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39.xml" ContentType="application/vnd.openxmlformats-officedocument.presentationml.notesSlide+xml"/>
  <Override PartName="/ppt/notesSlides/notesSlide286.xml" ContentType="application/vnd.openxmlformats-officedocument.presentationml.notesSlide+xml"/>
  <Override PartName="/ppt/notesSlides/notesSlide302.xml" ContentType="application/vnd.openxmlformats-officedocument.presentationml.notesSlide+xml"/>
  <Override PartName="/ppt/slides/slide120.xml" ContentType="application/vnd.openxmlformats-officedocument.presentationml.slide+xml"/>
  <Override PartName="/ppt/slides/slide218.xml" ContentType="application/vnd.openxmlformats-officedocument.presentationml.slide+xml"/>
  <Override PartName="/ppt/slides/slide265.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17.xml" ContentType="application/vnd.openxmlformats-officedocument.presentationml.notesSlide+xml"/>
  <Override PartName="/ppt/notesSlides/notesSlide264.xml" ContentType="application/vnd.openxmlformats-officedocument.presentationml.notesSlide+xml"/>
  <Default Extension="xml" ContentType="application/xml"/>
  <Override PartName="/ppt/slides/slide50.xml" ContentType="application/vnd.openxmlformats-officedocument.presentationml.slide+xml"/>
  <Override PartName="/ppt/slides/slide243.xml" ContentType="application/vnd.openxmlformats-officedocument.presentationml.slide+xml"/>
  <Override PartName="/ppt/slides/slide29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notesSlides/notesSlide242.xml" ContentType="application/vnd.openxmlformats-officedocument.presentationml.notesSlide+xml"/>
  <Override PartName="/ppt/slides/slide221.xml" ContentType="application/vnd.openxmlformats-officedocument.presentationml.slide+xml"/>
  <Override PartName="/ppt/slides/slide319.xml" ContentType="application/vnd.openxmlformats-officedocument.presentationml.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58.xml" ContentType="application/vnd.openxmlformats-officedocument.presentationml.slide+xml"/>
  <Override PartName="/ppt/notesSlides/notesSlide220.xml" ContentType="application/vnd.openxmlformats-officedocument.presentationml.notesSlide+xml"/>
  <Override PartName="/ppt/notesSlides/notesSlide318.xml" ContentType="application/vnd.openxmlformats-officedocument.presentationml.notes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57.xml" ContentType="application/vnd.openxmlformats-officedocument.presentationml.notesSlide+xml"/>
  <Override PartName="/ppt/slides/slide88.xml" ContentType="application/vnd.openxmlformats-officedocument.presentationml.slide+xml"/>
  <Override PartName="/ppt/slides/slide259.xml" ContentType="application/vnd.openxmlformats-officedocument.presentationml.slide+xml"/>
  <Override PartName="/ppt/slides/slide322.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Override PartName="/ppt/slides/slide300.xml" ContentType="application/vnd.openxmlformats-officedocument.presentationml.slide+xml"/>
  <Default Extension="png" ContentType="image/png"/>
  <Override PartName="/ppt/notesSlides/notesSlide79.xml" ContentType="application/vnd.openxmlformats-officedocument.presentationml.notesSlide+xml"/>
  <Override PartName="/ppt/notesSlides/notesSlide258.xml" ContentType="application/vnd.openxmlformats-officedocument.presentationml.notesSlide+xml"/>
  <Override PartName="/ppt/notesSlides/notesSlide321.xml" ContentType="application/vnd.openxmlformats-officedocument.presentationml.notesSlide+xml"/>
  <Override PartName="/ppt/slides/slide237.xml" ContentType="application/vnd.openxmlformats-officedocument.presentationml.slide+xml"/>
  <Override PartName="/ppt/slides/slide284.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62.xml" ContentType="application/vnd.openxmlformats-officedocument.presentationml.slide+xml"/>
  <Override PartName="/ppt/notesSlides/notesSlide236.xml" ContentType="application/vnd.openxmlformats-officedocument.presentationml.notesSlide+xml"/>
  <Override PartName="/ppt/notesSlides/notesSlide283.xml" ContentType="application/vnd.openxmlformats-officedocument.presentationml.notesSlide+xml"/>
  <Override PartName="/ppt/slides/slide22.xml" ContentType="application/vnd.openxmlformats-officedocument.presentationml.slide+xml"/>
  <Override PartName="/ppt/slides/slide199.xml" ContentType="application/vnd.openxmlformats-officedocument.presentationml.slide+xml"/>
  <Override PartName="/ppt/notesSlides/notesSlide35.xml" ContentType="application/vnd.openxmlformats-officedocument.presentationml.notesSlide+xml"/>
  <Override PartName="/ppt/notesSlides/notesSlide82.xml" ContentType="application/vnd.openxmlformats-officedocument.presentationml.notesSlide+xml"/>
  <Override PartName="/ppt/notesSlides/notesSlide214.xml" ContentType="application/vnd.openxmlformats-officedocument.presentationml.notesSlide+xml"/>
  <Override PartName="/ppt/notesSlides/notesSlide261.xml" ContentType="application/vnd.openxmlformats-officedocument.presentationml.notesSlide+xml"/>
  <Override PartName="/ppt/slides/slide240.xml" ContentType="application/vnd.openxmlformats-officedocument.presentationml.slide+xml"/>
  <Override PartName="/ppt/slides/slide338.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notesSlides/notesSlide198.xml" ContentType="application/vnd.openxmlformats-officedocument.presentationml.notesSlide+xml"/>
  <Override PartName="/ppt/slides/slide177.xml" ContentType="application/vnd.openxmlformats-officedocument.presentationml.slide+xml"/>
  <Override PartName="/ppt/slides/slide316.xml" ContentType="application/vnd.openxmlformats-officedocument.presentationml.slide+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315.xml" ContentType="application/vnd.openxmlformats-officedocument.presentationml.notesSlide+xml"/>
  <Override PartName="/ppt/slides/slide278.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notesSlides/notesSlide299.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277.xml" ContentType="application/vnd.openxmlformats-officedocument.presentationml.notesSlide+xml"/>
  <Override PartName="/ppt/slides/slide111.xml" ContentType="application/vnd.openxmlformats-officedocument.presentationml.slide+xml"/>
  <Override PartName="/ppt/slides/slide209.xml" ContentType="application/vnd.openxmlformats-officedocument.presentationml.slide+xml"/>
  <Override PartName="/ppt/slides/slide256.xml" ContentType="application/vnd.openxmlformats-officedocument.presentationml.slide+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slides/slide16.xml" ContentType="application/vnd.openxmlformats-officedocument.presentationml.slide+xml"/>
  <Override PartName="/ppt/slides/slide63.xml" ContentType="application/vnd.openxmlformats-officedocument.presentationml.slide+xml"/>
  <Override PartName="/ppt/slides/slide234.xml" ContentType="application/vnd.openxmlformats-officedocument.presentationml.slide+xml"/>
  <Override PartName="/ppt/slides/slide281.xml" ContentType="application/vnd.openxmlformats-officedocument.presentationml.slide+xml"/>
  <Override PartName="/ppt/slideLayouts/slideLayout15.xml" ContentType="application/vnd.openxmlformats-officedocument.presentationml.slideLayout+xml"/>
  <Override PartName="/ppt/notesSlides/notesSlide110.xml" ContentType="application/vnd.openxmlformats-officedocument.presentationml.notesSlide+xml"/>
  <Override PartName="/ppt/notesSlides/notesSlide208.xml" ContentType="application/vnd.openxmlformats-officedocument.presentationml.notesSlide+xml"/>
  <Override PartName="/ppt/notesSlides/notesSlide255.xml" ContentType="application/vnd.openxmlformats-officedocument.presentationml.notesSlide+xml"/>
  <Override PartName="/ppt/slides/slide41.xml" ContentType="application/vnd.openxmlformats-officedocument.presentationml.slide+xml"/>
  <Override PartName="/ppt/notesSlides/notesSlide54.xml" ContentType="application/vnd.openxmlformats-officedocument.presentationml.notesSlide+xml"/>
  <Override PartName="/ppt/notesSlides/notesSlide233.xml" ContentType="application/vnd.openxmlformats-officedocument.presentationml.notesSlide+xml"/>
  <Override PartName="/ppt/notesSlides/notesSlide280.xml" ContentType="application/vnd.openxmlformats-officedocument.presentationml.notes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notesSlides/notesSlide32.xml" ContentType="application/vnd.openxmlformats-officedocument.presentationml.notesSlide+xml"/>
  <Override PartName="/ppt/notesSlides/notesSlide309.xml" ContentType="application/vnd.openxmlformats-officedocument.presentationml.notesSlide+xml"/>
  <Override PartName="/ppt/slides/slide335.xml" ContentType="application/vnd.openxmlformats-officedocument.presentationml.slide+xml"/>
  <Override PartName="/ppt/notesSlides/notesSlide148.xml" ContentType="application/vnd.openxmlformats-officedocument.presentationml.notesSlide+xml"/>
  <Override PartName="/ppt/notesSlides/notesSlide195.xml" ContentType="application/vnd.openxmlformats-officedocument.presentationml.notesSlide+xml"/>
  <Override PartName="/ppt/notesSlides/notesSlide211.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297.xml" ContentType="application/vnd.openxmlformats-officedocument.presentationml.slide+xml"/>
  <Override PartName="/ppt/slides/slide31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notesSlides/notesSlide312.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104.xml" ContentType="application/vnd.openxmlformats-officedocument.presentationml.notesSlide+xml"/>
  <Override PartName="/ppt/notesSlides/notesSlide151.xml" ContentType="application/vnd.openxmlformats-officedocument.presentationml.notesSlide+xml"/>
  <Override PartName="/ppt/notesSlides/notesSlide249.xml" ContentType="application/vnd.openxmlformats-officedocument.presentationml.notesSlide+xml"/>
  <Override PartName="/ppt/notesSlides/notesSlide296.xml" ContentType="application/vnd.openxmlformats-officedocument.presentationml.notesSlide+xml"/>
  <Override PartName="/ppt/slides/slide130.xml" ContentType="application/vnd.openxmlformats-officedocument.presentationml.slide+xml"/>
  <Override PartName="/ppt/slides/slide228.xml" ContentType="application/vnd.openxmlformats-officedocument.presentationml.slide+xml"/>
  <Override PartName="/ppt/slides/slide275.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slides/slide35.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53.xml" ContentType="application/vnd.openxmlformats-officedocument.presentationml.slide+xml"/>
  <Override PartName="/ppt/notesSlides/notesSlide227.xml" ContentType="application/vnd.openxmlformats-officedocument.presentationml.notesSlide+xml"/>
  <Override PartName="/ppt/notesSlides/notesSlide27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s/slide329.xml" ContentType="application/vnd.openxmlformats-officedocument.presentationml.slide+xml"/>
  <Override PartName="/ppt/notesSlides/notesSlide26.xml" ContentType="application/vnd.openxmlformats-officedocument.presentationml.notesSlide+xml"/>
  <Override PartName="/ppt/notesSlides/notesSlide73.xml" ContentType="application/vnd.openxmlformats-officedocument.presentationml.notesSlide+xml"/>
  <Override PartName="/ppt/notesSlides/notesSlide205.xml" ContentType="application/vnd.openxmlformats-officedocument.presentationml.notesSlide+xml"/>
  <Override PartName="/ppt/notesSlides/notesSlide252.xml" ContentType="application/vnd.openxmlformats-officedocument.presentationml.notesSlide+xml"/>
  <Override PartName="/ppt/slides/slide168.xml" ContentType="application/vnd.openxmlformats-officedocument.presentationml.slide+xml"/>
  <Override PartName="/ppt/slides/slide231.xml" ContentType="application/vnd.openxmlformats-officedocument.presentationml.slide+xml"/>
  <Override PartName="/ppt/slideLayouts/slideLayout12.xml" ContentType="application/vnd.openxmlformats-officedocument.presentationml.slideLayout+xml"/>
  <Override PartName="/ppt/notesSlides/notesSlide51.xml" ContentType="application/vnd.openxmlformats-officedocument.presentationml.notesSlide+xml"/>
  <Override PartName="/ppt/notesSlides/notesSlide189.xml" ContentType="application/vnd.openxmlformats-officedocument.presentationml.notesSlide+xml"/>
  <Override PartName="/ppt/notesSlides/notesSlide328.xml" ContentType="application/vnd.openxmlformats-officedocument.presentationml.notesSlide+xml"/>
  <Override PartName="/ppt/slides/slide307.xml" ContentType="application/vnd.openxmlformats-officedocument.presentationml.slide+xml"/>
  <Override PartName="/ppt/notesSlides/notesSlide167.xml" ContentType="application/vnd.openxmlformats-officedocument.presentationml.notesSlide+xml"/>
  <Override PartName="/ppt/notesSlides/notesSlide230.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slides/slide332.xml" ContentType="application/vnd.openxmlformats-officedocument.presentationml.slide+xml"/>
  <Override PartName="/ppt/notesSlides/notesSlide306.xml" ContentType="application/vnd.openxmlformats-officedocument.presentationml.notesSlide+xml"/>
  <Override PartName="/ppt/slides/slide124.xml" ContentType="application/vnd.openxmlformats-officedocument.presentationml.slide+xml"/>
  <Override PartName="/ppt/slides/slide171.xml" ContentType="application/vnd.openxmlformats-officedocument.presentationml.slide+xml"/>
  <Override PartName="/ppt/slides/slide269.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310.xml" ContentType="application/vnd.openxmlformats-officedocument.presentationml.slide+xml"/>
  <Override PartName="/ppt/notesSlides/notesSlide123.xml" ContentType="application/vnd.openxmlformats-officedocument.presentationml.notesSlide+xml"/>
  <Override PartName="/ppt/notesSlides/notesSlide170.xml" ContentType="application/vnd.openxmlformats-officedocument.presentationml.notesSlide+xml"/>
  <Override PartName="/ppt/notesSlides/notesSlide268.xml" ContentType="application/vnd.openxmlformats-officedocument.presentationml.notesSlide+xml"/>
  <Override PartName="/ppt/slides/slide4.xml" ContentType="application/vnd.openxmlformats-officedocument.presentationml.slide+xml"/>
  <Override PartName="/ppt/slides/slide54.xml" ContentType="application/vnd.openxmlformats-officedocument.presentationml.slide+xml"/>
  <Override PartName="/ppt/slides/slide102.xml" ContentType="application/vnd.openxmlformats-officedocument.presentationml.slide+xml"/>
  <Override PartName="/ppt/slides/slide247.xml" ContentType="application/vnd.openxmlformats-officedocument.presentationml.slide+xml"/>
  <Override PartName="/ppt/slides/slide294.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246.xml" ContentType="application/vnd.openxmlformats-officedocument.presentationml.notesSlide+xml"/>
  <Override PartName="/ppt/notesSlides/notesSlide293.xml" ContentType="application/vnd.openxmlformats-officedocument.presentationml.notesSlide+xml"/>
  <Override PartName="/ppt/slides/slide225.xml" ContentType="application/vnd.openxmlformats-officedocument.presentationml.slide+xml"/>
  <Override PartName="/ppt/slides/slide272.xml" ContentType="application/vnd.openxmlformats-officedocument.presentationml.slide+xml"/>
  <Override PartName="/ppt/notesSlides/notesSlide45.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224.xml" ContentType="application/vnd.openxmlformats-officedocument.presentationml.notesSlide+xml"/>
  <Override PartName="/ppt/notesSlides/notesSlide271.xml" ContentType="application/vnd.openxmlformats-officedocument.presentationml.notesSlide+xml"/>
  <Override PartName="/ppt/slides/slide10.xml" ContentType="application/vnd.openxmlformats-officedocument.presentationml.slide+xml"/>
  <Override PartName="/ppt/slides/slide187.xml" ContentType="application/vnd.openxmlformats-officedocument.presentationml.slide+xml"/>
  <Override PartName="/ppt/slides/slide203.xml" ContentType="application/vnd.openxmlformats-officedocument.presentationml.slide+xml"/>
  <Override PartName="/ppt/slides/slide250.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326.xml" ContentType="application/vnd.openxmlformats-officedocument.presentationml.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notesSlides/notesSlide20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slides/slide304.xml" ContentType="application/vnd.openxmlformats-officedocument.presentationml.slide+xml"/>
  <Override PartName="/ppt/notesSlides/notesSlide325.xml" ContentType="application/vnd.openxmlformats-officedocument.presentationml.notesSlide+xml"/>
  <Override PartName="/ppt/slides/slide143.xml" ContentType="application/vnd.openxmlformats-officedocument.presentationml.slide+xml"/>
  <Override PartName="/ppt/slides/slide190.xml" ContentType="application/vnd.openxmlformats-officedocument.presentationml.slide+xml"/>
  <Override PartName="/ppt/slides/slide288.xml" ContentType="application/vnd.openxmlformats-officedocument.presentationml.slide+xml"/>
  <Override PartName="/ppt/notesSlides/notesSlide117.xml" ContentType="application/vnd.openxmlformats-officedocument.presentationml.notesSlide+xml"/>
  <Override PartName="/ppt/notesSlides/notesSlide164.xml" ContentType="application/vnd.openxmlformats-officedocument.presentationml.notesSlide+xml"/>
  <Override PartName="/ppt/notesSlides/notesSlide303.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Default Extension="bin" ContentType="application/vnd.openxmlformats-officedocument.oleObject"/>
  <Override PartName="/ppt/notesSlides/notesSlide142.xml" ContentType="application/vnd.openxmlformats-officedocument.presentationml.notesSlide+xml"/>
  <Override PartName="/ppt/notesSlides/notesSlide287.xml" ContentType="application/vnd.openxmlformats-officedocument.presentationml.notesSlide+xml"/>
  <Override PartName="/ppt/slides/slide26.xml" ContentType="application/vnd.openxmlformats-officedocument.presentationml.slide+xml"/>
  <Override PartName="/ppt/slides/slide73.xml" ContentType="application/vnd.openxmlformats-officedocument.presentationml.slide+xml"/>
  <Override PartName="/ppt/slides/slide121.xml" ContentType="application/vnd.openxmlformats-officedocument.presentationml.slide+xml"/>
  <Override PartName="/ppt/slides/slide219.xml" ContentType="application/vnd.openxmlformats-officedocument.presentationml.slide+xml"/>
  <Override PartName="/ppt/slides/slide266.xml" ContentType="application/vnd.openxmlformats-officedocument.presentationml.slide+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218.xml" ContentType="application/vnd.openxmlformats-officedocument.presentationml.notesSlide+xml"/>
  <Override PartName="/ppt/notesSlides/notesSlide265.xml" ContentType="application/vnd.openxmlformats-officedocument.presentationml.notesSlide+xml"/>
  <Override PartName="/ppt/slides/slide1.xml" ContentType="application/vnd.openxmlformats-officedocument.presentationml.slide+xml"/>
  <Override PartName="/ppt/slides/slide244.xml" ContentType="application/vnd.openxmlformats-officedocument.presentationml.slide+xml"/>
  <Override PartName="/ppt/slides/slide2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64.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243.xml" ContentType="application/vnd.openxmlformats-officedocument.presentationml.notesSlide+xml"/>
  <Override PartName="/ppt/notesSlides/notesSlide290.xml" ContentType="application/vnd.openxmlformats-officedocument.presentationml.notesSlide+xml"/>
  <Override PartName="/ppt/slides/slide159.xml" ContentType="application/vnd.openxmlformats-officedocument.presentationml.slide+xml"/>
  <Override PartName="/ppt/slides/slide222.xml" ContentType="application/vnd.openxmlformats-officedocument.presentationml.slide+xml"/>
  <Override PartName="/ppt/notesSlides/notesSlide42.xml" ContentType="application/vnd.openxmlformats-officedocument.presentationml.notesSlide+xml"/>
  <Override PartName="/ppt/notesSlides/notesSlide221.xml" ContentType="application/vnd.openxmlformats-officedocument.presentationml.notesSlide+xml"/>
  <Override PartName="/ppt/notesSlides/notesSlide319.xml" ContentType="application/vnd.openxmlformats-officedocument.presentationml.notesSlide+xml"/>
  <Override PartName="/ppt/slides/slide200.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158.xml" ContentType="application/vnd.openxmlformats-officedocument.presentationml.notesSlide+xml"/>
  <Override PartName="/ppt/slides/slide89.xml" ContentType="application/vnd.openxmlformats-officedocument.presentationml.slide+xml"/>
  <Override PartName="/ppt/slides/slide137.xml" ContentType="application/vnd.openxmlformats-officedocument.presentationml.slide+xml"/>
  <Override PartName="/ppt/slides/slide184.xml" ContentType="application/vnd.openxmlformats-officedocument.presentationml.slide+xml"/>
  <Override PartName="/ppt/slides/slide323.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notesSlides/notesSlide136.xml" ContentType="application/vnd.openxmlformats-officedocument.presentationml.notesSlide+xml"/>
  <Override PartName="/ppt/notesSlides/notesSlide183.xml" ContentType="application/vnd.openxmlformats-officedocument.presentationml.notesSlide+xml"/>
  <Override PartName="/ppt/notesSlides/notesSlide322.xml" ContentType="application/vnd.openxmlformats-officedocument.presentationml.notesSlide+xml"/>
  <Override PartName="/ppt/slides/slide67.xml" ContentType="application/vnd.openxmlformats-officedocument.presentationml.slide+xml"/>
  <Override PartName="/ppt/slides/slide238.xml" ContentType="application/vnd.openxmlformats-officedocument.presentationml.slide+xml"/>
  <Override PartName="/ppt/slides/slide285.xml" ContentType="application/vnd.openxmlformats-officedocument.presentationml.slide+xml"/>
  <Override PartName="/ppt/slides/slide301.xml" ContentType="application/vnd.openxmlformats-officedocument.presentationml.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notesSlides/notesSlide259.xml" ContentType="application/vnd.openxmlformats-officedocument.presentationml.notesSlide+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notesSlides/notesSlide58.xml" ContentType="application/vnd.openxmlformats-officedocument.presentationml.notesSlide+xml"/>
  <Override PartName="/ppt/notesSlides/notesSlide237.xml" ContentType="application/vnd.openxmlformats-officedocument.presentationml.notesSlide+xml"/>
  <Override PartName="/ppt/notesSlides/notesSlide284.xml" ContentType="application/vnd.openxmlformats-officedocument.presentationml.notesSlide+xml"/>
  <Override PartName="/ppt/notesSlides/notesSlide300.xml" ContentType="application/vnd.openxmlformats-officedocument.presentationml.notesSlide+xml"/>
  <Override PartName="/ppt/slides/slide216.xml" ContentType="application/vnd.openxmlformats-officedocument.presentationml.slide+xml"/>
  <Override PartName="/ppt/slides/slide263.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Override PartName="/ppt/slides/slide23.xml" ContentType="application/vnd.openxmlformats-officedocument.presentationml.slide+xml"/>
  <Override PartName="/ppt/slides/slide70.xml" ContentType="application/vnd.openxmlformats-officedocument.presentationml.slide+xml"/>
  <Override PartName="/ppt/slides/slide241.xml" ContentType="application/vnd.openxmlformats-officedocument.presentationml.slide+xml"/>
  <Override PartName="/ppt/notesSlides/notesSlide199.xml" ContentType="application/vnd.openxmlformats-officedocument.presentationml.notesSlide+xml"/>
  <Override PartName="/ppt/notesSlides/notesSlide215.xml" ContentType="application/vnd.openxmlformats-officedocument.presentationml.notesSlide+xml"/>
  <Override PartName="/ppt/notesSlides/notesSlide262.xml" ContentType="application/vnd.openxmlformats-officedocument.presentationml.notesSlide+xml"/>
  <Override PartName="/ppt/slides/slide178.xml" ContentType="application/vnd.openxmlformats-officedocument.presentationml.slide+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240.xml" ContentType="application/vnd.openxmlformats-officedocument.presentationml.notesSlide+xml"/>
  <Override PartName="/ppt/slides/slide167.xml" ContentType="application/vnd.openxmlformats-officedocument.presentationml.slide+xml"/>
  <Override PartName="/ppt/slides/slide306.xml" ContentType="application/vnd.openxmlformats-officedocument.presentationml.slide+xml"/>
  <Override PartName="/ppt/slides/slide31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notesSlides/notesSlide316.xml" ContentType="application/vnd.openxmlformats-officedocument.presentationml.notesSlide+xml"/>
  <Override PartName="/ppt/notesSlides/notesSlide32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notesSlides/notesSlide305.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slides/slide279.xml" ContentType="application/vnd.openxmlformats-officedocument.presentationml.slide+xml"/>
  <Override PartName="/ppt/slides/slide33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notesSlides/notesSlide289.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slides/slide257.xml" ContentType="application/vnd.openxmlformats-officedocument.presentationml.slide+xml"/>
  <Override PartName="/ppt/slides/slide268.xml" ContentType="application/vnd.openxmlformats-officedocument.presentationml.slide+xml"/>
  <Override PartName="/ppt/slides/slide32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notesSlides/notesSlide267.xml" ContentType="application/vnd.openxmlformats-officedocument.presentationml.notesSlide+xml"/>
  <Override PartName="/ppt/notesSlides/notesSlide27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246.xml" ContentType="application/vnd.openxmlformats-officedocument.presentationml.slide+xml"/>
  <Override PartName="/ppt/slides/slide293.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notesSlides/notesSlide209.xml" ContentType="application/vnd.openxmlformats-officedocument.presentationml.notesSlide+xml"/>
  <Override PartName="/ppt/notesSlides/notesSlide256.xml" ContentType="application/vnd.openxmlformats-officedocument.presentationml.notesSlide+xml"/>
  <Override PartName="/ppt/slides/slide53.xml" ContentType="application/vnd.openxmlformats-officedocument.presentationml.slide+xml"/>
  <Override PartName="/ppt/slides/slide235.xml" ContentType="application/vnd.openxmlformats-officedocument.presentationml.slide+xml"/>
  <Override PartName="/ppt/slides/slide282.xml" ContentType="application/vnd.openxmlformats-officedocument.presentationml.slide+xml"/>
  <Default Extension="jpeg" ContentType="image/jpeg"/>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notesSlides/notesSlide245.xml" ContentType="application/vnd.openxmlformats-officedocument.presentationml.notesSlide+xml"/>
  <Override PartName="/ppt/notesSlides/notesSlide292.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s/slide260.xml" ContentType="application/vnd.openxmlformats-officedocument.presentationml.slide+xml"/>
  <Override PartName="/ppt/slides/slide271.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notesSlides/notesSlide223.xml" ContentType="application/vnd.openxmlformats-officedocument.presentationml.notesSlide+xml"/>
  <Override PartName="/ppt/notesSlides/notesSlide234.xml" ContentType="application/vnd.openxmlformats-officedocument.presentationml.notesSlide+xml"/>
  <Override PartName="/ppt/notesSlides/notesSlide270.xml" ContentType="application/vnd.openxmlformats-officedocument.presentationml.notesSlide+xml"/>
  <Override PartName="/ppt/notesSlides/notesSlide281.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notesSlides/notesSlide212.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slides/slide325.xml" ContentType="application/vnd.openxmlformats-officedocument.presentationml.slide+xml"/>
  <Override PartName="/ppt/slides/slide33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notesSlides/notesSlide196.xml" ContentType="application/vnd.openxmlformats-officedocument.presentationml.notesSlide+xml"/>
  <Override PartName="/ppt/notesSlides/notesSlide20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314.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notesSlides/notesSlide324.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slides/slide287.xml" ContentType="application/vnd.openxmlformats-officedocument.presentationml.slide+xml"/>
  <Override PartName="/ppt/slides/slide298.xml" ContentType="application/vnd.openxmlformats-officedocument.presentationml.slide+xml"/>
  <Override PartName="/ppt/slides/slide30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notesSlides/notesSlide313.xml" ContentType="application/vnd.openxmlformats-officedocument.presentationml.notesSlide+xml"/>
  <Override PartName="/ppt/slides/slide58.xml" ContentType="application/vnd.openxmlformats-officedocument.presentationml.slide+xml"/>
  <Override PartName="/ppt/slides/slide229.xml" ContentType="application/vnd.openxmlformats-officedocument.presentationml.slide+xml"/>
  <Override PartName="/ppt/slides/slide276.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notesSlides/notesSlide297.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228.xml" ContentType="application/vnd.openxmlformats-officedocument.presentationml.notesSlide+xml"/>
  <Override PartName="/ppt/notesSlides/notesSlide275.xml" ContentType="application/vnd.openxmlformats-officedocument.presentationml.notesSlide+xml"/>
  <Override PartName="/ppt/slides/slide207.xml" ContentType="application/vnd.openxmlformats-officedocument.presentationml.slide+xml"/>
  <Override PartName="/ppt/slides/slide254.xml" ContentType="application/vnd.openxmlformats-officedocument.presentationml.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206.xml" ContentType="application/vnd.openxmlformats-officedocument.presentationml.notesSlide+xml"/>
  <Override PartName="/ppt/notesSlides/notesSlide253.xml" ContentType="application/vnd.openxmlformats-officedocument.presentationml.notesSlide+xml"/>
  <Override PartName="/ppt/slides/slide169.xml" ContentType="application/vnd.openxmlformats-officedocument.presentationml.slide+xml"/>
  <Override PartName="/ppt/slides/slide308.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notesSlides/notesSlide231.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notesSlides/notesSlide307.xml" ContentType="application/vnd.openxmlformats-officedocument.presentationml.notesSlide+xml"/>
  <Override PartName="/ppt/slides/slide99.xml" ContentType="application/vnd.openxmlformats-officedocument.presentationml.slide+xml"/>
  <Override PartName="/ppt/slides/slide333.xml" ContentType="application/vnd.openxmlformats-officedocument.presentationml.slide+xml"/>
  <Override PartName="/ppt/notesSlides/notesSlide146.xml" ContentType="application/vnd.openxmlformats-officedocument.presentationml.notesSlide+xml"/>
  <Override PartName="/ppt/notesSlides/notesSlide193.xml" ContentType="application/vnd.openxmlformats-officedocument.presentationml.notes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notesSlides/notesSlide269.xml" ContentType="application/vnd.openxmlformats-officedocument.presentationml.notes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s/slide248.xml" ContentType="application/vnd.openxmlformats-officedocument.presentationml.slide+xml"/>
  <Override PartName="/ppt/slides/slide295.xml" ContentType="application/vnd.openxmlformats-officedocument.presentationml.slide+xml"/>
  <Override PartName="/ppt/slides/slide311.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notesSlides/notesSlide310.xml" ContentType="application/vnd.openxmlformats-officedocument.presentationml.notesSlide+xml"/>
  <Override PartName="/ppt/slides/slide55.xml" ContentType="application/vnd.openxmlformats-officedocument.presentationml.slide+xml"/>
  <Override PartName="/ppt/notesSlides/notesSlide102.xml" ContentType="application/vnd.openxmlformats-officedocument.presentationml.notesSlide+xml"/>
  <Override PartName="/ppt/notesSlides/notesSlide247.xml" ContentType="application/vnd.openxmlformats-officedocument.presentationml.notesSlide+xml"/>
  <Override PartName="/ppt/notesSlides/notesSlide294.xml" ContentType="application/vnd.openxmlformats-officedocument.presentationml.notesSlide+xml"/>
  <Override PartName="/ppt/slides/slide33.xml" ContentType="application/vnd.openxmlformats-officedocument.presentationml.slide+xml"/>
  <Override PartName="/ppt/slides/slide80.xml" ContentType="application/vnd.openxmlformats-officedocument.presentationml.slide+xml"/>
  <Override PartName="/ppt/slides/slide226.xml" ContentType="application/vnd.openxmlformats-officedocument.presentationml.slide+xml"/>
  <Override PartName="/ppt/slides/slide273.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notesSlides/notesSlide225.xml" ContentType="application/vnd.openxmlformats-officedocument.presentationml.notesSlide+xml"/>
  <Override PartName="/ppt/presentation.xml" ContentType="application/vnd.openxmlformats-officedocument.presentationml.presentation.main+xml"/>
  <Override PartName="/ppt/slides/slide204.xml" ContentType="application/vnd.openxmlformats-officedocument.presentationml.slide+xml"/>
  <Override PartName="/ppt/slides/slide251.xml" ContentType="application/vnd.openxmlformats-officedocument.presentationml.slide+xml"/>
  <Override PartName="/ppt/notesSlides/notesSlide24.xml" ContentType="application/vnd.openxmlformats-officedocument.presentationml.notesSlide+xml"/>
  <Override PartName="/ppt/notesSlides/notesSlide71.xml" ContentType="application/vnd.openxmlformats-officedocument.presentationml.notesSlide+xml"/>
  <Override PartName="/ppt/notesSlides/notesSlide27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slides/slide327.xml" ContentType="application/vnd.openxmlformats-officedocument.presentationml.slide+xml"/>
  <Override PartName="/ppt/notesSlides/notesSlide203.xml" ContentType="application/vnd.openxmlformats-officedocument.presentationml.notesSlide+xml"/>
  <Override PartName="/ppt/notesSlides/notesSlide250.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notesSlides/notesSlide187.xml" ContentType="application/vnd.openxmlformats-officedocument.presentationml.notesSlide+xml"/>
  <Override PartName="/ppt/notesSlides/notesSlide326.xml" ContentType="application/vnd.openxmlformats-officedocument.presentationml.notesSlide+xml"/>
  <Override PartName="/ppt/slides/slide305.xml" ContentType="application/vnd.openxmlformats-officedocument.presentationml.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289.xml" ContentType="application/vnd.openxmlformats-officedocument.presentationml.slide+xml"/>
  <Override PartName="/ppt/slides/slide330.xml" ContentType="application/vnd.openxmlformats-officedocument.presentationml.slide+xml"/>
  <Override PartName="/ppt/notesSlides/notesSlide288.xml" ContentType="application/vnd.openxmlformats-officedocument.presentationml.notesSlide+xml"/>
  <Override PartName="/ppt/notesSlides/notesSlide304.xml" ContentType="application/vnd.openxmlformats-officedocument.presentationml.notesSlide+xml"/>
  <Override PartName="/ppt/slides/slide122.xml" ContentType="application/vnd.openxmlformats-officedocument.presentationml.slide+xml"/>
  <Override PartName="/ppt/slides/slide267.xml" ContentType="application/vnd.openxmlformats-officedocument.presentationml.slide+xml"/>
  <Override PartName="/ppt/notesSlides/notesSlide87.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121.xml" ContentType="application/vnd.openxmlformats-officedocument.presentationml.notesSlide+xml"/>
  <Override PartName="/ppt/notesSlides/notesSlide219.xml" ContentType="application/vnd.openxmlformats-officedocument.presentationml.notesSlide+xml"/>
  <Override PartName="/ppt/notesSlides/notesSlide266.xml" ContentType="application/vnd.openxmlformats-officedocument.presentationml.notesSlide+xml"/>
  <Override PartName="/ppt/slides/slide2.xml" ContentType="application/vnd.openxmlformats-officedocument.presentationml.slide+xml"/>
  <Override PartName="/ppt/slides/slide52.xml" ContentType="application/vnd.openxmlformats-officedocument.presentationml.slide+xml"/>
  <Override PartName="/ppt/slides/slide100.xml" ContentType="application/vnd.openxmlformats-officedocument.presentationml.slide+xml"/>
  <Override PartName="/ppt/slides/slide245.xml" ContentType="application/vnd.openxmlformats-officedocument.presentationml.slide+xml"/>
  <Override PartName="/ppt/slides/slide292.xml" ContentType="application/vnd.openxmlformats-officedocument.presentationml.slide+xml"/>
  <Override PartName="/ppt/notesSlides/notesSlide18.xml" ContentType="application/vnd.openxmlformats-officedocument.presentationml.notesSlide+xml"/>
  <Default Extension="wmf" ContentType="image/x-wmf"/>
  <Override PartName="/ppt/notesSlides/notesSlide65.xml" ContentType="application/vnd.openxmlformats-officedocument.presentationml.notesSlide+xml"/>
  <Override PartName="/ppt/notesSlides/notesSlide244.xml" ContentType="application/vnd.openxmlformats-officedocument.presentationml.notesSlide+xml"/>
  <Override PartName="/ppt/notesSlides/notesSlide291.xml" ContentType="application/vnd.openxmlformats-officedocument.presentationml.notesSlide+xml"/>
  <Override PartName="/ppt/slides/slide223.xml" ContentType="application/vnd.openxmlformats-officedocument.presentationml.slide+xml"/>
  <Override PartName="/ppt/slides/slide270.xml" ContentType="application/vnd.openxmlformats-officedocument.presentationml.slide+xml"/>
  <Override PartName="/ppt/notesSlides/notesSlide43.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notesSlides/notesSlide22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59.xml" ContentType="application/vnd.openxmlformats-officedocument.presentationml.notesSlide+xml"/>
  <Override PartName="/ppt/notesSlides/notesSlide200.xml" ContentType="application/vnd.openxmlformats-officedocument.presentationml.notesSlide+xml"/>
  <Override PartName="/ppt/slides/slide324.xml" ContentType="application/vnd.openxmlformats-officedocument.presentationml.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s/slide302.xml" ContentType="application/vnd.openxmlformats-officedocument.presentationml.slide+xml"/>
  <Override PartName="/ppt/notesSlides/notesSlide323.xml" ContentType="application/vnd.openxmlformats-officedocument.presentationml.notesSlide+xml"/>
  <Override PartName="/ppt/slides/slide141.xml" ContentType="application/vnd.openxmlformats-officedocument.presentationml.slide+xml"/>
  <Override PartName="/ppt/slides/slide239.xml" ContentType="application/vnd.openxmlformats-officedocument.presentationml.slide+xml"/>
  <Override PartName="/ppt/slides/slide286.xml" ContentType="application/vnd.openxmlformats-officedocument.presentationml.slide+xml"/>
  <Override PartName="/ppt/notesSlides/notesSlide59.xml" ContentType="application/vnd.openxmlformats-officedocument.presentationml.notesSlide+xml"/>
  <Override PartName="/ppt/notesSlides/notesSlide115.xml" ContentType="application/vnd.openxmlformats-officedocument.presentationml.notesSlide+xml"/>
  <Override PartName="/ppt/notesSlides/notesSlide162.xml" ContentType="application/vnd.openxmlformats-officedocument.presentationml.notesSlide+xml"/>
  <Override PartName="/ppt/notesSlides/notesSlide301.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217.xml" ContentType="application/vnd.openxmlformats-officedocument.presentationml.slide+xml"/>
  <Override PartName="/ppt/slides/slide264.xml" ContentType="application/vnd.openxmlformats-officedocument.presentationml.slide+xml"/>
  <Override PartName="/ppt/notesSlides/notesSlide140.xml" ContentType="application/vnd.openxmlformats-officedocument.presentationml.notesSlide+xml"/>
  <Override PartName="/ppt/notesSlides/notesSlide238.xml" ContentType="application/vnd.openxmlformats-officedocument.presentationml.notesSlide+xml"/>
  <Override PartName="/ppt/notesSlides/notesSlide285.xml" ContentType="application/vnd.openxmlformats-officedocument.presentationml.notesSlide+xml"/>
  <Override PartName="/ppt/slides/slide24.xml" ContentType="application/vnd.openxmlformats-officedocument.presentationml.slide+xml"/>
  <Override PartName="/ppt/slides/slide71.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notesSlides/notesSlide216.xml" ContentType="application/vnd.openxmlformats-officedocument.presentationml.notesSlide+xml"/>
  <Override PartName="/ppt/notesSlides/notesSlide263.xml" ContentType="application/vnd.openxmlformats-officedocument.presentationml.notesSlide+xml"/>
  <Override PartName="/ppt/slides/slide2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62.xml" ContentType="application/vnd.openxmlformats-officedocument.presentationml.notesSlide+xml"/>
  <Override PartName="/ppt/slides/slide179.xml" ContentType="application/vnd.openxmlformats-officedocument.presentationml.slide+xml"/>
  <Override PartName="/ppt/slides/slide318.xml" ContentType="application/vnd.openxmlformats-officedocument.presentationml.slide+xml"/>
  <Override PartName="/ppt/notesSlides/notesSlide178.xml" ContentType="application/vnd.openxmlformats-officedocument.presentationml.notesSlide+xml"/>
  <Override PartName="/ppt/notesSlides/notesSlide241.xml" ContentType="application/vnd.openxmlformats-officedocument.presentationml.notesSlide+xml"/>
  <Override PartName="/ppt/slides/slide157.xml" ContentType="application/vnd.openxmlformats-officedocument.presentationml.slide+xml"/>
  <Override PartName="/ppt/slides/slide220.xml" ContentType="application/vnd.openxmlformats-officedocument.presentationml.slide+xml"/>
  <Override PartName="/ppt/notesSlides/notesSlide40.xml" ContentType="application/vnd.openxmlformats-officedocument.presentationml.notesSlide+xml"/>
  <Override PartName="/ppt/notesSlides/notesSlide317.xml" ContentType="application/vnd.openxmlformats-officedocument.presentationml.notes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35.xml" ContentType="application/vnd.openxmlformats-officedocument.presentationml.slide+xml"/>
  <Override PartName="/ppt/slides/slide182.xml" ContentType="application/vnd.openxmlformats-officedocument.presentationml.slide+xml"/>
  <Override PartName="/ppt/slides/slide321.xml" ContentType="application/vnd.openxmlformats-officedocument.presentationml.slide+xml"/>
  <Override PartName="/ppt/notesSlides/notesSlide279.xml" ContentType="application/vnd.openxmlformats-officedocument.presentationml.notesSlide+xml"/>
  <Override PartName="/ppt/slides/slide113.xml" ContentType="application/vnd.openxmlformats-officedocument.presentationml.slide+xml"/>
  <Override PartName="/ppt/slides/slide160.xml" ContentType="application/vnd.openxmlformats-officedocument.presentationml.slide+xml"/>
  <Override PartName="/ppt/slides/slide258.xml" ContentType="application/vnd.openxmlformats-officedocument.presentationml.slide+xml"/>
  <Override PartName="/ppt/notesSlides/notesSlide78.xml" ContentType="application/vnd.openxmlformats-officedocument.presentationml.notesSlide+xml"/>
  <Override PartName="/ppt/notesSlides/notesSlide134.xml" ContentType="application/vnd.openxmlformats-officedocument.presentationml.notesSlide+xml"/>
  <Override PartName="/ppt/notesSlides/notesSlide181.xml" ContentType="application/vnd.openxmlformats-officedocument.presentationml.notesSlide+xml"/>
  <Override PartName="/ppt/notesSlides/notesSlide320.xml" ContentType="application/vnd.openxmlformats-officedocument.presentationml.notesSlide+xml"/>
  <Override PartName="/ppt/slides/slide18.xml" ContentType="application/vnd.openxmlformats-officedocument.presentationml.slide+xml"/>
  <Override PartName="/ppt/slides/slide65.xml" ContentType="application/vnd.openxmlformats-officedocument.presentationml.slide+xml"/>
  <Override PartName="/ppt/slides/slide236.xml" ContentType="application/vnd.openxmlformats-officedocument.presentationml.slide+xml"/>
  <Override PartName="/ppt/slides/slide283.xml" ContentType="application/vnd.openxmlformats-officedocument.presentationml.slide+xml"/>
  <Override PartName="/ppt/notesSlides/notesSlide112.xml" ContentType="application/vnd.openxmlformats-officedocument.presentationml.notesSlide+xml"/>
  <Override PartName="/ppt/notesSlides/notesSlide25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56.xml" ContentType="application/vnd.openxmlformats-officedocument.presentationml.notesSlide+xml"/>
  <Override PartName="/ppt/notesSlides/notesSlide235.xml" ContentType="application/vnd.openxmlformats-officedocument.presentationml.notesSlide+xml"/>
  <Override PartName="/ppt/notesSlides/notesSlide282.xml" ContentType="application/vnd.openxmlformats-officedocument.presentationml.notesSlide+xml"/>
  <Override PartName="/ppt/slides/slide214.xml" ContentType="application/vnd.openxmlformats-officedocument.presentationml.slide+xml"/>
  <Override PartName="/ppt/slides/slide261.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21.xml" ContentType="application/vnd.openxmlformats-officedocument.presentationml.slide+xml"/>
  <Override PartName="/ppt/slides/slide198.xml" ContentType="application/vnd.openxmlformats-officedocument.presentationml.slide+xml"/>
  <Override PartName="/ppt/slides/slide337.xml" ContentType="application/vnd.openxmlformats-officedocument.presentationml.slide+xml"/>
  <Override PartName="/ppt/notesSlides/notesSlide197.xml" ContentType="application/vnd.openxmlformats-officedocument.presentationml.notesSlide+xml"/>
  <Override PartName="/ppt/notesSlides/notesSlide213.xml" ContentType="application/vnd.openxmlformats-officedocument.presentationml.notesSlide+xml"/>
  <Override PartName="/ppt/notesSlides/notesSlide260.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slides/slide299.xml" ContentType="application/vnd.openxmlformats-officedocument.presentationml.slide+xml"/>
  <Override PartName="/ppt/slides/slide31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notesSlides/notesSlide314.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53.xml" ContentType="application/vnd.openxmlformats-officedocument.presentationml.notesSlide+xml"/>
  <Override PartName="/ppt/notesSlides/notesSlide298.xml" ContentType="application/vnd.openxmlformats-officedocument.presentationml.notesSlide+xml"/>
  <Override PartName="/ppt/slides/slide132.xml" ContentType="application/vnd.openxmlformats-officedocument.presentationml.slide+xml"/>
  <Override PartName="/ppt/slides/slide277.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37.xml" ContentType="application/vnd.openxmlformats-officedocument.presentationml.slide+xml"/>
  <Override PartName="/ppt/slides/slide84.xml" ContentType="application/vnd.openxmlformats-officedocument.presentationml.slide+xml"/>
  <Override PartName="/ppt/slides/slide208.xml" ContentType="application/vnd.openxmlformats-officedocument.presentationml.slide+xml"/>
  <Override PartName="/ppt/slides/slide255.xml" ContentType="application/vnd.openxmlformats-officedocument.presentationml.slide+xml"/>
  <Override PartName="/ppt/presProps.xml" ContentType="application/vnd.openxmlformats-officedocument.presentationml.presProps+xml"/>
  <Override PartName="/ppt/notesSlides/notesSlide131.xml" ContentType="application/vnd.openxmlformats-officedocument.presentationml.notesSlide+xml"/>
  <Override PartName="/ppt/notesSlides/notesSlide229.xml" ContentType="application/vnd.openxmlformats-officedocument.presentationml.notesSlide+xml"/>
  <Override PartName="/ppt/notesSlides/notesSlide276.xml" ContentType="application/vnd.openxmlformats-officedocument.presentationml.notes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notesSlides/notesSlide28.xml" ContentType="application/vnd.openxmlformats-officedocument.presentationml.notesSlide+xml"/>
  <Override PartName="/ppt/notesSlides/notesSlide75.xml" ContentType="application/vnd.openxmlformats-officedocument.presentationml.notesSlide+xml"/>
  <Override PartName="/ppt/notesSlides/notesSlide207.xml" ContentType="application/vnd.openxmlformats-officedocument.presentationml.notesSlide+xml"/>
  <Override PartName="/ppt/notesSlides/notesSlide254.xml" ContentType="application/vnd.openxmlformats-officedocument.presentationml.notesSlide+xml"/>
  <Override PartName="/ppt/slides/slide233.xml" ContentType="application/vnd.openxmlformats-officedocument.presentationml.slide+xml"/>
  <Override PartName="/ppt/slides/slide280.xml" ContentType="application/vnd.openxmlformats-officedocument.presentationml.slide+xml"/>
  <Override PartName="/ppt/slideLayouts/slideLayout14.xml" ContentType="application/vnd.openxmlformats-officedocument.presentationml.slideLayout+xml"/>
  <Override PartName="/ppt/notesSlides/notesSlide53.xml" ContentType="application/vnd.openxmlformats-officedocument.presentationml.notesSlide+xml"/>
  <Override PartName="/ppt/slides/slide40.xml" ContentType="application/vnd.openxmlformats-officedocument.presentationml.slide+xml"/>
  <Override PartName="/ppt/slides/slide211.xml" ContentType="application/vnd.openxmlformats-officedocument.presentationml.slide+xml"/>
  <Override PartName="/ppt/slides/slide309.xml" ContentType="application/vnd.openxmlformats-officedocument.presentationml.slide+xml"/>
  <Override PartName="/ppt/notesSlides/notesSlide169.xml" ContentType="application/vnd.openxmlformats-officedocument.presentationml.notesSlide+xml"/>
  <Override PartName="/ppt/notesSlides/notesSlide232.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notesSlides/notesSlide31.xml" ContentType="application/vnd.openxmlformats-officedocument.presentationml.notesSlide+xml"/>
  <Default Extension="vml" ContentType="application/vnd.openxmlformats-officedocument.vmlDrawing"/>
  <Override PartName="/ppt/notesSlides/notesSlide210.xml" ContentType="application/vnd.openxmlformats-officedocument.presentationml.notesSlide+xml"/>
  <Override PartName="/ppt/notesSlides/notesSlide308.xml" ContentType="application/vnd.openxmlformats-officedocument.presentationml.notesSlide+xml"/>
  <Override PartName="/ppt/slides/slide126.xml" ContentType="application/vnd.openxmlformats-officedocument.presentationml.slide+xml"/>
  <Override PartName="/ppt/slides/slide173.xml" ContentType="application/vnd.openxmlformats-officedocument.presentationml.slide+xml"/>
  <Override PartName="/ppt/slides/slide334.xml" ContentType="application/vnd.openxmlformats-officedocument.presentationml.slide+xml"/>
  <Override PartName="/ppt/notesSlides/notesSlide147.xml" ContentType="application/vnd.openxmlformats-officedocument.presentationml.notesSlide+xml"/>
  <Override PartName="/ppt/notesSlides/notesSlide194.xml" ContentType="application/vnd.openxmlformats-officedocument.presentationml.notesSlide+xml"/>
  <Override PartName="/ppt/slides/slide78.xml" ContentType="application/vnd.openxmlformats-officedocument.presentationml.slide+xml"/>
  <Override PartName="/ppt/slides/slide312.xml" ContentType="application/vnd.openxmlformats-officedocument.presentationml.slide+xml"/>
  <Override PartName="/ppt/notesSlides/notesSlide125.xml" ContentType="application/vnd.openxmlformats-officedocument.presentationml.notesSlide+xml"/>
  <Override PartName="/ppt/notesSlides/notesSlide172.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49.xml" ContentType="application/vnd.openxmlformats-officedocument.presentationml.slide+xml"/>
  <Override PartName="/ppt/slides/slide296.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248.xml" ContentType="application/vnd.openxmlformats-officedocument.presentationml.notesSlide+xml"/>
  <Override PartName="/ppt/notesSlides/notesSlide311.xml" ContentType="application/vnd.openxmlformats-officedocument.presentationml.notesSlide+xml"/>
  <Override PartName="/ppt/slideMasters/slideMaster1.xml" ContentType="application/vnd.openxmlformats-officedocument.presentationml.slideMaster+xml"/>
  <Override PartName="/ppt/slides/slide227.xml" ContentType="application/vnd.openxmlformats-officedocument.presentationml.slide+xml"/>
  <Override PartName="/ppt/slides/slide274.xml" ContentType="application/vnd.openxmlformats-officedocument.presentationml.slide+xml"/>
  <Override PartName="/ppt/notesSlides/notesSlide47.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notesSlides/notesSlide295.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226.xml" ContentType="application/vnd.openxmlformats-officedocument.presentationml.notesSlide+xml"/>
  <Override PartName="/ppt/notesSlides/notesSlide273.xml" ContentType="application/vnd.openxmlformats-officedocument.presentationml.notesSlide+xml"/>
  <Default Extension="rels" ContentType="application/vnd.openxmlformats-package.relationships+xml"/>
  <Override PartName="/ppt/slides/slide189.xml" ContentType="application/vnd.openxmlformats-officedocument.presentationml.slide+xml"/>
  <Override PartName="/ppt/slides/slide205.xml" ContentType="application/vnd.openxmlformats-officedocument.presentationml.slide+xml"/>
  <Override PartName="/ppt/slides/slide252.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230.xml" ContentType="application/vnd.openxmlformats-officedocument.presentationml.slide+xml"/>
  <Override PartName="/ppt/slides/slide328.xml" ContentType="application/vnd.openxmlformats-officedocument.presentationml.slide+xml"/>
  <Override PartName="/ppt/slideLayouts/slideLayout11.xml" ContentType="application/vnd.openxmlformats-officedocument.presentationml.slideLayout+xml"/>
  <Override PartName="/ppt/notesSlides/notesSlide188.xml" ContentType="application/vnd.openxmlformats-officedocument.presentationml.notesSlide+xml"/>
  <Override PartName="/ppt/notesSlides/notesSlide204.xml" ContentType="application/vnd.openxmlformats-officedocument.presentationml.notesSlide+xml"/>
  <Override PartName="/ppt/notesSlides/notesSlide25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340"/>
  </p:notesMasterIdLst>
  <p:handoutMasterIdLst>
    <p:handoutMasterId r:id="rId341"/>
  </p:handoutMasterIdLst>
  <p:sldIdLst>
    <p:sldId id="871" r:id="rId2"/>
    <p:sldId id="767" r:id="rId3"/>
    <p:sldId id="874" r:id="rId4"/>
    <p:sldId id="877" r:id="rId5"/>
    <p:sldId id="875" r:id="rId6"/>
    <p:sldId id="882" r:id="rId7"/>
    <p:sldId id="762" r:id="rId8"/>
    <p:sldId id="810" r:id="rId9"/>
    <p:sldId id="520" r:id="rId10"/>
    <p:sldId id="257" r:id="rId11"/>
    <p:sldId id="259" r:id="rId12"/>
    <p:sldId id="382" r:id="rId13"/>
    <p:sldId id="756" r:id="rId14"/>
    <p:sldId id="737" r:id="rId15"/>
    <p:sldId id="738" r:id="rId16"/>
    <p:sldId id="262" r:id="rId17"/>
    <p:sldId id="705" r:id="rId18"/>
    <p:sldId id="706" r:id="rId19"/>
    <p:sldId id="707" r:id="rId20"/>
    <p:sldId id="708" r:id="rId21"/>
    <p:sldId id="709" r:id="rId22"/>
    <p:sldId id="713" r:id="rId23"/>
    <p:sldId id="714" r:id="rId24"/>
    <p:sldId id="715" r:id="rId25"/>
    <p:sldId id="846" r:id="rId26"/>
    <p:sldId id="843" r:id="rId27"/>
    <p:sldId id="844" r:id="rId28"/>
    <p:sldId id="845" r:id="rId29"/>
    <p:sldId id="847" r:id="rId30"/>
    <p:sldId id="842" r:id="rId31"/>
    <p:sldId id="710" r:id="rId32"/>
    <p:sldId id="716" r:id="rId33"/>
    <p:sldId id="711" r:id="rId34"/>
    <p:sldId id="712" r:id="rId35"/>
    <p:sldId id="717" r:id="rId36"/>
    <p:sldId id="724" r:id="rId37"/>
    <p:sldId id="718" r:id="rId38"/>
    <p:sldId id="719" r:id="rId39"/>
    <p:sldId id="721" r:id="rId40"/>
    <p:sldId id="722" r:id="rId41"/>
    <p:sldId id="850" r:id="rId42"/>
    <p:sldId id="352" r:id="rId43"/>
    <p:sldId id="849" r:id="rId44"/>
    <p:sldId id="759" r:id="rId45"/>
    <p:sldId id="758" r:id="rId46"/>
    <p:sldId id="264" r:id="rId47"/>
    <p:sldId id="736" r:id="rId48"/>
    <p:sldId id="507" r:id="rId49"/>
    <p:sldId id="515" r:id="rId50"/>
    <p:sldId id="811" r:id="rId51"/>
    <p:sldId id="519" r:id="rId52"/>
    <p:sldId id="872" r:id="rId53"/>
    <p:sldId id="879" r:id="rId54"/>
    <p:sldId id="518" r:id="rId55"/>
    <p:sldId id="760" r:id="rId56"/>
    <p:sldId id="269" r:id="rId57"/>
    <p:sldId id="270" r:id="rId58"/>
    <p:sldId id="326" r:id="rId59"/>
    <p:sldId id="521" r:id="rId60"/>
    <p:sldId id="841" r:id="rId61"/>
    <p:sldId id="329" r:id="rId62"/>
    <p:sldId id="271" r:id="rId63"/>
    <p:sldId id="278" r:id="rId64"/>
    <p:sldId id="279" r:id="rId65"/>
    <p:sldId id="523" r:id="rId66"/>
    <p:sldId id="280" r:id="rId67"/>
    <p:sldId id="281" r:id="rId68"/>
    <p:sldId id="327" r:id="rId69"/>
    <p:sldId id="284" r:id="rId70"/>
    <p:sldId id="851" r:id="rId71"/>
    <p:sldId id="780" r:id="rId72"/>
    <p:sldId id="781" r:id="rId73"/>
    <p:sldId id="779" r:id="rId74"/>
    <p:sldId id="812" r:id="rId75"/>
    <p:sldId id="852" r:id="rId76"/>
    <p:sldId id="769" r:id="rId77"/>
    <p:sldId id="770" r:id="rId78"/>
    <p:sldId id="771" r:id="rId79"/>
    <p:sldId id="773" r:id="rId80"/>
    <p:sldId id="774" r:id="rId81"/>
    <p:sldId id="775" r:id="rId82"/>
    <p:sldId id="880" r:id="rId83"/>
    <p:sldId id="776" r:id="rId84"/>
    <p:sldId id="777" r:id="rId85"/>
    <p:sldId id="778" r:id="rId86"/>
    <p:sldId id="788" r:id="rId87"/>
    <p:sldId id="824" r:id="rId88"/>
    <p:sldId id="787" r:id="rId89"/>
    <p:sldId id="793" r:id="rId90"/>
    <p:sldId id="792" r:id="rId91"/>
    <p:sldId id="795" r:id="rId92"/>
    <p:sldId id="796" r:id="rId93"/>
    <p:sldId id="789" r:id="rId94"/>
    <p:sldId id="790" r:id="rId95"/>
    <p:sldId id="791" r:id="rId96"/>
    <p:sldId id="853" r:id="rId97"/>
    <p:sldId id="786" r:id="rId98"/>
    <p:sldId id="739" r:id="rId99"/>
    <p:sldId id="525" r:id="rId100"/>
    <p:sldId id="813" r:id="rId101"/>
    <p:sldId id="855" r:id="rId102"/>
    <p:sldId id="527" r:id="rId103"/>
    <p:sldId id="764" r:id="rId104"/>
    <p:sldId id="765" r:id="rId105"/>
    <p:sldId id="766" r:id="rId106"/>
    <p:sldId id="526" r:id="rId107"/>
    <p:sldId id="296" r:id="rId108"/>
    <p:sldId id="528" r:id="rId109"/>
    <p:sldId id="305" r:id="rId110"/>
    <p:sldId id="530" r:id="rId111"/>
    <p:sldId id="531" r:id="rId112"/>
    <p:sldId id="509" r:id="rId113"/>
    <p:sldId id="510" r:id="rId114"/>
    <p:sldId id="511" r:id="rId115"/>
    <p:sldId id="512" r:id="rId116"/>
    <p:sldId id="513" r:id="rId117"/>
    <p:sldId id="514" r:id="rId118"/>
    <p:sldId id="827" r:id="rId119"/>
    <p:sldId id="825" r:id="rId120"/>
    <p:sldId id="826" r:id="rId121"/>
    <p:sldId id="303" r:id="rId122"/>
    <p:sldId id="854" r:id="rId123"/>
    <p:sldId id="741" r:id="rId124"/>
    <p:sldId id="533" r:id="rId125"/>
    <p:sldId id="814" r:id="rId126"/>
    <p:sldId id="856" r:id="rId127"/>
    <p:sldId id="534" r:id="rId128"/>
    <p:sldId id="312" r:id="rId129"/>
    <p:sldId id="313" r:id="rId130"/>
    <p:sldId id="535" r:id="rId131"/>
    <p:sldId id="537" r:id="rId132"/>
    <p:sldId id="538" r:id="rId133"/>
    <p:sldId id="314" r:id="rId134"/>
    <p:sldId id="315" r:id="rId135"/>
    <p:sldId id="316" r:id="rId136"/>
    <p:sldId id="324" r:id="rId137"/>
    <p:sldId id="325" r:id="rId138"/>
    <p:sldId id="331" r:id="rId139"/>
    <p:sldId id="332" r:id="rId140"/>
    <p:sldId id="333" r:id="rId141"/>
    <p:sldId id="356" r:id="rId142"/>
    <p:sldId id="334" r:id="rId143"/>
    <p:sldId id="857" r:id="rId144"/>
    <p:sldId id="541" r:id="rId145"/>
    <p:sldId id="742" r:id="rId146"/>
    <p:sldId id="540" r:id="rId147"/>
    <p:sldId id="815" r:id="rId148"/>
    <p:sldId id="858" r:id="rId149"/>
    <p:sldId id="339" r:id="rId150"/>
    <p:sldId id="725" r:id="rId151"/>
    <p:sldId id="727" r:id="rId152"/>
    <p:sldId id="729" r:id="rId153"/>
    <p:sldId id="728" r:id="rId154"/>
    <p:sldId id="337" r:id="rId155"/>
    <p:sldId id="338" r:id="rId156"/>
    <p:sldId id="340" r:id="rId157"/>
    <p:sldId id="342" r:id="rId158"/>
    <p:sldId id="542" r:id="rId159"/>
    <p:sldId id="785" r:id="rId160"/>
    <p:sldId id="343" r:id="rId161"/>
    <p:sldId id="543" r:id="rId162"/>
    <p:sldId id="761" r:id="rId163"/>
    <p:sldId id="859" r:id="rId164"/>
    <p:sldId id="743" r:id="rId165"/>
    <p:sldId id="731" r:id="rId166"/>
    <p:sldId id="816" r:id="rId167"/>
    <p:sldId id="733" r:id="rId168"/>
    <p:sldId id="388" r:id="rId169"/>
    <p:sldId id="386" r:id="rId170"/>
    <p:sldId id="347" r:id="rId171"/>
    <p:sldId id="348" r:id="rId172"/>
    <p:sldId id="881" r:id="rId173"/>
    <p:sldId id="387" r:id="rId174"/>
    <p:sldId id="392" r:id="rId175"/>
    <p:sldId id="349" r:id="rId176"/>
    <p:sldId id="545" r:id="rId177"/>
    <p:sldId id="390" r:id="rId178"/>
    <p:sldId id="351" r:id="rId179"/>
    <p:sldId id="363" r:id="rId180"/>
    <p:sldId id="860" r:id="rId181"/>
    <p:sldId id="744" r:id="rId182"/>
    <p:sldId id="393" r:id="rId183"/>
    <p:sldId id="817" r:id="rId184"/>
    <p:sldId id="861" r:id="rId185"/>
    <p:sldId id="364" r:id="rId186"/>
    <p:sldId id="548" r:id="rId187"/>
    <p:sldId id="366" r:id="rId188"/>
    <p:sldId id="367" r:id="rId189"/>
    <p:sldId id="799" r:id="rId190"/>
    <p:sldId id="798" r:id="rId191"/>
    <p:sldId id="368" r:id="rId192"/>
    <p:sldId id="862" r:id="rId193"/>
    <p:sldId id="369" r:id="rId194"/>
    <p:sldId id="370" r:id="rId195"/>
    <p:sldId id="372" r:id="rId196"/>
    <p:sldId id="373" r:id="rId197"/>
    <p:sldId id="828" r:id="rId198"/>
    <p:sldId id="375" r:id="rId199"/>
    <p:sldId id="376" r:id="rId200"/>
    <p:sldId id="377" r:id="rId201"/>
    <p:sldId id="378" r:id="rId202"/>
    <p:sldId id="379" r:id="rId203"/>
    <p:sldId id="381" r:id="rId204"/>
    <p:sldId id="391" r:id="rId205"/>
    <p:sldId id="863" r:id="rId206"/>
    <p:sldId id="745" r:id="rId207"/>
    <p:sldId id="397" r:id="rId208"/>
    <p:sldId id="818" r:id="rId209"/>
    <p:sldId id="410" r:id="rId210"/>
    <p:sldId id="567" r:id="rId211"/>
    <p:sldId id="797" r:id="rId212"/>
    <p:sldId id="418" r:id="rId213"/>
    <p:sldId id="419" r:id="rId214"/>
    <p:sldId id="420" r:id="rId215"/>
    <p:sldId id="426" r:id="rId216"/>
    <p:sldId id="427" r:id="rId217"/>
    <p:sldId id="834" r:id="rId218"/>
    <p:sldId id="428" r:id="rId219"/>
    <p:sldId id="583" r:id="rId220"/>
    <p:sldId id="442" r:id="rId221"/>
    <p:sldId id="443" r:id="rId222"/>
    <p:sldId id="444" r:id="rId223"/>
    <p:sldId id="445" r:id="rId224"/>
    <p:sldId id="446" r:id="rId225"/>
    <p:sldId id="447" r:id="rId226"/>
    <p:sldId id="448" r:id="rId227"/>
    <p:sldId id="449" r:id="rId228"/>
    <p:sldId id="450" r:id="rId229"/>
    <p:sldId id="451" r:id="rId230"/>
    <p:sldId id="452" r:id="rId231"/>
    <p:sldId id="453" r:id="rId232"/>
    <p:sldId id="454" r:id="rId233"/>
    <p:sldId id="455" r:id="rId234"/>
    <p:sldId id="461" r:id="rId235"/>
    <p:sldId id="833" r:id="rId236"/>
    <p:sldId id="746" r:id="rId237"/>
    <p:sldId id="459" r:id="rId238"/>
    <p:sldId id="819" r:id="rId239"/>
    <p:sldId id="604" r:id="rId240"/>
    <p:sldId id="480" r:id="rId241"/>
    <p:sldId id="481" r:id="rId242"/>
    <p:sldId id="482" r:id="rId243"/>
    <p:sldId id="605" r:id="rId244"/>
    <p:sldId id="483" r:id="rId245"/>
    <p:sldId id="873" r:id="rId246"/>
    <p:sldId id="488" r:id="rId247"/>
    <p:sldId id="489" r:id="rId248"/>
    <p:sldId id="491" r:id="rId249"/>
    <p:sldId id="829" r:id="rId250"/>
    <p:sldId id="830" r:id="rId251"/>
    <p:sldId id="831" r:id="rId252"/>
    <p:sldId id="490" r:id="rId253"/>
    <p:sldId id="492" r:id="rId254"/>
    <p:sldId id="493" r:id="rId255"/>
    <p:sldId id="832" r:id="rId256"/>
    <p:sldId id="494" r:id="rId257"/>
    <p:sldId id="495" r:id="rId258"/>
    <p:sldId id="497" r:id="rId259"/>
    <p:sldId id="613" r:id="rId260"/>
    <p:sldId id="864" r:id="rId261"/>
    <p:sldId id="867" r:id="rId262"/>
    <p:sldId id="747" r:id="rId263"/>
    <p:sldId id="615" r:id="rId264"/>
    <p:sldId id="820" r:id="rId265"/>
    <p:sldId id="866" r:id="rId266"/>
    <p:sldId id="636" r:id="rId267"/>
    <p:sldId id="637" r:id="rId268"/>
    <p:sldId id="638" r:id="rId269"/>
    <p:sldId id="639" r:id="rId270"/>
    <p:sldId id="640" r:id="rId271"/>
    <p:sldId id="650" r:id="rId272"/>
    <p:sldId id="651" r:id="rId273"/>
    <p:sldId id="652" r:id="rId274"/>
    <p:sldId id="653" r:id="rId275"/>
    <p:sldId id="654" r:id="rId276"/>
    <p:sldId id="655" r:id="rId277"/>
    <p:sldId id="656" r:id="rId278"/>
    <p:sldId id="657" r:id="rId279"/>
    <p:sldId id="641" r:id="rId280"/>
    <p:sldId id="748" r:id="rId281"/>
    <p:sldId id="749" r:id="rId282"/>
    <p:sldId id="821" r:id="rId283"/>
    <p:sldId id="645" r:id="rId284"/>
    <p:sldId id="616" r:id="rId285"/>
    <p:sldId id="617" r:id="rId286"/>
    <p:sldId id="763" r:id="rId287"/>
    <p:sldId id="658" r:id="rId288"/>
    <p:sldId id="619" r:id="rId289"/>
    <p:sldId id="620" r:id="rId290"/>
    <p:sldId id="621" r:id="rId291"/>
    <p:sldId id="622" r:id="rId292"/>
    <p:sldId id="623" r:id="rId293"/>
    <p:sldId id="624" r:id="rId294"/>
    <p:sldId id="823" r:id="rId295"/>
    <p:sldId id="838" r:id="rId296"/>
    <p:sldId id="835" r:id="rId297"/>
    <p:sldId id="836" r:id="rId298"/>
    <p:sldId id="837" r:id="rId299"/>
    <p:sldId id="839" r:id="rId300"/>
    <p:sldId id="840" r:id="rId301"/>
    <p:sldId id="661" r:id="rId302"/>
    <p:sldId id="868" r:id="rId303"/>
    <p:sldId id="750" r:id="rId304"/>
    <p:sldId id="671" r:id="rId305"/>
    <p:sldId id="822" r:id="rId306"/>
    <p:sldId id="869" r:id="rId307"/>
    <p:sldId id="553" r:id="rId308"/>
    <p:sldId id="664" r:id="rId309"/>
    <p:sldId id="665" r:id="rId310"/>
    <p:sldId id="666" r:id="rId311"/>
    <p:sldId id="667" r:id="rId312"/>
    <p:sldId id="668" r:id="rId313"/>
    <p:sldId id="673" r:id="rId314"/>
    <p:sldId id="674" r:id="rId315"/>
    <p:sldId id="675" r:id="rId316"/>
    <p:sldId id="676" r:id="rId317"/>
    <p:sldId id="677" r:id="rId318"/>
    <p:sldId id="678" r:id="rId319"/>
    <p:sldId id="679" r:id="rId320"/>
    <p:sldId id="680" r:id="rId321"/>
    <p:sldId id="681" r:id="rId322"/>
    <p:sldId id="682" r:id="rId323"/>
    <p:sldId id="683" r:id="rId324"/>
    <p:sldId id="684" r:id="rId325"/>
    <p:sldId id="685" r:id="rId326"/>
    <p:sldId id="686" r:id="rId327"/>
    <p:sldId id="687" r:id="rId328"/>
    <p:sldId id="692" r:id="rId329"/>
    <p:sldId id="695" r:id="rId330"/>
    <p:sldId id="696" r:id="rId331"/>
    <p:sldId id="878" r:id="rId332"/>
    <p:sldId id="698" r:id="rId333"/>
    <p:sldId id="699" r:id="rId334"/>
    <p:sldId id="755" r:id="rId335"/>
    <p:sldId id="754" r:id="rId336"/>
    <p:sldId id="870" r:id="rId337"/>
    <p:sldId id="751" r:id="rId338"/>
    <p:sldId id="753" r:id="rId339"/>
  </p:sldIdLst>
  <p:sldSz cx="9144000" cy="5143500" type="screen16x9"/>
  <p:notesSz cx="6858000" cy="9144000"/>
  <p:defaultTextStyle>
    <a:defPPr>
      <a:defRPr lang="en-CA"/>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charset="0"/>
        <a:ea typeface="+mn-ea"/>
        <a:cs typeface="Arial" charset="0"/>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charset="0"/>
        <a:ea typeface="+mn-ea"/>
        <a:cs typeface="Arial" charset="0"/>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charset="0"/>
        <a:ea typeface="+mn-ea"/>
        <a:cs typeface="Arial" charset="0"/>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charset="0"/>
        <a:ea typeface="+mn-ea"/>
        <a:cs typeface="Arial" charset="0"/>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charset="0"/>
        <a:ea typeface="+mn-ea"/>
        <a:cs typeface="Arial" charset="0"/>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Arial" charset="0"/>
        <a:ea typeface="+mn-ea"/>
        <a:cs typeface="Arial" charset="0"/>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Arial" charset="0"/>
        <a:ea typeface="+mn-ea"/>
        <a:cs typeface="Arial" charset="0"/>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Arial" charset="0"/>
        <a:ea typeface="+mn-ea"/>
        <a:cs typeface="Arial" charset="0"/>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0000"/>
    <a:srgbClr val="CC3300"/>
    <a:srgbClr val="FFFF66"/>
    <a:srgbClr val="FFFF99"/>
    <a:srgbClr val="333399"/>
    <a:srgbClr val="3333FF"/>
    <a:srgbClr val="00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700" autoAdjust="0"/>
    <p:restoredTop sz="93369" autoAdjust="0"/>
  </p:normalViewPr>
  <p:slideViewPr>
    <p:cSldViewPr>
      <p:cViewPr>
        <p:scale>
          <a:sx n="90" d="100"/>
          <a:sy n="90" d="100"/>
        </p:scale>
        <p:origin x="-462" y="2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5040"/>
    </p:cViewPr>
  </p:sorterViewPr>
  <p:gridSpacing cx="73736200" cy="7373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303" Type="http://schemas.openxmlformats.org/officeDocument/2006/relationships/slide" Target="slides/slide302.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324" Type="http://schemas.openxmlformats.org/officeDocument/2006/relationships/slide" Target="slides/slide323.xml"/><Relationship Id="rId345" Type="http://schemas.openxmlformats.org/officeDocument/2006/relationships/tableStyles" Target="tableStyles.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slide" Target="slides/slide288.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314" Type="http://schemas.openxmlformats.org/officeDocument/2006/relationships/slide" Target="slides/slide313.xml"/><Relationship Id="rId335" Type="http://schemas.openxmlformats.org/officeDocument/2006/relationships/slide" Target="slides/slide334.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25" Type="http://schemas.openxmlformats.org/officeDocument/2006/relationships/slide" Target="slides/slide324.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315" Type="http://schemas.openxmlformats.org/officeDocument/2006/relationships/slide" Target="slides/slide314.xml"/><Relationship Id="rId336" Type="http://schemas.openxmlformats.org/officeDocument/2006/relationships/slide" Target="slides/slide335.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326" Type="http://schemas.openxmlformats.org/officeDocument/2006/relationships/slide" Target="slides/slide325.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slide" Target="slides/slide315.xml"/><Relationship Id="rId337" Type="http://schemas.openxmlformats.org/officeDocument/2006/relationships/slide" Target="slides/slide336.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327" Type="http://schemas.openxmlformats.org/officeDocument/2006/relationships/slide" Target="slides/slide326.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338" Type="http://schemas.openxmlformats.org/officeDocument/2006/relationships/slide" Target="slides/slide337.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72" Type="http://schemas.openxmlformats.org/officeDocument/2006/relationships/slide" Target="slides/slide271.xml"/><Relationship Id="rId293" Type="http://schemas.openxmlformats.org/officeDocument/2006/relationships/slide" Target="slides/slide292.xml"/><Relationship Id="rId302" Type="http://schemas.openxmlformats.org/officeDocument/2006/relationships/slide" Target="slides/slide301.xml"/><Relationship Id="rId307" Type="http://schemas.openxmlformats.org/officeDocument/2006/relationships/slide" Target="slides/slide306.xml"/><Relationship Id="rId323" Type="http://schemas.openxmlformats.org/officeDocument/2006/relationships/slide" Target="slides/slide322.xml"/><Relationship Id="rId328" Type="http://schemas.openxmlformats.org/officeDocument/2006/relationships/slide" Target="slides/slide327.xml"/><Relationship Id="rId344"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283" Type="http://schemas.openxmlformats.org/officeDocument/2006/relationships/slide" Target="slides/slide282.xml"/><Relationship Id="rId313" Type="http://schemas.openxmlformats.org/officeDocument/2006/relationships/slide" Target="slides/slide312.xml"/><Relationship Id="rId318" Type="http://schemas.openxmlformats.org/officeDocument/2006/relationships/slide" Target="slides/slide317.xml"/><Relationship Id="rId339" Type="http://schemas.openxmlformats.org/officeDocument/2006/relationships/slide" Target="slides/slide338.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334" Type="http://schemas.openxmlformats.org/officeDocument/2006/relationships/slide" Target="slides/slide333.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notesMaster" Target="notesMasters/notesMaster1.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handoutMaster" Target="handoutMasters/handoutMaster1.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presProps" Target="presProps.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ffectLst/>
              </a:defRPr>
            </a:lvl1pPr>
          </a:lstStyle>
          <a:p>
            <a:pPr>
              <a:defRPr/>
            </a:pPr>
            <a:endParaRPr lang="en-CA" dirty="0"/>
          </a:p>
        </p:txBody>
      </p:sp>
      <p:sp>
        <p:nvSpPr>
          <p:cNvPr id="646147"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ffectLst/>
              </a:defRPr>
            </a:lvl1pPr>
          </a:lstStyle>
          <a:p>
            <a:pPr>
              <a:defRPr/>
            </a:pPr>
            <a:endParaRPr lang="en-CA" dirty="0"/>
          </a:p>
        </p:txBody>
      </p:sp>
      <p:sp>
        <p:nvSpPr>
          <p:cNvPr id="646148"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defRPr>
            </a:lvl1pPr>
          </a:lstStyle>
          <a:p>
            <a:pPr>
              <a:defRPr/>
            </a:pPr>
            <a:endParaRPr lang="en-CA" dirty="0"/>
          </a:p>
        </p:txBody>
      </p:sp>
      <p:sp>
        <p:nvSpPr>
          <p:cNvPr id="646149"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defRPr>
            </a:lvl1pPr>
          </a:lstStyle>
          <a:p>
            <a:pPr>
              <a:defRPr/>
            </a:pPr>
            <a:fld id="{8A53E2AD-F004-4649-AC01-5DCAEC5F88B0}" type="slidenum">
              <a:rPr lang="en-CA"/>
              <a:pPr>
                <a:defRPr/>
              </a:pPr>
              <a:t>‹#›</a:t>
            </a:fld>
            <a:endParaRPr lang="en-CA"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617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ffectLst/>
              </a:defRPr>
            </a:lvl1pPr>
          </a:lstStyle>
          <a:p>
            <a:pPr>
              <a:defRPr/>
            </a:pPr>
            <a:endParaRPr lang="en-CA" dirty="0"/>
          </a:p>
        </p:txBody>
      </p:sp>
      <p:sp>
        <p:nvSpPr>
          <p:cNvPr id="30617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ffectLst/>
              </a:defRPr>
            </a:lvl1pPr>
          </a:lstStyle>
          <a:p>
            <a:pPr>
              <a:defRPr/>
            </a:pPr>
            <a:endParaRPr lang="en-CA" dirty="0"/>
          </a:p>
        </p:txBody>
      </p:sp>
      <p:sp>
        <p:nvSpPr>
          <p:cNvPr id="1536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30618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CA" noProof="0" smtClean="0"/>
              <a:t>Click to edit Master text styles</a:t>
            </a:r>
          </a:p>
          <a:p>
            <a:pPr lvl="1"/>
            <a:r>
              <a:rPr lang="en-CA" noProof="0" smtClean="0"/>
              <a:t>Second level</a:t>
            </a:r>
          </a:p>
          <a:p>
            <a:pPr lvl="2"/>
            <a:r>
              <a:rPr lang="en-CA" noProof="0" smtClean="0"/>
              <a:t>Third level</a:t>
            </a:r>
          </a:p>
          <a:p>
            <a:pPr lvl="3"/>
            <a:r>
              <a:rPr lang="en-CA" noProof="0" smtClean="0"/>
              <a:t>Fourth level</a:t>
            </a:r>
          </a:p>
          <a:p>
            <a:pPr lvl="4"/>
            <a:r>
              <a:rPr lang="en-CA" noProof="0" smtClean="0"/>
              <a:t>Fifth level</a:t>
            </a:r>
          </a:p>
        </p:txBody>
      </p:sp>
      <p:sp>
        <p:nvSpPr>
          <p:cNvPr id="30618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defRPr>
            </a:lvl1pPr>
          </a:lstStyle>
          <a:p>
            <a:pPr>
              <a:defRPr/>
            </a:pPr>
            <a:endParaRPr lang="en-CA" dirty="0"/>
          </a:p>
        </p:txBody>
      </p:sp>
      <p:sp>
        <p:nvSpPr>
          <p:cNvPr id="30618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defRPr>
            </a:lvl1pPr>
          </a:lstStyle>
          <a:p>
            <a:pPr>
              <a:defRPr/>
            </a:pPr>
            <a:fld id="{BD1F5297-716C-4DCD-9AED-91CEC16CAC44}" type="slidenum">
              <a:rPr lang="en-CA"/>
              <a:pPr>
                <a:defRPr/>
              </a:pPr>
              <a:t>‹#›</a:t>
            </a:fld>
            <a:endParaRPr lang="en-CA"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262.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263.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264.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265.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266.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267.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268.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269.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270.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271.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272.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273.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274.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275.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276.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277.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278.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279.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280.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281.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282.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283.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284.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285.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286.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287.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288.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289.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290.xml.rels><?xml version="1.0" encoding="UTF-8" standalone="yes"?>
<Relationships xmlns="http://schemas.openxmlformats.org/package/2006/relationships"><Relationship Id="rId2" Type="http://schemas.openxmlformats.org/officeDocument/2006/relationships/slide" Target="../slides/slide300.xml"/><Relationship Id="rId1" Type="http://schemas.openxmlformats.org/officeDocument/2006/relationships/notesMaster" Target="../notesMasters/notesMaster1.xml"/></Relationships>
</file>

<file path=ppt/notesSlides/_rels/notesSlide291.xml.rels><?xml version="1.0" encoding="UTF-8" standalone="yes"?>
<Relationships xmlns="http://schemas.openxmlformats.org/package/2006/relationships"><Relationship Id="rId2" Type="http://schemas.openxmlformats.org/officeDocument/2006/relationships/slide" Target="../slides/slide301.xml"/><Relationship Id="rId1" Type="http://schemas.openxmlformats.org/officeDocument/2006/relationships/notesMaster" Target="../notesMasters/notesMaster1.xml"/></Relationships>
</file>

<file path=ppt/notesSlides/_rels/notesSlide292.xml.rels><?xml version="1.0" encoding="UTF-8" standalone="yes"?>
<Relationships xmlns="http://schemas.openxmlformats.org/package/2006/relationships"><Relationship Id="rId2" Type="http://schemas.openxmlformats.org/officeDocument/2006/relationships/slide" Target="../slides/slide302.xml"/><Relationship Id="rId1" Type="http://schemas.openxmlformats.org/officeDocument/2006/relationships/notesMaster" Target="../notesMasters/notesMaster1.xml"/></Relationships>
</file>

<file path=ppt/notesSlides/_rels/notesSlide293.xml.rels><?xml version="1.0" encoding="UTF-8" standalone="yes"?>
<Relationships xmlns="http://schemas.openxmlformats.org/package/2006/relationships"><Relationship Id="rId2" Type="http://schemas.openxmlformats.org/officeDocument/2006/relationships/slide" Target="../slides/slide303.xml"/><Relationship Id="rId1" Type="http://schemas.openxmlformats.org/officeDocument/2006/relationships/notesMaster" Target="../notesMasters/notesMaster1.xml"/></Relationships>
</file>

<file path=ppt/notesSlides/_rels/notesSlide294.xml.rels><?xml version="1.0" encoding="UTF-8" standalone="yes"?>
<Relationships xmlns="http://schemas.openxmlformats.org/package/2006/relationships"><Relationship Id="rId2" Type="http://schemas.openxmlformats.org/officeDocument/2006/relationships/slide" Target="../slides/slide304.xml"/><Relationship Id="rId1" Type="http://schemas.openxmlformats.org/officeDocument/2006/relationships/notesMaster" Target="../notesMasters/notesMaster1.xml"/></Relationships>
</file>

<file path=ppt/notesSlides/_rels/notesSlide295.xml.rels><?xml version="1.0" encoding="UTF-8" standalone="yes"?>
<Relationships xmlns="http://schemas.openxmlformats.org/package/2006/relationships"><Relationship Id="rId2" Type="http://schemas.openxmlformats.org/officeDocument/2006/relationships/slide" Target="../slides/slide305.xml"/><Relationship Id="rId1" Type="http://schemas.openxmlformats.org/officeDocument/2006/relationships/notesMaster" Target="../notesMasters/notesMaster1.xml"/></Relationships>
</file>

<file path=ppt/notesSlides/_rels/notesSlide296.xml.rels><?xml version="1.0" encoding="UTF-8" standalone="yes"?>
<Relationships xmlns="http://schemas.openxmlformats.org/package/2006/relationships"><Relationship Id="rId2" Type="http://schemas.openxmlformats.org/officeDocument/2006/relationships/slide" Target="../slides/slide306.xml"/><Relationship Id="rId1" Type="http://schemas.openxmlformats.org/officeDocument/2006/relationships/notesMaster" Target="../notesMasters/notesMaster1.xml"/></Relationships>
</file>

<file path=ppt/notesSlides/_rels/notesSlide297.xml.rels><?xml version="1.0" encoding="UTF-8" standalone="yes"?>
<Relationships xmlns="http://schemas.openxmlformats.org/package/2006/relationships"><Relationship Id="rId2" Type="http://schemas.openxmlformats.org/officeDocument/2006/relationships/slide" Target="../slides/slide307.xml"/><Relationship Id="rId1" Type="http://schemas.openxmlformats.org/officeDocument/2006/relationships/notesMaster" Target="../notesMasters/notesMaster1.xml"/></Relationships>
</file>

<file path=ppt/notesSlides/_rels/notesSlide298.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299.xml.rels><?xml version="1.0" encoding="UTF-8" standalone="yes"?>
<Relationships xmlns="http://schemas.openxmlformats.org/package/2006/relationships"><Relationship Id="rId2" Type="http://schemas.openxmlformats.org/officeDocument/2006/relationships/slide" Target="../slides/slide309.xml"/><Relationship Id="rId1" Type="http://schemas.openxmlformats.org/officeDocument/2006/relationships/notesMaster" Target="../notesMasters/notesMaster1.xml"/></Relationships>
</file>

<file path=ppt/notesSlides/_rels/notesSlide300.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301.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302.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303.xml.rels><?xml version="1.0" encoding="UTF-8" standalone="yes"?>
<Relationships xmlns="http://schemas.openxmlformats.org/package/2006/relationships"><Relationship Id="rId2" Type="http://schemas.openxmlformats.org/officeDocument/2006/relationships/slide" Target="../slides/slide313.xml"/><Relationship Id="rId1" Type="http://schemas.openxmlformats.org/officeDocument/2006/relationships/notesMaster" Target="../notesMasters/notesMaster1.xml"/></Relationships>
</file>

<file path=ppt/notesSlides/_rels/notesSlide304.xml.rels><?xml version="1.0" encoding="UTF-8" standalone="yes"?>
<Relationships xmlns="http://schemas.openxmlformats.org/package/2006/relationships"><Relationship Id="rId2" Type="http://schemas.openxmlformats.org/officeDocument/2006/relationships/slide" Target="../slides/slide314.xml"/><Relationship Id="rId1" Type="http://schemas.openxmlformats.org/officeDocument/2006/relationships/notesMaster" Target="../notesMasters/notesMaster1.xml"/></Relationships>
</file>

<file path=ppt/notesSlides/_rels/notesSlide305.xml.rels><?xml version="1.0" encoding="UTF-8" standalone="yes"?>
<Relationships xmlns="http://schemas.openxmlformats.org/package/2006/relationships"><Relationship Id="rId2" Type="http://schemas.openxmlformats.org/officeDocument/2006/relationships/slide" Target="../slides/slide315.xml"/><Relationship Id="rId1" Type="http://schemas.openxmlformats.org/officeDocument/2006/relationships/notesMaster" Target="../notesMasters/notesMaster1.xml"/></Relationships>
</file>

<file path=ppt/notesSlides/_rels/notesSlide306.xml.rels><?xml version="1.0" encoding="UTF-8" standalone="yes"?>
<Relationships xmlns="http://schemas.openxmlformats.org/package/2006/relationships"><Relationship Id="rId2" Type="http://schemas.openxmlformats.org/officeDocument/2006/relationships/slide" Target="../slides/slide316.xml"/><Relationship Id="rId1" Type="http://schemas.openxmlformats.org/officeDocument/2006/relationships/notesMaster" Target="../notesMasters/notesMaster1.xml"/></Relationships>
</file>

<file path=ppt/notesSlides/_rels/notesSlide307.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308.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_rels/notesSlide309.xml.rels><?xml version="1.0" encoding="UTF-8" standalone="yes"?>
<Relationships xmlns="http://schemas.openxmlformats.org/package/2006/relationships"><Relationship Id="rId2" Type="http://schemas.openxmlformats.org/officeDocument/2006/relationships/slide" Target="../slides/slide319.xml"/><Relationship Id="rId1" Type="http://schemas.openxmlformats.org/officeDocument/2006/relationships/notesMaster" Target="../notesMasters/notesMaster1.xml"/></Relationships>
</file>

<file path=ppt/notesSlides/_rels/notesSlide310.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_rels/notesSlide311.xml.rels><?xml version="1.0" encoding="UTF-8" standalone="yes"?>
<Relationships xmlns="http://schemas.openxmlformats.org/package/2006/relationships"><Relationship Id="rId2" Type="http://schemas.openxmlformats.org/officeDocument/2006/relationships/slide" Target="../slides/slide321.xml"/><Relationship Id="rId1" Type="http://schemas.openxmlformats.org/officeDocument/2006/relationships/notesMaster" Target="../notesMasters/notesMaster1.xml"/></Relationships>
</file>

<file path=ppt/notesSlides/_rels/notesSlide312.xml.rels><?xml version="1.0" encoding="UTF-8" standalone="yes"?>
<Relationships xmlns="http://schemas.openxmlformats.org/package/2006/relationships"><Relationship Id="rId2" Type="http://schemas.openxmlformats.org/officeDocument/2006/relationships/slide" Target="../slides/slide322.xml"/><Relationship Id="rId1" Type="http://schemas.openxmlformats.org/officeDocument/2006/relationships/notesMaster" Target="../notesMasters/notesMaster1.xml"/></Relationships>
</file>

<file path=ppt/notesSlides/_rels/notesSlide313.xml.rels><?xml version="1.0" encoding="UTF-8" standalone="yes"?>
<Relationships xmlns="http://schemas.openxmlformats.org/package/2006/relationships"><Relationship Id="rId2" Type="http://schemas.openxmlformats.org/officeDocument/2006/relationships/slide" Target="../slides/slide323.xml"/><Relationship Id="rId1" Type="http://schemas.openxmlformats.org/officeDocument/2006/relationships/notesMaster" Target="../notesMasters/notesMaster1.xml"/></Relationships>
</file>

<file path=ppt/notesSlides/_rels/notesSlide314.xml.rels><?xml version="1.0" encoding="UTF-8" standalone="yes"?>
<Relationships xmlns="http://schemas.openxmlformats.org/package/2006/relationships"><Relationship Id="rId2" Type="http://schemas.openxmlformats.org/officeDocument/2006/relationships/slide" Target="../slides/slide324.xml"/><Relationship Id="rId1" Type="http://schemas.openxmlformats.org/officeDocument/2006/relationships/notesMaster" Target="../notesMasters/notesMaster1.xml"/></Relationships>
</file>

<file path=ppt/notesSlides/_rels/notesSlide315.xml.rels><?xml version="1.0" encoding="UTF-8" standalone="yes"?>
<Relationships xmlns="http://schemas.openxmlformats.org/package/2006/relationships"><Relationship Id="rId2" Type="http://schemas.openxmlformats.org/officeDocument/2006/relationships/slide" Target="../slides/slide325.xml"/><Relationship Id="rId1" Type="http://schemas.openxmlformats.org/officeDocument/2006/relationships/notesMaster" Target="../notesMasters/notesMaster1.xml"/></Relationships>
</file>

<file path=ppt/notesSlides/_rels/notesSlide316.xml.rels><?xml version="1.0" encoding="UTF-8" standalone="yes"?>
<Relationships xmlns="http://schemas.openxmlformats.org/package/2006/relationships"><Relationship Id="rId2" Type="http://schemas.openxmlformats.org/officeDocument/2006/relationships/slide" Target="../slides/slide326.xml"/><Relationship Id="rId1" Type="http://schemas.openxmlformats.org/officeDocument/2006/relationships/notesMaster" Target="../notesMasters/notesMaster1.xml"/></Relationships>
</file>

<file path=ppt/notesSlides/_rels/notesSlide317.xml.rels><?xml version="1.0" encoding="UTF-8" standalone="yes"?>
<Relationships xmlns="http://schemas.openxmlformats.org/package/2006/relationships"><Relationship Id="rId2" Type="http://schemas.openxmlformats.org/officeDocument/2006/relationships/slide" Target="../slides/slide327.xml"/><Relationship Id="rId1" Type="http://schemas.openxmlformats.org/officeDocument/2006/relationships/notesMaster" Target="../notesMasters/notesMaster1.xml"/></Relationships>
</file>

<file path=ppt/notesSlides/_rels/notesSlide318.xml.rels><?xml version="1.0" encoding="UTF-8" standalone="yes"?>
<Relationships xmlns="http://schemas.openxmlformats.org/package/2006/relationships"><Relationship Id="rId2" Type="http://schemas.openxmlformats.org/officeDocument/2006/relationships/slide" Target="../slides/slide328.xml"/><Relationship Id="rId1" Type="http://schemas.openxmlformats.org/officeDocument/2006/relationships/notesMaster" Target="../notesMasters/notesMaster1.xml"/></Relationships>
</file>

<file path=ppt/notesSlides/_rels/notesSlide319.xml.rels><?xml version="1.0" encoding="UTF-8" standalone="yes"?>
<Relationships xmlns="http://schemas.openxmlformats.org/package/2006/relationships"><Relationship Id="rId2" Type="http://schemas.openxmlformats.org/officeDocument/2006/relationships/slide" Target="../slides/slide329.xml"/><Relationship Id="rId1" Type="http://schemas.openxmlformats.org/officeDocument/2006/relationships/notesMaster" Target="../notesMasters/notesMaster1.xml"/></Relationships>
</file>

<file path=ppt/notesSlides/_rels/notesSlide320.xml.rels><?xml version="1.0" encoding="UTF-8" standalone="yes"?>
<Relationships xmlns="http://schemas.openxmlformats.org/package/2006/relationships"><Relationship Id="rId2" Type="http://schemas.openxmlformats.org/officeDocument/2006/relationships/slide" Target="../slides/slide330.xml"/><Relationship Id="rId1" Type="http://schemas.openxmlformats.org/officeDocument/2006/relationships/notesMaster" Target="../notesMasters/notesMaster1.xml"/></Relationships>
</file>

<file path=ppt/notesSlides/_rels/notesSlide321.xml.rels><?xml version="1.0" encoding="UTF-8" standalone="yes"?>
<Relationships xmlns="http://schemas.openxmlformats.org/package/2006/relationships"><Relationship Id="rId2" Type="http://schemas.openxmlformats.org/officeDocument/2006/relationships/slide" Target="../slides/slide331.xml"/><Relationship Id="rId1" Type="http://schemas.openxmlformats.org/officeDocument/2006/relationships/notesMaster" Target="../notesMasters/notesMaster1.xml"/></Relationships>
</file>

<file path=ppt/notesSlides/_rels/notesSlide322.xml.rels><?xml version="1.0" encoding="UTF-8" standalone="yes"?>
<Relationships xmlns="http://schemas.openxmlformats.org/package/2006/relationships"><Relationship Id="rId2" Type="http://schemas.openxmlformats.org/officeDocument/2006/relationships/slide" Target="../slides/slide332.xml"/><Relationship Id="rId1" Type="http://schemas.openxmlformats.org/officeDocument/2006/relationships/notesMaster" Target="../notesMasters/notesMaster1.xml"/></Relationships>
</file>

<file path=ppt/notesSlides/_rels/notesSlide323.xml.rels><?xml version="1.0" encoding="UTF-8" standalone="yes"?>
<Relationships xmlns="http://schemas.openxmlformats.org/package/2006/relationships"><Relationship Id="rId2" Type="http://schemas.openxmlformats.org/officeDocument/2006/relationships/slide" Target="../slides/slide333.xml"/><Relationship Id="rId1" Type="http://schemas.openxmlformats.org/officeDocument/2006/relationships/notesMaster" Target="../notesMasters/notesMaster1.xml"/></Relationships>
</file>

<file path=ppt/notesSlides/_rels/notesSlide324.xml.rels><?xml version="1.0" encoding="UTF-8" standalone="yes"?>
<Relationships xmlns="http://schemas.openxmlformats.org/package/2006/relationships"><Relationship Id="rId2" Type="http://schemas.openxmlformats.org/officeDocument/2006/relationships/slide" Target="../slides/slide334.xml"/><Relationship Id="rId1" Type="http://schemas.openxmlformats.org/officeDocument/2006/relationships/notesMaster" Target="../notesMasters/notesMaster1.xml"/></Relationships>
</file>

<file path=ppt/notesSlides/_rels/notesSlide325.xml.rels><?xml version="1.0" encoding="UTF-8" standalone="yes"?>
<Relationships xmlns="http://schemas.openxmlformats.org/package/2006/relationships"><Relationship Id="rId2" Type="http://schemas.openxmlformats.org/officeDocument/2006/relationships/slide" Target="../slides/slide335.xml"/><Relationship Id="rId1" Type="http://schemas.openxmlformats.org/officeDocument/2006/relationships/notesMaster" Target="../notesMasters/notesMaster1.xml"/></Relationships>
</file>

<file path=ppt/notesSlides/_rels/notesSlide326.xml.rels><?xml version="1.0" encoding="UTF-8" standalone="yes"?>
<Relationships xmlns="http://schemas.openxmlformats.org/package/2006/relationships"><Relationship Id="rId2" Type="http://schemas.openxmlformats.org/officeDocument/2006/relationships/slide" Target="../slides/slide336.xml"/><Relationship Id="rId1" Type="http://schemas.openxmlformats.org/officeDocument/2006/relationships/notesMaster" Target="../notesMasters/notesMaster1.xml"/></Relationships>
</file>

<file path=ppt/notesSlides/_rels/notesSlide327.xml.rels><?xml version="1.0" encoding="UTF-8" standalone="yes"?>
<Relationships xmlns="http://schemas.openxmlformats.org/package/2006/relationships"><Relationship Id="rId2" Type="http://schemas.openxmlformats.org/officeDocument/2006/relationships/slide" Target="../slides/slide337.xml"/><Relationship Id="rId1" Type="http://schemas.openxmlformats.org/officeDocument/2006/relationships/notesMaster" Target="../notesMasters/notesMaster1.xml"/></Relationships>
</file>

<file path=ppt/notesSlides/_rels/notesSlide328.xml.rels><?xml version="1.0" encoding="UTF-8" standalone="yes"?>
<Relationships xmlns="http://schemas.openxmlformats.org/package/2006/relationships"><Relationship Id="rId2" Type="http://schemas.openxmlformats.org/officeDocument/2006/relationships/slide" Target="../slides/slide3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p:spPr>
        <p:txBody>
          <a:bodyPr/>
          <a:lstStyle/>
          <a:p>
            <a:fld id="{6E5B9524-FF63-40EC-AE1D-D12B1C20B22D}" type="slidenum">
              <a:rPr lang="en-CA" smtClean="0"/>
              <a:pPr/>
              <a:t>2</a:t>
            </a:fld>
            <a:endParaRPr lang="en-CA" dirty="0" smtClean="0"/>
          </a:p>
        </p:txBody>
      </p:sp>
      <p:sp>
        <p:nvSpPr>
          <p:cNvPr id="18434" name="Rectangle 2"/>
          <p:cNvSpPr>
            <a:spLocks noGrp="1" noRot="1" noChangeAspect="1" noChangeArrowheads="1" noTextEdit="1"/>
          </p:cNvSpPr>
          <p:nvPr>
            <p:ph type="sldImg"/>
          </p:nvPr>
        </p:nvSpPr>
        <p:spPr>
          <a:xfrm>
            <a:off x="381000" y="685800"/>
            <a:ext cx="6096000" cy="3429000"/>
          </a:xfrm>
          <a:ln/>
        </p:spPr>
      </p:sp>
      <p:sp>
        <p:nvSpPr>
          <p:cNvPr id="1843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p:spPr>
        <p:txBody>
          <a:bodyPr/>
          <a:lstStyle/>
          <a:p>
            <a:fld id="{86AA9934-40CA-4683-8EBD-4E1D69FDADD8}" type="slidenum">
              <a:rPr lang="en-CA" smtClean="0"/>
              <a:pPr/>
              <a:t>7</a:t>
            </a:fld>
            <a:endParaRPr lang="en-CA" dirty="0" smtClean="0"/>
          </a:p>
        </p:txBody>
      </p:sp>
      <p:sp>
        <p:nvSpPr>
          <p:cNvPr id="20482" name="Rectangle 2"/>
          <p:cNvSpPr>
            <a:spLocks noGrp="1" noRot="1" noChangeAspect="1" noChangeArrowheads="1" noTextEdit="1"/>
          </p:cNvSpPr>
          <p:nvPr>
            <p:ph type="sldImg"/>
          </p:nvPr>
        </p:nvSpPr>
        <p:spPr>
          <a:xfrm>
            <a:off x="381000" y="685800"/>
            <a:ext cx="6096000" cy="3429000"/>
          </a:xfrm>
          <a:ln/>
        </p:spPr>
      </p:sp>
      <p:sp>
        <p:nvSpPr>
          <p:cNvPr id="2048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p:spPr>
        <p:txBody>
          <a:bodyPr/>
          <a:lstStyle/>
          <a:p>
            <a:fld id="{F67CEA9A-1CE7-4D26-BE36-D5FB9B597B99}" type="slidenum">
              <a:rPr lang="en-CA" smtClean="0"/>
              <a:pPr/>
              <a:t>8</a:t>
            </a:fld>
            <a:endParaRPr lang="en-CA" dirty="0" smtClean="0"/>
          </a:p>
        </p:txBody>
      </p:sp>
      <p:sp>
        <p:nvSpPr>
          <p:cNvPr id="22530" name="Rectangle 2"/>
          <p:cNvSpPr>
            <a:spLocks noGrp="1" noRot="1" noChangeAspect="1" noChangeArrowheads="1" noTextEdit="1"/>
          </p:cNvSpPr>
          <p:nvPr>
            <p:ph type="sldImg"/>
          </p:nvPr>
        </p:nvSpPr>
        <p:spPr>
          <a:xfrm>
            <a:off x="381000" y="685800"/>
            <a:ext cx="6096000" cy="3429000"/>
          </a:xfrm>
          <a:ln/>
        </p:spPr>
      </p:sp>
      <p:sp>
        <p:nvSpPr>
          <p:cNvPr id="2253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p:spPr>
        <p:txBody>
          <a:bodyPr/>
          <a:lstStyle/>
          <a:p>
            <a:fld id="{760DBBE0-C76E-46AE-A18B-75BE96EEE60F}" type="slidenum">
              <a:rPr lang="en-CA" smtClean="0"/>
              <a:pPr/>
              <a:t>9</a:t>
            </a:fld>
            <a:endParaRPr lang="en-CA" dirty="0" smtClean="0"/>
          </a:p>
        </p:txBody>
      </p:sp>
      <p:sp>
        <p:nvSpPr>
          <p:cNvPr id="24578" name="Rectangle 2"/>
          <p:cNvSpPr>
            <a:spLocks noGrp="1" noRot="1" noChangeAspect="1" noChangeArrowheads="1" noTextEdit="1"/>
          </p:cNvSpPr>
          <p:nvPr>
            <p:ph type="sldImg"/>
          </p:nvPr>
        </p:nvSpPr>
        <p:spPr>
          <a:xfrm>
            <a:off x="381000" y="685800"/>
            <a:ext cx="6096000" cy="3429000"/>
          </a:xfrm>
          <a:ln/>
        </p:spPr>
      </p:sp>
      <p:sp>
        <p:nvSpPr>
          <p:cNvPr id="2457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p:spPr>
        <p:txBody>
          <a:bodyPr/>
          <a:lstStyle/>
          <a:p>
            <a:fld id="{D3884602-7EE5-4D35-B6CF-EBDB40D7C44A}" type="slidenum">
              <a:rPr lang="en-CA" smtClean="0"/>
              <a:pPr/>
              <a:t>10</a:t>
            </a:fld>
            <a:endParaRPr lang="en-CA" dirty="0" smtClean="0"/>
          </a:p>
        </p:txBody>
      </p:sp>
      <p:sp>
        <p:nvSpPr>
          <p:cNvPr id="26626" name="Rectangle 2"/>
          <p:cNvSpPr>
            <a:spLocks noGrp="1" noRot="1" noChangeAspect="1" noChangeArrowheads="1" noTextEdit="1"/>
          </p:cNvSpPr>
          <p:nvPr>
            <p:ph type="sldImg"/>
          </p:nvPr>
        </p:nvSpPr>
        <p:spPr>
          <a:xfrm>
            <a:off x="381000" y="685800"/>
            <a:ext cx="6096000" cy="3429000"/>
          </a:xfrm>
          <a:ln/>
        </p:spPr>
      </p:sp>
      <p:sp>
        <p:nvSpPr>
          <p:cNvPr id="2662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CB82094D-5C14-42DD-9EF2-A021C1C55E59}" type="slidenum">
              <a:rPr lang="en-CA" smtClean="0"/>
              <a:pPr/>
              <a:t>11</a:t>
            </a:fld>
            <a:endParaRPr lang="en-CA" dirty="0" smtClean="0"/>
          </a:p>
        </p:txBody>
      </p:sp>
      <p:sp>
        <p:nvSpPr>
          <p:cNvPr id="28674" name="Rectangle 2"/>
          <p:cNvSpPr>
            <a:spLocks noGrp="1" noRot="1" noChangeAspect="1" noChangeArrowheads="1" noTextEdit="1"/>
          </p:cNvSpPr>
          <p:nvPr>
            <p:ph type="sldImg"/>
          </p:nvPr>
        </p:nvSpPr>
        <p:spPr>
          <a:xfrm>
            <a:off x="381000" y="685800"/>
            <a:ext cx="6096000" cy="3429000"/>
          </a:xfrm>
          <a:ln/>
        </p:spPr>
      </p:sp>
      <p:sp>
        <p:nvSpPr>
          <p:cNvPr id="2867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p:spPr>
        <p:txBody>
          <a:bodyPr/>
          <a:lstStyle/>
          <a:p>
            <a:fld id="{30E228D4-4AA0-418A-8D70-132353297E17}" type="slidenum">
              <a:rPr lang="en-CA" smtClean="0"/>
              <a:pPr/>
              <a:t>12</a:t>
            </a:fld>
            <a:endParaRPr lang="en-CA" dirty="0" smtClean="0"/>
          </a:p>
        </p:txBody>
      </p:sp>
      <p:sp>
        <p:nvSpPr>
          <p:cNvPr id="30722" name="Rectangle 2"/>
          <p:cNvSpPr>
            <a:spLocks noGrp="1" noRot="1" noChangeAspect="1" noChangeArrowheads="1" noTextEdit="1"/>
          </p:cNvSpPr>
          <p:nvPr>
            <p:ph type="sldImg"/>
          </p:nvPr>
        </p:nvSpPr>
        <p:spPr>
          <a:xfrm>
            <a:off x="381000" y="685800"/>
            <a:ext cx="6096000" cy="3429000"/>
          </a:xfrm>
          <a:ln/>
        </p:spPr>
      </p:sp>
      <p:sp>
        <p:nvSpPr>
          <p:cNvPr id="3072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p:spPr>
        <p:txBody>
          <a:bodyPr/>
          <a:lstStyle/>
          <a:p>
            <a:fld id="{4B80274C-BF0F-46D3-BDD5-85947C209D46}" type="slidenum">
              <a:rPr lang="en-CA" smtClean="0"/>
              <a:pPr/>
              <a:t>13</a:t>
            </a:fld>
            <a:endParaRPr lang="en-CA" dirty="0" smtClean="0"/>
          </a:p>
        </p:txBody>
      </p:sp>
      <p:sp>
        <p:nvSpPr>
          <p:cNvPr id="32770" name="Rectangle 2"/>
          <p:cNvSpPr>
            <a:spLocks noGrp="1" noRot="1" noChangeAspect="1" noChangeArrowheads="1" noTextEdit="1"/>
          </p:cNvSpPr>
          <p:nvPr>
            <p:ph type="sldImg"/>
          </p:nvPr>
        </p:nvSpPr>
        <p:spPr>
          <a:xfrm>
            <a:off x="381000" y="685800"/>
            <a:ext cx="6096000" cy="3429000"/>
          </a:xfrm>
          <a:ln/>
        </p:spPr>
      </p:sp>
      <p:sp>
        <p:nvSpPr>
          <p:cNvPr id="3277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p:spPr>
        <p:txBody>
          <a:bodyPr/>
          <a:lstStyle/>
          <a:p>
            <a:fld id="{982D5922-0638-41B7-8EA1-5B5C79D85D3B}" type="slidenum">
              <a:rPr lang="en-CA" smtClean="0"/>
              <a:pPr/>
              <a:t>14</a:t>
            </a:fld>
            <a:endParaRPr lang="en-CA" dirty="0" smtClean="0"/>
          </a:p>
        </p:txBody>
      </p:sp>
      <p:sp>
        <p:nvSpPr>
          <p:cNvPr id="34818" name="Rectangle 2"/>
          <p:cNvSpPr>
            <a:spLocks noGrp="1" noRot="1" noChangeAspect="1" noChangeArrowheads="1" noTextEdit="1"/>
          </p:cNvSpPr>
          <p:nvPr>
            <p:ph type="sldImg"/>
          </p:nvPr>
        </p:nvSpPr>
        <p:spPr>
          <a:xfrm>
            <a:off x="381000" y="685800"/>
            <a:ext cx="6096000" cy="3429000"/>
          </a:xfrm>
          <a:ln/>
        </p:spPr>
      </p:sp>
      <p:sp>
        <p:nvSpPr>
          <p:cNvPr id="3481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p:spPr>
        <p:txBody>
          <a:bodyPr/>
          <a:lstStyle/>
          <a:p>
            <a:fld id="{C61CCBF6-7A6E-4903-A7DD-20A86C4B4D52}" type="slidenum">
              <a:rPr lang="en-CA" smtClean="0"/>
              <a:pPr/>
              <a:t>15</a:t>
            </a:fld>
            <a:endParaRPr lang="en-CA" dirty="0" smtClean="0"/>
          </a:p>
        </p:txBody>
      </p:sp>
      <p:sp>
        <p:nvSpPr>
          <p:cNvPr id="36866" name="Rectangle 2"/>
          <p:cNvSpPr>
            <a:spLocks noGrp="1" noRot="1" noChangeAspect="1" noChangeArrowheads="1" noTextEdit="1"/>
          </p:cNvSpPr>
          <p:nvPr>
            <p:ph type="sldImg"/>
          </p:nvPr>
        </p:nvSpPr>
        <p:spPr>
          <a:xfrm>
            <a:off x="381000" y="685800"/>
            <a:ext cx="6096000" cy="3429000"/>
          </a:xfrm>
          <a:ln/>
        </p:spPr>
      </p:sp>
      <p:sp>
        <p:nvSpPr>
          <p:cNvPr id="3686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p:spPr>
        <p:txBody>
          <a:bodyPr/>
          <a:lstStyle/>
          <a:p>
            <a:fld id="{81F0633A-8E49-4D35-89FB-52C810BC6498}" type="slidenum">
              <a:rPr lang="en-CA" smtClean="0"/>
              <a:pPr/>
              <a:t>16</a:t>
            </a:fld>
            <a:endParaRPr lang="en-CA" dirty="0" smtClean="0"/>
          </a:p>
        </p:txBody>
      </p:sp>
      <p:sp>
        <p:nvSpPr>
          <p:cNvPr id="38914" name="Rectangle 2"/>
          <p:cNvSpPr>
            <a:spLocks noGrp="1" noRot="1" noChangeAspect="1" noChangeArrowheads="1" noTextEdit="1"/>
          </p:cNvSpPr>
          <p:nvPr>
            <p:ph type="sldImg"/>
          </p:nvPr>
        </p:nvSpPr>
        <p:spPr>
          <a:xfrm>
            <a:off x="381000" y="685800"/>
            <a:ext cx="6096000" cy="3429000"/>
          </a:xfrm>
          <a:ln/>
        </p:spPr>
      </p:sp>
      <p:sp>
        <p:nvSpPr>
          <p:cNvPr id="3891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p:spPr>
        <p:txBody>
          <a:bodyPr/>
          <a:lstStyle/>
          <a:p>
            <a:fld id="{D52AAD9E-0EF9-4BC8-A9B9-401577148D41}" type="slidenum">
              <a:rPr lang="en-CA" smtClean="0"/>
              <a:pPr/>
              <a:t>17</a:t>
            </a:fld>
            <a:endParaRPr lang="en-CA" dirty="0" smtClean="0"/>
          </a:p>
        </p:txBody>
      </p:sp>
      <p:sp>
        <p:nvSpPr>
          <p:cNvPr id="40962" name="Rectangle 2"/>
          <p:cNvSpPr>
            <a:spLocks noGrp="1" noRot="1" noChangeAspect="1" noChangeArrowheads="1" noTextEdit="1"/>
          </p:cNvSpPr>
          <p:nvPr>
            <p:ph type="sldImg"/>
          </p:nvPr>
        </p:nvSpPr>
        <p:spPr>
          <a:xfrm>
            <a:off x="381000" y="685800"/>
            <a:ext cx="6096000" cy="3429000"/>
          </a:xfrm>
          <a:ln/>
        </p:spPr>
      </p:sp>
      <p:sp>
        <p:nvSpPr>
          <p:cNvPr id="4096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p:spPr>
        <p:txBody>
          <a:bodyPr/>
          <a:lstStyle/>
          <a:p>
            <a:fld id="{65A90F56-6F4E-4596-914A-F1141E401B37}" type="slidenum">
              <a:rPr lang="en-CA" smtClean="0"/>
              <a:pPr/>
              <a:t>18</a:t>
            </a:fld>
            <a:endParaRPr lang="en-CA" dirty="0" smtClean="0"/>
          </a:p>
        </p:txBody>
      </p:sp>
      <p:sp>
        <p:nvSpPr>
          <p:cNvPr id="43010" name="Rectangle 2"/>
          <p:cNvSpPr>
            <a:spLocks noGrp="1" noRot="1" noChangeAspect="1" noChangeArrowheads="1" noTextEdit="1"/>
          </p:cNvSpPr>
          <p:nvPr>
            <p:ph type="sldImg"/>
          </p:nvPr>
        </p:nvSpPr>
        <p:spPr>
          <a:xfrm>
            <a:off x="381000" y="685800"/>
            <a:ext cx="6096000" cy="3429000"/>
          </a:xfrm>
          <a:ln/>
        </p:spPr>
      </p:sp>
      <p:sp>
        <p:nvSpPr>
          <p:cNvPr id="4301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p:spPr>
        <p:txBody>
          <a:bodyPr/>
          <a:lstStyle/>
          <a:p>
            <a:fld id="{D5683A57-79F0-429D-8C89-EF94A3AD1A22}" type="slidenum">
              <a:rPr lang="en-CA" smtClean="0"/>
              <a:pPr/>
              <a:t>19</a:t>
            </a:fld>
            <a:endParaRPr lang="en-CA" dirty="0" smtClean="0"/>
          </a:p>
        </p:txBody>
      </p:sp>
      <p:sp>
        <p:nvSpPr>
          <p:cNvPr id="45058" name="Rectangle 2"/>
          <p:cNvSpPr>
            <a:spLocks noGrp="1" noRot="1" noChangeAspect="1" noChangeArrowheads="1" noTextEdit="1"/>
          </p:cNvSpPr>
          <p:nvPr>
            <p:ph type="sldImg"/>
          </p:nvPr>
        </p:nvSpPr>
        <p:spPr>
          <a:xfrm>
            <a:off x="381000" y="685800"/>
            <a:ext cx="6096000" cy="3429000"/>
          </a:xfrm>
          <a:ln/>
        </p:spPr>
      </p:sp>
      <p:sp>
        <p:nvSpPr>
          <p:cNvPr id="4505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p:spPr>
        <p:txBody>
          <a:bodyPr/>
          <a:lstStyle/>
          <a:p>
            <a:fld id="{3C5200DF-E410-4A47-969D-62495485FC2B}" type="slidenum">
              <a:rPr lang="en-CA" smtClean="0"/>
              <a:pPr/>
              <a:t>20</a:t>
            </a:fld>
            <a:endParaRPr lang="en-CA" dirty="0" smtClean="0"/>
          </a:p>
        </p:txBody>
      </p:sp>
      <p:sp>
        <p:nvSpPr>
          <p:cNvPr id="47106" name="Rectangle 2"/>
          <p:cNvSpPr>
            <a:spLocks noGrp="1" noRot="1" noChangeAspect="1" noChangeArrowheads="1" noTextEdit="1"/>
          </p:cNvSpPr>
          <p:nvPr>
            <p:ph type="sldImg"/>
          </p:nvPr>
        </p:nvSpPr>
        <p:spPr>
          <a:xfrm>
            <a:off x="381000" y="685800"/>
            <a:ext cx="6096000" cy="3429000"/>
          </a:xfrm>
          <a:ln/>
        </p:spPr>
      </p:sp>
      <p:sp>
        <p:nvSpPr>
          <p:cNvPr id="4710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p:spPr>
        <p:txBody>
          <a:bodyPr/>
          <a:lstStyle/>
          <a:p>
            <a:fld id="{465F614D-9FD3-4124-8F2E-0A14566BF024}" type="slidenum">
              <a:rPr lang="en-CA" smtClean="0"/>
              <a:pPr/>
              <a:t>21</a:t>
            </a:fld>
            <a:endParaRPr lang="en-CA" dirty="0" smtClean="0"/>
          </a:p>
        </p:txBody>
      </p:sp>
      <p:sp>
        <p:nvSpPr>
          <p:cNvPr id="49154" name="Rectangle 2"/>
          <p:cNvSpPr>
            <a:spLocks noGrp="1" noRot="1" noChangeAspect="1" noChangeArrowheads="1" noTextEdit="1"/>
          </p:cNvSpPr>
          <p:nvPr>
            <p:ph type="sldImg"/>
          </p:nvPr>
        </p:nvSpPr>
        <p:spPr>
          <a:xfrm>
            <a:off x="381000" y="685800"/>
            <a:ext cx="6096000" cy="3429000"/>
          </a:xfrm>
          <a:ln/>
        </p:spPr>
      </p:sp>
      <p:sp>
        <p:nvSpPr>
          <p:cNvPr id="4915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p:spPr>
        <p:txBody>
          <a:bodyPr/>
          <a:lstStyle/>
          <a:p>
            <a:fld id="{33432C01-0846-430F-BE41-6360EE3C04A8}" type="slidenum">
              <a:rPr lang="en-CA" smtClean="0"/>
              <a:pPr/>
              <a:t>22</a:t>
            </a:fld>
            <a:endParaRPr lang="en-CA" dirty="0" smtClean="0"/>
          </a:p>
        </p:txBody>
      </p:sp>
      <p:sp>
        <p:nvSpPr>
          <p:cNvPr id="51202" name="Rectangle 2"/>
          <p:cNvSpPr>
            <a:spLocks noGrp="1" noRot="1" noChangeAspect="1" noChangeArrowheads="1" noTextEdit="1"/>
          </p:cNvSpPr>
          <p:nvPr>
            <p:ph type="sldImg"/>
          </p:nvPr>
        </p:nvSpPr>
        <p:spPr>
          <a:xfrm>
            <a:off x="381000" y="685800"/>
            <a:ext cx="6096000" cy="3429000"/>
          </a:xfrm>
          <a:ln/>
        </p:spPr>
      </p:sp>
      <p:sp>
        <p:nvSpPr>
          <p:cNvPr id="5120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p:spPr>
        <p:txBody>
          <a:bodyPr/>
          <a:lstStyle/>
          <a:p>
            <a:fld id="{F67FACB0-A168-4377-B957-749BADED216B}" type="slidenum">
              <a:rPr lang="en-CA" smtClean="0"/>
              <a:pPr/>
              <a:t>23</a:t>
            </a:fld>
            <a:endParaRPr lang="en-CA" dirty="0" smtClean="0"/>
          </a:p>
        </p:txBody>
      </p:sp>
      <p:sp>
        <p:nvSpPr>
          <p:cNvPr id="53250" name="Rectangle 2"/>
          <p:cNvSpPr>
            <a:spLocks noGrp="1" noRot="1" noChangeAspect="1" noChangeArrowheads="1" noTextEdit="1"/>
          </p:cNvSpPr>
          <p:nvPr>
            <p:ph type="sldImg"/>
          </p:nvPr>
        </p:nvSpPr>
        <p:spPr>
          <a:xfrm>
            <a:off x="381000" y="685800"/>
            <a:ext cx="6096000" cy="3429000"/>
          </a:xfrm>
          <a:ln/>
        </p:spPr>
      </p:sp>
      <p:sp>
        <p:nvSpPr>
          <p:cNvPr id="5325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p:spPr>
        <p:txBody>
          <a:bodyPr/>
          <a:lstStyle/>
          <a:p>
            <a:fld id="{1592747C-9495-48C7-9BF1-0B261E1BB4A0}" type="slidenum">
              <a:rPr lang="en-CA" smtClean="0"/>
              <a:pPr/>
              <a:t>24</a:t>
            </a:fld>
            <a:endParaRPr lang="en-CA" dirty="0" smtClean="0"/>
          </a:p>
        </p:txBody>
      </p:sp>
      <p:sp>
        <p:nvSpPr>
          <p:cNvPr id="55298" name="Rectangle 2"/>
          <p:cNvSpPr>
            <a:spLocks noGrp="1" noRot="1" noChangeAspect="1" noChangeArrowheads="1" noTextEdit="1"/>
          </p:cNvSpPr>
          <p:nvPr>
            <p:ph type="sldImg"/>
          </p:nvPr>
        </p:nvSpPr>
        <p:spPr>
          <a:xfrm>
            <a:off x="381000" y="685800"/>
            <a:ext cx="6096000" cy="3429000"/>
          </a:xfrm>
          <a:ln/>
        </p:spPr>
      </p:sp>
      <p:sp>
        <p:nvSpPr>
          <p:cNvPr id="5529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a:noFill/>
        </p:spPr>
        <p:txBody>
          <a:bodyPr/>
          <a:lstStyle/>
          <a:p>
            <a:fld id="{92901FB0-29EE-4CF9-9D4D-8828DF803054}" type="slidenum">
              <a:rPr lang="en-CA" smtClean="0"/>
              <a:pPr/>
              <a:t>25</a:t>
            </a:fld>
            <a:endParaRPr lang="en-CA" dirty="0" smtClean="0"/>
          </a:p>
        </p:txBody>
      </p:sp>
      <p:sp>
        <p:nvSpPr>
          <p:cNvPr id="57346" name="Rectangle 2"/>
          <p:cNvSpPr>
            <a:spLocks noGrp="1" noRot="1" noChangeAspect="1" noChangeArrowheads="1" noTextEdit="1"/>
          </p:cNvSpPr>
          <p:nvPr>
            <p:ph type="sldImg"/>
          </p:nvPr>
        </p:nvSpPr>
        <p:spPr>
          <a:xfrm>
            <a:off x="381000" y="685800"/>
            <a:ext cx="6096000" cy="3429000"/>
          </a:xfrm>
          <a:ln/>
        </p:spPr>
      </p:sp>
      <p:sp>
        <p:nvSpPr>
          <p:cNvPr id="5734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p:spPr>
        <p:txBody>
          <a:bodyPr/>
          <a:lstStyle/>
          <a:p>
            <a:fld id="{9D861669-9A81-4819-994D-68D39A10B2CC}" type="slidenum">
              <a:rPr lang="en-CA" smtClean="0"/>
              <a:pPr/>
              <a:t>26</a:t>
            </a:fld>
            <a:endParaRPr lang="en-CA" dirty="0" smtClean="0"/>
          </a:p>
        </p:txBody>
      </p:sp>
      <p:sp>
        <p:nvSpPr>
          <p:cNvPr id="59394" name="Rectangle 2"/>
          <p:cNvSpPr>
            <a:spLocks noGrp="1" noRot="1" noChangeAspect="1" noChangeArrowheads="1" noTextEdit="1"/>
          </p:cNvSpPr>
          <p:nvPr>
            <p:ph type="sldImg"/>
          </p:nvPr>
        </p:nvSpPr>
        <p:spPr>
          <a:xfrm>
            <a:off x="381000" y="685800"/>
            <a:ext cx="6096000" cy="3429000"/>
          </a:xfrm>
          <a:ln/>
        </p:spPr>
      </p:sp>
      <p:sp>
        <p:nvSpPr>
          <p:cNvPr id="5939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p:spPr>
        <p:txBody>
          <a:bodyPr/>
          <a:lstStyle/>
          <a:p>
            <a:fld id="{9D6E5350-7787-4B6A-A76E-48AB6D6418A3}" type="slidenum">
              <a:rPr lang="en-CA" smtClean="0"/>
              <a:pPr/>
              <a:t>27</a:t>
            </a:fld>
            <a:endParaRPr lang="en-CA" dirty="0" smtClean="0"/>
          </a:p>
        </p:txBody>
      </p:sp>
      <p:sp>
        <p:nvSpPr>
          <p:cNvPr id="61442" name="Rectangle 2"/>
          <p:cNvSpPr>
            <a:spLocks noGrp="1" noRot="1" noChangeAspect="1" noChangeArrowheads="1" noTextEdit="1"/>
          </p:cNvSpPr>
          <p:nvPr>
            <p:ph type="sldImg"/>
          </p:nvPr>
        </p:nvSpPr>
        <p:spPr>
          <a:xfrm>
            <a:off x="381000" y="685800"/>
            <a:ext cx="6096000" cy="3429000"/>
          </a:xfrm>
          <a:ln/>
        </p:spPr>
      </p:sp>
      <p:sp>
        <p:nvSpPr>
          <p:cNvPr id="6144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p:spPr>
        <p:txBody>
          <a:bodyPr/>
          <a:lstStyle/>
          <a:p>
            <a:fld id="{8F08162F-506B-4D56-A5D8-9C0645F177DB}" type="slidenum">
              <a:rPr lang="en-CA" smtClean="0"/>
              <a:pPr/>
              <a:t>28</a:t>
            </a:fld>
            <a:endParaRPr lang="en-CA" dirty="0" smtClean="0"/>
          </a:p>
        </p:txBody>
      </p:sp>
      <p:sp>
        <p:nvSpPr>
          <p:cNvPr id="63490" name="Rectangle 2"/>
          <p:cNvSpPr>
            <a:spLocks noGrp="1" noRot="1" noChangeAspect="1" noChangeArrowheads="1" noTextEdit="1"/>
          </p:cNvSpPr>
          <p:nvPr>
            <p:ph type="sldImg"/>
          </p:nvPr>
        </p:nvSpPr>
        <p:spPr>
          <a:xfrm>
            <a:off x="381000" y="685800"/>
            <a:ext cx="6096000" cy="3429000"/>
          </a:xfrm>
          <a:ln/>
        </p:spPr>
      </p:sp>
      <p:sp>
        <p:nvSpPr>
          <p:cNvPr id="6349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a:noFill/>
        </p:spPr>
        <p:txBody>
          <a:bodyPr/>
          <a:lstStyle/>
          <a:p>
            <a:fld id="{5DCCDC3A-6D1F-451E-B013-94E8E9BBBB59}" type="slidenum">
              <a:rPr lang="en-CA" smtClean="0"/>
              <a:pPr/>
              <a:t>29</a:t>
            </a:fld>
            <a:endParaRPr lang="en-CA" dirty="0" smtClean="0"/>
          </a:p>
        </p:txBody>
      </p:sp>
      <p:sp>
        <p:nvSpPr>
          <p:cNvPr id="65538" name="Rectangle 2"/>
          <p:cNvSpPr>
            <a:spLocks noGrp="1" noRot="1" noChangeAspect="1" noChangeArrowheads="1" noTextEdit="1"/>
          </p:cNvSpPr>
          <p:nvPr>
            <p:ph type="sldImg"/>
          </p:nvPr>
        </p:nvSpPr>
        <p:spPr>
          <a:xfrm>
            <a:off x="381000" y="685800"/>
            <a:ext cx="6096000" cy="3429000"/>
          </a:xfrm>
          <a:ln/>
        </p:spPr>
      </p:sp>
      <p:sp>
        <p:nvSpPr>
          <p:cNvPr id="6553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p:spPr>
        <p:txBody>
          <a:bodyPr/>
          <a:lstStyle/>
          <a:p>
            <a:fld id="{5435C571-4AB5-4786-8544-968661363F7F}" type="slidenum">
              <a:rPr lang="en-CA" smtClean="0"/>
              <a:pPr/>
              <a:t>30</a:t>
            </a:fld>
            <a:endParaRPr lang="en-CA" dirty="0" smtClean="0"/>
          </a:p>
        </p:txBody>
      </p:sp>
      <p:sp>
        <p:nvSpPr>
          <p:cNvPr id="67586" name="Rectangle 2"/>
          <p:cNvSpPr>
            <a:spLocks noGrp="1" noRot="1" noChangeAspect="1" noChangeArrowheads="1" noTextEdit="1"/>
          </p:cNvSpPr>
          <p:nvPr>
            <p:ph type="sldImg"/>
          </p:nvPr>
        </p:nvSpPr>
        <p:spPr>
          <a:xfrm>
            <a:off x="381000" y="685800"/>
            <a:ext cx="6096000" cy="3429000"/>
          </a:xfrm>
          <a:ln/>
        </p:spPr>
      </p:sp>
      <p:sp>
        <p:nvSpPr>
          <p:cNvPr id="6758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p:spPr>
        <p:txBody>
          <a:bodyPr/>
          <a:lstStyle/>
          <a:p>
            <a:fld id="{913481DA-026B-40A9-BD3B-2B1160E057C6}" type="slidenum">
              <a:rPr lang="en-CA" smtClean="0"/>
              <a:pPr/>
              <a:t>31</a:t>
            </a:fld>
            <a:endParaRPr lang="en-CA" dirty="0" smtClean="0"/>
          </a:p>
        </p:txBody>
      </p:sp>
      <p:sp>
        <p:nvSpPr>
          <p:cNvPr id="69634" name="Rectangle 2"/>
          <p:cNvSpPr>
            <a:spLocks noGrp="1" noRot="1" noChangeAspect="1" noChangeArrowheads="1" noTextEdit="1"/>
          </p:cNvSpPr>
          <p:nvPr>
            <p:ph type="sldImg"/>
          </p:nvPr>
        </p:nvSpPr>
        <p:spPr>
          <a:xfrm>
            <a:off x="381000" y="685800"/>
            <a:ext cx="6096000" cy="3429000"/>
          </a:xfrm>
          <a:ln/>
        </p:spPr>
      </p:sp>
      <p:sp>
        <p:nvSpPr>
          <p:cNvPr id="6963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a:noFill/>
        </p:spPr>
        <p:txBody>
          <a:bodyPr/>
          <a:lstStyle/>
          <a:p>
            <a:fld id="{B4AFAF17-8AED-4611-9FB3-4D5D7798DCB3}" type="slidenum">
              <a:rPr lang="en-CA" smtClean="0"/>
              <a:pPr/>
              <a:t>32</a:t>
            </a:fld>
            <a:endParaRPr lang="en-CA" dirty="0" smtClean="0"/>
          </a:p>
        </p:txBody>
      </p:sp>
      <p:sp>
        <p:nvSpPr>
          <p:cNvPr id="71682" name="Rectangle 2"/>
          <p:cNvSpPr>
            <a:spLocks noGrp="1" noRot="1" noChangeAspect="1" noChangeArrowheads="1" noTextEdit="1"/>
          </p:cNvSpPr>
          <p:nvPr>
            <p:ph type="sldImg"/>
          </p:nvPr>
        </p:nvSpPr>
        <p:spPr>
          <a:xfrm>
            <a:off x="381000" y="685800"/>
            <a:ext cx="6096000" cy="3429000"/>
          </a:xfrm>
          <a:ln/>
        </p:spPr>
      </p:sp>
      <p:sp>
        <p:nvSpPr>
          <p:cNvPr id="7168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p:spPr>
        <p:txBody>
          <a:bodyPr/>
          <a:lstStyle/>
          <a:p>
            <a:fld id="{CD3025DB-3865-4628-B414-59A668D41341}" type="slidenum">
              <a:rPr lang="en-CA" smtClean="0"/>
              <a:pPr/>
              <a:t>33</a:t>
            </a:fld>
            <a:endParaRPr lang="en-CA" dirty="0" smtClean="0"/>
          </a:p>
        </p:txBody>
      </p:sp>
      <p:sp>
        <p:nvSpPr>
          <p:cNvPr id="73730" name="Rectangle 2"/>
          <p:cNvSpPr>
            <a:spLocks noGrp="1" noRot="1" noChangeAspect="1" noChangeArrowheads="1" noTextEdit="1"/>
          </p:cNvSpPr>
          <p:nvPr>
            <p:ph type="sldImg"/>
          </p:nvPr>
        </p:nvSpPr>
        <p:spPr>
          <a:xfrm>
            <a:off x="381000" y="685800"/>
            <a:ext cx="6096000" cy="3429000"/>
          </a:xfrm>
          <a:ln/>
        </p:spPr>
      </p:sp>
      <p:sp>
        <p:nvSpPr>
          <p:cNvPr id="7373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p:spPr>
        <p:txBody>
          <a:bodyPr/>
          <a:lstStyle/>
          <a:p>
            <a:fld id="{8D62EB69-A8B6-4E8D-9EA1-B4347D20F42F}" type="slidenum">
              <a:rPr lang="en-CA" smtClean="0"/>
              <a:pPr/>
              <a:t>34</a:t>
            </a:fld>
            <a:endParaRPr lang="en-CA" dirty="0" smtClean="0"/>
          </a:p>
        </p:txBody>
      </p:sp>
      <p:sp>
        <p:nvSpPr>
          <p:cNvPr id="75778" name="Rectangle 2"/>
          <p:cNvSpPr>
            <a:spLocks noGrp="1" noRot="1" noChangeAspect="1" noChangeArrowheads="1" noTextEdit="1"/>
          </p:cNvSpPr>
          <p:nvPr>
            <p:ph type="sldImg"/>
          </p:nvPr>
        </p:nvSpPr>
        <p:spPr>
          <a:xfrm>
            <a:off x="381000" y="685800"/>
            <a:ext cx="6096000" cy="3429000"/>
          </a:xfrm>
          <a:ln/>
        </p:spPr>
      </p:sp>
      <p:sp>
        <p:nvSpPr>
          <p:cNvPr id="7577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a:noFill/>
        </p:spPr>
        <p:txBody>
          <a:bodyPr/>
          <a:lstStyle/>
          <a:p>
            <a:fld id="{93EFEC5C-25CA-4B25-BD04-176494B047AC}" type="slidenum">
              <a:rPr lang="en-CA" smtClean="0"/>
              <a:pPr/>
              <a:t>35</a:t>
            </a:fld>
            <a:endParaRPr lang="en-CA" dirty="0" smtClean="0"/>
          </a:p>
        </p:txBody>
      </p:sp>
      <p:sp>
        <p:nvSpPr>
          <p:cNvPr id="77826" name="Rectangle 2"/>
          <p:cNvSpPr>
            <a:spLocks noGrp="1" noRot="1" noChangeAspect="1" noChangeArrowheads="1" noTextEdit="1"/>
          </p:cNvSpPr>
          <p:nvPr>
            <p:ph type="sldImg"/>
          </p:nvPr>
        </p:nvSpPr>
        <p:spPr>
          <a:xfrm>
            <a:off x="381000" y="685800"/>
            <a:ext cx="6096000" cy="3429000"/>
          </a:xfrm>
          <a:ln/>
        </p:spPr>
      </p:sp>
      <p:sp>
        <p:nvSpPr>
          <p:cNvPr id="7782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a:noFill/>
        </p:spPr>
        <p:txBody>
          <a:bodyPr/>
          <a:lstStyle/>
          <a:p>
            <a:fld id="{3940EC2A-8988-4489-B657-8D1B80CE3CBD}" type="slidenum">
              <a:rPr lang="en-CA" smtClean="0"/>
              <a:pPr/>
              <a:t>36</a:t>
            </a:fld>
            <a:endParaRPr lang="en-CA" dirty="0" smtClean="0"/>
          </a:p>
        </p:txBody>
      </p:sp>
      <p:sp>
        <p:nvSpPr>
          <p:cNvPr id="79874" name="Rectangle 2"/>
          <p:cNvSpPr>
            <a:spLocks noGrp="1" noRot="1" noChangeAspect="1" noChangeArrowheads="1" noTextEdit="1"/>
          </p:cNvSpPr>
          <p:nvPr>
            <p:ph type="sldImg"/>
          </p:nvPr>
        </p:nvSpPr>
        <p:spPr>
          <a:xfrm>
            <a:off x="381000" y="685800"/>
            <a:ext cx="6096000" cy="3429000"/>
          </a:xfrm>
          <a:ln/>
        </p:spPr>
      </p:sp>
      <p:sp>
        <p:nvSpPr>
          <p:cNvPr id="7987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a:noFill/>
        </p:spPr>
        <p:txBody>
          <a:bodyPr/>
          <a:lstStyle/>
          <a:p>
            <a:fld id="{DDDC9A88-B8C6-4366-80D7-A42812C3FDAB}" type="slidenum">
              <a:rPr lang="en-CA" smtClean="0"/>
              <a:pPr/>
              <a:t>37</a:t>
            </a:fld>
            <a:endParaRPr lang="en-CA" dirty="0" smtClean="0"/>
          </a:p>
        </p:txBody>
      </p:sp>
      <p:sp>
        <p:nvSpPr>
          <p:cNvPr id="81922" name="Rectangle 2"/>
          <p:cNvSpPr>
            <a:spLocks noGrp="1" noRot="1" noChangeAspect="1" noChangeArrowheads="1" noTextEdit="1"/>
          </p:cNvSpPr>
          <p:nvPr>
            <p:ph type="sldImg"/>
          </p:nvPr>
        </p:nvSpPr>
        <p:spPr>
          <a:xfrm>
            <a:off x="381000" y="685800"/>
            <a:ext cx="6096000" cy="3429000"/>
          </a:xfrm>
          <a:ln/>
        </p:spPr>
      </p:sp>
      <p:sp>
        <p:nvSpPr>
          <p:cNvPr id="8192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a:noFill/>
        </p:spPr>
        <p:txBody>
          <a:bodyPr/>
          <a:lstStyle/>
          <a:p>
            <a:fld id="{3D9776D1-D611-40FC-A512-66E1A5EE6536}" type="slidenum">
              <a:rPr lang="en-CA" smtClean="0"/>
              <a:pPr/>
              <a:t>38</a:t>
            </a:fld>
            <a:endParaRPr lang="en-CA" dirty="0" smtClean="0"/>
          </a:p>
        </p:txBody>
      </p:sp>
      <p:sp>
        <p:nvSpPr>
          <p:cNvPr id="83970" name="Rectangle 2"/>
          <p:cNvSpPr>
            <a:spLocks noGrp="1" noRot="1" noChangeAspect="1" noChangeArrowheads="1" noTextEdit="1"/>
          </p:cNvSpPr>
          <p:nvPr>
            <p:ph type="sldImg"/>
          </p:nvPr>
        </p:nvSpPr>
        <p:spPr>
          <a:xfrm>
            <a:off x="381000" y="685800"/>
            <a:ext cx="6096000" cy="3429000"/>
          </a:xfrm>
          <a:ln/>
        </p:spPr>
      </p:sp>
      <p:sp>
        <p:nvSpPr>
          <p:cNvPr id="8397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a:noFill/>
        </p:spPr>
        <p:txBody>
          <a:bodyPr/>
          <a:lstStyle/>
          <a:p>
            <a:fld id="{C3AF77BD-0D80-49ED-8E4F-D341BC1D0548}" type="slidenum">
              <a:rPr lang="en-CA" smtClean="0"/>
              <a:pPr/>
              <a:t>39</a:t>
            </a:fld>
            <a:endParaRPr lang="en-CA" dirty="0" smtClean="0"/>
          </a:p>
        </p:txBody>
      </p:sp>
      <p:sp>
        <p:nvSpPr>
          <p:cNvPr id="86018" name="Rectangle 2"/>
          <p:cNvSpPr>
            <a:spLocks noGrp="1" noRot="1" noChangeAspect="1" noChangeArrowheads="1" noTextEdit="1"/>
          </p:cNvSpPr>
          <p:nvPr>
            <p:ph type="sldImg"/>
          </p:nvPr>
        </p:nvSpPr>
        <p:spPr>
          <a:xfrm>
            <a:off x="381000" y="685800"/>
            <a:ext cx="6096000" cy="3429000"/>
          </a:xfrm>
          <a:ln/>
        </p:spPr>
      </p:sp>
      <p:sp>
        <p:nvSpPr>
          <p:cNvPr id="8601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a:noFill/>
        </p:spPr>
        <p:txBody>
          <a:bodyPr/>
          <a:lstStyle/>
          <a:p>
            <a:fld id="{2B6E9531-0E1F-4BD4-9A89-A0E63D157887}" type="slidenum">
              <a:rPr lang="en-CA" smtClean="0"/>
              <a:pPr/>
              <a:t>40</a:t>
            </a:fld>
            <a:endParaRPr lang="en-CA" dirty="0" smtClean="0"/>
          </a:p>
        </p:txBody>
      </p:sp>
      <p:sp>
        <p:nvSpPr>
          <p:cNvPr id="88066" name="Rectangle 2"/>
          <p:cNvSpPr>
            <a:spLocks noGrp="1" noRot="1" noChangeAspect="1" noChangeArrowheads="1" noTextEdit="1"/>
          </p:cNvSpPr>
          <p:nvPr>
            <p:ph type="sldImg"/>
          </p:nvPr>
        </p:nvSpPr>
        <p:spPr>
          <a:xfrm>
            <a:off x="381000" y="685800"/>
            <a:ext cx="6096000" cy="3429000"/>
          </a:xfrm>
          <a:ln/>
        </p:spPr>
      </p:sp>
      <p:sp>
        <p:nvSpPr>
          <p:cNvPr id="8806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a:noFill/>
        </p:spPr>
        <p:txBody>
          <a:bodyPr/>
          <a:lstStyle/>
          <a:p>
            <a:fld id="{0E041A38-074D-4608-A588-41489A326A17}" type="slidenum">
              <a:rPr lang="en-CA" smtClean="0"/>
              <a:pPr/>
              <a:t>41</a:t>
            </a:fld>
            <a:endParaRPr lang="en-CA" dirty="0" smtClean="0"/>
          </a:p>
        </p:txBody>
      </p:sp>
      <p:sp>
        <p:nvSpPr>
          <p:cNvPr id="90114" name="Rectangle 2"/>
          <p:cNvSpPr>
            <a:spLocks noGrp="1" noRot="1" noChangeAspect="1" noChangeArrowheads="1" noTextEdit="1"/>
          </p:cNvSpPr>
          <p:nvPr>
            <p:ph type="sldImg"/>
          </p:nvPr>
        </p:nvSpPr>
        <p:spPr>
          <a:xfrm>
            <a:off x="381000" y="685800"/>
            <a:ext cx="6096000" cy="3429000"/>
          </a:xfrm>
          <a:ln/>
        </p:spPr>
      </p:sp>
      <p:sp>
        <p:nvSpPr>
          <p:cNvPr id="9011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p:spPr>
        <p:txBody>
          <a:bodyPr/>
          <a:lstStyle/>
          <a:p>
            <a:fld id="{DF303D0E-356C-4B92-BF79-9CD24C777E46}" type="slidenum">
              <a:rPr lang="en-CA" smtClean="0"/>
              <a:pPr/>
              <a:t>42</a:t>
            </a:fld>
            <a:endParaRPr lang="en-CA" dirty="0" smtClean="0"/>
          </a:p>
        </p:txBody>
      </p:sp>
      <p:sp>
        <p:nvSpPr>
          <p:cNvPr id="92162" name="Rectangle 2"/>
          <p:cNvSpPr>
            <a:spLocks noGrp="1" noRot="1" noChangeAspect="1" noChangeArrowheads="1" noTextEdit="1"/>
          </p:cNvSpPr>
          <p:nvPr>
            <p:ph type="sldImg"/>
          </p:nvPr>
        </p:nvSpPr>
        <p:spPr>
          <a:xfrm>
            <a:off x="381000" y="685800"/>
            <a:ext cx="6096000" cy="3429000"/>
          </a:xfrm>
          <a:ln/>
        </p:spPr>
      </p:sp>
      <p:sp>
        <p:nvSpPr>
          <p:cNvPr id="9216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p:spPr>
        <p:txBody>
          <a:bodyPr/>
          <a:lstStyle/>
          <a:p>
            <a:fld id="{7FF84FEB-C3C6-41E7-8C29-EE56973F4B9A}" type="slidenum">
              <a:rPr lang="en-CA" smtClean="0"/>
              <a:pPr/>
              <a:t>43</a:t>
            </a:fld>
            <a:endParaRPr lang="en-CA" dirty="0" smtClean="0"/>
          </a:p>
        </p:txBody>
      </p:sp>
      <p:sp>
        <p:nvSpPr>
          <p:cNvPr id="94210" name="Rectangle 2"/>
          <p:cNvSpPr>
            <a:spLocks noGrp="1" noRot="1" noChangeAspect="1" noChangeArrowheads="1" noTextEdit="1"/>
          </p:cNvSpPr>
          <p:nvPr>
            <p:ph type="sldImg"/>
          </p:nvPr>
        </p:nvSpPr>
        <p:spPr>
          <a:xfrm>
            <a:off x="381000" y="685800"/>
            <a:ext cx="6096000" cy="3429000"/>
          </a:xfrm>
          <a:ln/>
        </p:spPr>
      </p:sp>
      <p:sp>
        <p:nvSpPr>
          <p:cNvPr id="9421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p:spPr>
        <p:txBody>
          <a:bodyPr/>
          <a:lstStyle/>
          <a:p>
            <a:fld id="{D87D125F-6BF1-4B33-A684-5E17BB505CAD}" type="slidenum">
              <a:rPr lang="en-CA" smtClean="0"/>
              <a:pPr/>
              <a:t>44</a:t>
            </a:fld>
            <a:endParaRPr lang="en-CA" dirty="0" smtClean="0"/>
          </a:p>
        </p:txBody>
      </p:sp>
      <p:sp>
        <p:nvSpPr>
          <p:cNvPr id="96258" name="Rectangle 2"/>
          <p:cNvSpPr>
            <a:spLocks noGrp="1" noRot="1" noChangeAspect="1" noChangeArrowheads="1" noTextEdit="1"/>
          </p:cNvSpPr>
          <p:nvPr>
            <p:ph type="sldImg"/>
          </p:nvPr>
        </p:nvSpPr>
        <p:spPr>
          <a:xfrm>
            <a:off x="381000" y="685800"/>
            <a:ext cx="6096000" cy="3429000"/>
          </a:xfrm>
          <a:ln/>
        </p:spPr>
      </p:sp>
      <p:sp>
        <p:nvSpPr>
          <p:cNvPr id="9625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p:spPr>
        <p:txBody>
          <a:bodyPr/>
          <a:lstStyle/>
          <a:p>
            <a:fld id="{71446681-9603-4CA6-BA5C-A924840DF177}" type="slidenum">
              <a:rPr lang="en-CA" smtClean="0"/>
              <a:pPr/>
              <a:t>45</a:t>
            </a:fld>
            <a:endParaRPr lang="en-CA" dirty="0" smtClean="0"/>
          </a:p>
        </p:txBody>
      </p:sp>
      <p:sp>
        <p:nvSpPr>
          <p:cNvPr id="98306" name="Rectangle 2"/>
          <p:cNvSpPr>
            <a:spLocks noGrp="1" noRot="1" noChangeAspect="1" noChangeArrowheads="1" noTextEdit="1"/>
          </p:cNvSpPr>
          <p:nvPr>
            <p:ph type="sldImg"/>
          </p:nvPr>
        </p:nvSpPr>
        <p:spPr>
          <a:xfrm>
            <a:off x="381000" y="685800"/>
            <a:ext cx="6096000" cy="3429000"/>
          </a:xfrm>
          <a:ln/>
        </p:spPr>
      </p:sp>
      <p:sp>
        <p:nvSpPr>
          <p:cNvPr id="9830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a:spLocks noGrp="1" noChangeArrowheads="1"/>
          </p:cNvSpPr>
          <p:nvPr>
            <p:ph type="sldNum" sz="quarter" idx="5"/>
          </p:nvPr>
        </p:nvSpPr>
        <p:spPr>
          <a:noFill/>
        </p:spPr>
        <p:txBody>
          <a:bodyPr/>
          <a:lstStyle/>
          <a:p>
            <a:fld id="{4689CED3-5135-480A-AD73-31AD19426423}" type="slidenum">
              <a:rPr lang="en-CA" smtClean="0"/>
              <a:pPr/>
              <a:t>46</a:t>
            </a:fld>
            <a:endParaRPr lang="en-CA" dirty="0" smtClean="0"/>
          </a:p>
        </p:txBody>
      </p:sp>
      <p:sp>
        <p:nvSpPr>
          <p:cNvPr id="100354" name="Rectangle 2"/>
          <p:cNvSpPr>
            <a:spLocks noGrp="1" noRot="1" noChangeAspect="1" noChangeArrowheads="1" noTextEdit="1"/>
          </p:cNvSpPr>
          <p:nvPr>
            <p:ph type="sldImg"/>
          </p:nvPr>
        </p:nvSpPr>
        <p:spPr>
          <a:xfrm>
            <a:off x="381000" y="685800"/>
            <a:ext cx="6096000" cy="3429000"/>
          </a:xfrm>
          <a:ln/>
        </p:spPr>
      </p:sp>
      <p:sp>
        <p:nvSpPr>
          <p:cNvPr id="10035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a:noFill/>
        </p:spPr>
        <p:txBody>
          <a:bodyPr/>
          <a:lstStyle/>
          <a:p>
            <a:fld id="{DCF61E37-FCFA-4C21-93E7-A4964FBA7CE3}" type="slidenum">
              <a:rPr lang="en-CA" smtClean="0"/>
              <a:pPr/>
              <a:t>47</a:t>
            </a:fld>
            <a:endParaRPr lang="en-CA" dirty="0" smtClean="0"/>
          </a:p>
        </p:txBody>
      </p:sp>
      <p:sp>
        <p:nvSpPr>
          <p:cNvPr id="102402" name="Rectangle 2"/>
          <p:cNvSpPr>
            <a:spLocks noGrp="1" noRot="1" noChangeAspect="1" noChangeArrowheads="1" noTextEdit="1"/>
          </p:cNvSpPr>
          <p:nvPr>
            <p:ph type="sldImg"/>
          </p:nvPr>
        </p:nvSpPr>
        <p:spPr>
          <a:xfrm>
            <a:off x="381000" y="685800"/>
            <a:ext cx="6096000" cy="3429000"/>
          </a:xfrm>
          <a:ln/>
        </p:spPr>
      </p:sp>
      <p:sp>
        <p:nvSpPr>
          <p:cNvPr id="10240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p:cNvSpPr>
            <a:spLocks noGrp="1" noChangeArrowheads="1"/>
          </p:cNvSpPr>
          <p:nvPr>
            <p:ph type="sldNum" sz="quarter" idx="5"/>
          </p:nvPr>
        </p:nvSpPr>
        <p:spPr>
          <a:noFill/>
        </p:spPr>
        <p:txBody>
          <a:bodyPr/>
          <a:lstStyle/>
          <a:p>
            <a:fld id="{6CA47D25-617C-445D-A5A3-9BA289CC15B6}" type="slidenum">
              <a:rPr lang="en-CA" smtClean="0"/>
              <a:pPr/>
              <a:t>48</a:t>
            </a:fld>
            <a:endParaRPr lang="en-CA" dirty="0" smtClean="0"/>
          </a:p>
        </p:txBody>
      </p:sp>
      <p:sp>
        <p:nvSpPr>
          <p:cNvPr id="104450" name="Rectangle 2"/>
          <p:cNvSpPr>
            <a:spLocks noGrp="1" noRot="1" noChangeAspect="1" noChangeArrowheads="1" noTextEdit="1"/>
          </p:cNvSpPr>
          <p:nvPr>
            <p:ph type="sldImg"/>
          </p:nvPr>
        </p:nvSpPr>
        <p:spPr>
          <a:xfrm>
            <a:off x="381000" y="685800"/>
            <a:ext cx="6096000" cy="3429000"/>
          </a:xfrm>
          <a:ln/>
        </p:spPr>
      </p:sp>
      <p:sp>
        <p:nvSpPr>
          <p:cNvPr id="10445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a:spLocks noGrp="1" noChangeArrowheads="1"/>
          </p:cNvSpPr>
          <p:nvPr>
            <p:ph type="sldNum" sz="quarter" idx="5"/>
          </p:nvPr>
        </p:nvSpPr>
        <p:spPr>
          <a:noFill/>
        </p:spPr>
        <p:txBody>
          <a:bodyPr/>
          <a:lstStyle/>
          <a:p>
            <a:fld id="{DC50E3F3-AECE-493E-BF5A-DB97DDF6D2F1}" type="slidenum">
              <a:rPr lang="en-CA" smtClean="0"/>
              <a:pPr/>
              <a:t>49</a:t>
            </a:fld>
            <a:endParaRPr lang="en-CA" dirty="0" smtClean="0"/>
          </a:p>
        </p:txBody>
      </p:sp>
      <p:sp>
        <p:nvSpPr>
          <p:cNvPr id="106498" name="Rectangle 2"/>
          <p:cNvSpPr>
            <a:spLocks noGrp="1" noRot="1" noChangeAspect="1" noChangeArrowheads="1" noTextEdit="1"/>
          </p:cNvSpPr>
          <p:nvPr>
            <p:ph type="sldImg"/>
          </p:nvPr>
        </p:nvSpPr>
        <p:spPr>
          <a:xfrm>
            <a:off x="381000" y="685800"/>
            <a:ext cx="6096000" cy="3429000"/>
          </a:xfrm>
          <a:ln/>
        </p:spPr>
      </p:sp>
      <p:sp>
        <p:nvSpPr>
          <p:cNvPr id="10649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a:noFill/>
        </p:spPr>
        <p:txBody>
          <a:bodyPr/>
          <a:lstStyle/>
          <a:p>
            <a:fld id="{0074B390-DAFA-4F73-A71C-5402737D56E5}" type="slidenum">
              <a:rPr lang="en-CA" smtClean="0"/>
              <a:pPr/>
              <a:t>50</a:t>
            </a:fld>
            <a:endParaRPr lang="en-CA" dirty="0" smtClean="0"/>
          </a:p>
        </p:txBody>
      </p:sp>
      <p:sp>
        <p:nvSpPr>
          <p:cNvPr id="108546" name="Rectangle 2"/>
          <p:cNvSpPr>
            <a:spLocks noGrp="1" noRot="1" noChangeAspect="1" noChangeArrowheads="1" noTextEdit="1"/>
          </p:cNvSpPr>
          <p:nvPr>
            <p:ph type="sldImg"/>
          </p:nvPr>
        </p:nvSpPr>
        <p:spPr>
          <a:xfrm>
            <a:off x="381000" y="685800"/>
            <a:ext cx="6096000" cy="3429000"/>
          </a:xfrm>
          <a:ln/>
        </p:spPr>
      </p:sp>
      <p:sp>
        <p:nvSpPr>
          <p:cNvPr id="10854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a:noFill/>
        </p:spPr>
        <p:txBody>
          <a:bodyPr/>
          <a:lstStyle/>
          <a:p>
            <a:fld id="{1612C5C6-9F72-48F1-B1EB-BC2CE5E7EE92}" type="slidenum">
              <a:rPr lang="en-CA" smtClean="0"/>
              <a:pPr/>
              <a:t>51</a:t>
            </a:fld>
            <a:endParaRPr lang="en-CA" dirty="0" smtClean="0"/>
          </a:p>
        </p:txBody>
      </p:sp>
      <p:sp>
        <p:nvSpPr>
          <p:cNvPr id="110594" name="Rectangle 2"/>
          <p:cNvSpPr>
            <a:spLocks noGrp="1" noRot="1" noChangeAspect="1" noChangeArrowheads="1" noTextEdit="1"/>
          </p:cNvSpPr>
          <p:nvPr>
            <p:ph type="sldImg"/>
          </p:nvPr>
        </p:nvSpPr>
        <p:spPr>
          <a:xfrm>
            <a:off x="381000" y="685800"/>
            <a:ext cx="6096000" cy="3429000"/>
          </a:xfrm>
          <a:ln/>
        </p:spPr>
      </p:sp>
      <p:sp>
        <p:nvSpPr>
          <p:cNvPr id="11059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7"/>
          <p:cNvSpPr>
            <a:spLocks noGrp="1" noChangeArrowheads="1"/>
          </p:cNvSpPr>
          <p:nvPr>
            <p:ph type="sldNum" sz="quarter" idx="5"/>
          </p:nvPr>
        </p:nvSpPr>
        <p:spPr>
          <a:noFill/>
        </p:spPr>
        <p:txBody>
          <a:bodyPr/>
          <a:lstStyle/>
          <a:p>
            <a:fld id="{098A5CC2-57E7-403D-B1D6-F66D33DBA593}" type="slidenum">
              <a:rPr lang="en-CA" smtClean="0"/>
              <a:pPr/>
              <a:t>54</a:t>
            </a:fld>
            <a:endParaRPr lang="en-CA" dirty="0" smtClean="0"/>
          </a:p>
        </p:txBody>
      </p:sp>
      <p:sp>
        <p:nvSpPr>
          <p:cNvPr id="145410" name="Rectangle 2"/>
          <p:cNvSpPr>
            <a:spLocks noGrp="1" noRot="1" noChangeAspect="1" noChangeArrowheads="1" noTextEdit="1"/>
          </p:cNvSpPr>
          <p:nvPr>
            <p:ph type="sldImg"/>
          </p:nvPr>
        </p:nvSpPr>
        <p:spPr>
          <a:xfrm>
            <a:off x="381000" y="685800"/>
            <a:ext cx="6096000" cy="3429000"/>
          </a:xfrm>
          <a:ln/>
        </p:spPr>
      </p:sp>
      <p:sp>
        <p:nvSpPr>
          <p:cNvPr id="14541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a:noFill/>
        </p:spPr>
        <p:txBody>
          <a:bodyPr/>
          <a:lstStyle/>
          <a:p>
            <a:fld id="{911BC78D-8030-41D8-9F19-C24120AF0F4F}" type="slidenum">
              <a:rPr lang="en-CA" smtClean="0"/>
              <a:pPr/>
              <a:t>55</a:t>
            </a:fld>
            <a:endParaRPr lang="en-CA" dirty="0" smtClean="0"/>
          </a:p>
        </p:txBody>
      </p:sp>
      <p:sp>
        <p:nvSpPr>
          <p:cNvPr id="116738" name="Rectangle 2"/>
          <p:cNvSpPr>
            <a:spLocks noGrp="1" noRot="1" noChangeAspect="1" noChangeArrowheads="1" noTextEdit="1"/>
          </p:cNvSpPr>
          <p:nvPr>
            <p:ph type="sldImg"/>
          </p:nvPr>
        </p:nvSpPr>
        <p:spPr>
          <a:xfrm>
            <a:off x="381000" y="685800"/>
            <a:ext cx="6096000" cy="3429000"/>
          </a:xfrm>
          <a:ln/>
        </p:spPr>
      </p:sp>
      <p:sp>
        <p:nvSpPr>
          <p:cNvPr id="11673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a:noFill/>
        </p:spPr>
        <p:txBody>
          <a:bodyPr/>
          <a:lstStyle/>
          <a:p>
            <a:fld id="{E53217E8-BE19-42F6-A29C-9951419F453A}" type="slidenum">
              <a:rPr lang="en-CA" smtClean="0"/>
              <a:pPr/>
              <a:t>56</a:t>
            </a:fld>
            <a:endParaRPr lang="en-CA" dirty="0" smtClean="0"/>
          </a:p>
        </p:txBody>
      </p:sp>
      <p:sp>
        <p:nvSpPr>
          <p:cNvPr id="118786" name="Rectangle 2"/>
          <p:cNvSpPr>
            <a:spLocks noGrp="1" noRot="1" noChangeAspect="1" noChangeArrowheads="1" noTextEdit="1"/>
          </p:cNvSpPr>
          <p:nvPr>
            <p:ph type="sldImg"/>
          </p:nvPr>
        </p:nvSpPr>
        <p:spPr>
          <a:xfrm>
            <a:off x="381000" y="685800"/>
            <a:ext cx="6096000" cy="3429000"/>
          </a:xfrm>
          <a:ln/>
        </p:spPr>
      </p:sp>
      <p:sp>
        <p:nvSpPr>
          <p:cNvPr id="11878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a:noFill/>
        </p:spPr>
        <p:txBody>
          <a:bodyPr/>
          <a:lstStyle/>
          <a:p>
            <a:fld id="{DB1AB572-3334-4F1C-9208-0E019FC760B4}" type="slidenum">
              <a:rPr lang="en-CA" smtClean="0"/>
              <a:pPr/>
              <a:t>57</a:t>
            </a:fld>
            <a:endParaRPr lang="en-CA" dirty="0" smtClean="0"/>
          </a:p>
        </p:txBody>
      </p:sp>
      <p:sp>
        <p:nvSpPr>
          <p:cNvPr id="120834" name="Rectangle 2"/>
          <p:cNvSpPr>
            <a:spLocks noGrp="1" noRot="1" noChangeAspect="1" noChangeArrowheads="1" noTextEdit="1"/>
          </p:cNvSpPr>
          <p:nvPr>
            <p:ph type="sldImg"/>
          </p:nvPr>
        </p:nvSpPr>
        <p:spPr>
          <a:xfrm>
            <a:off x="381000" y="685800"/>
            <a:ext cx="6096000" cy="3429000"/>
          </a:xfrm>
          <a:ln/>
        </p:spPr>
      </p:sp>
      <p:sp>
        <p:nvSpPr>
          <p:cNvPr id="12083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a:spLocks noGrp="1" noChangeArrowheads="1"/>
          </p:cNvSpPr>
          <p:nvPr>
            <p:ph type="sldNum" sz="quarter" idx="5"/>
          </p:nvPr>
        </p:nvSpPr>
        <p:spPr>
          <a:noFill/>
        </p:spPr>
        <p:txBody>
          <a:bodyPr/>
          <a:lstStyle/>
          <a:p>
            <a:fld id="{5DB6B5A6-EFB8-402F-9B70-8C262DE1F51A}" type="slidenum">
              <a:rPr lang="en-CA" smtClean="0"/>
              <a:pPr/>
              <a:t>58</a:t>
            </a:fld>
            <a:endParaRPr lang="en-CA" dirty="0" smtClean="0"/>
          </a:p>
        </p:txBody>
      </p:sp>
      <p:sp>
        <p:nvSpPr>
          <p:cNvPr id="122882" name="Rectangle 2"/>
          <p:cNvSpPr>
            <a:spLocks noGrp="1" noRot="1" noChangeAspect="1" noChangeArrowheads="1" noTextEdit="1"/>
          </p:cNvSpPr>
          <p:nvPr>
            <p:ph type="sldImg"/>
          </p:nvPr>
        </p:nvSpPr>
        <p:spPr>
          <a:xfrm>
            <a:off x="381000" y="685800"/>
            <a:ext cx="6096000" cy="3429000"/>
          </a:xfrm>
          <a:ln/>
        </p:spPr>
      </p:sp>
      <p:sp>
        <p:nvSpPr>
          <p:cNvPr id="12288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p:cNvSpPr>
            <a:spLocks noGrp="1" noChangeArrowheads="1"/>
          </p:cNvSpPr>
          <p:nvPr>
            <p:ph type="sldNum" sz="quarter" idx="5"/>
          </p:nvPr>
        </p:nvSpPr>
        <p:spPr>
          <a:noFill/>
        </p:spPr>
        <p:txBody>
          <a:bodyPr/>
          <a:lstStyle/>
          <a:p>
            <a:fld id="{32C1A294-8C7B-4932-9D0C-0C34884029A8}" type="slidenum">
              <a:rPr lang="en-CA" smtClean="0"/>
              <a:pPr/>
              <a:t>59</a:t>
            </a:fld>
            <a:endParaRPr lang="en-CA" dirty="0" smtClean="0"/>
          </a:p>
        </p:txBody>
      </p:sp>
      <p:sp>
        <p:nvSpPr>
          <p:cNvPr id="124930" name="Rectangle 2"/>
          <p:cNvSpPr>
            <a:spLocks noGrp="1" noRot="1" noChangeAspect="1" noChangeArrowheads="1" noTextEdit="1"/>
          </p:cNvSpPr>
          <p:nvPr>
            <p:ph type="sldImg"/>
          </p:nvPr>
        </p:nvSpPr>
        <p:spPr>
          <a:xfrm>
            <a:off x="381000" y="685800"/>
            <a:ext cx="6096000" cy="3429000"/>
          </a:xfrm>
          <a:ln/>
        </p:spPr>
      </p:sp>
      <p:sp>
        <p:nvSpPr>
          <p:cNvPr id="12493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a:spLocks noGrp="1" noChangeArrowheads="1"/>
          </p:cNvSpPr>
          <p:nvPr>
            <p:ph type="sldNum" sz="quarter" idx="5"/>
          </p:nvPr>
        </p:nvSpPr>
        <p:spPr>
          <a:noFill/>
        </p:spPr>
        <p:txBody>
          <a:bodyPr/>
          <a:lstStyle/>
          <a:p>
            <a:fld id="{079EE8DA-7A16-4D66-9EA1-C71F0667A533}" type="slidenum">
              <a:rPr lang="en-CA" smtClean="0"/>
              <a:pPr/>
              <a:t>60</a:t>
            </a:fld>
            <a:endParaRPr lang="en-CA" dirty="0" smtClean="0"/>
          </a:p>
        </p:txBody>
      </p:sp>
      <p:sp>
        <p:nvSpPr>
          <p:cNvPr id="126978" name="Rectangle 2"/>
          <p:cNvSpPr>
            <a:spLocks noGrp="1" noRot="1" noChangeAspect="1" noChangeArrowheads="1" noTextEdit="1"/>
          </p:cNvSpPr>
          <p:nvPr>
            <p:ph type="sldImg"/>
          </p:nvPr>
        </p:nvSpPr>
        <p:spPr>
          <a:xfrm>
            <a:off x="381000" y="685800"/>
            <a:ext cx="6096000" cy="3429000"/>
          </a:xfrm>
          <a:ln/>
        </p:spPr>
      </p:sp>
      <p:sp>
        <p:nvSpPr>
          <p:cNvPr id="12697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a:spLocks noGrp="1" noChangeArrowheads="1"/>
          </p:cNvSpPr>
          <p:nvPr>
            <p:ph type="sldNum" sz="quarter" idx="5"/>
          </p:nvPr>
        </p:nvSpPr>
        <p:spPr>
          <a:noFill/>
        </p:spPr>
        <p:txBody>
          <a:bodyPr/>
          <a:lstStyle/>
          <a:p>
            <a:fld id="{E56D7B81-0009-49A6-9076-F37BB8EB5F74}" type="slidenum">
              <a:rPr lang="en-CA" smtClean="0"/>
              <a:pPr/>
              <a:t>61</a:t>
            </a:fld>
            <a:endParaRPr lang="en-CA" dirty="0" smtClean="0"/>
          </a:p>
        </p:txBody>
      </p:sp>
      <p:sp>
        <p:nvSpPr>
          <p:cNvPr id="129026" name="Rectangle 2"/>
          <p:cNvSpPr>
            <a:spLocks noGrp="1" noRot="1" noChangeAspect="1" noChangeArrowheads="1" noTextEdit="1"/>
          </p:cNvSpPr>
          <p:nvPr>
            <p:ph type="sldImg"/>
          </p:nvPr>
        </p:nvSpPr>
        <p:spPr>
          <a:xfrm>
            <a:off x="381000" y="685800"/>
            <a:ext cx="6096000" cy="3429000"/>
          </a:xfrm>
          <a:ln/>
        </p:spPr>
      </p:sp>
      <p:sp>
        <p:nvSpPr>
          <p:cNvPr id="12902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p:cNvSpPr>
            <a:spLocks noGrp="1" noChangeArrowheads="1"/>
          </p:cNvSpPr>
          <p:nvPr>
            <p:ph type="sldNum" sz="quarter" idx="5"/>
          </p:nvPr>
        </p:nvSpPr>
        <p:spPr>
          <a:noFill/>
        </p:spPr>
        <p:txBody>
          <a:bodyPr/>
          <a:lstStyle/>
          <a:p>
            <a:fld id="{8813453C-7476-4E4C-836D-92D5ADCC8205}" type="slidenum">
              <a:rPr lang="en-CA" smtClean="0"/>
              <a:pPr/>
              <a:t>62</a:t>
            </a:fld>
            <a:endParaRPr lang="en-CA" dirty="0" smtClean="0"/>
          </a:p>
        </p:txBody>
      </p:sp>
      <p:sp>
        <p:nvSpPr>
          <p:cNvPr id="132098" name="Rectangle 2"/>
          <p:cNvSpPr>
            <a:spLocks noGrp="1" noRot="1" noChangeAspect="1" noChangeArrowheads="1" noTextEdit="1"/>
          </p:cNvSpPr>
          <p:nvPr>
            <p:ph type="sldImg"/>
          </p:nvPr>
        </p:nvSpPr>
        <p:spPr>
          <a:xfrm>
            <a:off x="381000" y="685800"/>
            <a:ext cx="6096000" cy="3429000"/>
          </a:xfrm>
          <a:ln/>
        </p:spPr>
      </p:sp>
      <p:sp>
        <p:nvSpPr>
          <p:cNvPr id="13209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7"/>
          <p:cNvSpPr>
            <a:spLocks noGrp="1" noChangeArrowheads="1"/>
          </p:cNvSpPr>
          <p:nvPr>
            <p:ph type="sldNum" sz="quarter" idx="5"/>
          </p:nvPr>
        </p:nvSpPr>
        <p:spPr>
          <a:noFill/>
        </p:spPr>
        <p:txBody>
          <a:bodyPr/>
          <a:lstStyle/>
          <a:p>
            <a:fld id="{2C3D3062-AA86-4561-AF23-B4923F906D06}" type="slidenum">
              <a:rPr lang="en-CA" smtClean="0"/>
              <a:pPr/>
              <a:t>63</a:t>
            </a:fld>
            <a:endParaRPr lang="en-CA" dirty="0" smtClean="0"/>
          </a:p>
        </p:txBody>
      </p:sp>
      <p:sp>
        <p:nvSpPr>
          <p:cNvPr id="246786" name="Rectangle 2"/>
          <p:cNvSpPr>
            <a:spLocks noGrp="1" noRot="1" noChangeAspect="1" noChangeArrowheads="1" noTextEdit="1"/>
          </p:cNvSpPr>
          <p:nvPr>
            <p:ph type="sldImg"/>
          </p:nvPr>
        </p:nvSpPr>
        <p:spPr>
          <a:xfrm>
            <a:off x="381000" y="685800"/>
            <a:ext cx="6096000" cy="3429000"/>
          </a:xfrm>
          <a:ln/>
        </p:spPr>
      </p:sp>
      <p:sp>
        <p:nvSpPr>
          <p:cNvPr id="24678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7"/>
          <p:cNvSpPr>
            <a:spLocks noGrp="1" noChangeArrowheads="1"/>
          </p:cNvSpPr>
          <p:nvPr>
            <p:ph type="sldNum" sz="quarter" idx="5"/>
          </p:nvPr>
        </p:nvSpPr>
        <p:spPr>
          <a:noFill/>
        </p:spPr>
        <p:txBody>
          <a:bodyPr/>
          <a:lstStyle/>
          <a:p>
            <a:fld id="{0E24D944-1676-4E2E-949C-48817D2E1BF7}" type="slidenum">
              <a:rPr lang="en-CA" smtClean="0"/>
              <a:pPr/>
              <a:t>64</a:t>
            </a:fld>
            <a:endParaRPr lang="en-CA" dirty="0" smtClean="0"/>
          </a:p>
        </p:txBody>
      </p:sp>
      <p:sp>
        <p:nvSpPr>
          <p:cNvPr id="138242" name="Rectangle 2"/>
          <p:cNvSpPr>
            <a:spLocks noGrp="1" noRot="1" noChangeAspect="1" noChangeArrowheads="1" noTextEdit="1"/>
          </p:cNvSpPr>
          <p:nvPr>
            <p:ph type="sldImg"/>
          </p:nvPr>
        </p:nvSpPr>
        <p:spPr>
          <a:xfrm>
            <a:off x="381000" y="685800"/>
            <a:ext cx="6096000" cy="3429000"/>
          </a:xfrm>
          <a:ln/>
        </p:spPr>
      </p:sp>
      <p:sp>
        <p:nvSpPr>
          <p:cNvPr id="13824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7"/>
          <p:cNvSpPr>
            <a:spLocks noGrp="1" noChangeArrowheads="1"/>
          </p:cNvSpPr>
          <p:nvPr>
            <p:ph type="sldNum" sz="quarter" idx="5"/>
          </p:nvPr>
        </p:nvSpPr>
        <p:spPr>
          <a:noFill/>
        </p:spPr>
        <p:txBody>
          <a:bodyPr/>
          <a:lstStyle/>
          <a:p>
            <a:fld id="{98D89CBF-1C7A-48E8-AED3-2EC1E929D6C6}" type="slidenum">
              <a:rPr lang="en-CA" smtClean="0"/>
              <a:pPr/>
              <a:t>65</a:t>
            </a:fld>
            <a:endParaRPr lang="en-CA" dirty="0" smtClean="0"/>
          </a:p>
        </p:txBody>
      </p:sp>
      <p:sp>
        <p:nvSpPr>
          <p:cNvPr id="140290" name="Rectangle 2"/>
          <p:cNvSpPr>
            <a:spLocks noGrp="1" noRot="1" noChangeAspect="1" noChangeArrowheads="1" noTextEdit="1"/>
          </p:cNvSpPr>
          <p:nvPr>
            <p:ph type="sldImg"/>
          </p:nvPr>
        </p:nvSpPr>
        <p:spPr>
          <a:xfrm>
            <a:off x="381000" y="685800"/>
            <a:ext cx="6096000" cy="3429000"/>
          </a:xfrm>
          <a:ln/>
        </p:spPr>
      </p:sp>
      <p:sp>
        <p:nvSpPr>
          <p:cNvPr id="14029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7"/>
          <p:cNvSpPr>
            <a:spLocks noGrp="1" noChangeArrowheads="1"/>
          </p:cNvSpPr>
          <p:nvPr>
            <p:ph type="sldNum" sz="quarter" idx="5"/>
          </p:nvPr>
        </p:nvSpPr>
        <p:spPr>
          <a:noFill/>
        </p:spPr>
        <p:txBody>
          <a:bodyPr/>
          <a:lstStyle/>
          <a:p>
            <a:fld id="{40B9138D-59FE-4DC4-8AB9-32279A6AD58A}" type="slidenum">
              <a:rPr lang="en-CA" smtClean="0"/>
              <a:pPr/>
              <a:t>66</a:t>
            </a:fld>
            <a:endParaRPr lang="en-CA" dirty="0" smtClean="0"/>
          </a:p>
        </p:txBody>
      </p:sp>
      <p:sp>
        <p:nvSpPr>
          <p:cNvPr id="143362" name="Rectangle 2"/>
          <p:cNvSpPr>
            <a:spLocks noGrp="1" noRot="1" noChangeAspect="1" noChangeArrowheads="1" noTextEdit="1"/>
          </p:cNvSpPr>
          <p:nvPr>
            <p:ph type="sldImg"/>
          </p:nvPr>
        </p:nvSpPr>
        <p:spPr>
          <a:xfrm>
            <a:off x="381000" y="685800"/>
            <a:ext cx="6096000" cy="3429000"/>
          </a:xfrm>
          <a:ln/>
        </p:spPr>
      </p:sp>
      <p:sp>
        <p:nvSpPr>
          <p:cNvPr id="14336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7"/>
          <p:cNvSpPr>
            <a:spLocks noGrp="1" noChangeArrowheads="1"/>
          </p:cNvSpPr>
          <p:nvPr>
            <p:ph type="sldNum" sz="quarter" idx="5"/>
          </p:nvPr>
        </p:nvSpPr>
        <p:spPr>
          <a:noFill/>
        </p:spPr>
        <p:txBody>
          <a:bodyPr/>
          <a:lstStyle/>
          <a:p>
            <a:fld id="{5D7BA29B-6BCF-4004-88C8-F27FFDB76B04}" type="slidenum">
              <a:rPr lang="en-CA" smtClean="0"/>
              <a:pPr/>
              <a:t>67</a:t>
            </a:fld>
            <a:endParaRPr lang="en-CA" dirty="0" smtClean="0"/>
          </a:p>
        </p:txBody>
      </p:sp>
      <p:sp>
        <p:nvSpPr>
          <p:cNvPr id="146434" name="Rectangle 2"/>
          <p:cNvSpPr>
            <a:spLocks noGrp="1" noRot="1" noChangeAspect="1" noChangeArrowheads="1" noTextEdit="1"/>
          </p:cNvSpPr>
          <p:nvPr>
            <p:ph type="sldImg"/>
          </p:nvPr>
        </p:nvSpPr>
        <p:spPr>
          <a:xfrm>
            <a:off x="381000" y="685800"/>
            <a:ext cx="6096000" cy="3429000"/>
          </a:xfrm>
          <a:ln/>
        </p:spPr>
      </p:sp>
      <p:sp>
        <p:nvSpPr>
          <p:cNvPr id="14643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7"/>
          <p:cNvSpPr>
            <a:spLocks noGrp="1" noChangeArrowheads="1"/>
          </p:cNvSpPr>
          <p:nvPr>
            <p:ph type="sldNum" sz="quarter" idx="5"/>
          </p:nvPr>
        </p:nvSpPr>
        <p:spPr>
          <a:noFill/>
        </p:spPr>
        <p:txBody>
          <a:bodyPr/>
          <a:lstStyle/>
          <a:p>
            <a:fld id="{4199C2F2-6CB7-4314-9F1F-73E2E7436120}" type="slidenum">
              <a:rPr lang="en-CA" smtClean="0"/>
              <a:pPr/>
              <a:t>68</a:t>
            </a:fld>
            <a:endParaRPr lang="en-CA" dirty="0" smtClean="0"/>
          </a:p>
        </p:txBody>
      </p:sp>
      <p:sp>
        <p:nvSpPr>
          <p:cNvPr id="168962" name="Rectangle 2"/>
          <p:cNvSpPr>
            <a:spLocks noGrp="1" noRot="1" noChangeAspect="1" noChangeArrowheads="1" noTextEdit="1"/>
          </p:cNvSpPr>
          <p:nvPr>
            <p:ph type="sldImg"/>
          </p:nvPr>
        </p:nvSpPr>
        <p:spPr>
          <a:xfrm>
            <a:off x="381000" y="685800"/>
            <a:ext cx="6096000" cy="3429000"/>
          </a:xfrm>
          <a:ln/>
        </p:spPr>
      </p:sp>
      <p:sp>
        <p:nvSpPr>
          <p:cNvPr id="16896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7"/>
          <p:cNvSpPr>
            <a:spLocks noGrp="1" noChangeArrowheads="1"/>
          </p:cNvSpPr>
          <p:nvPr>
            <p:ph type="sldNum" sz="quarter" idx="5"/>
          </p:nvPr>
        </p:nvSpPr>
        <p:spPr>
          <a:noFill/>
        </p:spPr>
        <p:txBody>
          <a:bodyPr/>
          <a:lstStyle/>
          <a:p>
            <a:fld id="{EE8B88CF-D830-42C3-8D74-A2C2300B4E32}" type="slidenum">
              <a:rPr lang="en-CA" smtClean="0"/>
              <a:pPr/>
              <a:t>69</a:t>
            </a:fld>
            <a:endParaRPr lang="en-CA" dirty="0" smtClean="0"/>
          </a:p>
        </p:txBody>
      </p:sp>
      <p:sp>
        <p:nvSpPr>
          <p:cNvPr id="171010" name="Rectangle 2"/>
          <p:cNvSpPr>
            <a:spLocks noGrp="1" noRot="1" noChangeAspect="1" noChangeArrowheads="1" noTextEdit="1"/>
          </p:cNvSpPr>
          <p:nvPr>
            <p:ph type="sldImg"/>
          </p:nvPr>
        </p:nvSpPr>
        <p:spPr>
          <a:xfrm>
            <a:off x="381000" y="685800"/>
            <a:ext cx="6096000" cy="3429000"/>
          </a:xfrm>
          <a:ln/>
        </p:spPr>
      </p:sp>
      <p:sp>
        <p:nvSpPr>
          <p:cNvPr id="17101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7"/>
          <p:cNvSpPr>
            <a:spLocks noGrp="1" noChangeArrowheads="1"/>
          </p:cNvSpPr>
          <p:nvPr>
            <p:ph type="sldNum" sz="quarter" idx="5"/>
          </p:nvPr>
        </p:nvSpPr>
        <p:spPr>
          <a:noFill/>
        </p:spPr>
        <p:txBody>
          <a:bodyPr/>
          <a:lstStyle/>
          <a:p>
            <a:fld id="{EB72E6AC-2E3F-4667-9CFE-D5A648C9CF72}" type="slidenum">
              <a:rPr lang="en-CA" smtClean="0"/>
              <a:pPr/>
              <a:t>70</a:t>
            </a:fld>
            <a:endParaRPr lang="en-CA" dirty="0" smtClean="0"/>
          </a:p>
        </p:txBody>
      </p:sp>
      <p:sp>
        <p:nvSpPr>
          <p:cNvPr id="173058" name="Rectangle 2"/>
          <p:cNvSpPr>
            <a:spLocks noGrp="1" noRot="1" noChangeAspect="1" noChangeArrowheads="1" noTextEdit="1"/>
          </p:cNvSpPr>
          <p:nvPr>
            <p:ph type="sldImg"/>
          </p:nvPr>
        </p:nvSpPr>
        <p:spPr>
          <a:xfrm>
            <a:off x="381000" y="685800"/>
            <a:ext cx="6096000" cy="3429000"/>
          </a:xfrm>
          <a:ln/>
        </p:spPr>
      </p:sp>
      <p:sp>
        <p:nvSpPr>
          <p:cNvPr id="17305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7"/>
          <p:cNvSpPr>
            <a:spLocks noGrp="1" noChangeArrowheads="1"/>
          </p:cNvSpPr>
          <p:nvPr>
            <p:ph type="sldNum" sz="quarter" idx="5"/>
          </p:nvPr>
        </p:nvSpPr>
        <p:spPr>
          <a:noFill/>
        </p:spPr>
        <p:txBody>
          <a:bodyPr/>
          <a:lstStyle/>
          <a:p>
            <a:fld id="{0FE519BE-8E31-4133-AE96-E7DCB98FF168}" type="slidenum">
              <a:rPr lang="en-CA" smtClean="0"/>
              <a:pPr/>
              <a:t>71</a:t>
            </a:fld>
            <a:endParaRPr lang="en-CA" dirty="0" smtClean="0"/>
          </a:p>
        </p:txBody>
      </p:sp>
      <p:sp>
        <p:nvSpPr>
          <p:cNvPr id="175106" name="Rectangle 2"/>
          <p:cNvSpPr>
            <a:spLocks noGrp="1" noRot="1" noChangeAspect="1" noChangeArrowheads="1" noTextEdit="1"/>
          </p:cNvSpPr>
          <p:nvPr>
            <p:ph type="sldImg"/>
          </p:nvPr>
        </p:nvSpPr>
        <p:spPr>
          <a:xfrm>
            <a:off x="381000" y="685800"/>
            <a:ext cx="6096000" cy="3429000"/>
          </a:xfrm>
          <a:ln/>
        </p:spPr>
      </p:sp>
      <p:sp>
        <p:nvSpPr>
          <p:cNvPr id="17510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7"/>
          <p:cNvSpPr>
            <a:spLocks noGrp="1" noChangeArrowheads="1"/>
          </p:cNvSpPr>
          <p:nvPr>
            <p:ph type="sldNum" sz="quarter" idx="5"/>
          </p:nvPr>
        </p:nvSpPr>
        <p:spPr>
          <a:noFill/>
        </p:spPr>
        <p:txBody>
          <a:bodyPr/>
          <a:lstStyle/>
          <a:p>
            <a:fld id="{25180B5C-099A-4523-9B28-9B8F0AACAF1D}" type="slidenum">
              <a:rPr lang="en-CA" smtClean="0"/>
              <a:pPr/>
              <a:t>72</a:t>
            </a:fld>
            <a:endParaRPr lang="en-CA" dirty="0" smtClean="0"/>
          </a:p>
        </p:txBody>
      </p:sp>
      <p:sp>
        <p:nvSpPr>
          <p:cNvPr id="177154" name="Rectangle 2"/>
          <p:cNvSpPr>
            <a:spLocks noGrp="1" noRot="1" noChangeAspect="1" noChangeArrowheads="1" noTextEdit="1"/>
          </p:cNvSpPr>
          <p:nvPr>
            <p:ph type="sldImg"/>
          </p:nvPr>
        </p:nvSpPr>
        <p:spPr>
          <a:xfrm>
            <a:off x="381000" y="685800"/>
            <a:ext cx="6096000" cy="3429000"/>
          </a:xfrm>
          <a:ln/>
        </p:spPr>
      </p:sp>
      <p:sp>
        <p:nvSpPr>
          <p:cNvPr id="17715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7"/>
          <p:cNvSpPr>
            <a:spLocks noGrp="1" noChangeArrowheads="1"/>
          </p:cNvSpPr>
          <p:nvPr>
            <p:ph type="sldNum" sz="quarter" idx="5"/>
          </p:nvPr>
        </p:nvSpPr>
        <p:spPr>
          <a:noFill/>
        </p:spPr>
        <p:txBody>
          <a:bodyPr/>
          <a:lstStyle/>
          <a:p>
            <a:fld id="{174B50D3-0820-4EB0-A30D-CED4D872C0D1}" type="slidenum">
              <a:rPr lang="en-CA" smtClean="0"/>
              <a:pPr/>
              <a:t>73</a:t>
            </a:fld>
            <a:endParaRPr lang="en-CA" dirty="0" smtClean="0"/>
          </a:p>
        </p:txBody>
      </p:sp>
      <p:sp>
        <p:nvSpPr>
          <p:cNvPr id="179202" name="Rectangle 2"/>
          <p:cNvSpPr>
            <a:spLocks noGrp="1" noRot="1" noChangeAspect="1" noChangeArrowheads="1" noTextEdit="1"/>
          </p:cNvSpPr>
          <p:nvPr>
            <p:ph type="sldImg"/>
          </p:nvPr>
        </p:nvSpPr>
        <p:spPr>
          <a:xfrm>
            <a:off x="381000" y="685800"/>
            <a:ext cx="6096000" cy="3429000"/>
          </a:xfrm>
          <a:ln/>
        </p:spPr>
      </p:sp>
      <p:sp>
        <p:nvSpPr>
          <p:cNvPr id="17920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7"/>
          <p:cNvSpPr>
            <a:spLocks noGrp="1" noChangeArrowheads="1"/>
          </p:cNvSpPr>
          <p:nvPr>
            <p:ph type="sldNum" sz="quarter" idx="5"/>
          </p:nvPr>
        </p:nvSpPr>
        <p:spPr>
          <a:noFill/>
        </p:spPr>
        <p:txBody>
          <a:bodyPr/>
          <a:lstStyle/>
          <a:p>
            <a:fld id="{00640F39-AD12-41E3-A54C-835FFF108412}" type="slidenum">
              <a:rPr lang="en-CA" smtClean="0"/>
              <a:pPr/>
              <a:t>74</a:t>
            </a:fld>
            <a:endParaRPr lang="en-CA" dirty="0" smtClean="0"/>
          </a:p>
        </p:txBody>
      </p:sp>
      <p:sp>
        <p:nvSpPr>
          <p:cNvPr id="181250" name="Rectangle 2"/>
          <p:cNvSpPr>
            <a:spLocks noGrp="1" noRot="1" noChangeAspect="1" noChangeArrowheads="1" noTextEdit="1"/>
          </p:cNvSpPr>
          <p:nvPr>
            <p:ph type="sldImg"/>
          </p:nvPr>
        </p:nvSpPr>
        <p:spPr>
          <a:xfrm>
            <a:off x="381000" y="685800"/>
            <a:ext cx="6096000" cy="3429000"/>
          </a:xfrm>
          <a:ln/>
        </p:spPr>
      </p:sp>
      <p:sp>
        <p:nvSpPr>
          <p:cNvPr id="18125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7"/>
          <p:cNvSpPr>
            <a:spLocks noGrp="1" noChangeArrowheads="1"/>
          </p:cNvSpPr>
          <p:nvPr>
            <p:ph type="sldNum" sz="quarter" idx="5"/>
          </p:nvPr>
        </p:nvSpPr>
        <p:spPr>
          <a:noFill/>
        </p:spPr>
        <p:txBody>
          <a:bodyPr/>
          <a:lstStyle/>
          <a:p>
            <a:fld id="{F740F512-2EE6-4202-A8D9-DE64CB7A82AF}" type="slidenum">
              <a:rPr lang="en-CA" smtClean="0"/>
              <a:pPr/>
              <a:t>75</a:t>
            </a:fld>
            <a:endParaRPr lang="en-CA" dirty="0" smtClean="0"/>
          </a:p>
        </p:txBody>
      </p:sp>
      <p:sp>
        <p:nvSpPr>
          <p:cNvPr id="183298" name="Rectangle 2"/>
          <p:cNvSpPr>
            <a:spLocks noGrp="1" noRot="1" noChangeAspect="1" noChangeArrowheads="1" noTextEdit="1"/>
          </p:cNvSpPr>
          <p:nvPr>
            <p:ph type="sldImg"/>
          </p:nvPr>
        </p:nvSpPr>
        <p:spPr>
          <a:xfrm>
            <a:off x="381000" y="685800"/>
            <a:ext cx="6096000" cy="3429000"/>
          </a:xfrm>
          <a:ln/>
        </p:spPr>
      </p:sp>
      <p:sp>
        <p:nvSpPr>
          <p:cNvPr id="18329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7"/>
          <p:cNvSpPr>
            <a:spLocks noGrp="1" noChangeArrowheads="1"/>
          </p:cNvSpPr>
          <p:nvPr>
            <p:ph type="sldNum" sz="quarter" idx="5"/>
          </p:nvPr>
        </p:nvSpPr>
        <p:spPr>
          <a:noFill/>
        </p:spPr>
        <p:txBody>
          <a:bodyPr/>
          <a:lstStyle/>
          <a:p>
            <a:fld id="{92C43B74-1C82-43F7-ACEC-C8A2358135BB}" type="slidenum">
              <a:rPr lang="en-CA" smtClean="0"/>
              <a:pPr/>
              <a:t>76</a:t>
            </a:fld>
            <a:endParaRPr lang="en-CA" dirty="0" smtClean="0"/>
          </a:p>
        </p:txBody>
      </p:sp>
      <p:sp>
        <p:nvSpPr>
          <p:cNvPr id="185346" name="Rectangle 2"/>
          <p:cNvSpPr>
            <a:spLocks noGrp="1" noRot="1" noChangeAspect="1" noChangeArrowheads="1" noTextEdit="1"/>
          </p:cNvSpPr>
          <p:nvPr>
            <p:ph type="sldImg"/>
          </p:nvPr>
        </p:nvSpPr>
        <p:spPr>
          <a:xfrm>
            <a:off x="381000" y="685800"/>
            <a:ext cx="6096000" cy="3429000"/>
          </a:xfrm>
          <a:ln/>
        </p:spPr>
      </p:sp>
      <p:sp>
        <p:nvSpPr>
          <p:cNvPr id="18534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7"/>
          <p:cNvSpPr>
            <a:spLocks noGrp="1" noChangeArrowheads="1"/>
          </p:cNvSpPr>
          <p:nvPr>
            <p:ph type="sldNum" sz="quarter" idx="5"/>
          </p:nvPr>
        </p:nvSpPr>
        <p:spPr>
          <a:noFill/>
        </p:spPr>
        <p:txBody>
          <a:bodyPr/>
          <a:lstStyle/>
          <a:p>
            <a:fld id="{32B5BE7F-8EC9-4F03-A8AD-9ADA3427D864}" type="slidenum">
              <a:rPr lang="en-CA" smtClean="0"/>
              <a:pPr/>
              <a:t>77</a:t>
            </a:fld>
            <a:endParaRPr lang="en-CA" dirty="0" smtClean="0"/>
          </a:p>
        </p:txBody>
      </p:sp>
      <p:sp>
        <p:nvSpPr>
          <p:cNvPr id="187394" name="Rectangle 2"/>
          <p:cNvSpPr>
            <a:spLocks noGrp="1" noRot="1" noChangeAspect="1" noChangeArrowheads="1" noTextEdit="1"/>
          </p:cNvSpPr>
          <p:nvPr>
            <p:ph type="sldImg"/>
          </p:nvPr>
        </p:nvSpPr>
        <p:spPr>
          <a:xfrm>
            <a:off x="381000" y="685800"/>
            <a:ext cx="6096000" cy="3429000"/>
          </a:xfrm>
          <a:ln/>
        </p:spPr>
      </p:sp>
      <p:sp>
        <p:nvSpPr>
          <p:cNvPr id="18739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7"/>
          <p:cNvSpPr>
            <a:spLocks noGrp="1" noChangeArrowheads="1"/>
          </p:cNvSpPr>
          <p:nvPr>
            <p:ph type="sldNum" sz="quarter" idx="5"/>
          </p:nvPr>
        </p:nvSpPr>
        <p:spPr>
          <a:noFill/>
        </p:spPr>
        <p:txBody>
          <a:bodyPr/>
          <a:lstStyle/>
          <a:p>
            <a:fld id="{CE0AF94E-84DB-4647-96E3-3F92FFCEFB9A}" type="slidenum">
              <a:rPr lang="en-CA" smtClean="0"/>
              <a:pPr/>
              <a:t>78</a:t>
            </a:fld>
            <a:endParaRPr lang="en-CA" dirty="0" smtClean="0"/>
          </a:p>
        </p:txBody>
      </p:sp>
      <p:sp>
        <p:nvSpPr>
          <p:cNvPr id="189442" name="Rectangle 2"/>
          <p:cNvSpPr>
            <a:spLocks noGrp="1" noRot="1" noChangeAspect="1" noChangeArrowheads="1" noTextEdit="1"/>
          </p:cNvSpPr>
          <p:nvPr>
            <p:ph type="sldImg"/>
          </p:nvPr>
        </p:nvSpPr>
        <p:spPr>
          <a:xfrm>
            <a:off x="381000" y="685800"/>
            <a:ext cx="6096000" cy="3429000"/>
          </a:xfrm>
          <a:ln/>
        </p:spPr>
      </p:sp>
      <p:sp>
        <p:nvSpPr>
          <p:cNvPr id="18944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7"/>
          <p:cNvSpPr>
            <a:spLocks noGrp="1" noChangeArrowheads="1"/>
          </p:cNvSpPr>
          <p:nvPr>
            <p:ph type="sldNum" sz="quarter" idx="5"/>
          </p:nvPr>
        </p:nvSpPr>
        <p:spPr>
          <a:noFill/>
        </p:spPr>
        <p:txBody>
          <a:bodyPr/>
          <a:lstStyle/>
          <a:p>
            <a:fld id="{445266A1-8F9F-4734-96E1-2412711B370D}" type="slidenum">
              <a:rPr lang="en-CA" smtClean="0"/>
              <a:pPr/>
              <a:t>79</a:t>
            </a:fld>
            <a:endParaRPr lang="en-CA" dirty="0" smtClean="0"/>
          </a:p>
        </p:txBody>
      </p:sp>
      <p:sp>
        <p:nvSpPr>
          <p:cNvPr id="191490" name="Rectangle 2"/>
          <p:cNvSpPr>
            <a:spLocks noGrp="1" noRot="1" noChangeAspect="1" noChangeArrowheads="1" noTextEdit="1"/>
          </p:cNvSpPr>
          <p:nvPr>
            <p:ph type="sldImg"/>
          </p:nvPr>
        </p:nvSpPr>
        <p:spPr>
          <a:xfrm>
            <a:off x="381000" y="685800"/>
            <a:ext cx="6096000" cy="3429000"/>
          </a:xfrm>
          <a:ln/>
        </p:spPr>
      </p:sp>
      <p:sp>
        <p:nvSpPr>
          <p:cNvPr id="19149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7"/>
          <p:cNvSpPr>
            <a:spLocks noGrp="1" noChangeArrowheads="1"/>
          </p:cNvSpPr>
          <p:nvPr>
            <p:ph type="sldNum" sz="quarter" idx="5"/>
          </p:nvPr>
        </p:nvSpPr>
        <p:spPr>
          <a:noFill/>
        </p:spPr>
        <p:txBody>
          <a:bodyPr/>
          <a:lstStyle/>
          <a:p>
            <a:fld id="{AC1B1504-2FE4-41DC-978D-50E350ED6305}" type="slidenum">
              <a:rPr lang="en-CA" smtClean="0"/>
              <a:pPr/>
              <a:t>80</a:t>
            </a:fld>
            <a:endParaRPr lang="en-CA" dirty="0" smtClean="0"/>
          </a:p>
        </p:txBody>
      </p:sp>
      <p:sp>
        <p:nvSpPr>
          <p:cNvPr id="193538" name="Rectangle 2"/>
          <p:cNvSpPr>
            <a:spLocks noGrp="1" noRot="1" noChangeAspect="1" noChangeArrowheads="1" noTextEdit="1"/>
          </p:cNvSpPr>
          <p:nvPr>
            <p:ph type="sldImg"/>
          </p:nvPr>
        </p:nvSpPr>
        <p:spPr>
          <a:xfrm>
            <a:off x="381000" y="685800"/>
            <a:ext cx="6096000" cy="3429000"/>
          </a:xfrm>
          <a:ln/>
        </p:spPr>
      </p:sp>
      <p:sp>
        <p:nvSpPr>
          <p:cNvPr id="19353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7"/>
          <p:cNvSpPr>
            <a:spLocks noGrp="1" noChangeArrowheads="1"/>
          </p:cNvSpPr>
          <p:nvPr>
            <p:ph type="sldNum" sz="quarter" idx="5"/>
          </p:nvPr>
        </p:nvSpPr>
        <p:spPr>
          <a:noFill/>
        </p:spPr>
        <p:txBody>
          <a:bodyPr/>
          <a:lstStyle/>
          <a:p>
            <a:fld id="{C8F2A709-63B4-4BB2-8EC6-B1FF41FB2356}" type="slidenum">
              <a:rPr lang="en-CA" smtClean="0"/>
              <a:pPr/>
              <a:t>81</a:t>
            </a:fld>
            <a:endParaRPr lang="en-CA" dirty="0" smtClean="0"/>
          </a:p>
        </p:txBody>
      </p:sp>
      <p:sp>
        <p:nvSpPr>
          <p:cNvPr id="195586" name="Rectangle 2"/>
          <p:cNvSpPr>
            <a:spLocks noGrp="1" noRot="1" noChangeAspect="1" noChangeArrowheads="1" noTextEdit="1"/>
          </p:cNvSpPr>
          <p:nvPr>
            <p:ph type="sldImg"/>
          </p:nvPr>
        </p:nvSpPr>
        <p:spPr>
          <a:xfrm>
            <a:off x="381000" y="685800"/>
            <a:ext cx="6096000" cy="3429000"/>
          </a:xfrm>
          <a:ln/>
        </p:spPr>
      </p:sp>
      <p:sp>
        <p:nvSpPr>
          <p:cNvPr id="19558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7"/>
          <p:cNvSpPr>
            <a:spLocks noGrp="1" noChangeArrowheads="1"/>
          </p:cNvSpPr>
          <p:nvPr>
            <p:ph type="sldNum" sz="quarter" idx="5"/>
          </p:nvPr>
        </p:nvSpPr>
        <p:spPr>
          <a:noFill/>
        </p:spPr>
        <p:txBody>
          <a:bodyPr/>
          <a:lstStyle/>
          <a:p>
            <a:fld id="{7729AD16-3176-4351-B547-768A16D92F54}" type="slidenum">
              <a:rPr lang="en-CA" smtClean="0"/>
              <a:pPr/>
              <a:t>83</a:t>
            </a:fld>
            <a:endParaRPr lang="en-CA" dirty="0" smtClean="0"/>
          </a:p>
        </p:txBody>
      </p:sp>
      <p:sp>
        <p:nvSpPr>
          <p:cNvPr id="197634" name="Rectangle 2"/>
          <p:cNvSpPr>
            <a:spLocks noGrp="1" noRot="1" noChangeAspect="1" noChangeArrowheads="1" noTextEdit="1"/>
          </p:cNvSpPr>
          <p:nvPr>
            <p:ph type="sldImg"/>
          </p:nvPr>
        </p:nvSpPr>
        <p:spPr>
          <a:xfrm>
            <a:off x="381000" y="685800"/>
            <a:ext cx="6096000" cy="3429000"/>
          </a:xfrm>
          <a:ln/>
        </p:spPr>
      </p:sp>
      <p:sp>
        <p:nvSpPr>
          <p:cNvPr id="19763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7"/>
          <p:cNvSpPr>
            <a:spLocks noGrp="1" noChangeArrowheads="1"/>
          </p:cNvSpPr>
          <p:nvPr>
            <p:ph type="sldNum" sz="quarter" idx="5"/>
          </p:nvPr>
        </p:nvSpPr>
        <p:spPr>
          <a:noFill/>
        </p:spPr>
        <p:txBody>
          <a:bodyPr/>
          <a:lstStyle/>
          <a:p>
            <a:fld id="{3E251B55-2375-4268-9751-1F64D3984729}" type="slidenum">
              <a:rPr lang="en-CA" smtClean="0"/>
              <a:pPr/>
              <a:t>84</a:t>
            </a:fld>
            <a:endParaRPr lang="en-CA" dirty="0" smtClean="0"/>
          </a:p>
        </p:txBody>
      </p:sp>
      <p:sp>
        <p:nvSpPr>
          <p:cNvPr id="199682" name="Rectangle 2"/>
          <p:cNvSpPr>
            <a:spLocks noGrp="1" noRot="1" noChangeAspect="1" noChangeArrowheads="1" noTextEdit="1"/>
          </p:cNvSpPr>
          <p:nvPr>
            <p:ph type="sldImg"/>
          </p:nvPr>
        </p:nvSpPr>
        <p:spPr>
          <a:xfrm>
            <a:off x="381000" y="685800"/>
            <a:ext cx="6096000" cy="3429000"/>
          </a:xfrm>
          <a:ln/>
        </p:spPr>
      </p:sp>
      <p:sp>
        <p:nvSpPr>
          <p:cNvPr id="19968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7"/>
          <p:cNvSpPr>
            <a:spLocks noGrp="1" noChangeArrowheads="1"/>
          </p:cNvSpPr>
          <p:nvPr>
            <p:ph type="sldNum" sz="quarter" idx="5"/>
          </p:nvPr>
        </p:nvSpPr>
        <p:spPr>
          <a:noFill/>
        </p:spPr>
        <p:txBody>
          <a:bodyPr/>
          <a:lstStyle/>
          <a:p>
            <a:fld id="{34C10B32-0ACE-4F94-A018-B7727833A5E5}" type="slidenum">
              <a:rPr lang="en-CA" smtClean="0"/>
              <a:pPr/>
              <a:t>85</a:t>
            </a:fld>
            <a:endParaRPr lang="en-CA" dirty="0" smtClean="0"/>
          </a:p>
        </p:txBody>
      </p:sp>
      <p:sp>
        <p:nvSpPr>
          <p:cNvPr id="201730" name="Rectangle 2"/>
          <p:cNvSpPr>
            <a:spLocks noGrp="1" noRot="1" noChangeAspect="1" noChangeArrowheads="1" noTextEdit="1"/>
          </p:cNvSpPr>
          <p:nvPr>
            <p:ph type="sldImg"/>
          </p:nvPr>
        </p:nvSpPr>
        <p:spPr>
          <a:xfrm>
            <a:off x="381000" y="685800"/>
            <a:ext cx="6096000" cy="3429000"/>
          </a:xfrm>
          <a:ln/>
        </p:spPr>
      </p:sp>
      <p:sp>
        <p:nvSpPr>
          <p:cNvPr id="20173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7"/>
          <p:cNvSpPr>
            <a:spLocks noGrp="1" noChangeArrowheads="1"/>
          </p:cNvSpPr>
          <p:nvPr>
            <p:ph type="sldNum" sz="quarter" idx="5"/>
          </p:nvPr>
        </p:nvSpPr>
        <p:spPr>
          <a:noFill/>
        </p:spPr>
        <p:txBody>
          <a:bodyPr/>
          <a:lstStyle/>
          <a:p>
            <a:fld id="{2348D125-D606-4CA4-8B2E-CC8B1125B64E}" type="slidenum">
              <a:rPr lang="en-CA" smtClean="0"/>
              <a:pPr/>
              <a:t>86</a:t>
            </a:fld>
            <a:endParaRPr lang="en-CA" dirty="0" smtClean="0"/>
          </a:p>
        </p:txBody>
      </p:sp>
      <p:sp>
        <p:nvSpPr>
          <p:cNvPr id="203778" name="Rectangle 2"/>
          <p:cNvSpPr>
            <a:spLocks noGrp="1" noRot="1" noChangeAspect="1" noChangeArrowheads="1" noTextEdit="1"/>
          </p:cNvSpPr>
          <p:nvPr>
            <p:ph type="sldImg"/>
          </p:nvPr>
        </p:nvSpPr>
        <p:spPr>
          <a:xfrm>
            <a:off x="381000" y="685800"/>
            <a:ext cx="6096000" cy="3429000"/>
          </a:xfrm>
          <a:ln/>
        </p:spPr>
      </p:sp>
      <p:sp>
        <p:nvSpPr>
          <p:cNvPr id="20377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7"/>
          <p:cNvSpPr>
            <a:spLocks noGrp="1" noChangeArrowheads="1"/>
          </p:cNvSpPr>
          <p:nvPr>
            <p:ph type="sldNum" sz="quarter" idx="5"/>
          </p:nvPr>
        </p:nvSpPr>
        <p:spPr>
          <a:noFill/>
        </p:spPr>
        <p:txBody>
          <a:bodyPr/>
          <a:lstStyle/>
          <a:p>
            <a:fld id="{84B094F1-7668-49E9-B56F-ACB4C8DBA2D6}" type="slidenum">
              <a:rPr lang="en-CA" smtClean="0"/>
              <a:pPr/>
              <a:t>87</a:t>
            </a:fld>
            <a:endParaRPr lang="en-CA" dirty="0" smtClean="0"/>
          </a:p>
        </p:txBody>
      </p:sp>
      <p:sp>
        <p:nvSpPr>
          <p:cNvPr id="205826" name="Rectangle 2"/>
          <p:cNvSpPr>
            <a:spLocks noGrp="1" noRot="1" noChangeAspect="1" noChangeArrowheads="1" noTextEdit="1"/>
          </p:cNvSpPr>
          <p:nvPr>
            <p:ph type="sldImg"/>
          </p:nvPr>
        </p:nvSpPr>
        <p:spPr>
          <a:xfrm>
            <a:off x="381000" y="685800"/>
            <a:ext cx="6096000" cy="3429000"/>
          </a:xfrm>
          <a:ln/>
        </p:spPr>
      </p:sp>
      <p:sp>
        <p:nvSpPr>
          <p:cNvPr id="20582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7"/>
          <p:cNvSpPr>
            <a:spLocks noGrp="1" noChangeArrowheads="1"/>
          </p:cNvSpPr>
          <p:nvPr>
            <p:ph type="sldNum" sz="quarter" idx="5"/>
          </p:nvPr>
        </p:nvSpPr>
        <p:spPr>
          <a:noFill/>
        </p:spPr>
        <p:txBody>
          <a:bodyPr/>
          <a:lstStyle/>
          <a:p>
            <a:fld id="{D0DA5FEF-2BFA-41BE-8C92-944CE5AC6D5F}" type="slidenum">
              <a:rPr lang="en-CA" smtClean="0"/>
              <a:pPr/>
              <a:t>88</a:t>
            </a:fld>
            <a:endParaRPr lang="en-CA" dirty="0" smtClean="0"/>
          </a:p>
        </p:txBody>
      </p:sp>
      <p:sp>
        <p:nvSpPr>
          <p:cNvPr id="207874" name="Rectangle 2"/>
          <p:cNvSpPr>
            <a:spLocks noGrp="1" noRot="1" noChangeAspect="1" noChangeArrowheads="1" noTextEdit="1"/>
          </p:cNvSpPr>
          <p:nvPr>
            <p:ph type="sldImg"/>
          </p:nvPr>
        </p:nvSpPr>
        <p:spPr>
          <a:xfrm>
            <a:off x="381000" y="685800"/>
            <a:ext cx="6096000" cy="3429000"/>
          </a:xfrm>
          <a:ln/>
        </p:spPr>
      </p:sp>
      <p:sp>
        <p:nvSpPr>
          <p:cNvPr id="20787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7"/>
          <p:cNvSpPr>
            <a:spLocks noGrp="1" noChangeArrowheads="1"/>
          </p:cNvSpPr>
          <p:nvPr>
            <p:ph type="sldNum" sz="quarter" idx="5"/>
          </p:nvPr>
        </p:nvSpPr>
        <p:spPr>
          <a:noFill/>
        </p:spPr>
        <p:txBody>
          <a:bodyPr/>
          <a:lstStyle/>
          <a:p>
            <a:fld id="{DADB83B2-4DE4-49D4-A7E2-10760A09A5CA}" type="slidenum">
              <a:rPr lang="en-CA" smtClean="0"/>
              <a:pPr/>
              <a:t>89</a:t>
            </a:fld>
            <a:endParaRPr lang="en-CA" dirty="0" smtClean="0"/>
          </a:p>
        </p:txBody>
      </p:sp>
      <p:sp>
        <p:nvSpPr>
          <p:cNvPr id="209922" name="Rectangle 2"/>
          <p:cNvSpPr>
            <a:spLocks noGrp="1" noRot="1" noChangeAspect="1" noChangeArrowheads="1" noTextEdit="1"/>
          </p:cNvSpPr>
          <p:nvPr>
            <p:ph type="sldImg"/>
          </p:nvPr>
        </p:nvSpPr>
        <p:spPr>
          <a:xfrm>
            <a:off x="381000" y="685800"/>
            <a:ext cx="6096000" cy="3429000"/>
          </a:xfrm>
          <a:ln/>
        </p:spPr>
      </p:sp>
      <p:sp>
        <p:nvSpPr>
          <p:cNvPr id="20992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7"/>
          <p:cNvSpPr>
            <a:spLocks noGrp="1" noChangeArrowheads="1"/>
          </p:cNvSpPr>
          <p:nvPr>
            <p:ph type="sldNum" sz="quarter" idx="5"/>
          </p:nvPr>
        </p:nvSpPr>
        <p:spPr>
          <a:noFill/>
        </p:spPr>
        <p:txBody>
          <a:bodyPr/>
          <a:lstStyle/>
          <a:p>
            <a:fld id="{9AD4882B-84BD-4CD2-8E24-E8C79FD70F01}" type="slidenum">
              <a:rPr lang="en-CA" smtClean="0"/>
              <a:pPr/>
              <a:t>90</a:t>
            </a:fld>
            <a:endParaRPr lang="en-CA" dirty="0" smtClean="0"/>
          </a:p>
        </p:txBody>
      </p:sp>
      <p:sp>
        <p:nvSpPr>
          <p:cNvPr id="211970" name="Rectangle 2"/>
          <p:cNvSpPr>
            <a:spLocks noGrp="1" noRot="1" noChangeAspect="1" noChangeArrowheads="1" noTextEdit="1"/>
          </p:cNvSpPr>
          <p:nvPr>
            <p:ph type="sldImg"/>
          </p:nvPr>
        </p:nvSpPr>
        <p:spPr>
          <a:xfrm>
            <a:off x="381000" y="685800"/>
            <a:ext cx="6096000" cy="3429000"/>
          </a:xfrm>
          <a:ln/>
        </p:spPr>
      </p:sp>
      <p:sp>
        <p:nvSpPr>
          <p:cNvPr id="21197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7"/>
          <p:cNvSpPr>
            <a:spLocks noGrp="1" noChangeArrowheads="1"/>
          </p:cNvSpPr>
          <p:nvPr>
            <p:ph type="sldNum" sz="quarter" idx="5"/>
          </p:nvPr>
        </p:nvSpPr>
        <p:spPr>
          <a:noFill/>
        </p:spPr>
        <p:txBody>
          <a:bodyPr/>
          <a:lstStyle/>
          <a:p>
            <a:fld id="{7719436D-EDA2-4C82-B398-45693CB07AB2}" type="slidenum">
              <a:rPr lang="en-CA" smtClean="0"/>
              <a:pPr/>
              <a:t>91</a:t>
            </a:fld>
            <a:endParaRPr lang="en-CA" dirty="0" smtClean="0"/>
          </a:p>
        </p:txBody>
      </p:sp>
      <p:sp>
        <p:nvSpPr>
          <p:cNvPr id="214018" name="Rectangle 2"/>
          <p:cNvSpPr>
            <a:spLocks noGrp="1" noRot="1" noChangeAspect="1" noChangeArrowheads="1" noTextEdit="1"/>
          </p:cNvSpPr>
          <p:nvPr>
            <p:ph type="sldImg"/>
          </p:nvPr>
        </p:nvSpPr>
        <p:spPr>
          <a:xfrm>
            <a:off x="381000" y="685800"/>
            <a:ext cx="6096000" cy="3429000"/>
          </a:xfrm>
          <a:ln/>
        </p:spPr>
      </p:sp>
      <p:sp>
        <p:nvSpPr>
          <p:cNvPr id="21401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7"/>
          <p:cNvSpPr>
            <a:spLocks noGrp="1" noChangeArrowheads="1"/>
          </p:cNvSpPr>
          <p:nvPr>
            <p:ph type="sldNum" sz="quarter" idx="5"/>
          </p:nvPr>
        </p:nvSpPr>
        <p:spPr>
          <a:noFill/>
        </p:spPr>
        <p:txBody>
          <a:bodyPr/>
          <a:lstStyle/>
          <a:p>
            <a:fld id="{F81E83D4-76FA-4616-A20B-8BFDA88E1731}" type="slidenum">
              <a:rPr lang="en-CA" smtClean="0"/>
              <a:pPr/>
              <a:t>92</a:t>
            </a:fld>
            <a:endParaRPr lang="en-CA" dirty="0" smtClean="0"/>
          </a:p>
        </p:txBody>
      </p:sp>
      <p:sp>
        <p:nvSpPr>
          <p:cNvPr id="216066" name="Rectangle 2"/>
          <p:cNvSpPr>
            <a:spLocks noGrp="1" noRot="1" noChangeAspect="1" noChangeArrowheads="1" noTextEdit="1"/>
          </p:cNvSpPr>
          <p:nvPr>
            <p:ph type="sldImg"/>
          </p:nvPr>
        </p:nvSpPr>
        <p:spPr>
          <a:xfrm>
            <a:off x="381000" y="685800"/>
            <a:ext cx="6096000" cy="3429000"/>
          </a:xfrm>
          <a:ln/>
        </p:spPr>
      </p:sp>
      <p:sp>
        <p:nvSpPr>
          <p:cNvPr id="21606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7"/>
          <p:cNvSpPr>
            <a:spLocks noGrp="1" noChangeArrowheads="1"/>
          </p:cNvSpPr>
          <p:nvPr>
            <p:ph type="sldNum" sz="quarter" idx="5"/>
          </p:nvPr>
        </p:nvSpPr>
        <p:spPr>
          <a:noFill/>
        </p:spPr>
        <p:txBody>
          <a:bodyPr/>
          <a:lstStyle/>
          <a:p>
            <a:fld id="{991C6FA2-4E14-4D85-BDB0-D19CB4526DFE}" type="slidenum">
              <a:rPr lang="en-CA" smtClean="0"/>
              <a:pPr/>
              <a:t>93</a:t>
            </a:fld>
            <a:endParaRPr lang="en-CA" dirty="0" smtClean="0"/>
          </a:p>
        </p:txBody>
      </p:sp>
      <p:sp>
        <p:nvSpPr>
          <p:cNvPr id="218114" name="Rectangle 2"/>
          <p:cNvSpPr>
            <a:spLocks noGrp="1" noRot="1" noChangeAspect="1" noChangeArrowheads="1" noTextEdit="1"/>
          </p:cNvSpPr>
          <p:nvPr>
            <p:ph type="sldImg"/>
          </p:nvPr>
        </p:nvSpPr>
        <p:spPr>
          <a:xfrm>
            <a:off x="381000" y="685800"/>
            <a:ext cx="6096000" cy="3429000"/>
          </a:xfrm>
          <a:ln/>
        </p:spPr>
      </p:sp>
      <p:sp>
        <p:nvSpPr>
          <p:cNvPr id="21811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p:spPr>
        <p:txBody>
          <a:bodyPr/>
          <a:lstStyle/>
          <a:p>
            <a:fld id="{34819D6F-C82C-43ED-962A-AB56FCBB5041}" type="slidenum">
              <a:rPr lang="en-CA" smtClean="0"/>
              <a:pPr/>
              <a:t>94</a:t>
            </a:fld>
            <a:endParaRPr lang="en-CA" dirty="0" smtClean="0"/>
          </a:p>
        </p:txBody>
      </p:sp>
      <p:sp>
        <p:nvSpPr>
          <p:cNvPr id="220162" name="Rectangle 2"/>
          <p:cNvSpPr>
            <a:spLocks noGrp="1" noRot="1" noChangeAspect="1" noChangeArrowheads="1" noTextEdit="1"/>
          </p:cNvSpPr>
          <p:nvPr>
            <p:ph type="sldImg"/>
          </p:nvPr>
        </p:nvSpPr>
        <p:spPr>
          <a:xfrm>
            <a:off x="381000" y="685800"/>
            <a:ext cx="6096000" cy="3429000"/>
          </a:xfrm>
          <a:ln/>
        </p:spPr>
      </p:sp>
      <p:sp>
        <p:nvSpPr>
          <p:cNvPr id="22016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7"/>
          <p:cNvSpPr>
            <a:spLocks noGrp="1" noChangeArrowheads="1"/>
          </p:cNvSpPr>
          <p:nvPr>
            <p:ph type="sldNum" sz="quarter" idx="5"/>
          </p:nvPr>
        </p:nvSpPr>
        <p:spPr>
          <a:noFill/>
        </p:spPr>
        <p:txBody>
          <a:bodyPr/>
          <a:lstStyle/>
          <a:p>
            <a:fld id="{70A09437-9808-4207-8934-7E48342AF96E}" type="slidenum">
              <a:rPr lang="en-CA" smtClean="0"/>
              <a:pPr/>
              <a:t>95</a:t>
            </a:fld>
            <a:endParaRPr lang="en-CA" dirty="0" smtClean="0"/>
          </a:p>
        </p:txBody>
      </p:sp>
      <p:sp>
        <p:nvSpPr>
          <p:cNvPr id="222210" name="Rectangle 2"/>
          <p:cNvSpPr>
            <a:spLocks noGrp="1" noRot="1" noChangeAspect="1" noChangeArrowheads="1" noTextEdit="1"/>
          </p:cNvSpPr>
          <p:nvPr>
            <p:ph type="sldImg"/>
          </p:nvPr>
        </p:nvSpPr>
        <p:spPr>
          <a:xfrm>
            <a:off x="381000" y="685800"/>
            <a:ext cx="6096000" cy="3429000"/>
          </a:xfrm>
          <a:ln/>
        </p:spPr>
      </p:sp>
      <p:sp>
        <p:nvSpPr>
          <p:cNvPr id="22221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7"/>
          <p:cNvSpPr>
            <a:spLocks noGrp="1" noChangeArrowheads="1"/>
          </p:cNvSpPr>
          <p:nvPr>
            <p:ph type="sldNum" sz="quarter" idx="5"/>
          </p:nvPr>
        </p:nvSpPr>
        <p:spPr>
          <a:noFill/>
        </p:spPr>
        <p:txBody>
          <a:bodyPr/>
          <a:lstStyle/>
          <a:p>
            <a:fld id="{922B6819-8045-48D7-A6CF-B717A349DD01}" type="slidenum">
              <a:rPr lang="en-CA" smtClean="0"/>
              <a:pPr/>
              <a:t>96</a:t>
            </a:fld>
            <a:endParaRPr lang="en-CA" dirty="0" smtClean="0"/>
          </a:p>
        </p:txBody>
      </p:sp>
      <p:sp>
        <p:nvSpPr>
          <p:cNvPr id="224258" name="Rectangle 2"/>
          <p:cNvSpPr>
            <a:spLocks noGrp="1" noRot="1" noChangeAspect="1" noChangeArrowheads="1" noTextEdit="1"/>
          </p:cNvSpPr>
          <p:nvPr>
            <p:ph type="sldImg"/>
          </p:nvPr>
        </p:nvSpPr>
        <p:spPr>
          <a:xfrm>
            <a:off x="381000" y="685800"/>
            <a:ext cx="6096000" cy="3429000"/>
          </a:xfrm>
          <a:ln/>
        </p:spPr>
      </p:sp>
      <p:sp>
        <p:nvSpPr>
          <p:cNvPr id="22425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7"/>
          <p:cNvSpPr>
            <a:spLocks noGrp="1" noChangeArrowheads="1"/>
          </p:cNvSpPr>
          <p:nvPr>
            <p:ph type="sldNum" sz="quarter" idx="5"/>
          </p:nvPr>
        </p:nvSpPr>
        <p:spPr>
          <a:noFill/>
        </p:spPr>
        <p:txBody>
          <a:bodyPr/>
          <a:lstStyle/>
          <a:p>
            <a:fld id="{6D004BBD-A8EB-4C8A-B223-FB959B1AAD46}" type="slidenum">
              <a:rPr lang="en-CA" smtClean="0"/>
              <a:pPr/>
              <a:t>97</a:t>
            </a:fld>
            <a:endParaRPr lang="en-CA" dirty="0" smtClean="0"/>
          </a:p>
        </p:txBody>
      </p:sp>
      <p:sp>
        <p:nvSpPr>
          <p:cNvPr id="226306" name="Rectangle 2"/>
          <p:cNvSpPr>
            <a:spLocks noGrp="1" noRot="1" noChangeAspect="1" noChangeArrowheads="1" noTextEdit="1"/>
          </p:cNvSpPr>
          <p:nvPr>
            <p:ph type="sldImg"/>
          </p:nvPr>
        </p:nvSpPr>
        <p:spPr>
          <a:xfrm>
            <a:off x="381000" y="685800"/>
            <a:ext cx="6096000" cy="3429000"/>
          </a:xfrm>
          <a:ln/>
        </p:spPr>
      </p:sp>
      <p:sp>
        <p:nvSpPr>
          <p:cNvPr id="22630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7"/>
          <p:cNvSpPr>
            <a:spLocks noGrp="1" noChangeArrowheads="1"/>
          </p:cNvSpPr>
          <p:nvPr>
            <p:ph type="sldNum" sz="quarter" idx="5"/>
          </p:nvPr>
        </p:nvSpPr>
        <p:spPr>
          <a:noFill/>
        </p:spPr>
        <p:txBody>
          <a:bodyPr/>
          <a:lstStyle/>
          <a:p>
            <a:fld id="{CD9476EF-BA72-4188-A4CC-18E435FBC195}" type="slidenum">
              <a:rPr lang="en-CA" smtClean="0"/>
              <a:pPr/>
              <a:t>98</a:t>
            </a:fld>
            <a:endParaRPr lang="en-CA" dirty="0" smtClean="0"/>
          </a:p>
        </p:txBody>
      </p:sp>
      <p:sp>
        <p:nvSpPr>
          <p:cNvPr id="228354" name="Rectangle 2"/>
          <p:cNvSpPr>
            <a:spLocks noGrp="1" noRot="1" noChangeAspect="1" noChangeArrowheads="1" noTextEdit="1"/>
          </p:cNvSpPr>
          <p:nvPr>
            <p:ph type="sldImg"/>
          </p:nvPr>
        </p:nvSpPr>
        <p:spPr>
          <a:xfrm>
            <a:off x="381000" y="685800"/>
            <a:ext cx="6096000" cy="3429000"/>
          </a:xfrm>
          <a:ln/>
        </p:spPr>
      </p:sp>
      <p:sp>
        <p:nvSpPr>
          <p:cNvPr id="22835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7"/>
          <p:cNvSpPr>
            <a:spLocks noGrp="1" noChangeArrowheads="1"/>
          </p:cNvSpPr>
          <p:nvPr>
            <p:ph type="sldNum" sz="quarter" idx="5"/>
          </p:nvPr>
        </p:nvSpPr>
        <p:spPr>
          <a:noFill/>
        </p:spPr>
        <p:txBody>
          <a:bodyPr/>
          <a:lstStyle/>
          <a:p>
            <a:fld id="{D0CF40A2-51CA-4174-9FDD-CB3E0AB0613B}" type="slidenum">
              <a:rPr lang="en-CA" smtClean="0"/>
              <a:pPr/>
              <a:t>99</a:t>
            </a:fld>
            <a:endParaRPr lang="en-CA" dirty="0" smtClean="0"/>
          </a:p>
        </p:txBody>
      </p:sp>
      <p:sp>
        <p:nvSpPr>
          <p:cNvPr id="230402" name="Rectangle 2"/>
          <p:cNvSpPr>
            <a:spLocks noGrp="1" noRot="1" noChangeAspect="1" noChangeArrowheads="1" noTextEdit="1"/>
          </p:cNvSpPr>
          <p:nvPr>
            <p:ph type="sldImg"/>
          </p:nvPr>
        </p:nvSpPr>
        <p:spPr>
          <a:xfrm>
            <a:off x="381000" y="685800"/>
            <a:ext cx="6096000" cy="3429000"/>
          </a:xfrm>
          <a:ln/>
        </p:spPr>
      </p:sp>
      <p:sp>
        <p:nvSpPr>
          <p:cNvPr id="23040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7"/>
          <p:cNvSpPr>
            <a:spLocks noGrp="1" noChangeArrowheads="1"/>
          </p:cNvSpPr>
          <p:nvPr>
            <p:ph type="sldNum" sz="quarter" idx="5"/>
          </p:nvPr>
        </p:nvSpPr>
        <p:spPr>
          <a:noFill/>
        </p:spPr>
        <p:txBody>
          <a:bodyPr/>
          <a:lstStyle/>
          <a:p>
            <a:fld id="{A68D900B-0ECB-4224-9473-3886AC5A7518}" type="slidenum">
              <a:rPr lang="en-CA" smtClean="0"/>
              <a:pPr/>
              <a:t>100</a:t>
            </a:fld>
            <a:endParaRPr lang="en-CA" dirty="0" smtClean="0"/>
          </a:p>
        </p:txBody>
      </p:sp>
      <p:sp>
        <p:nvSpPr>
          <p:cNvPr id="232450" name="Rectangle 2"/>
          <p:cNvSpPr>
            <a:spLocks noGrp="1" noRot="1" noChangeAspect="1" noChangeArrowheads="1" noTextEdit="1"/>
          </p:cNvSpPr>
          <p:nvPr>
            <p:ph type="sldImg"/>
          </p:nvPr>
        </p:nvSpPr>
        <p:spPr>
          <a:xfrm>
            <a:off x="381000" y="685800"/>
            <a:ext cx="6096000" cy="3429000"/>
          </a:xfrm>
          <a:ln/>
        </p:spPr>
      </p:sp>
      <p:sp>
        <p:nvSpPr>
          <p:cNvPr id="23245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7"/>
          <p:cNvSpPr>
            <a:spLocks noGrp="1" noChangeArrowheads="1"/>
          </p:cNvSpPr>
          <p:nvPr>
            <p:ph type="sldNum" sz="quarter" idx="5"/>
          </p:nvPr>
        </p:nvSpPr>
        <p:spPr>
          <a:noFill/>
        </p:spPr>
        <p:txBody>
          <a:bodyPr/>
          <a:lstStyle/>
          <a:p>
            <a:fld id="{03DB5286-BE40-435F-8EBC-AED1691623DD}" type="slidenum">
              <a:rPr lang="en-CA" smtClean="0"/>
              <a:pPr/>
              <a:t>101</a:t>
            </a:fld>
            <a:endParaRPr lang="en-CA" dirty="0" smtClean="0"/>
          </a:p>
        </p:txBody>
      </p:sp>
      <p:sp>
        <p:nvSpPr>
          <p:cNvPr id="234498" name="Rectangle 2"/>
          <p:cNvSpPr>
            <a:spLocks noGrp="1" noRot="1" noChangeAspect="1" noChangeArrowheads="1" noTextEdit="1"/>
          </p:cNvSpPr>
          <p:nvPr>
            <p:ph type="sldImg"/>
          </p:nvPr>
        </p:nvSpPr>
        <p:spPr>
          <a:xfrm>
            <a:off x="381000" y="685800"/>
            <a:ext cx="6096000" cy="3429000"/>
          </a:xfrm>
          <a:ln/>
        </p:spPr>
      </p:sp>
      <p:sp>
        <p:nvSpPr>
          <p:cNvPr id="23449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7"/>
          <p:cNvSpPr>
            <a:spLocks noGrp="1" noChangeArrowheads="1"/>
          </p:cNvSpPr>
          <p:nvPr>
            <p:ph type="sldNum" sz="quarter" idx="5"/>
          </p:nvPr>
        </p:nvSpPr>
        <p:spPr>
          <a:noFill/>
        </p:spPr>
        <p:txBody>
          <a:bodyPr/>
          <a:lstStyle/>
          <a:p>
            <a:fld id="{58B88F3E-39BC-43E1-A371-983AE6B54237}" type="slidenum">
              <a:rPr lang="en-CA" smtClean="0"/>
              <a:pPr/>
              <a:t>102</a:t>
            </a:fld>
            <a:endParaRPr lang="en-CA" dirty="0" smtClean="0"/>
          </a:p>
        </p:txBody>
      </p:sp>
      <p:sp>
        <p:nvSpPr>
          <p:cNvPr id="236546" name="Rectangle 2"/>
          <p:cNvSpPr>
            <a:spLocks noGrp="1" noRot="1" noChangeAspect="1" noChangeArrowheads="1" noTextEdit="1"/>
          </p:cNvSpPr>
          <p:nvPr>
            <p:ph type="sldImg"/>
          </p:nvPr>
        </p:nvSpPr>
        <p:spPr>
          <a:xfrm>
            <a:off x="381000" y="685800"/>
            <a:ext cx="6096000" cy="3429000"/>
          </a:xfrm>
          <a:ln/>
        </p:spPr>
      </p:sp>
      <p:sp>
        <p:nvSpPr>
          <p:cNvPr id="23654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7"/>
          <p:cNvSpPr>
            <a:spLocks noGrp="1" noChangeArrowheads="1"/>
          </p:cNvSpPr>
          <p:nvPr>
            <p:ph type="sldNum" sz="quarter" idx="5"/>
          </p:nvPr>
        </p:nvSpPr>
        <p:spPr>
          <a:noFill/>
        </p:spPr>
        <p:txBody>
          <a:bodyPr/>
          <a:lstStyle/>
          <a:p>
            <a:fld id="{74340BCA-2B47-4AFD-885B-963C2FC966AB}" type="slidenum">
              <a:rPr lang="en-CA" smtClean="0"/>
              <a:pPr/>
              <a:t>103</a:t>
            </a:fld>
            <a:endParaRPr lang="en-CA" dirty="0" smtClean="0"/>
          </a:p>
        </p:txBody>
      </p:sp>
      <p:sp>
        <p:nvSpPr>
          <p:cNvPr id="238594" name="Rectangle 2"/>
          <p:cNvSpPr>
            <a:spLocks noGrp="1" noRot="1" noChangeAspect="1" noChangeArrowheads="1" noTextEdit="1"/>
          </p:cNvSpPr>
          <p:nvPr>
            <p:ph type="sldImg"/>
          </p:nvPr>
        </p:nvSpPr>
        <p:spPr>
          <a:xfrm>
            <a:off x="381000" y="685800"/>
            <a:ext cx="6096000" cy="3429000"/>
          </a:xfrm>
          <a:ln/>
        </p:spPr>
      </p:sp>
      <p:sp>
        <p:nvSpPr>
          <p:cNvPr id="23859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7"/>
          <p:cNvSpPr>
            <a:spLocks noGrp="1" noChangeArrowheads="1"/>
          </p:cNvSpPr>
          <p:nvPr>
            <p:ph type="sldNum" sz="quarter" idx="5"/>
          </p:nvPr>
        </p:nvSpPr>
        <p:spPr>
          <a:noFill/>
        </p:spPr>
        <p:txBody>
          <a:bodyPr/>
          <a:lstStyle/>
          <a:p>
            <a:fld id="{E8501E99-4D38-491B-BAC1-12572F7CB6F4}" type="slidenum">
              <a:rPr lang="en-CA" smtClean="0"/>
              <a:pPr/>
              <a:t>104</a:t>
            </a:fld>
            <a:endParaRPr lang="en-CA" dirty="0" smtClean="0"/>
          </a:p>
        </p:txBody>
      </p:sp>
      <p:sp>
        <p:nvSpPr>
          <p:cNvPr id="240642" name="Rectangle 2"/>
          <p:cNvSpPr>
            <a:spLocks noGrp="1" noRot="1" noChangeAspect="1" noChangeArrowheads="1" noTextEdit="1"/>
          </p:cNvSpPr>
          <p:nvPr>
            <p:ph type="sldImg"/>
          </p:nvPr>
        </p:nvSpPr>
        <p:spPr>
          <a:xfrm>
            <a:off x="381000" y="685800"/>
            <a:ext cx="6096000" cy="3429000"/>
          </a:xfrm>
          <a:ln/>
        </p:spPr>
      </p:sp>
      <p:sp>
        <p:nvSpPr>
          <p:cNvPr id="24064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7"/>
          <p:cNvSpPr>
            <a:spLocks noGrp="1" noChangeArrowheads="1"/>
          </p:cNvSpPr>
          <p:nvPr>
            <p:ph type="sldNum" sz="quarter" idx="5"/>
          </p:nvPr>
        </p:nvSpPr>
        <p:spPr>
          <a:noFill/>
        </p:spPr>
        <p:txBody>
          <a:bodyPr/>
          <a:lstStyle/>
          <a:p>
            <a:fld id="{ED7D95FA-8CF7-44D5-BC37-DF9D7474AA04}" type="slidenum">
              <a:rPr lang="en-CA" smtClean="0"/>
              <a:pPr/>
              <a:t>105</a:t>
            </a:fld>
            <a:endParaRPr lang="en-CA" dirty="0" smtClean="0"/>
          </a:p>
        </p:txBody>
      </p:sp>
      <p:sp>
        <p:nvSpPr>
          <p:cNvPr id="242690" name="Rectangle 2"/>
          <p:cNvSpPr>
            <a:spLocks noGrp="1" noRot="1" noChangeAspect="1" noChangeArrowheads="1" noTextEdit="1"/>
          </p:cNvSpPr>
          <p:nvPr>
            <p:ph type="sldImg"/>
          </p:nvPr>
        </p:nvSpPr>
        <p:spPr>
          <a:xfrm>
            <a:off x="381000" y="685800"/>
            <a:ext cx="6096000" cy="3429000"/>
          </a:xfrm>
          <a:ln/>
        </p:spPr>
      </p:sp>
      <p:sp>
        <p:nvSpPr>
          <p:cNvPr id="24269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7"/>
          <p:cNvSpPr>
            <a:spLocks noGrp="1" noChangeArrowheads="1"/>
          </p:cNvSpPr>
          <p:nvPr>
            <p:ph type="sldNum" sz="quarter" idx="5"/>
          </p:nvPr>
        </p:nvSpPr>
        <p:spPr>
          <a:noFill/>
        </p:spPr>
        <p:txBody>
          <a:bodyPr/>
          <a:lstStyle/>
          <a:p>
            <a:fld id="{91AD3454-5241-4629-BF4D-299241627CD7}" type="slidenum">
              <a:rPr lang="en-CA" smtClean="0"/>
              <a:pPr/>
              <a:t>106</a:t>
            </a:fld>
            <a:endParaRPr lang="en-CA" dirty="0" smtClean="0"/>
          </a:p>
        </p:txBody>
      </p:sp>
      <p:sp>
        <p:nvSpPr>
          <p:cNvPr id="244738" name="Rectangle 2"/>
          <p:cNvSpPr>
            <a:spLocks noGrp="1" noRot="1" noChangeAspect="1" noChangeArrowheads="1" noTextEdit="1"/>
          </p:cNvSpPr>
          <p:nvPr>
            <p:ph type="sldImg"/>
          </p:nvPr>
        </p:nvSpPr>
        <p:spPr>
          <a:xfrm>
            <a:off x="381000" y="685800"/>
            <a:ext cx="6096000" cy="3429000"/>
          </a:xfrm>
          <a:ln/>
        </p:spPr>
      </p:sp>
      <p:sp>
        <p:nvSpPr>
          <p:cNvPr id="24473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7"/>
          <p:cNvSpPr>
            <a:spLocks noGrp="1" noChangeArrowheads="1"/>
          </p:cNvSpPr>
          <p:nvPr>
            <p:ph type="sldNum" sz="quarter" idx="5"/>
          </p:nvPr>
        </p:nvSpPr>
        <p:spPr>
          <a:noFill/>
        </p:spPr>
        <p:txBody>
          <a:bodyPr/>
          <a:lstStyle/>
          <a:p>
            <a:fld id="{9FC40EC7-1B09-4BFC-AF8B-F59A374D12CC}" type="slidenum">
              <a:rPr lang="en-CA" smtClean="0"/>
              <a:pPr/>
              <a:t>107</a:t>
            </a:fld>
            <a:endParaRPr lang="en-CA" dirty="0" smtClean="0"/>
          </a:p>
        </p:txBody>
      </p:sp>
      <p:sp>
        <p:nvSpPr>
          <p:cNvPr id="247810" name="Rectangle 2"/>
          <p:cNvSpPr>
            <a:spLocks noGrp="1" noRot="1" noChangeAspect="1" noChangeArrowheads="1" noTextEdit="1"/>
          </p:cNvSpPr>
          <p:nvPr>
            <p:ph type="sldImg"/>
          </p:nvPr>
        </p:nvSpPr>
        <p:spPr>
          <a:xfrm>
            <a:off x="381000" y="685800"/>
            <a:ext cx="6096000" cy="3429000"/>
          </a:xfrm>
          <a:ln/>
        </p:spPr>
      </p:sp>
      <p:sp>
        <p:nvSpPr>
          <p:cNvPr id="24781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7"/>
          <p:cNvSpPr>
            <a:spLocks noGrp="1" noChangeArrowheads="1"/>
          </p:cNvSpPr>
          <p:nvPr>
            <p:ph type="sldNum" sz="quarter" idx="5"/>
          </p:nvPr>
        </p:nvSpPr>
        <p:spPr>
          <a:noFill/>
        </p:spPr>
        <p:txBody>
          <a:bodyPr/>
          <a:lstStyle/>
          <a:p>
            <a:fld id="{C0C6D3DB-3D81-4887-8ED7-CB7259764F66}" type="slidenum">
              <a:rPr lang="en-CA" smtClean="0"/>
              <a:pPr/>
              <a:t>108</a:t>
            </a:fld>
            <a:endParaRPr lang="en-CA" dirty="0" smtClean="0"/>
          </a:p>
        </p:txBody>
      </p:sp>
      <p:sp>
        <p:nvSpPr>
          <p:cNvPr id="249858" name="Rectangle 2"/>
          <p:cNvSpPr>
            <a:spLocks noGrp="1" noRot="1" noChangeAspect="1" noChangeArrowheads="1" noTextEdit="1"/>
          </p:cNvSpPr>
          <p:nvPr>
            <p:ph type="sldImg"/>
          </p:nvPr>
        </p:nvSpPr>
        <p:spPr>
          <a:xfrm>
            <a:off x="381000" y="685800"/>
            <a:ext cx="6096000" cy="3429000"/>
          </a:xfrm>
          <a:ln/>
        </p:spPr>
      </p:sp>
      <p:sp>
        <p:nvSpPr>
          <p:cNvPr id="24985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7"/>
          <p:cNvSpPr>
            <a:spLocks noGrp="1" noChangeArrowheads="1"/>
          </p:cNvSpPr>
          <p:nvPr>
            <p:ph type="sldNum" sz="quarter" idx="5"/>
          </p:nvPr>
        </p:nvSpPr>
        <p:spPr>
          <a:noFill/>
        </p:spPr>
        <p:txBody>
          <a:bodyPr/>
          <a:lstStyle/>
          <a:p>
            <a:fld id="{8F7BAE2E-62EB-4DE7-AC38-BAAA7941C321}" type="slidenum">
              <a:rPr lang="en-CA" smtClean="0"/>
              <a:pPr/>
              <a:t>109</a:t>
            </a:fld>
            <a:endParaRPr lang="en-CA" dirty="0" smtClean="0"/>
          </a:p>
        </p:txBody>
      </p:sp>
      <p:sp>
        <p:nvSpPr>
          <p:cNvPr id="251906" name="Rectangle 2"/>
          <p:cNvSpPr>
            <a:spLocks noGrp="1" noRot="1" noChangeAspect="1" noChangeArrowheads="1" noTextEdit="1"/>
          </p:cNvSpPr>
          <p:nvPr>
            <p:ph type="sldImg"/>
          </p:nvPr>
        </p:nvSpPr>
        <p:spPr>
          <a:xfrm>
            <a:off x="381000" y="685800"/>
            <a:ext cx="6096000" cy="3429000"/>
          </a:xfrm>
          <a:ln/>
        </p:spPr>
      </p:sp>
      <p:sp>
        <p:nvSpPr>
          <p:cNvPr id="25190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7"/>
          <p:cNvSpPr>
            <a:spLocks noGrp="1" noChangeArrowheads="1"/>
          </p:cNvSpPr>
          <p:nvPr>
            <p:ph type="sldNum" sz="quarter" idx="5"/>
          </p:nvPr>
        </p:nvSpPr>
        <p:spPr>
          <a:noFill/>
        </p:spPr>
        <p:txBody>
          <a:bodyPr/>
          <a:lstStyle/>
          <a:p>
            <a:fld id="{41E19669-00C3-4994-9B72-8895C8022543}" type="slidenum">
              <a:rPr lang="en-CA" smtClean="0"/>
              <a:pPr/>
              <a:t>110</a:t>
            </a:fld>
            <a:endParaRPr lang="en-CA" dirty="0" smtClean="0"/>
          </a:p>
        </p:txBody>
      </p:sp>
      <p:sp>
        <p:nvSpPr>
          <p:cNvPr id="253954" name="Rectangle 2"/>
          <p:cNvSpPr>
            <a:spLocks noGrp="1" noRot="1" noChangeAspect="1" noChangeArrowheads="1" noTextEdit="1"/>
          </p:cNvSpPr>
          <p:nvPr>
            <p:ph type="sldImg"/>
          </p:nvPr>
        </p:nvSpPr>
        <p:spPr>
          <a:xfrm>
            <a:off x="381000" y="685800"/>
            <a:ext cx="6096000" cy="3429000"/>
          </a:xfrm>
          <a:ln/>
        </p:spPr>
      </p:sp>
      <p:sp>
        <p:nvSpPr>
          <p:cNvPr id="25395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7"/>
          <p:cNvSpPr>
            <a:spLocks noGrp="1" noChangeArrowheads="1"/>
          </p:cNvSpPr>
          <p:nvPr>
            <p:ph type="sldNum" sz="quarter" idx="5"/>
          </p:nvPr>
        </p:nvSpPr>
        <p:spPr>
          <a:noFill/>
        </p:spPr>
        <p:txBody>
          <a:bodyPr/>
          <a:lstStyle/>
          <a:p>
            <a:fld id="{4201C480-1B45-45CB-AB2F-BF4981CE5A03}" type="slidenum">
              <a:rPr lang="en-CA" smtClean="0"/>
              <a:pPr/>
              <a:t>111</a:t>
            </a:fld>
            <a:endParaRPr lang="en-CA" dirty="0" smtClean="0"/>
          </a:p>
        </p:txBody>
      </p:sp>
      <p:sp>
        <p:nvSpPr>
          <p:cNvPr id="256002" name="Rectangle 2"/>
          <p:cNvSpPr>
            <a:spLocks noGrp="1" noRot="1" noChangeAspect="1" noChangeArrowheads="1" noTextEdit="1"/>
          </p:cNvSpPr>
          <p:nvPr>
            <p:ph type="sldImg"/>
          </p:nvPr>
        </p:nvSpPr>
        <p:spPr>
          <a:xfrm>
            <a:off x="381000" y="685800"/>
            <a:ext cx="6096000" cy="3429000"/>
          </a:xfrm>
          <a:ln/>
        </p:spPr>
      </p:sp>
      <p:sp>
        <p:nvSpPr>
          <p:cNvPr id="25600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7"/>
          <p:cNvSpPr>
            <a:spLocks noGrp="1" noChangeArrowheads="1"/>
          </p:cNvSpPr>
          <p:nvPr>
            <p:ph type="sldNum" sz="quarter" idx="5"/>
          </p:nvPr>
        </p:nvSpPr>
        <p:spPr>
          <a:noFill/>
        </p:spPr>
        <p:txBody>
          <a:bodyPr/>
          <a:lstStyle/>
          <a:p>
            <a:fld id="{9FFFC2CB-78FA-400E-BA4E-72B74C6D5BF2}" type="slidenum">
              <a:rPr lang="en-CA" smtClean="0"/>
              <a:pPr/>
              <a:t>112</a:t>
            </a:fld>
            <a:endParaRPr lang="en-CA" dirty="0" smtClean="0"/>
          </a:p>
        </p:txBody>
      </p:sp>
      <p:sp>
        <p:nvSpPr>
          <p:cNvPr id="258050" name="Rectangle 2"/>
          <p:cNvSpPr>
            <a:spLocks noGrp="1" noRot="1" noChangeAspect="1" noChangeArrowheads="1" noTextEdit="1"/>
          </p:cNvSpPr>
          <p:nvPr>
            <p:ph type="sldImg"/>
          </p:nvPr>
        </p:nvSpPr>
        <p:spPr>
          <a:xfrm>
            <a:off x="381000" y="685800"/>
            <a:ext cx="6096000" cy="3429000"/>
          </a:xfrm>
          <a:ln/>
        </p:spPr>
      </p:sp>
      <p:sp>
        <p:nvSpPr>
          <p:cNvPr id="25805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7"/>
          <p:cNvSpPr>
            <a:spLocks noGrp="1" noChangeArrowheads="1"/>
          </p:cNvSpPr>
          <p:nvPr>
            <p:ph type="sldNum" sz="quarter" idx="5"/>
          </p:nvPr>
        </p:nvSpPr>
        <p:spPr>
          <a:noFill/>
        </p:spPr>
        <p:txBody>
          <a:bodyPr/>
          <a:lstStyle/>
          <a:p>
            <a:fld id="{AD4FD727-A318-49B8-93AE-2CF3FEDEA1FB}" type="slidenum">
              <a:rPr lang="en-CA" smtClean="0"/>
              <a:pPr/>
              <a:t>113</a:t>
            </a:fld>
            <a:endParaRPr lang="en-CA" dirty="0" smtClean="0"/>
          </a:p>
        </p:txBody>
      </p:sp>
      <p:sp>
        <p:nvSpPr>
          <p:cNvPr id="260098" name="Rectangle 2"/>
          <p:cNvSpPr>
            <a:spLocks noGrp="1" noRot="1" noChangeAspect="1" noChangeArrowheads="1" noTextEdit="1"/>
          </p:cNvSpPr>
          <p:nvPr>
            <p:ph type="sldImg"/>
          </p:nvPr>
        </p:nvSpPr>
        <p:spPr>
          <a:xfrm>
            <a:off x="381000" y="685800"/>
            <a:ext cx="6096000" cy="3429000"/>
          </a:xfrm>
          <a:ln/>
        </p:spPr>
      </p:sp>
      <p:sp>
        <p:nvSpPr>
          <p:cNvPr id="26009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7"/>
          <p:cNvSpPr>
            <a:spLocks noGrp="1" noChangeArrowheads="1"/>
          </p:cNvSpPr>
          <p:nvPr>
            <p:ph type="sldNum" sz="quarter" idx="5"/>
          </p:nvPr>
        </p:nvSpPr>
        <p:spPr>
          <a:noFill/>
        </p:spPr>
        <p:txBody>
          <a:bodyPr/>
          <a:lstStyle/>
          <a:p>
            <a:fld id="{2B075856-30D1-4577-9CDA-D758E4A5D8DE}" type="slidenum">
              <a:rPr lang="en-CA" smtClean="0"/>
              <a:pPr/>
              <a:t>114</a:t>
            </a:fld>
            <a:endParaRPr lang="en-CA" dirty="0" smtClean="0"/>
          </a:p>
        </p:txBody>
      </p:sp>
      <p:sp>
        <p:nvSpPr>
          <p:cNvPr id="262146" name="Rectangle 2"/>
          <p:cNvSpPr>
            <a:spLocks noGrp="1" noRot="1" noChangeAspect="1" noChangeArrowheads="1" noTextEdit="1"/>
          </p:cNvSpPr>
          <p:nvPr>
            <p:ph type="sldImg"/>
          </p:nvPr>
        </p:nvSpPr>
        <p:spPr>
          <a:xfrm>
            <a:off x="381000" y="685800"/>
            <a:ext cx="6096000" cy="3429000"/>
          </a:xfrm>
          <a:ln/>
        </p:spPr>
      </p:sp>
      <p:sp>
        <p:nvSpPr>
          <p:cNvPr id="26214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7"/>
          <p:cNvSpPr>
            <a:spLocks noGrp="1" noChangeArrowheads="1"/>
          </p:cNvSpPr>
          <p:nvPr>
            <p:ph type="sldNum" sz="quarter" idx="5"/>
          </p:nvPr>
        </p:nvSpPr>
        <p:spPr>
          <a:noFill/>
        </p:spPr>
        <p:txBody>
          <a:bodyPr/>
          <a:lstStyle/>
          <a:p>
            <a:fld id="{547185FA-8A9F-4262-99B8-295269F02275}" type="slidenum">
              <a:rPr lang="en-CA" smtClean="0"/>
              <a:pPr/>
              <a:t>115</a:t>
            </a:fld>
            <a:endParaRPr lang="en-CA" dirty="0" smtClean="0"/>
          </a:p>
        </p:txBody>
      </p:sp>
      <p:sp>
        <p:nvSpPr>
          <p:cNvPr id="264194" name="Rectangle 2"/>
          <p:cNvSpPr>
            <a:spLocks noGrp="1" noRot="1" noChangeAspect="1" noChangeArrowheads="1" noTextEdit="1"/>
          </p:cNvSpPr>
          <p:nvPr>
            <p:ph type="sldImg"/>
          </p:nvPr>
        </p:nvSpPr>
        <p:spPr>
          <a:xfrm>
            <a:off x="381000" y="685800"/>
            <a:ext cx="6096000" cy="3429000"/>
          </a:xfrm>
          <a:ln/>
        </p:spPr>
      </p:sp>
      <p:sp>
        <p:nvSpPr>
          <p:cNvPr id="26419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Rectangle 7"/>
          <p:cNvSpPr>
            <a:spLocks noGrp="1" noChangeArrowheads="1"/>
          </p:cNvSpPr>
          <p:nvPr>
            <p:ph type="sldNum" sz="quarter" idx="5"/>
          </p:nvPr>
        </p:nvSpPr>
        <p:spPr>
          <a:noFill/>
        </p:spPr>
        <p:txBody>
          <a:bodyPr/>
          <a:lstStyle/>
          <a:p>
            <a:fld id="{EDCDFD3A-F39D-427C-8BD9-1C8C35A5D2DA}" type="slidenum">
              <a:rPr lang="en-CA" smtClean="0"/>
              <a:pPr/>
              <a:t>116</a:t>
            </a:fld>
            <a:endParaRPr lang="en-CA" dirty="0" smtClean="0"/>
          </a:p>
        </p:txBody>
      </p:sp>
      <p:sp>
        <p:nvSpPr>
          <p:cNvPr id="266242" name="Rectangle 2"/>
          <p:cNvSpPr>
            <a:spLocks noGrp="1" noRot="1" noChangeAspect="1" noChangeArrowheads="1" noTextEdit="1"/>
          </p:cNvSpPr>
          <p:nvPr>
            <p:ph type="sldImg"/>
          </p:nvPr>
        </p:nvSpPr>
        <p:spPr>
          <a:xfrm>
            <a:off x="381000" y="685800"/>
            <a:ext cx="6096000" cy="3429000"/>
          </a:xfrm>
          <a:ln/>
        </p:spPr>
      </p:sp>
      <p:sp>
        <p:nvSpPr>
          <p:cNvPr id="26624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7"/>
          <p:cNvSpPr>
            <a:spLocks noGrp="1" noChangeArrowheads="1"/>
          </p:cNvSpPr>
          <p:nvPr>
            <p:ph type="sldNum" sz="quarter" idx="5"/>
          </p:nvPr>
        </p:nvSpPr>
        <p:spPr>
          <a:noFill/>
        </p:spPr>
        <p:txBody>
          <a:bodyPr/>
          <a:lstStyle/>
          <a:p>
            <a:fld id="{EE34FC2E-DABF-41A8-AD12-781AD9F829D5}" type="slidenum">
              <a:rPr lang="en-CA" smtClean="0"/>
              <a:pPr/>
              <a:t>117</a:t>
            </a:fld>
            <a:endParaRPr lang="en-CA" dirty="0" smtClean="0"/>
          </a:p>
        </p:txBody>
      </p:sp>
      <p:sp>
        <p:nvSpPr>
          <p:cNvPr id="268290" name="Rectangle 2"/>
          <p:cNvSpPr>
            <a:spLocks noGrp="1" noRot="1" noChangeAspect="1" noChangeArrowheads="1" noTextEdit="1"/>
          </p:cNvSpPr>
          <p:nvPr>
            <p:ph type="sldImg"/>
          </p:nvPr>
        </p:nvSpPr>
        <p:spPr>
          <a:xfrm>
            <a:off x="381000" y="685800"/>
            <a:ext cx="6096000" cy="3429000"/>
          </a:xfrm>
          <a:ln/>
        </p:spPr>
      </p:sp>
      <p:sp>
        <p:nvSpPr>
          <p:cNvPr id="26829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7"/>
          <p:cNvSpPr>
            <a:spLocks noGrp="1" noChangeArrowheads="1"/>
          </p:cNvSpPr>
          <p:nvPr>
            <p:ph type="sldNum" sz="quarter" idx="5"/>
          </p:nvPr>
        </p:nvSpPr>
        <p:spPr>
          <a:noFill/>
        </p:spPr>
        <p:txBody>
          <a:bodyPr/>
          <a:lstStyle/>
          <a:p>
            <a:fld id="{DAFB41AC-9C1D-47FD-9204-8C85F0895516}" type="slidenum">
              <a:rPr lang="en-CA" smtClean="0"/>
              <a:pPr/>
              <a:t>118</a:t>
            </a:fld>
            <a:endParaRPr lang="en-CA" dirty="0" smtClean="0"/>
          </a:p>
        </p:txBody>
      </p:sp>
      <p:sp>
        <p:nvSpPr>
          <p:cNvPr id="270338" name="Rectangle 2"/>
          <p:cNvSpPr>
            <a:spLocks noGrp="1" noRot="1" noChangeAspect="1" noChangeArrowheads="1" noTextEdit="1"/>
          </p:cNvSpPr>
          <p:nvPr>
            <p:ph type="sldImg"/>
          </p:nvPr>
        </p:nvSpPr>
        <p:spPr>
          <a:xfrm>
            <a:off x="381000" y="685800"/>
            <a:ext cx="6096000" cy="3429000"/>
          </a:xfrm>
          <a:ln/>
        </p:spPr>
      </p:sp>
      <p:sp>
        <p:nvSpPr>
          <p:cNvPr id="27033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7"/>
          <p:cNvSpPr>
            <a:spLocks noGrp="1" noChangeArrowheads="1"/>
          </p:cNvSpPr>
          <p:nvPr>
            <p:ph type="sldNum" sz="quarter" idx="5"/>
          </p:nvPr>
        </p:nvSpPr>
        <p:spPr>
          <a:noFill/>
        </p:spPr>
        <p:txBody>
          <a:bodyPr/>
          <a:lstStyle/>
          <a:p>
            <a:fld id="{0ACE2C30-14DE-41E7-BB12-C9DF68D006F3}" type="slidenum">
              <a:rPr lang="en-CA" smtClean="0"/>
              <a:pPr/>
              <a:t>119</a:t>
            </a:fld>
            <a:endParaRPr lang="en-CA" dirty="0" smtClean="0"/>
          </a:p>
        </p:txBody>
      </p:sp>
      <p:sp>
        <p:nvSpPr>
          <p:cNvPr id="272386" name="Rectangle 2"/>
          <p:cNvSpPr>
            <a:spLocks noGrp="1" noRot="1" noChangeAspect="1" noChangeArrowheads="1" noTextEdit="1"/>
          </p:cNvSpPr>
          <p:nvPr>
            <p:ph type="sldImg"/>
          </p:nvPr>
        </p:nvSpPr>
        <p:spPr>
          <a:xfrm>
            <a:off x="381000" y="685800"/>
            <a:ext cx="6096000" cy="3429000"/>
          </a:xfrm>
          <a:ln/>
        </p:spPr>
      </p:sp>
      <p:sp>
        <p:nvSpPr>
          <p:cNvPr id="27238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7"/>
          <p:cNvSpPr>
            <a:spLocks noGrp="1" noChangeArrowheads="1"/>
          </p:cNvSpPr>
          <p:nvPr>
            <p:ph type="sldNum" sz="quarter" idx="5"/>
          </p:nvPr>
        </p:nvSpPr>
        <p:spPr>
          <a:noFill/>
        </p:spPr>
        <p:txBody>
          <a:bodyPr/>
          <a:lstStyle/>
          <a:p>
            <a:fld id="{061DAED4-99B2-4CBE-910C-EF99F37DB972}" type="slidenum">
              <a:rPr lang="en-CA" smtClean="0"/>
              <a:pPr/>
              <a:t>120</a:t>
            </a:fld>
            <a:endParaRPr lang="en-CA" dirty="0" smtClean="0"/>
          </a:p>
        </p:txBody>
      </p:sp>
      <p:sp>
        <p:nvSpPr>
          <p:cNvPr id="274434" name="Rectangle 2"/>
          <p:cNvSpPr>
            <a:spLocks noGrp="1" noRot="1" noChangeAspect="1" noChangeArrowheads="1" noTextEdit="1"/>
          </p:cNvSpPr>
          <p:nvPr>
            <p:ph type="sldImg"/>
          </p:nvPr>
        </p:nvSpPr>
        <p:spPr>
          <a:xfrm>
            <a:off x="381000" y="685800"/>
            <a:ext cx="6096000" cy="3429000"/>
          </a:xfrm>
          <a:ln/>
        </p:spPr>
      </p:sp>
      <p:sp>
        <p:nvSpPr>
          <p:cNvPr id="27443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7"/>
          <p:cNvSpPr>
            <a:spLocks noGrp="1" noChangeArrowheads="1"/>
          </p:cNvSpPr>
          <p:nvPr>
            <p:ph type="sldNum" sz="quarter" idx="5"/>
          </p:nvPr>
        </p:nvSpPr>
        <p:spPr>
          <a:noFill/>
        </p:spPr>
        <p:txBody>
          <a:bodyPr/>
          <a:lstStyle/>
          <a:p>
            <a:fld id="{64835381-6F2B-41B5-8BA0-7C87058883AF}" type="slidenum">
              <a:rPr lang="en-CA" smtClean="0"/>
              <a:pPr/>
              <a:t>121</a:t>
            </a:fld>
            <a:endParaRPr lang="en-CA" dirty="0" smtClean="0"/>
          </a:p>
        </p:txBody>
      </p:sp>
      <p:sp>
        <p:nvSpPr>
          <p:cNvPr id="276482" name="Rectangle 2"/>
          <p:cNvSpPr>
            <a:spLocks noGrp="1" noRot="1" noChangeAspect="1" noChangeArrowheads="1" noTextEdit="1"/>
          </p:cNvSpPr>
          <p:nvPr>
            <p:ph type="sldImg"/>
          </p:nvPr>
        </p:nvSpPr>
        <p:spPr>
          <a:xfrm>
            <a:off x="381000" y="685800"/>
            <a:ext cx="6096000" cy="3429000"/>
          </a:xfrm>
          <a:ln/>
        </p:spPr>
      </p:sp>
      <p:sp>
        <p:nvSpPr>
          <p:cNvPr id="27648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7"/>
          <p:cNvSpPr>
            <a:spLocks noGrp="1" noChangeArrowheads="1"/>
          </p:cNvSpPr>
          <p:nvPr>
            <p:ph type="sldNum" sz="quarter" idx="5"/>
          </p:nvPr>
        </p:nvSpPr>
        <p:spPr>
          <a:noFill/>
        </p:spPr>
        <p:txBody>
          <a:bodyPr/>
          <a:lstStyle/>
          <a:p>
            <a:fld id="{7090F16D-B200-4F0D-8B57-0F94282BF33F}" type="slidenum">
              <a:rPr lang="en-CA" smtClean="0"/>
              <a:pPr/>
              <a:t>122</a:t>
            </a:fld>
            <a:endParaRPr lang="en-CA" dirty="0" smtClean="0"/>
          </a:p>
        </p:txBody>
      </p:sp>
      <p:sp>
        <p:nvSpPr>
          <p:cNvPr id="278530" name="Rectangle 2"/>
          <p:cNvSpPr>
            <a:spLocks noGrp="1" noRot="1" noChangeAspect="1" noChangeArrowheads="1" noTextEdit="1"/>
          </p:cNvSpPr>
          <p:nvPr>
            <p:ph type="sldImg"/>
          </p:nvPr>
        </p:nvSpPr>
        <p:spPr>
          <a:xfrm>
            <a:off x="381000" y="685800"/>
            <a:ext cx="6096000" cy="3429000"/>
          </a:xfrm>
          <a:ln/>
        </p:spPr>
      </p:sp>
      <p:sp>
        <p:nvSpPr>
          <p:cNvPr id="27853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7"/>
          <p:cNvSpPr>
            <a:spLocks noGrp="1" noChangeArrowheads="1"/>
          </p:cNvSpPr>
          <p:nvPr>
            <p:ph type="sldNum" sz="quarter" idx="5"/>
          </p:nvPr>
        </p:nvSpPr>
        <p:spPr>
          <a:noFill/>
        </p:spPr>
        <p:txBody>
          <a:bodyPr/>
          <a:lstStyle/>
          <a:p>
            <a:fld id="{34744D8D-513D-4534-BCBF-45DED426663E}" type="slidenum">
              <a:rPr lang="en-CA" smtClean="0"/>
              <a:pPr/>
              <a:t>123</a:t>
            </a:fld>
            <a:endParaRPr lang="en-CA" dirty="0" smtClean="0"/>
          </a:p>
        </p:txBody>
      </p:sp>
      <p:sp>
        <p:nvSpPr>
          <p:cNvPr id="280578" name="Rectangle 2"/>
          <p:cNvSpPr>
            <a:spLocks noGrp="1" noRot="1" noChangeAspect="1" noChangeArrowheads="1" noTextEdit="1"/>
          </p:cNvSpPr>
          <p:nvPr>
            <p:ph type="sldImg"/>
          </p:nvPr>
        </p:nvSpPr>
        <p:spPr>
          <a:xfrm>
            <a:off x="381000" y="685800"/>
            <a:ext cx="6096000" cy="3429000"/>
          </a:xfrm>
          <a:ln/>
        </p:spPr>
      </p:sp>
      <p:sp>
        <p:nvSpPr>
          <p:cNvPr id="28057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7"/>
          <p:cNvSpPr>
            <a:spLocks noGrp="1" noChangeArrowheads="1"/>
          </p:cNvSpPr>
          <p:nvPr>
            <p:ph type="sldNum" sz="quarter" idx="5"/>
          </p:nvPr>
        </p:nvSpPr>
        <p:spPr>
          <a:noFill/>
        </p:spPr>
        <p:txBody>
          <a:bodyPr/>
          <a:lstStyle/>
          <a:p>
            <a:fld id="{ECC18AA4-9849-4B7A-B995-69238E5AE5EA}" type="slidenum">
              <a:rPr lang="en-CA" smtClean="0"/>
              <a:pPr/>
              <a:t>124</a:t>
            </a:fld>
            <a:endParaRPr lang="en-CA" dirty="0" smtClean="0"/>
          </a:p>
        </p:txBody>
      </p:sp>
      <p:sp>
        <p:nvSpPr>
          <p:cNvPr id="282626" name="Rectangle 2"/>
          <p:cNvSpPr>
            <a:spLocks noGrp="1" noRot="1" noChangeAspect="1" noChangeArrowheads="1" noTextEdit="1"/>
          </p:cNvSpPr>
          <p:nvPr>
            <p:ph type="sldImg"/>
          </p:nvPr>
        </p:nvSpPr>
        <p:spPr>
          <a:xfrm>
            <a:off x="381000" y="685800"/>
            <a:ext cx="6096000" cy="3429000"/>
          </a:xfrm>
          <a:ln/>
        </p:spPr>
      </p:sp>
      <p:sp>
        <p:nvSpPr>
          <p:cNvPr id="28262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7"/>
          <p:cNvSpPr>
            <a:spLocks noGrp="1" noChangeArrowheads="1"/>
          </p:cNvSpPr>
          <p:nvPr>
            <p:ph type="sldNum" sz="quarter" idx="5"/>
          </p:nvPr>
        </p:nvSpPr>
        <p:spPr>
          <a:noFill/>
        </p:spPr>
        <p:txBody>
          <a:bodyPr/>
          <a:lstStyle/>
          <a:p>
            <a:fld id="{0D1C1839-58A2-453E-80F4-9304023F424D}" type="slidenum">
              <a:rPr lang="en-CA" smtClean="0"/>
              <a:pPr/>
              <a:t>125</a:t>
            </a:fld>
            <a:endParaRPr lang="en-CA" dirty="0" smtClean="0"/>
          </a:p>
        </p:txBody>
      </p:sp>
      <p:sp>
        <p:nvSpPr>
          <p:cNvPr id="284674" name="Rectangle 2"/>
          <p:cNvSpPr>
            <a:spLocks noGrp="1" noRot="1" noChangeAspect="1" noChangeArrowheads="1" noTextEdit="1"/>
          </p:cNvSpPr>
          <p:nvPr>
            <p:ph type="sldImg"/>
          </p:nvPr>
        </p:nvSpPr>
        <p:spPr>
          <a:xfrm>
            <a:off x="381000" y="685800"/>
            <a:ext cx="6096000" cy="3429000"/>
          </a:xfrm>
          <a:ln/>
        </p:spPr>
      </p:sp>
      <p:sp>
        <p:nvSpPr>
          <p:cNvPr id="28467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7"/>
          <p:cNvSpPr>
            <a:spLocks noGrp="1" noChangeArrowheads="1"/>
          </p:cNvSpPr>
          <p:nvPr>
            <p:ph type="sldNum" sz="quarter" idx="5"/>
          </p:nvPr>
        </p:nvSpPr>
        <p:spPr>
          <a:noFill/>
        </p:spPr>
        <p:txBody>
          <a:bodyPr/>
          <a:lstStyle/>
          <a:p>
            <a:fld id="{4094D44B-D8D1-4756-8A6B-4CD7272EB72F}" type="slidenum">
              <a:rPr lang="en-CA" smtClean="0"/>
              <a:pPr/>
              <a:t>126</a:t>
            </a:fld>
            <a:endParaRPr lang="en-CA" dirty="0" smtClean="0"/>
          </a:p>
        </p:txBody>
      </p:sp>
      <p:sp>
        <p:nvSpPr>
          <p:cNvPr id="286722" name="Rectangle 2"/>
          <p:cNvSpPr>
            <a:spLocks noGrp="1" noRot="1" noChangeAspect="1" noChangeArrowheads="1" noTextEdit="1"/>
          </p:cNvSpPr>
          <p:nvPr>
            <p:ph type="sldImg"/>
          </p:nvPr>
        </p:nvSpPr>
        <p:spPr>
          <a:xfrm>
            <a:off x="381000" y="685800"/>
            <a:ext cx="6096000" cy="3429000"/>
          </a:xfrm>
          <a:ln/>
        </p:spPr>
      </p:sp>
      <p:sp>
        <p:nvSpPr>
          <p:cNvPr id="28672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Rectangle 7"/>
          <p:cNvSpPr>
            <a:spLocks noGrp="1" noChangeArrowheads="1"/>
          </p:cNvSpPr>
          <p:nvPr>
            <p:ph type="sldNum" sz="quarter" idx="5"/>
          </p:nvPr>
        </p:nvSpPr>
        <p:spPr>
          <a:noFill/>
        </p:spPr>
        <p:txBody>
          <a:bodyPr/>
          <a:lstStyle/>
          <a:p>
            <a:fld id="{BD10746B-4073-4492-82EE-EE8C6D789AFA}" type="slidenum">
              <a:rPr lang="en-CA" smtClean="0"/>
              <a:pPr/>
              <a:t>127</a:t>
            </a:fld>
            <a:endParaRPr lang="en-CA" dirty="0" smtClean="0"/>
          </a:p>
        </p:txBody>
      </p:sp>
      <p:sp>
        <p:nvSpPr>
          <p:cNvPr id="288770" name="Rectangle 2"/>
          <p:cNvSpPr>
            <a:spLocks noGrp="1" noRot="1" noChangeAspect="1" noChangeArrowheads="1" noTextEdit="1"/>
          </p:cNvSpPr>
          <p:nvPr>
            <p:ph type="sldImg"/>
          </p:nvPr>
        </p:nvSpPr>
        <p:spPr>
          <a:xfrm>
            <a:off x="381000" y="685800"/>
            <a:ext cx="6096000" cy="3429000"/>
          </a:xfrm>
          <a:ln/>
        </p:spPr>
      </p:sp>
      <p:sp>
        <p:nvSpPr>
          <p:cNvPr id="28877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7"/>
          <p:cNvSpPr>
            <a:spLocks noGrp="1" noChangeArrowheads="1"/>
          </p:cNvSpPr>
          <p:nvPr>
            <p:ph type="sldNum" sz="quarter" idx="5"/>
          </p:nvPr>
        </p:nvSpPr>
        <p:spPr>
          <a:noFill/>
        </p:spPr>
        <p:txBody>
          <a:bodyPr/>
          <a:lstStyle/>
          <a:p>
            <a:fld id="{CF557DB9-46D5-49FC-B0F8-80729F4660E6}" type="slidenum">
              <a:rPr lang="en-CA" smtClean="0"/>
              <a:pPr/>
              <a:t>128</a:t>
            </a:fld>
            <a:endParaRPr lang="en-CA" dirty="0" smtClean="0"/>
          </a:p>
        </p:txBody>
      </p:sp>
      <p:sp>
        <p:nvSpPr>
          <p:cNvPr id="290818" name="Rectangle 2"/>
          <p:cNvSpPr>
            <a:spLocks noGrp="1" noRot="1" noChangeAspect="1" noChangeArrowheads="1" noTextEdit="1"/>
          </p:cNvSpPr>
          <p:nvPr>
            <p:ph type="sldImg"/>
          </p:nvPr>
        </p:nvSpPr>
        <p:spPr>
          <a:xfrm>
            <a:off x="381000" y="685800"/>
            <a:ext cx="6096000" cy="3429000"/>
          </a:xfrm>
          <a:ln/>
        </p:spPr>
      </p:sp>
      <p:sp>
        <p:nvSpPr>
          <p:cNvPr id="29081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7"/>
          <p:cNvSpPr>
            <a:spLocks noGrp="1" noChangeArrowheads="1"/>
          </p:cNvSpPr>
          <p:nvPr>
            <p:ph type="sldNum" sz="quarter" idx="5"/>
          </p:nvPr>
        </p:nvSpPr>
        <p:spPr>
          <a:noFill/>
        </p:spPr>
        <p:txBody>
          <a:bodyPr/>
          <a:lstStyle/>
          <a:p>
            <a:fld id="{3E3A5305-0317-4158-B060-B6465F9DE18A}" type="slidenum">
              <a:rPr lang="en-CA" smtClean="0"/>
              <a:pPr/>
              <a:t>129</a:t>
            </a:fld>
            <a:endParaRPr lang="en-CA" dirty="0" smtClean="0"/>
          </a:p>
        </p:txBody>
      </p:sp>
      <p:sp>
        <p:nvSpPr>
          <p:cNvPr id="292866" name="Rectangle 2"/>
          <p:cNvSpPr>
            <a:spLocks noGrp="1" noRot="1" noChangeAspect="1" noChangeArrowheads="1" noTextEdit="1"/>
          </p:cNvSpPr>
          <p:nvPr>
            <p:ph type="sldImg"/>
          </p:nvPr>
        </p:nvSpPr>
        <p:spPr>
          <a:xfrm>
            <a:off x="381000" y="685800"/>
            <a:ext cx="6096000" cy="3429000"/>
          </a:xfrm>
          <a:ln/>
        </p:spPr>
      </p:sp>
      <p:sp>
        <p:nvSpPr>
          <p:cNvPr id="29286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Rectangle 7"/>
          <p:cNvSpPr>
            <a:spLocks noGrp="1" noChangeArrowheads="1"/>
          </p:cNvSpPr>
          <p:nvPr>
            <p:ph type="sldNum" sz="quarter" idx="5"/>
          </p:nvPr>
        </p:nvSpPr>
        <p:spPr>
          <a:noFill/>
        </p:spPr>
        <p:txBody>
          <a:bodyPr/>
          <a:lstStyle/>
          <a:p>
            <a:fld id="{82193C17-209E-4BF9-ADA9-926BB2BCEA7B}" type="slidenum">
              <a:rPr lang="en-CA" smtClean="0"/>
              <a:pPr/>
              <a:t>130</a:t>
            </a:fld>
            <a:endParaRPr lang="en-CA" dirty="0" smtClean="0"/>
          </a:p>
        </p:txBody>
      </p:sp>
      <p:sp>
        <p:nvSpPr>
          <p:cNvPr id="392194" name="Rectangle 2"/>
          <p:cNvSpPr>
            <a:spLocks noGrp="1" noRot="1" noChangeAspect="1" noChangeArrowheads="1" noTextEdit="1"/>
          </p:cNvSpPr>
          <p:nvPr>
            <p:ph type="sldImg"/>
          </p:nvPr>
        </p:nvSpPr>
        <p:spPr>
          <a:xfrm>
            <a:off x="381000" y="685800"/>
            <a:ext cx="6096000" cy="3429000"/>
          </a:xfrm>
          <a:ln/>
        </p:spPr>
      </p:sp>
      <p:sp>
        <p:nvSpPr>
          <p:cNvPr id="39219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Rectangle 7"/>
          <p:cNvSpPr>
            <a:spLocks noGrp="1" noChangeArrowheads="1"/>
          </p:cNvSpPr>
          <p:nvPr>
            <p:ph type="sldNum" sz="quarter" idx="5"/>
          </p:nvPr>
        </p:nvSpPr>
        <p:spPr>
          <a:noFill/>
        </p:spPr>
        <p:txBody>
          <a:bodyPr/>
          <a:lstStyle/>
          <a:p>
            <a:fld id="{5509AEC6-3C36-4F9F-ADE6-82582462B431}" type="slidenum">
              <a:rPr lang="en-CA" smtClean="0"/>
              <a:pPr/>
              <a:t>131</a:t>
            </a:fld>
            <a:endParaRPr lang="en-CA" dirty="0" smtClean="0"/>
          </a:p>
        </p:txBody>
      </p:sp>
      <p:sp>
        <p:nvSpPr>
          <p:cNvPr id="394242" name="Rectangle 2"/>
          <p:cNvSpPr>
            <a:spLocks noGrp="1" noRot="1" noChangeAspect="1" noChangeArrowheads="1" noTextEdit="1"/>
          </p:cNvSpPr>
          <p:nvPr>
            <p:ph type="sldImg"/>
          </p:nvPr>
        </p:nvSpPr>
        <p:spPr>
          <a:xfrm>
            <a:off x="381000" y="685800"/>
            <a:ext cx="6096000" cy="3429000"/>
          </a:xfrm>
          <a:ln/>
        </p:spPr>
      </p:sp>
      <p:sp>
        <p:nvSpPr>
          <p:cNvPr id="39424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7"/>
          <p:cNvSpPr>
            <a:spLocks noGrp="1" noChangeArrowheads="1"/>
          </p:cNvSpPr>
          <p:nvPr>
            <p:ph type="sldNum" sz="quarter" idx="5"/>
          </p:nvPr>
        </p:nvSpPr>
        <p:spPr>
          <a:noFill/>
        </p:spPr>
        <p:txBody>
          <a:bodyPr/>
          <a:lstStyle/>
          <a:p>
            <a:fld id="{3D8B05C8-793F-48E0-BA8A-90162DDFD9B7}" type="slidenum">
              <a:rPr lang="en-CA" smtClean="0"/>
              <a:pPr/>
              <a:t>132</a:t>
            </a:fld>
            <a:endParaRPr lang="en-CA" dirty="0" smtClean="0"/>
          </a:p>
        </p:txBody>
      </p:sp>
      <p:sp>
        <p:nvSpPr>
          <p:cNvPr id="396290" name="Rectangle 2"/>
          <p:cNvSpPr>
            <a:spLocks noGrp="1" noRot="1" noChangeAspect="1" noChangeArrowheads="1" noTextEdit="1"/>
          </p:cNvSpPr>
          <p:nvPr>
            <p:ph type="sldImg"/>
          </p:nvPr>
        </p:nvSpPr>
        <p:spPr>
          <a:xfrm>
            <a:off x="381000" y="685800"/>
            <a:ext cx="6096000" cy="3429000"/>
          </a:xfrm>
          <a:ln/>
        </p:spPr>
      </p:sp>
      <p:sp>
        <p:nvSpPr>
          <p:cNvPr id="39629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Rectangle 7"/>
          <p:cNvSpPr>
            <a:spLocks noGrp="1" noChangeArrowheads="1"/>
          </p:cNvSpPr>
          <p:nvPr>
            <p:ph type="sldNum" sz="quarter" idx="5"/>
          </p:nvPr>
        </p:nvSpPr>
        <p:spPr>
          <a:noFill/>
        </p:spPr>
        <p:txBody>
          <a:bodyPr/>
          <a:lstStyle/>
          <a:p>
            <a:fld id="{B80A2008-6223-4296-BBBF-D82E1AEEBE8F}" type="slidenum">
              <a:rPr lang="en-CA" smtClean="0"/>
              <a:pPr/>
              <a:t>133</a:t>
            </a:fld>
            <a:endParaRPr lang="en-CA" dirty="0" smtClean="0"/>
          </a:p>
        </p:txBody>
      </p:sp>
      <p:sp>
        <p:nvSpPr>
          <p:cNvPr id="398338" name="Rectangle 2"/>
          <p:cNvSpPr>
            <a:spLocks noGrp="1" noRot="1" noChangeAspect="1" noChangeArrowheads="1" noTextEdit="1"/>
          </p:cNvSpPr>
          <p:nvPr>
            <p:ph type="sldImg"/>
          </p:nvPr>
        </p:nvSpPr>
        <p:spPr>
          <a:xfrm>
            <a:off x="381000" y="685800"/>
            <a:ext cx="6096000" cy="3429000"/>
          </a:xfrm>
          <a:ln/>
        </p:spPr>
      </p:sp>
      <p:sp>
        <p:nvSpPr>
          <p:cNvPr id="39833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7"/>
          <p:cNvSpPr>
            <a:spLocks noGrp="1" noChangeArrowheads="1"/>
          </p:cNvSpPr>
          <p:nvPr>
            <p:ph type="sldNum" sz="quarter" idx="5"/>
          </p:nvPr>
        </p:nvSpPr>
        <p:spPr>
          <a:noFill/>
        </p:spPr>
        <p:txBody>
          <a:bodyPr/>
          <a:lstStyle/>
          <a:p>
            <a:fld id="{06D42ED3-9BF1-48E1-AEA2-3144E8F3B750}" type="slidenum">
              <a:rPr lang="en-CA" smtClean="0"/>
              <a:pPr/>
              <a:t>134</a:t>
            </a:fld>
            <a:endParaRPr lang="en-CA" dirty="0" smtClean="0"/>
          </a:p>
        </p:txBody>
      </p:sp>
      <p:sp>
        <p:nvSpPr>
          <p:cNvPr id="400386" name="Rectangle 2"/>
          <p:cNvSpPr>
            <a:spLocks noGrp="1" noRot="1" noChangeAspect="1" noChangeArrowheads="1" noTextEdit="1"/>
          </p:cNvSpPr>
          <p:nvPr>
            <p:ph type="sldImg"/>
          </p:nvPr>
        </p:nvSpPr>
        <p:spPr>
          <a:xfrm>
            <a:off x="381000" y="685800"/>
            <a:ext cx="6096000" cy="3429000"/>
          </a:xfrm>
          <a:ln/>
        </p:spPr>
      </p:sp>
      <p:sp>
        <p:nvSpPr>
          <p:cNvPr id="40038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Rectangle 7"/>
          <p:cNvSpPr>
            <a:spLocks noGrp="1" noChangeArrowheads="1"/>
          </p:cNvSpPr>
          <p:nvPr>
            <p:ph type="sldNum" sz="quarter" idx="5"/>
          </p:nvPr>
        </p:nvSpPr>
        <p:spPr>
          <a:noFill/>
        </p:spPr>
        <p:txBody>
          <a:bodyPr/>
          <a:lstStyle/>
          <a:p>
            <a:fld id="{1D10B1A8-A9BB-4774-9AEB-0890AC0C5D63}" type="slidenum">
              <a:rPr lang="en-CA" smtClean="0"/>
              <a:pPr/>
              <a:t>135</a:t>
            </a:fld>
            <a:endParaRPr lang="en-CA" dirty="0" smtClean="0"/>
          </a:p>
        </p:txBody>
      </p:sp>
      <p:sp>
        <p:nvSpPr>
          <p:cNvPr id="402434" name="Rectangle 2"/>
          <p:cNvSpPr>
            <a:spLocks noGrp="1" noRot="1" noChangeAspect="1" noChangeArrowheads="1" noTextEdit="1"/>
          </p:cNvSpPr>
          <p:nvPr>
            <p:ph type="sldImg"/>
          </p:nvPr>
        </p:nvSpPr>
        <p:spPr>
          <a:xfrm>
            <a:off x="381000" y="685800"/>
            <a:ext cx="6096000" cy="3429000"/>
          </a:xfrm>
          <a:ln/>
        </p:spPr>
      </p:sp>
      <p:sp>
        <p:nvSpPr>
          <p:cNvPr id="40243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Rectangle 7"/>
          <p:cNvSpPr>
            <a:spLocks noGrp="1" noChangeArrowheads="1"/>
          </p:cNvSpPr>
          <p:nvPr>
            <p:ph type="sldNum" sz="quarter" idx="5"/>
          </p:nvPr>
        </p:nvSpPr>
        <p:spPr>
          <a:noFill/>
        </p:spPr>
        <p:txBody>
          <a:bodyPr/>
          <a:lstStyle/>
          <a:p>
            <a:fld id="{A10DB6AD-D339-4C0B-91D5-BDB5ED7F26F4}" type="slidenum">
              <a:rPr lang="en-CA" smtClean="0"/>
              <a:pPr/>
              <a:t>136</a:t>
            </a:fld>
            <a:endParaRPr lang="en-CA" dirty="0" smtClean="0"/>
          </a:p>
        </p:txBody>
      </p:sp>
      <p:sp>
        <p:nvSpPr>
          <p:cNvPr id="404482" name="Rectangle 2"/>
          <p:cNvSpPr>
            <a:spLocks noGrp="1" noRot="1" noChangeAspect="1" noChangeArrowheads="1" noTextEdit="1"/>
          </p:cNvSpPr>
          <p:nvPr>
            <p:ph type="sldImg"/>
          </p:nvPr>
        </p:nvSpPr>
        <p:spPr>
          <a:xfrm>
            <a:off x="381000" y="685800"/>
            <a:ext cx="6096000" cy="3429000"/>
          </a:xfrm>
          <a:ln/>
        </p:spPr>
      </p:sp>
      <p:sp>
        <p:nvSpPr>
          <p:cNvPr id="40448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7"/>
          <p:cNvSpPr>
            <a:spLocks noGrp="1" noChangeArrowheads="1"/>
          </p:cNvSpPr>
          <p:nvPr>
            <p:ph type="sldNum" sz="quarter" idx="5"/>
          </p:nvPr>
        </p:nvSpPr>
        <p:spPr>
          <a:noFill/>
        </p:spPr>
        <p:txBody>
          <a:bodyPr/>
          <a:lstStyle/>
          <a:p>
            <a:fld id="{A0E5FB1E-C61B-4487-BCAD-381D1E0F5950}" type="slidenum">
              <a:rPr lang="en-CA" smtClean="0"/>
              <a:pPr/>
              <a:t>137</a:t>
            </a:fld>
            <a:endParaRPr lang="en-CA" dirty="0" smtClean="0"/>
          </a:p>
        </p:txBody>
      </p:sp>
      <p:sp>
        <p:nvSpPr>
          <p:cNvPr id="406530" name="Rectangle 2"/>
          <p:cNvSpPr>
            <a:spLocks noGrp="1" noRot="1" noChangeAspect="1" noChangeArrowheads="1" noTextEdit="1"/>
          </p:cNvSpPr>
          <p:nvPr>
            <p:ph type="sldImg"/>
          </p:nvPr>
        </p:nvSpPr>
        <p:spPr>
          <a:xfrm>
            <a:off x="381000" y="685800"/>
            <a:ext cx="6096000" cy="3429000"/>
          </a:xfrm>
          <a:ln/>
        </p:spPr>
      </p:sp>
      <p:sp>
        <p:nvSpPr>
          <p:cNvPr id="40653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7"/>
          <p:cNvSpPr>
            <a:spLocks noGrp="1" noChangeArrowheads="1"/>
          </p:cNvSpPr>
          <p:nvPr>
            <p:ph type="sldNum" sz="quarter" idx="5"/>
          </p:nvPr>
        </p:nvSpPr>
        <p:spPr>
          <a:noFill/>
        </p:spPr>
        <p:txBody>
          <a:bodyPr/>
          <a:lstStyle/>
          <a:p>
            <a:fld id="{935FC982-7DF7-4E6D-A2FA-CA018F728A53}" type="slidenum">
              <a:rPr lang="en-CA" smtClean="0"/>
              <a:pPr/>
              <a:t>138</a:t>
            </a:fld>
            <a:endParaRPr lang="en-CA" dirty="0" smtClean="0"/>
          </a:p>
        </p:txBody>
      </p:sp>
      <p:sp>
        <p:nvSpPr>
          <p:cNvPr id="408578" name="Rectangle 2"/>
          <p:cNvSpPr>
            <a:spLocks noGrp="1" noRot="1" noChangeAspect="1" noChangeArrowheads="1" noTextEdit="1"/>
          </p:cNvSpPr>
          <p:nvPr>
            <p:ph type="sldImg"/>
          </p:nvPr>
        </p:nvSpPr>
        <p:spPr>
          <a:xfrm>
            <a:off x="381000" y="685800"/>
            <a:ext cx="6096000" cy="3429000"/>
          </a:xfrm>
          <a:ln/>
        </p:spPr>
      </p:sp>
      <p:sp>
        <p:nvSpPr>
          <p:cNvPr id="40857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7"/>
          <p:cNvSpPr>
            <a:spLocks noGrp="1" noChangeArrowheads="1"/>
          </p:cNvSpPr>
          <p:nvPr>
            <p:ph type="sldNum" sz="quarter" idx="5"/>
          </p:nvPr>
        </p:nvSpPr>
        <p:spPr>
          <a:noFill/>
        </p:spPr>
        <p:txBody>
          <a:bodyPr/>
          <a:lstStyle/>
          <a:p>
            <a:fld id="{744CDEFA-E172-4809-93C6-ABB1A66DB84A}" type="slidenum">
              <a:rPr lang="en-CA" smtClean="0"/>
              <a:pPr/>
              <a:t>139</a:t>
            </a:fld>
            <a:endParaRPr lang="en-CA" dirty="0" smtClean="0"/>
          </a:p>
        </p:txBody>
      </p:sp>
      <p:sp>
        <p:nvSpPr>
          <p:cNvPr id="410626" name="Rectangle 2"/>
          <p:cNvSpPr>
            <a:spLocks noGrp="1" noRot="1" noChangeAspect="1" noChangeArrowheads="1" noTextEdit="1"/>
          </p:cNvSpPr>
          <p:nvPr>
            <p:ph type="sldImg"/>
          </p:nvPr>
        </p:nvSpPr>
        <p:spPr>
          <a:xfrm>
            <a:off x="381000" y="685800"/>
            <a:ext cx="6096000" cy="3429000"/>
          </a:xfrm>
          <a:ln/>
        </p:spPr>
      </p:sp>
      <p:sp>
        <p:nvSpPr>
          <p:cNvPr id="41062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7"/>
          <p:cNvSpPr>
            <a:spLocks noGrp="1" noChangeArrowheads="1"/>
          </p:cNvSpPr>
          <p:nvPr>
            <p:ph type="sldNum" sz="quarter" idx="5"/>
          </p:nvPr>
        </p:nvSpPr>
        <p:spPr>
          <a:noFill/>
        </p:spPr>
        <p:txBody>
          <a:bodyPr/>
          <a:lstStyle/>
          <a:p>
            <a:fld id="{C7A809E6-B1E1-4665-8493-6D94E301EB36}" type="slidenum">
              <a:rPr lang="en-CA" smtClean="0"/>
              <a:pPr/>
              <a:t>140</a:t>
            </a:fld>
            <a:endParaRPr lang="en-CA" dirty="0" smtClean="0"/>
          </a:p>
        </p:txBody>
      </p:sp>
      <p:sp>
        <p:nvSpPr>
          <p:cNvPr id="412674" name="Rectangle 2"/>
          <p:cNvSpPr>
            <a:spLocks noGrp="1" noRot="1" noChangeAspect="1" noChangeArrowheads="1" noTextEdit="1"/>
          </p:cNvSpPr>
          <p:nvPr>
            <p:ph type="sldImg"/>
          </p:nvPr>
        </p:nvSpPr>
        <p:spPr>
          <a:xfrm>
            <a:off x="381000" y="685800"/>
            <a:ext cx="6096000" cy="3429000"/>
          </a:xfrm>
          <a:ln/>
        </p:spPr>
      </p:sp>
      <p:sp>
        <p:nvSpPr>
          <p:cNvPr id="41267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Rectangle 7"/>
          <p:cNvSpPr>
            <a:spLocks noGrp="1" noChangeArrowheads="1"/>
          </p:cNvSpPr>
          <p:nvPr>
            <p:ph type="sldNum" sz="quarter" idx="5"/>
          </p:nvPr>
        </p:nvSpPr>
        <p:spPr>
          <a:noFill/>
        </p:spPr>
        <p:txBody>
          <a:bodyPr/>
          <a:lstStyle/>
          <a:p>
            <a:fld id="{C44B1DF1-4DFF-4D3F-919C-0001772FCEA2}" type="slidenum">
              <a:rPr lang="en-CA" smtClean="0"/>
              <a:pPr/>
              <a:t>141</a:t>
            </a:fld>
            <a:endParaRPr lang="en-CA" dirty="0" smtClean="0"/>
          </a:p>
        </p:txBody>
      </p:sp>
      <p:sp>
        <p:nvSpPr>
          <p:cNvPr id="414722" name="Rectangle 2"/>
          <p:cNvSpPr>
            <a:spLocks noGrp="1" noRot="1" noChangeAspect="1" noChangeArrowheads="1" noTextEdit="1"/>
          </p:cNvSpPr>
          <p:nvPr>
            <p:ph type="sldImg"/>
          </p:nvPr>
        </p:nvSpPr>
        <p:spPr>
          <a:xfrm>
            <a:off x="381000" y="685800"/>
            <a:ext cx="6096000" cy="3429000"/>
          </a:xfrm>
          <a:ln/>
        </p:spPr>
      </p:sp>
      <p:sp>
        <p:nvSpPr>
          <p:cNvPr id="41472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7"/>
          <p:cNvSpPr>
            <a:spLocks noGrp="1" noChangeArrowheads="1"/>
          </p:cNvSpPr>
          <p:nvPr>
            <p:ph type="sldNum" sz="quarter" idx="5"/>
          </p:nvPr>
        </p:nvSpPr>
        <p:spPr>
          <a:noFill/>
        </p:spPr>
        <p:txBody>
          <a:bodyPr/>
          <a:lstStyle/>
          <a:p>
            <a:fld id="{577CE77D-DE81-41E8-BD51-685CC80B3482}" type="slidenum">
              <a:rPr lang="en-CA" smtClean="0"/>
              <a:pPr/>
              <a:t>142</a:t>
            </a:fld>
            <a:endParaRPr lang="en-CA" dirty="0" smtClean="0"/>
          </a:p>
        </p:txBody>
      </p:sp>
      <p:sp>
        <p:nvSpPr>
          <p:cNvPr id="416770" name="Rectangle 2"/>
          <p:cNvSpPr>
            <a:spLocks noGrp="1" noRot="1" noChangeAspect="1" noChangeArrowheads="1" noTextEdit="1"/>
          </p:cNvSpPr>
          <p:nvPr>
            <p:ph type="sldImg"/>
          </p:nvPr>
        </p:nvSpPr>
        <p:spPr>
          <a:xfrm>
            <a:off x="381000" y="685800"/>
            <a:ext cx="6096000" cy="3429000"/>
          </a:xfrm>
          <a:ln/>
        </p:spPr>
      </p:sp>
      <p:sp>
        <p:nvSpPr>
          <p:cNvPr id="41677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7"/>
          <p:cNvSpPr>
            <a:spLocks noGrp="1" noChangeArrowheads="1"/>
          </p:cNvSpPr>
          <p:nvPr>
            <p:ph type="sldNum" sz="quarter" idx="5"/>
          </p:nvPr>
        </p:nvSpPr>
        <p:spPr>
          <a:noFill/>
        </p:spPr>
        <p:txBody>
          <a:bodyPr/>
          <a:lstStyle/>
          <a:p>
            <a:fld id="{AACAD21A-9497-4A55-98FD-F45D91662A67}" type="slidenum">
              <a:rPr lang="en-CA" smtClean="0"/>
              <a:pPr/>
              <a:t>143</a:t>
            </a:fld>
            <a:endParaRPr lang="en-CA" dirty="0" smtClean="0"/>
          </a:p>
        </p:txBody>
      </p:sp>
      <p:sp>
        <p:nvSpPr>
          <p:cNvPr id="418818" name="Rectangle 2"/>
          <p:cNvSpPr>
            <a:spLocks noGrp="1" noRot="1" noChangeAspect="1" noChangeArrowheads="1" noTextEdit="1"/>
          </p:cNvSpPr>
          <p:nvPr>
            <p:ph type="sldImg"/>
          </p:nvPr>
        </p:nvSpPr>
        <p:spPr>
          <a:xfrm>
            <a:off x="381000" y="685800"/>
            <a:ext cx="6096000" cy="3429000"/>
          </a:xfrm>
          <a:ln/>
        </p:spPr>
      </p:sp>
      <p:sp>
        <p:nvSpPr>
          <p:cNvPr id="41881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Rectangle 7"/>
          <p:cNvSpPr>
            <a:spLocks noGrp="1" noChangeArrowheads="1"/>
          </p:cNvSpPr>
          <p:nvPr>
            <p:ph type="sldNum" sz="quarter" idx="5"/>
          </p:nvPr>
        </p:nvSpPr>
        <p:spPr>
          <a:noFill/>
        </p:spPr>
        <p:txBody>
          <a:bodyPr/>
          <a:lstStyle/>
          <a:p>
            <a:fld id="{D4448C3C-A2EC-4624-B7AC-4FBA47F81921}" type="slidenum">
              <a:rPr lang="en-CA" smtClean="0"/>
              <a:pPr/>
              <a:t>144</a:t>
            </a:fld>
            <a:endParaRPr lang="en-CA" dirty="0" smtClean="0"/>
          </a:p>
        </p:txBody>
      </p:sp>
      <p:sp>
        <p:nvSpPr>
          <p:cNvPr id="420866" name="Rectangle 2"/>
          <p:cNvSpPr>
            <a:spLocks noGrp="1" noRot="1" noChangeAspect="1" noChangeArrowheads="1" noTextEdit="1"/>
          </p:cNvSpPr>
          <p:nvPr>
            <p:ph type="sldImg"/>
          </p:nvPr>
        </p:nvSpPr>
        <p:spPr>
          <a:xfrm>
            <a:off x="381000" y="685800"/>
            <a:ext cx="6096000" cy="3429000"/>
          </a:xfrm>
          <a:ln/>
        </p:spPr>
      </p:sp>
      <p:sp>
        <p:nvSpPr>
          <p:cNvPr id="42086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7"/>
          <p:cNvSpPr>
            <a:spLocks noGrp="1" noChangeArrowheads="1"/>
          </p:cNvSpPr>
          <p:nvPr>
            <p:ph type="sldNum" sz="quarter" idx="5"/>
          </p:nvPr>
        </p:nvSpPr>
        <p:spPr>
          <a:noFill/>
        </p:spPr>
        <p:txBody>
          <a:bodyPr/>
          <a:lstStyle/>
          <a:p>
            <a:fld id="{8DAD75FE-CFCA-45AF-8131-26C3C2C0F5DE}" type="slidenum">
              <a:rPr lang="en-CA" smtClean="0"/>
              <a:pPr/>
              <a:t>145</a:t>
            </a:fld>
            <a:endParaRPr lang="en-CA" dirty="0" smtClean="0"/>
          </a:p>
        </p:txBody>
      </p:sp>
      <p:sp>
        <p:nvSpPr>
          <p:cNvPr id="422914" name="Rectangle 2"/>
          <p:cNvSpPr>
            <a:spLocks noGrp="1" noRot="1" noChangeAspect="1" noChangeArrowheads="1" noTextEdit="1"/>
          </p:cNvSpPr>
          <p:nvPr>
            <p:ph type="sldImg"/>
          </p:nvPr>
        </p:nvSpPr>
        <p:spPr>
          <a:xfrm>
            <a:off x="381000" y="685800"/>
            <a:ext cx="6096000" cy="3429000"/>
          </a:xfrm>
          <a:ln/>
        </p:spPr>
      </p:sp>
      <p:sp>
        <p:nvSpPr>
          <p:cNvPr id="42291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7"/>
          <p:cNvSpPr>
            <a:spLocks noGrp="1" noChangeArrowheads="1"/>
          </p:cNvSpPr>
          <p:nvPr>
            <p:ph type="sldNum" sz="quarter" idx="5"/>
          </p:nvPr>
        </p:nvSpPr>
        <p:spPr>
          <a:noFill/>
        </p:spPr>
        <p:txBody>
          <a:bodyPr/>
          <a:lstStyle/>
          <a:p>
            <a:fld id="{54FCCC72-9A13-4074-95F0-F920A75E6D2A}" type="slidenum">
              <a:rPr lang="en-CA" smtClean="0"/>
              <a:pPr/>
              <a:t>146</a:t>
            </a:fld>
            <a:endParaRPr lang="en-CA" dirty="0" smtClean="0"/>
          </a:p>
        </p:txBody>
      </p:sp>
      <p:sp>
        <p:nvSpPr>
          <p:cNvPr id="424962" name="Rectangle 2"/>
          <p:cNvSpPr>
            <a:spLocks noGrp="1" noRot="1" noChangeAspect="1" noChangeArrowheads="1" noTextEdit="1"/>
          </p:cNvSpPr>
          <p:nvPr>
            <p:ph type="sldImg"/>
          </p:nvPr>
        </p:nvSpPr>
        <p:spPr>
          <a:xfrm>
            <a:off x="381000" y="685800"/>
            <a:ext cx="6096000" cy="3429000"/>
          </a:xfrm>
          <a:ln/>
        </p:spPr>
      </p:sp>
      <p:sp>
        <p:nvSpPr>
          <p:cNvPr id="42496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09" name="Rectangle 7"/>
          <p:cNvSpPr>
            <a:spLocks noGrp="1" noChangeArrowheads="1"/>
          </p:cNvSpPr>
          <p:nvPr>
            <p:ph type="sldNum" sz="quarter" idx="5"/>
          </p:nvPr>
        </p:nvSpPr>
        <p:spPr>
          <a:noFill/>
        </p:spPr>
        <p:txBody>
          <a:bodyPr/>
          <a:lstStyle/>
          <a:p>
            <a:fld id="{3CDEB790-E3B1-4925-8D4B-E2CFA093532B}" type="slidenum">
              <a:rPr lang="en-CA" smtClean="0"/>
              <a:pPr/>
              <a:t>147</a:t>
            </a:fld>
            <a:endParaRPr lang="en-CA" dirty="0" smtClean="0"/>
          </a:p>
        </p:txBody>
      </p:sp>
      <p:sp>
        <p:nvSpPr>
          <p:cNvPr id="427010" name="Rectangle 2"/>
          <p:cNvSpPr>
            <a:spLocks noGrp="1" noRot="1" noChangeAspect="1" noChangeArrowheads="1" noTextEdit="1"/>
          </p:cNvSpPr>
          <p:nvPr>
            <p:ph type="sldImg"/>
          </p:nvPr>
        </p:nvSpPr>
        <p:spPr>
          <a:xfrm>
            <a:off x="381000" y="685800"/>
            <a:ext cx="6096000" cy="3429000"/>
          </a:xfrm>
          <a:ln/>
        </p:spPr>
      </p:sp>
      <p:sp>
        <p:nvSpPr>
          <p:cNvPr id="42701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7" name="Rectangle 7"/>
          <p:cNvSpPr>
            <a:spLocks noGrp="1" noChangeArrowheads="1"/>
          </p:cNvSpPr>
          <p:nvPr>
            <p:ph type="sldNum" sz="quarter" idx="5"/>
          </p:nvPr>
        </p:nvSpPr>
        <p:spPr>
          <a:noFill/>
        </p:spPr>
        <p:txBody>
          <a:bodyPr/>
          <a:lstStyle/>
          <a:p>
            <a:fld id="{7E957FFF-995F-4B37-8C9F-3C4C094B7E90}" type="slidenum">
              <a:rPr lang="en-CA" smtClean="0"/>
              <a:pPr/>
              <a:t>148</a:t>
            </a:fld>
            <a:endParaRPr lang="en-CA" dirty="0" smtClean="0"/>
          </a:p>
        </p:txBody>
      </p:sp>
      <p:sp>
        <p:nvSpPr>
          <p:cNvPr id="429058" name="Rectangle 2"/>
          <p:cNvSpPr>
            <a:spLocks noGrp="1" noRot="1" noChangeAspect="1" noChangeArrowheads="1" noTextEdit="1"/>
          </p:cNvSpPr>
          <p:nvPr>
            <p:ph type="sldImg"/>
          </p:nvPr>
        </p:nvSpPr>
        <p:spPr>
          <a:xfrm>
            <a:off x="381000" y="685800"/>
            <a:ext cx="6096000" cy="3429000"/>
          </a:xfrm>
          <a:ln/>
        </p:spPr>
      </p:sp>
      <p:sp>
        <p:nvSpPr>
          <p:cNvPr id="42905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5" name="Rectangle 7"/>
          <p:cNvSpPr>
            <a:spLocks noGrp="1" noChangeArrowheads="1"/>
          </p:cNvSpPr>
          <p:nvPr>
            <p:ph type="sldNum" sz="quarter" idx="5"/>
          </p:nvPr>
        </p:nvSpPr>
        <p:spPr>
          <a:noFill/>
        </p:spPr>
        <p:txBody>
          <a:bodyPr/>
          <a:lstStyle/>
          <a:p>
            <a:fld id="{C0251426-5BC3-4579-BA91-558962E3F952}" type="slidenum">
              <a:rPr lang="en-CA" smtClean="0"/>
              <a:pPr/>
              <a:t>149</a:t>
            </a:fld>
            <a:endParaRPr lang="en-CA" dirty="0" smtClean="0"/>
          </a:p>
        </p:txBody>
      </p:sp>
      <p:sp>
        <p:nvSpPr>
          <p:cNvPr id="431106" name="Rectangle 2"/>
          <p:cNvSpPr>
            <a:spLocks noGrp="1" noRot="1" noChangeAspect="1" noChangeArrowheads="1" noTextEdit="1"/>
          </p:cNvSpPr>
          <p:nvPr>
            <p:ph type="sldImg"/>
          </p:nvPr>
        </p:nvSpPr>
        <p:spPr>
          <a:xfrm>
            <a:off x="381000" y="685800"/>
            <a:ext cx="6096000" cy="3429000"/>
          </a:xfrm>
          <a:ln/>
        </p:spPr>
      </p:sp>
      <p:sp>
        <p:nvSpPr>
          <p:cNvPr id="43110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7"/>
          <p:cNvSpPr>
            <a:spLocks noGrp="1" noChangeArrowheads="1"/>
          </p:cNvSpPr>
          <p:nvPr>
            <p:ph type="sldNum" sz="quarter" idx="5"/>
          </p:nvPr>
        </p:nvSpPr>
        <p:spPr>
          <a:noFill/>
        </p:spPr>
        <p:txBody>
          <a:bodyPr/>
          <a:lstStyle/>
          <a:p>
            <a:fld id="{53F7E87A-6C93-4419-BE96-FDA7DEE7A0DD}" type="slidenum">
              <a:rPr lang="en-CA" smtClean="0"/>
              <a:pPr/>
              <a:t>150</a:t>
            </a:fld>
            <a:endParaRPr lang="en-CA" dirty="0" smtClean="0"/>
          </a:p>
        </p:txBody>
      </p:sp>
      <p:sp>
        <p:nvSpPr>
          <p:cNvPr id="433154" name="Rectangle 2"/>
          <p:cNvSpPr>
            <a:spLocks noGrp="1" noRot="1" noChangeAspect="1" noChangeArrowheads="1" noTextEdit="1"/>
          </p:cNvSpPr>
          <p:nvPr>
            <p:ph type="sldImg"/>
          </p:nvPr>
        </p:nvSpPr>
        <p:spPr>
          <a:xfrm>
            <a:off x="381000" y="685800"/>
            <a:ext cx="6096000" cy="3429000"/>
          </a:xfrm>
          <a:ln/>
        </p:spPr>
      </p:sp>
      <p:sp>
        <p:nvSpPr>
          <p:cNvPr id="43315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Rectangle 7"/>
          <p:cNvSpPr>
            <a:spLocks noGrp="1" noChangeArrowheads="1"/>
          </p:cNvSpPr>
          <p:nvPr>
            <p:ph type="sldNum" sz="quarter" idx="5"/>
          </p:nvPr>
        </p:nvSpPr>
        <p:spPr>
          <a:noFill/>
        </p:spPr>
        <p:txBody>
          <a:bodyPr/>
          <a:lstStyle/>
          <a:p>
            <a:fld id="{C12BE5D3-10E4-44CB-BCAA-A8CAA17EFC57}" type="slidenum">
              <a:rPr lang="en-CA" smtClean="0"/>
              <a:pPr/>
              <a:t>151</a:t>
            </a:fld>
            <a:endParaRPr lang="en-CA" dirty="0" smtClean="0"/>
          </a:p>
        </p:txBody>
      </p:sp>
      <p:sp>
        <p:nvSpPr>
          <p:cNvPr id="435202" name="Rectangle 2"/>
          <p:cNvSpPr>
            <a:spLocks noGrp="1" noRot="1" noChangeAspect="1" noChangeArrowheads="1" noTextEdit="1"/>
          </p:cNvSpPr>
          <p:nvPr>
            <p:ph type="sldImg"/>
          </p:nvPr>
        </p:nvSpPr>
        <p:spPr>
          <a:xfrm>
            <a:off x="381000" y="685800"/>
            <a:ext cx="6096000" cy="3429000"/>
          </a:xfrm>
          <a:ln/>
        </p:spPr>
      </p:sp>
      <p:sp>
        <p:nvSpPr>
          <p:cNvPr id="43520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Rectangle 7"/>
          <p:cNvSpPr>
            <a:spLocks noGrp="1" noChangeArrowheads="1"/>
          </p:cNvSpPr>
          <p:nvPr>
            <p:ph type="sldNum" sz="quarter" idx="5"/>
          </p:nvPr>
        </p:nvSpPr>
        <p:spPr>
          <a:noFill/>
        </p:spPr>
        <p:txBody>
          <a:bodyPr/>
          <a:lstStyle/>
          <a:p>
            <a:fld id="{FFD5310C-5022-41A6-94F4-37B0441180CC}" type="slidenum">
              <a:rPr lang="en-CA" smtClean="0"/>
              <a:pPr/>
              <a:t>152</a:t>
            </a:fld>
            <a:endParaRPr lang="en-CA" dirty="0" smtClean="0"/>
          </a:p>
        </p:txBody>
      </p:sp>
      <p:sp>
        <p:nvSpPr>
          <p:cNvPr id="437250" name="Rectangle 2"/>
          <p:cNvSpPr>
            <a:spLocks noGrp="1" noRot="1" noChangeAspect="1" noChangeArrowheads="1" noTextEdit="1"/>
          </p:cNvSpPr>
          <p:nvPr>
            <p:ph type="sldImg"/>
          </p:nvPr>
        </p:nvSpPr>
        <p:spPr>
          <a:xfrm>
            <a:off x="381000" y="685800"/>
            <a:ext cx="6096000" cy="3429000"/>
          </a:xfrm>
          <a:ln/>
        </p:spPr>
      </p:sp>
      <p:sp>
        <p:nvSpPr>
          <p:cNvPr id="43725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7" name="Rectangle 7"/>
          <p:cNvSpPr>
            <a:spLocks noGrp="1" noChangeArrowheads="1"/>
          </p:cNvSpPr>
          <p:nvPr>
            <p:ph type="sldNum" sz="quarter" idx="5"/>
          </p:nvPr>
        </p:nvSpPr>
        <p:spPr>
          <a:noFill/>
        </p:spPr>
        <p:txBody>
          <a:bodyPr/>
          <a:lstStyle/>
          <a:p>
            <a:fld id="{1C08A71D-5B92-4785-BA00-3F916EC2D6F0}" type="slidenum">
              <a:rPr lang="en-CA" smtClean="0"/>
              <a:pPr/>
              <a:t>153</a:t>
            </a:fld>
            <a:endParaRPr lang="en-CA" dirty="0" smtClean="0"/>
          </a:p>
        </p:txBody>
      </p:sp>
      <p:sp>
        <p:nvSpPr>
          <p:cNvPr id="439298" name="Rectangle 2"/>
          <p:cNvSpPr>
            <a:spLocks noGrp="1" noRot="1" noChangeAspect="1" noChangeArrowheads="1" noTextEdit="1"/>
          </p:cNvSpPr>
          <p:nvPr>
            <p:ph type="sldImg"/>
          </p:nvPr>
        </p:nvSpPr>
        <p:spPr>
          <a:xfrm>
            <a:off x="381000" y="685800"/>
            <a:ext cx="6096000" cy="3429000"/>
          </a:xfrm>
          <a:ln/>
        </p:spPr>
      </p:sp>
      <p:sp>
        <p:nvSpPr>
          <p:cNvPr id="43929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Rectangle 7"/>
          <p:cNvSpPr>
            <a:spLocks noGrp="1" noChangeArrowheads="1"/>
          </p:cNvSpPr>
          <p:nvPr>
            <p:ph type="sldNum" sz="quarter" idx="5"/>
          </p:nvPr>
        </p:nvSpPr>
        <p:spPr>
          <a:noFill/>
        </p:spPr>
        <p:txBody>
          <a:bodyPr/>
          <a:lstStyle/>
          <a:p>
            <a:fld id="{27AD3D56-771A-4B79-A0D0-ED118F826FFC}" type="slidenum">
              <a:rPr lang="en-CA" smtClean="0"/>
              <a:pPr/>
              <a:t>154</a:t>
            </a:fld>
            <a:endParaRPr lang="en-CA" dirty="0" smtClean="0"/>
          </a:p>
        </p:txBody>
      </p:sp>
      <p:sp>
        <p:nvSpPr>
          <p:cNvPr id="441346" name="Rectangle 2"/>
          <p:cNvSpPr>
            <a:spLocks noGrp="1" noRot="1" noChangeAspect="1" noChangeArrowheads="1" noTextEdit="1"/>
          </p:cNvSpPr>
          <p:nvPr>
            <p:ph type="sldImg"/>
          </p:nvPr>
        </p:nvSpPr>
        <p:spPr>
          <a:xfrm>
            <a:off x="381000" y="685800"/>
            <a:ext cx="6096000" cy="3429000"/>
          </a:xfrm>
          <a:ln/>
        </p:spPr>
      </p:sp>
      <p:sp>
        <p:nvSpPr>
          <p:cNvPr id="44134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7"/>
          <p:cNvSpPr>
            <a:spLocks noGrp="1" noChangeArrowheads="1"/>
          </p:cNvSpPr>
          <p:nvPr>
            <p:ph type="sldNum" sz="quarter" idx="5"/>
          </p:nvPr>
        </p:nvSpPr>
        <p:spPr>
          <a:noFill/>
        </p:spPr>
        <p:txBody>
          <a:bodyPr/>
          <a:lstStyle/>
          <a:p>
            <a:fld id="{3DB45541-41A4-4803-8A57-041F51CA1F19}" type="slidenum">
              <a:rPr lang="en-CA" smtClean="0"/>
              <a:pPr/>
              <a:t>155</a:t>
            </a:fld>
            <a:endParaRPr lang="en-CA" dirty="0" smtClean="0"/>
          </a:p>
        </p:txBody>
      </p:sp>
      <p:sp>
        <p:nvSpPr>
          <p:cNvPr id="443394" name="Rectangle 2"/>
          <p:cNvSpPr>
            <a:spLocks noGrp="1" noRot="1" noChangeAspect="1" noChangeArrowheads="1" noTextEdit="1"/>
          </p:cNvSpPr>
          <p:nvPr>
            <p:ph type="sldImg"/>
          </p:nvPr>
        </p:nvSpPr>
        <p:spPr>
          <a:xfrm>
            <a:off x="381000" y="685800"/>
            <a:ext cx="6096000" cy="3429000"/>
          </a:xfrm>
          <a:ln/>
        </p:spPr>
      </p:sp>
      <p:sp>
        <p:nvSpPr>
          <p:cNvPr id="44339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7"/>
          <p:cNvSpPr>
            <a:spLocks noGrp="1" noChangeArrowheads="1"/>
          </p:cNvSpPr>
          <p:nvPr>
            <p:ph type="sldNum" sz="quarter" idx="5"/>
          </p:nvPr>
        </p:nvSpPr>
        <p:spPr>
          <a:noFill/>
        </p:spPr>
        <p:txBody>
          <a:bodyPr/>
          <a:lstStyle/>
          <a:p>
            <a:fld id="{87973838-3CB9-43D1-8E52-E8BF1C122380}" type="slidenum">
              <a:rPr lang="en-CA" smtClean="0"/>
              <a:pPr/>
              <a:t>156</a:t>
            </a:fld>
            <a:endParaRPr lang="en-CA" dirty="0" smtClean="0"/>
          </a:p>
        </p:txBody>
      </p:sp>
      <p:sp>
        <p:nvSpPr>
          <p:cNvPr id="445442" name="Rectangle 2"/>
          <p:cNvSpPr>
            <a:spLocks noGrp="1" noRot="1" noChangeAspect="1" noChangeArrowheads="1" noTextEdit="1"/>
          </p:cNvSpPr>
          <p:nvPr>
            <p:ph type="sldImg"/>
          </p:nvPr>
        </p:nvSpPr>
        <p:spPr>
          <a:xfrm>
            <a:off x="381000" y="685800"/>
            <a:ext cx="6096000" cy="3429000"/>
          </a:xfrm>
          <a:ln/>
        </p:spPr>
      </p:sp>
      <p:sp>
        <p:nvSpPr>
          <p:cNvPr id="44544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89" name="Rectangle 7"/>
          <p:cNvSpPr>
            <a:spLocks noGrp="1" noChangeArrowheads="1"/>
          </p:cNvSpPr>
          <p:nvPr>
            <p:ph type="sldNum" sz="quarter" idx="5"/>
          </p:nvPr>
        </p:nvSpPr>
        <p:spPr>
          <a:noFill/>
        </p:spPr>
        <p:txBody>
          <a:bodyPr/>
          <a:lstStyle/>
          <a:p>
            <a:fld id="{59C5417A-FD71-43F3-A8D8-210D5F259333}" type="slidenum">
              <a:rPr lang="en-CA" smtClean="0"/>
              <a:pPr/>
              <a:t>157</a:t>
            </a:fld>
            <a:endParaRPr lang="en-CA" dirty="0" smtClean="0"/>
          </a:p>
        </p:txBody>
      </p:sp>
      <p:sp>
        <p:nvSpPr>
          <p:cNvPr id="447490" name="Rectangle 2"/>
          <p:cNvSpPr>
            <a:spLocks noGrp="1" noRot="1" noChangeAspect="1" noChangeArrowheads="1" noTextEdit="1"/>
          </p:cNvSpPr>
          <p:nvPr>
            <p:ph type="sldImg"/>
          </p:nvPr>
        </p:nvSpPr>
        <p:spPr>
          <a:xfrm>
            <a:off x="381000" y="685800"/>
            <a:ext cx="6096000" cy="3429000"/>
          </a:xfrm>
          <a:ln/>
        </p:spPr>
      </p:sp>
      <p:sp>
        <p:nvSpPr>
          <p:cNvPr id="44749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Rectangle 7"/>
          <p:cNvSpPr>
            <a:spLocks noGrp="1" noChangeArrowheads="1"/>
          </p:cNvSpPr>
          <p:nvPr>
            <p:ph type="sldNum" sz="quarter" idx="5"/>
          </p:nvPr>
        </p:nvSpPr>
        <p:spPr>
          <a:noFill/>
        </p:spPr>
        <p:txBody>
          <a:bodyPr/>
          <a:lstStyle/>
          <a:p>
            <a:fld id="{352F65DE-DBAC-4997-A5A8-969015CEDB75}" type="slidenum">
              <a:rPr lang="en-CA" smtClean="0"/>
              <a:pPr/>
              <a:t>158</a:t>
            </a:fld>
            <a:endParaRPr lang="en-CA" dirty="0" smtClean="0"/>
          </a:p>
        </p:txBody>
      </p:sp>
      <p:sp>
        <p:nvSpPr>
          <p:cNvPr id="449538" name="Rectangle 2"/>
          <p:cNvSpPr>
            <a:spLocks noGrp="1" noRot="1" noChangeAspect="1" noChangeArrowheads="1" noTextEdit="1"/>
          </p:cNvSpPr>
          <p:nvPr>
            <p:ph type="sldImg"/>
          </p:nvPr>
        </p:nvSpPr>
        <p:spPr>
          <a:xfrm>
            <a:off x="381000" y="685800"/>
            <a:ext cx="6096000" cy="3429000"/>
          </a:xfrm>
          <a:ln/>
        </p:spPr>
      </p:sp>
      <p:sp>
        <p:nvSpPr>
          <p:cNvPr id="44953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7"/>
          <p:cNvSpPr>
            <a:spLocks noGrp="1" noChangeArrowheads="1"/>
          </p:cNvSpPr>
          <p:nvPr>
            <p:ph type="sldNum" sz="quarter" idx="5"/>
          </p:nvPr>
        </p:nvSpPr>
        <p:spPr>
          <a:noFill/>
        </p:spPr>
        <p:txBody>
          <a:bodyPr/>
          <a:lstStyle/>
          <a:p>
            <a:fld id="{9B5AED70-6F9A-4FB5-A1E2-6585B031EC06}" type="slidenum">
              <a:rPr lang="en-CA" smtClean="0"/>
              <a:pPr/>
              <a:t>159</a:t>
            </a:fld>
            <a:endParaRPr lang="en-CA" dirty="0" smtClean="0"/>
          </a:p>
        </p:txBody>
      </p:sp>
      <p:sp>
        <p:nvSpPr>
          <p:cNvPr id="451586" name="Rectangle 2"/>
          <p:cNvSpPr>
            <a:spLocks noGrp="1" noRot="1" noChangeAspect="1" noChangeArrowheads="1" noTextEdit="1"/>
          </p:cNvSpPr>
          <p:nvPr>
            <p:ph type="sldImg"/>
          </p:nvPr>
        </p:nvSpPr>
        <p:spPr>
          <a:xfrm>
            <a:off x="381000" y="685800"/>
            <a:ext cx="6096000" cy="3429000"/>
          </a:xfrm>
          <a:ln/>
        </p:spPr>
      </p:sp>
      <p:sp>
        <p:nvSpPr>
          <p:cNvPr id="45158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Rectangle 7"/>
          <p:cNvSpPr>
            <a:spLocks noGrp="1" noChangeArrowheads="1"/>
          </p:cNvSpPr>
          <p:nvPr>
            <p:ph type="sldNum" sz="quarter" idx="5"/>
          </p:nvPr>
        </p:nvSpPr>
        <p:spPr>
          <a:noFill/>
        </p:spPr>
        <p:txBody>
          <a:bodyPr/>
          <a:lstStyle/>
          <a:p>
            <a:fld id="{6E24E25C-D396-4F42-A8F7-CCDB04D77792}" type="slidenum">
              <a:rPr lang="en-CA" smtClean="0"/>
              <a:pPr/>
              <a:t>160</a:t>
            </a:fld>
            <a:endParaRPr lang="en-CA" dirty="0" smtClean="0"/>
          </a:p>
        </p:txBody>
      </p:sp>
      <p:sp>
        <p:nvSpPr>
          <p:cNvPr id="453634" name="Rectangle 2"/>
          <p:cNvSpPr>
            <a:spLocks noGrp="1" noRot="1" noChangeAspect="1" noChangeArrowheads="1" noTextEdit="1"/>
          </p:cNvSpPr>
          <p:nvPr>
            <p:ph type="sldImg"/>
          </p:nvPr>
        </p:nvSpPr>
        <p:spPr>
          <a:xfrm>
            <a:off x="381000" y="685800"/>
            <a:ext cx="6096000" cy="3429000"/>
          </a:xfrm>
          <a:ln/>
        </p:spPr>
      </p:sp>
      <p:sp>
        <p:nvSpPr>
          <p:cNvPr id="45363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1" name="Rectangle 7"/>
          <p:cNvSpPr>
            <a:spLocks noGrp="1" noChangeArrowheads="1"/>
          </p:cNvSpPr>
          <p:nvPr>
            <p:ph type="sldNum" sz="quarter" idx="5"/>
          </p:nvPr>
        </p:nvSpPr>
        <p:spPr>
          <a:noFill/>
        </p:spPr>
        <p:txBody>
          <a:bodyPr/>
          <a:lstStyle/>
          <a:p>
            <a:fld id="{6B0D81D9-642E-4526-AFF6-C493CF3A7744}" type="slidenum">
              <a:rPr lang="en-CA" smtClean="0"/>
              <a:pPr/>
              <a:t>161</a:t>
            </a:fld>
            <a:endParaRPr lang="en-CA" dirty="0" smtClean="0"/>
          </a:p>
        </p:txBody>
      </p:sp>
      <p:sp>
        <p:nvSpPr>
          <p:cNvPr id="455682" name="Rectangle 2"/>
          <p:cNvSpPr>
            <a:spLocks noGrp="1" noRot="1" noChangeAspect="1" noChangeArrowheads="1" noTextEdit="1"/>
          </p:cNvSpPr>
          <p:nvPr>
            <p:ph type="sldImg"/>
          </p:nvPr>
        </p:nvSpPr>
        <p:spPr>
          <a:xfrm>
            <a:off x="381000" y="685800"/>
            <a:ext cx="6096000" cy="3429000"/>
          </a:xfrm>
          <a:ln/>
        </p:spPr>
      </p:sp>
      <p:sp>
        <p:nvSpPr>
          <p:cNvPr id="45568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Rectangle 7"/>
          <p:cNvSpPr>
            <a:spLocks noGrp="1" noChangeArrowheads="1"/>
          </p:cNvSpPr>
          <p:nvPr>
            <p:ph type="sldNum" sz="quarter" idx="5"/>
          </p:nvPr>
        </p:nvSpPr>
        <p:spPr>
          <a:noFill/>
        </p:spPr>
        <p:txBody>
          <a:bodyPr/>
          <a:lstStyle/>
          <a:p>
            <a:fld id="{02B96516-85A0-4D9F-BCB4-697D6B2275EB}" type="slidenum">
              <a:rPr lang="en-CA" smtClean="0"/>
              <a:pPr/>
              <a:t>162</a:t>
            </a:fld>
            <a:endParaRPr lang="en-CA" dirty="0" smtClean="0"/>
          </a:p>
        </p:txBody>
      </p:sp>
      <p:sp>
        <p:nvSpPr>
          <p:cNvPr id="457730" name="Rectangle 2"/>
          <p:cNvSpPr>
            <a:spLocks noGrp="1" noRot="1" noChangeAspect="1" noChangeArrowheads="1" noTextEdit="1"/>
          </p:cNvSpPr>
          <p:nvPr>
            <p:ph type="sldImg"/>
          </p:nvPr>
        </p:nvSpPr>
        <p:spPr>
          <a:xfrm>
            <a:off x="381000" y="685800"/>
            <a:ext cx="6096000" cy="3429000"/>
          </a:xfrm>
          <a:ln/>
        </p:spPr>
      </p:sp>
      <p:sp>
        <p:nvSpPr>
          <p:cNvPr id="45773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Rectangle 7"/>
          <p:cNvSpPr>
            <a:spLocks noGrp="1" noChangeArrowheads="1"/>
          </p:cNvSpPr>
          <p:nvPr>
            <p:ph type="sldNum" sz="quarter" idx="5"/>
          </p:nvPr>
        </p:nvSpPr>
        <p:spPr>
          <a:noFill/>
        </p:spPr>
        <p:txBody>
          <a:bodyPr/>
          <a:lstStyle/>
          <a:p>
            <a:fld id="{64F46E5F-EB8C-4C66-83FB-6FB6074A53B8}" type="slidenum">
              <a:rPr lang="en-CA" smtClean="0"/>
              <a:pPr/>
              <a:t>163</a:t>
            </a:fld>
            <a:endParaRPr lang="en-CA" dirty="0" smtClean="0"/>
          </a:p>
        </p:txBody>
      </p:sp>
      <p:sp>
        <p:nvSpPr>
          <p:cNvPr id="459778" name="Rectangle 2"/>
          <p:cNvSpPr>
            <a:spLocks noGrp="1" noRot="1" noChangeAspect="1" noChangeArrowheads="1" noTextEdit="1"/>
          </p:cNvSpPr>
          <p:nvPr>
            <p:ph type="sldImg"/>
          </p:nvPr>
        </p:nvSpPr>
        <p:spPr>
          <a:xfrm>
            <a:off x="381000" y="685800"/>
            <a:ext cx="6096000" cy="3429000"/>
          </a:xfrm>
          <a:ln/>
        </p:spPr>
      </p:sp>
      <p:sp>
        <p:nvSpPr>
          <p:cNvPr id="45977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7"/>
          <p:cNvSpPr>
            <a:spLocks noGrp="1" noChangeArrowheads="1"/>
          </p:cNvSpPr>
          <p:nvPr>
            <p:ph type="sldNum" sz="quarter" idx="5"/>
          </p:nvPr>
        </p:nvSpPr>
        <p:spPr>
          <a:noFill/>
        </p:spPr>
        <p:txBody>
          <a:bodyPr/>
          <a:lstStyle/>
          <a:p>
            <a:fld id="{EA37E1C7-91AC-4DD4-A1D3-9326132F0DDF}" type="slidenum">
              <a:rPr lang="en-CA" smtClean="0"/>
              <a:pPr/>
              <a:t>164</a:t>
            </a:fld>
            <a:endParaRPr lang="en-CA" dirty="0" smtClean="0"/>
          </a:p>
        </p:txBody>
      </p:sp>
      <p:sp>
        <p:nvSpPr>
          <p:cNvPr id="461826" name="Rectangle 2"/>
          <p:cNvSpPr>
            <a:spLocks noGrp="1" noRot="1" noChangeAspect="1" noChangeArrowheads="1" noTextEdit="1"/>
          </p:cNvSpPr>
          <p:nvPr>
            <p:ph type="sldImg"/>
          </p:nvPr>
        </p:nvSpPr>
        <p:spPr>
          <a:xfrm>
            <a:off x="381000" y="685800"/>
            <a:ext cx="6096000" cy="3429000"/>
          </a:xfrm>
          <a:ln/>
        </p:spPr>
      </p:sp>
      <p:sp>
        <p:nvSpPr>
          <p:cNvPr id="46182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Rectangle 7"/>
          <p:cNvSpPr>
            <a:spLocks noGrp="1" noChangeArrowheads="1"/>
          </p:cNvSpPr>
          <p:nvPr>
            <p:ph type="sldNum" sz="quarter" idx="5"/>
          </p:nvPr>
        </p:nvSpPr>
        <p:spPr>
          <a:noFill/>
        </p:spPr>
        <p:txBody>
          <a:bodyPr/>
          <a:lstStyle/>
          <a:p>
            <a:fld id="{1F19E40B-7625-4885-9019-9192F1E4F146}" type="slidenum">
              <a:rPr lang="en-CA" smtClean="0"/>
              <a:pPr/>
              <a:t>165</a:t>
            </a:fld>
            <a:endParaRPr lang="en-CA" dirty="0" smtClean="0"/>
          </a:p>
        </p:txBody>
      </p:sp>
      <p:sp>
        <p:nvSpPr>
          <p:cNvPr id="463874" name="Rectangle 2"/>
          <p:cNvSpPr>
            <a:spLocks noGrp="1" noRot="1" noChangeAspect="1" noChangeArrowheads="1" noTextEdit="1"/>
          </p:cNvSpPr>
          <p:nvPr>
            <p:ph type="sldImg"/>
          </p:nvPr>
        </p:nvSpPr>
        <p:spPr>
          <a:xfrm>
            <a:off x="381000" y="685800"/>
            <a:ext cx="6096000" cy="3429000"/>
          </a:xfrm>
          <a:ln/>
        </p:spPr>
      </p:sp>
      <p:sp>
        <p:nvSpPr>
          <p:cNvPr id="46387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Rectangle 7"/>
          <p:cNvSpPr>
            <a:spLocks noGrp="1" noChangeArrowheads="1"/>
          </p:cNvSpPr>
          <p:nvPr>
            <p:ph type="sldNum" sz="quarter" idx="5"/>
          </p:nvPr>
        </p:nvSpPr>
        <p:spPr>
          <a:noFill/>
        </p:spPr>
        <p:txBody>
          <a:bodyPr/>
          <a:lstStyle/>
          <a:p>
            <a:fld id="{A6558144-4771-4C69-861C-5639A875AB67}" type="slidenum">
              <a:rPr lang="en-CA" smtClean="0"/>
              <a:pPr/>
              <a:t>166</a:t>
            </a:fld>
            <a:endParaRPr lang="en-CA" dirty="0" smtClean="0"/>
          </a:p>
        </p:txBody>
      </p:sp>
      <p:sp>
        <p:nvSpPr>
          <p:cNvPr id="465922" name="Rectangle 2"/>
          <p:cNvSpPr>
            <a:spLocks noGrp="1" noRot="1" noChangeAspect="1" noChangeArrowheads="1" noTextEdit="1"/>
          </p:cNvSpPr>
          <p:nvPr>
            <p:ph type="sldImg"/>
          </p:nvPr>
        </p:nvSpPr>
        <p:spPr>
          <a:xfrm>
            <a:off x="381000" y="685800"/>
            <a:ext cx="6096000" cy="3429000"/>
          </a:xfrm>
          <a:ln/>
        </p:spPr>
      </p:sp>
      <p:sp>
        <p:nvSpPr>
          <p:cNvPr id="46592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Rectangle 7"/>
          <p:cNvSpPr>
            <a:spLocks noGrp="1" noChangeArrowheads="1"/>
          </p:cNvSpPr>
          <p:nvPr>
            <p:ph type="sldNum" sz="quarter" idx="5"/>
          </p:nvPr>
        </p:nvSpPr>
        <p:spPr>
          <a:noFill/>
        </p:spPr>
        <p:txBody>
          <a:bodyPr/>
          <a:lstStyle/>
          <a:p>
            <a:fld id="{A4D99E5D-514A-45C9-92B7-CA7214E5734C}" type="slidenum">
              <a:rPr lang="en-CA" smtClean="0"/>
              <a:pPr/>
              <a:t>167</a:t>
            </a:fld>
            <a:endParaRPr lang="en-CA" dirty="0" smtClean="0"/>
          </a:p>
        </p:txBody>
      </p:sp>
      <p:sp>
        <p:nvSpPr>
          <p:cNvPr id="467970" name="Rectangle 2"/>
          <p:cNvSpPr>
            <a:spLocks noGrp="1" noRot="1" noChangeAspect="1" noChangeArrowheads="1" noTextEdit="1"/>
          </p:cNvSpPr>
          <p:nvPr>
            <p:ph type="sldImg"/>
          </p:nvPr>
        </p:nvSpPr>
        <p:spPr>
          <a:xfrm>
            <a:off x="381000" y="685800"/>
            <a:ext cx="6096000" cy="3429000"/>
          </a:xfrm>
          <a:ln/>
        </p:spPr>
      </p:sp>
      <p:sp>
        <p:nvSpPr>
          <p:cNvPr id="46797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Rectangle 7"/>
          <p:cNvSpPr>
            <a:spLocks noGrp="1" noChangeArrowheads="1"/>
          </p:cNvSpPr>
          <p:nvPr>
            <p:ph type="sldNum" sz="quarter" idx="5"/>
          </p:nvPr>
        </p:nvSpPr>
        <p:spPr>
          <a:noFill/>
        </p:spPr>
        <p:txBody>
          <a:bodyPr/>
          <a:lstStyle/>
          <a:p>
            <a:fld id="{75323D90-88F2-46F8-9F50-907FA7B89734}" type="slidenum">
              <a:rPr lang="en-CA" smtClean="0"/>
              <a:pPr/>
              <a:t>168</a:t>
            </a:fld>
            <a:endParaRPr lang="en-CA" dirty="0" smtClean="0"/>
          </a:p>
        </p:txBody>
      </p:sp>
      <p:sp>
        <p:nvSpPr>
          <p:cNvPr id="470018" name="Rectangle 2"/>
          <p:cNvSpPr>
            <a:spLocks noGrp="1" noRot="1" noChangeAspect="1" noChangeArrowheads="1" noTextEdit="1"/>
          </p:cNvSpPr>
          <p:nvPr>
            <p:ph type="sldImg"/>
          </p:nvPr>
        </p:nvSpPr>
        <p:spPr>
          <a:xfrm>
            <a:off x="381000" y="685800"/>
            <a:ext cx="6096000" cy="3429000"/>
          </a:xfrm>
          <a:ln/>
        </p:spPr>
      </p:sp>
      <p:sp>
        <p:nvSpPr>
          <p:cNvPr id="47001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Rectangle 7"/>
          <p:cNvSpPr>
            <a:spLocks noGrp="1" noChangeArrowheads="1"/>
          </p:cNvSpPr>
          <p:nvPr>
            <p:ph type="sldNum" sz="quarter" idx="5"/>
          </p:nvPr>
        </p:nvSpPr>
        <p:spPr>
          <a:noFill/>
        </p:spPr>
        <p:txBody>
          <a:bodyPr/>
          <a:lstStyle/>
          <a:p>
            <a:fld id="{58EDF13F-D424-4C15-81CD-F12DCB5F4E1C}" type="slidenum">
              <a:rPr lang="en-CA" smtClean="0"/>
              <a:pPr/>
              <a:t>169</a:t>
            </a:fld>
            <a:endParaRPr lang="en-CA" dirty="0" smtClean="0"/>
          </a:p>
        </p:txBody>
      </p:sp>
      <p:sp>
        <p:nvSpPr>
          <p:cNvPr id="472066" name="Rectangle 2"/>
          <p:cNvSpPr>
            <a:spLocks noGrp="1" noRot="1" noChangeAspect="1" noChangeArrowheads="1" noTextEdit="1"/>
          </p:cNvSpPr>
          <p:nvPr>
            <p:ph type="sldImg"/>
          </p:nvPr>
        </p:nvSpPr>
        <p:spPr>
          <a:xfrm>
            <a:off x="381000" y="685800"/>
            <a:ext cx="6096000" cy="3429000"/>
          </a:xfrm>
          <a:ln/>
        </p:spPr>
      </p:sp>
      <p:sp>
        <p:nvSpPr>
          <p:cNvPr id="47206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3" name="Rectangle 7"/>
          <p:cNvSpPr>
            <a:spLocks noGrp="1" noChangeArrowheads="1"/>
          </p:cNvSpPr>
          <p:nvPr>
            <p:ph type="sldNum" sz="quarter" idx="5"/>
          </p:nvPr>
        </p:nvSpPr>
        <p:spPr>
          <a:noFill/>
        </p:spPr>
        <p:txBody>
          <a:bodyPr/>
          <a:lstStyle/>
          <a:p>
            <a:fld id="{99DA6FA6-7084-4CDB-87B6-7BA4F88C3864}" type="slidenum">
              <a:rPr lang="en-CA" smtClean="0"/>
              <a:pPr/>
              <a:t>170</a:t>
            </a:fld>
            <a:endParaRPr lang="en-CA" dirty="0" smtClean="0"/>
          </a:p>
        </p:txBody>
      </p:sp>
      <p:sp>
        <p:nvSpPr>
          <p:cNvPr id="474114" name="Rectangle 2"/>
          <p:cNvSpPr>
            <a:spLocks noGrp="1" noRot="1" noChangeAspect="1" noChangeArrowheads="1" noTextEdit="1"/>
          </p:cNvSpPr>
          <p:nvPr>
            <p:ph type="sldImg"/>
          </p:nvPr>
        </p:nvSpPr>
        <p:spPr>
          <a:xfrm>
            <a:off x="381000" y="685800"/>
            <a:ext cx="6096000" cy="3429000"/>
          </a:xfrm>
          <a:ln/>
        </p:spPr>
      </p:sp>
      <p:sp>
        <p:nvSpPr>
          <p:cNvPr id="47411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Rectangle 7"/>
          <p:cNvSpPr>
            <a:spLocks noGrp="1" noChangeArrowheads="1"/>
          </p:cNvSpPr>
          <p:nvPr>
            <p:ph type="sldNum" sz="quarter" idx="5"/>
          </p:nvPr>
        </p:nvSpPr>
        <p:spPr>
          <a:noFill/>
        </p:spPr>
        <p:txBody>
          <a:bodyPr/>
          <a:lstStyle/>
          <a:p>
            <a:fld id="{DB965EB6-73AE-45F1-91DD-50CD67D28F67}" type="slidenum">
              <a:rPr lang="en-CA" smtClean="0"/>
              <a:pPr/>
              <a:t>171</a:t>
            </a:fld>
            <a:endParaRPr lang="en-CA" dirty="0" smtClean="0"/>
          </a:p>
        </p:txBody>
      </p:sp>
      <p:sp>
        <p:nvSpPr>
          <p:cNvPr id="476162" name="Rectangle 2"/>
          <p:cNvSpPr>
            <a:spLocks noGrp="1" noRot="1" noChangeAspect="1" noChangeArrowheads="1" noTextEdit="1"/>
          </p:cNvSpPr>
          <p:nvPr>
            <p:ph type="sldImg"/>
          </p:nvPr>
        </p:nvSpPr>
        <p:spPr>
          <a:xfrm>
            <a:off x="381000" y="685800"/>
            <a:ext cx="6096000" cy="3429000"/>
          </a:xfrm>
          <a:ln/>
        </p:spPr>
      </p:sp>
      <p:sp>
        <p:nvSpPr>
          <p:cNvPr id="47616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09" name="Rectangle 7"/>
          <p:cNvSpPr>
            <a:spLocks noGrp="1" noChangeArrowheads="1"/>
          </p:cNvSpPr>
          <p:nvPr>
            <p:ph type="sldNum" sz="quarter" idx="5"/>
          </p:nvPr>
        </p:nvSpPr>
        <p:spPr>
          <a:noFill/>
        </p:spPr>
        <p:txBody>
          <a:bodyPr/>
          <a:lstStyle/>
          <a:p>
            <a:fld id="{44922DD1-D97E-4D9C-BD3F-381DEFDD9001}" type="slidenum">
              <a:rPr lang="en-CA" smtClean="0"/>
              <a:pPr/>
              <a:t>173</a:t>
            </a:fld>
            <a:endParaRPr lang="en-CA" dirty="0" smtClean="0"/>
          </a:p>
        </p:txBody>
      </p:sp>
      <p:sp>
        <p:nvSpPr>
          <p:cNvPr id="478210" name="Rectangle 2"/>
          <p:cNvSpPr>
            <a:spLocks noGrp="1" noRot="1" noChangeAspect="1" noChangeArrowheads="1" noTextEdit="1"/>
          </p:cNvSpPr>
          <p:nvPr>
            <p:ph type="sldImg"/>
          </p:nvPr>
        </p:nvSpPr>
        <p:spPr>
          <a:xfrm>
            <a:off x="381000" y="685800"/>
            <a:ext cx="6096000" cy="3429000"/>
          </a:xfrm>
          <a:ln/>
        </p:spPr>
      </p:sp>
      <p:sp>
        <p:nvSpPr>
          <p:cNvPr id="47821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Rectangle 7"/>
          <p:cNvSpPr>
            <a:spLocks noGrp="1" noChangeArrowheads="1"/>
          </p:cNvSpPr>
          <p:nvPr>
            <p:ph type="sldNum" sz="quarter" idx="5"/>
          </p:nvPr>
        </p:nvSpPr>
        <p:spPr>
          <a:noFill/>
        </p:spPr>
        <p:txBody>
          <a:bodyPr/>
          <a:lstStyle/>
          <a:p>
            <a:fld id="{54807DCB-C67F-46EE-A4F8-5361CC9AB514}" type="slidenum">
              <a:rPr lang="en-CA" smtClean="0"/>
              <a:pPr/>
              <a:t>174</a:t>
            </a:fld>
            <a:endParaRPr lang="en-CA" dirty="0" smtClean="0"/>
          </a:p>
        </p:txBody>
      </p:sp>
      <p:sp>
        <p:nvSpPr>
          <p:cNvPr id="480258" name="Rectangle 2"/>
          <p:cNvSpPr>
            <a:spLocks noGrp="1" noRot="1" noChangeAspect="1" noChangeArrowheads="1" noTextEdit="1"/>
          </p:cNvSpPr>
          <p:nvPr>
            <p:ph type="sldImg"/>
          </p:nvPr>
        </p:nvSpPr>
        <p:spPr>
          <a:xfrm>
            <a:off x="381000" y="685800"/>
            <a:ext cx="6096000" cy="3429000"/>
          </a:xfrm>
          <a:ln/>
        </p:spPr>
      </p:sp>
      <p:sp>
        <p:nvSpPr>
          <p:cNvPr id="48025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Rectangle 7"/>
          <p:cNvSpPr>
            <a:spLocks noGrp="1" noChangeArrowheads="1"/>
          </p:cNvSpPr>
          <p:nvPr>
            <p:ph type="sldNum" sz="quarter" idx="5"/>
          </p:nvPr>
        </p:nvSpPr>
        <p:spPr>
          <a:noFill/>
        </p:spPr>
        <p:txBody>
          <a:bodyPr/>
          <a:lstStyle/>
          <a:p>
            <a:fld id="{40C0279F-5022-4E98-AF37-C2332DB72561}" type="slidenum">
              <a:rPr lang="en-CA" smtClean="0"/>
              <a:pPr/>
              <a:t>175</a:t>
            </a:fld>
            <a:endParaRPr lang="en-CA" dirty="0" smtClean="0"/>
          </a:p>
        </p:txBody>
      </p:sp>
      <p:sp>
        <p:nvSpPr>
          <p:cNvPr id="482306" name="Rectangle 2"/>
          <p:cNvSpPr>
            <a:spLocks noGrp="1" noRot="1" noChangeAspect="1" noChangeArrowheads="1" noTextEdit="1"/>
          </p:cNvSpPr>
          <p:nvPr>
            <p:ph type="sldImg"/>
          </p:nvPr>
        </p:nvSpPr>
        <p:spPr>
          <a:xfrm>
            <a:off x="381000" y="685800"/>
            <a:ext cx="6096000" cy="3429000"/>
          </a:xfrm>
          <a:ln/>
        </p:spPr>
      </p:sp>
      <p:sp>
        <p:nvSpPr>
          <p:cNvPr id="48230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7" name="Rectangle 7"/>
          <p:cNvSpPr>
            <a:spLocks noGrp="1" noChangeArrowheads="1"/>
          </p:cNvSpPr>
          <p:nvPr>
            <p:ph type="sldNum" sz="quarter" idx="5"/>
          </p:nvPr>
        </p:nvSpPr>
        <p:spPr>
          <a:noFill/>
        </p:spPr>
        <p:txBody>
          <a:bodyPr/>
          <a:lstStyle/>
          <a:p>
            <a:fld id="{12C67B19-651D-4D94-97E7-215555BDFC54}" type="slidenum">
              <a:rPr lang="en-CA" smtClean="0"/>
              <a:pPr/>
              <a:t>176</a:t>
            </a:fld>
            <a:endParaRPr lang="en-CA" dirty="0" smtClean="0"/>
          </a:p>
        </p:txBody>
      </p:sp>
      <p:sp>
        <p:nvSpPr>
          <p:cNvPr id="485378" name="Rectangle 2"/>
          <p:cNvSpPr>
            <a:spLocks noGrp="1" noRot="1" noChangeAspect="1" noChangeArrowheads="1" noTextEdit="1"/>
          </p:cNvSpPr>
          <p:nvPr>
            <p:ph type="sldImg"/>
          </p:nvPr>
        </p:nvSpPr>
        <p:spPr>
          <a:xfrm>
            <a:off x="381000" y="685800"/>
            <a:ext cx="6096000" cy="3429000"/>
          </a:xfrm>
          <a:ln/>
        </p:spPr>
      </p:sp>
      <p:sp>
        <p:nvSpPr>
          <p:cNvPr id="48537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5" name="Rectangle 7"/>
          <p:cNvSpPr>
            <a:spLocks noGrp="1" noChangeArrowheads="1"/>
          </p:cNvSpPr>
          <p:nvPr>
            <p:ph type="sldNum" sz="quarter" idx="5"/>
          </p:nvPr>
        </p:nvSpPr>
        <p:spPr>
          <a:noFill/>
        </p:spPr>
        <p:txBody>
          <a:bodyPr/>
          <a:lstStyle/>
          <a:p>
            <a:fld id="{0344474D-C621-451A-ACF8-EFEB4B7B1218}" type="slidenum">
              <a:rPr lang="en-CA" smtClean="0"/>
              <a:pPr/>
              <a:t>177</a:t>
            </a:fld>
            <a:endParaRPr lang="en-CA" dirty="0" smtClean="0"/>
          </a:p>
        </p:txBody>
      </p:sp>
      <p:sp>
        <p:nvSpPr>
          <p:cNvPr id="487426" name="Rectangle 2"/>
          <p:cNvSpPr>
            <a:spLocks noGrp="1" noRot="1" noChangeAspect="1" noChangeArrowheads="1" noTextEdit="1"/>
          </p:cNvSpPr>
          <p:nvPr>
            <p:ph type="sldImg"/>
          </p:nvPr>
        </p:nvSpPr>
        <p:spPr>
          <a:xfrm>
            <a:off x="381000" y="685800"/>
            <a:ext cx="6096000" cy="3429000"/>
          </a:xfrm>
          <a:ln/>
        </p:spPr>
      </p:sp>
      <p:sp>
        <p:nvSpPr>
          <p:cNvPr id="48742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3" name="Rectangle 7"/>
          <p:cNvSpPr>
            <a:spLocks noGrp="1" noChangeArrowheads="1"/>
          </p:cNvSpPr>
          <p:nvPr>
            <p:ph type="sldNum" sz="quarter" idx="5"/>
          </p:nvPr>
        </p:nvSpPr>
        <p:spPr>
          <a:noFill/>
        </p:spPr>
        <p:txBody>
          <a:bodyPr/>
          <a:lstStyle/>
          <a:p>
            <a:fld id="{4B8336C3-D2D1-47BB-AFCF-5793DEE23CB6}" type="slidenum">
              <a:rPr lang="en-CA" smtClean="0"/>
              <a:pPr/>
              <a:t>178</a:t>
            </a:fld>
            <a:endParaRPr lang="en-CA" dirty="0" smtClean="0"/>
          </a:p>
        </p:txBody>
      </p:sp>
      <p:sp>
        <p:nvSpPr>
          <p:cNvPr id="489474" name="Rectangle 2"/>
          <p:cNvSpPr>
            <a:spLocks noGrp="1" noRot="1" noChangeAspect="1" noChangeArrowheads="1" noTextEdit="1"/>
          </p:cNvSpPr>
          <p:nvPr>
            <p:ph type="sldImg"/>
          </p:nvPr>
        </p:nvSpPr>
        <p:spPr>
          <a:xfrm>
            <a:off x="381000" y="685800"/>
            <a:ext cx="6096000" cy="3429000"/>
          </a:xfrm>
          <a:ln/>
        </p:spPr>
      </p:sp>
      <p:sp>
        <p:nvSpPr>
          <p:cNvPr id="48947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Rectangle 7"/>
          <p:cNvSpPr>
            <a:spLocks noGrp="1" noChangeArrowheads="1"/>
          </p:cNvSpPr>
          <p:nvPr>
            <p:ph type="sldNum" sz="quarter" idx="5"/>
          </p:nvPr>
        </p:nvSpPr>
        <p:spPr>
          <a:noFill/>
        </p:spPr>
        <p:txBody>
          <a:bodyPr/>
          <a:lstStyle/>
          <a:p>
            <a:fld id="{6011533D-98D8-4DB7-97CD-3DAC1D074540}" type="slidenum">
              <a:rPr lang="en-CA" smtClean="0"/>
              <a:pPr/>
              <a:t>179</a:t>
            </a:fld>
            <a:endParaRPr lang="en-CA" dirty="0" smtClean="0"/>
          </a:p>
        </p:txBody>
      </p:sp>
      <p:sp>
        <p:nvSpPr>
          <p:cNvPr id="491522" name="Rectangle 2"/>
          <p:cNvSpPr>
            <a:spLocks noGrp="1" noRot="1" noChangeAspect="1" noChangeArrowheads="1" noTextEdit="1"/>
          </p:cNvSpPr>
          <p:nvPr>
            <p:ph type="sldImg"/>
          </p:nvPr>
        </p:nvSpPr>
        <p:spPr>
          <a:xfrm>
            <a:off x="381000" y="685800"/>
            <a:ext cx="6096000" cy="3429000"/>
          </a:xfrm>
          <a:ln/>
        </p:spPr>
      </p:sp>
      <p:sp>
        <p:nvSpPr>
          <p:cNvPr id="49152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69" name="Rectangle 7"/>
          <p:cNvSpPr>
            <a:spLocks noGrp="1" noChangeArrowheads="1"/>
          </p:cNvSpPr>
          <p:nvPr>
            <p:ph type="sldNum" sz="quarter" idx="5"/>
          </p:nvPr>
        </p:nvSpPr>
        <p:spPr>
          <a:noFill/>
        </p:spPr>
        <p:txBody>
          <a:bodyPr/>
          <a:lstStyle/>
          <a:p>
            <a:fld id="{D70A86EE-2DA3-4BEB-93C0-11508E985698}" type="slidenum">
              <a:rPr lang="en-CA" smtClean="0"/>
              <a:pPr/>
              <a:t>180</a:t>
            </a:fld>
            <a:endParaRPr lang="en-CA" dirty="0" smtClean="0"/>
          </a:p>
        </p:txBody>
      </p:sp>
      <p:sp>
        <p:nvSpPr>
          <p:cNvPr id="493570" name="Rectangle 2"/>
          <p:cNvSpPr>
            <a:spLocks noGrp="1" noRot="1" noChangeAspect="1" noChangeArrowheads="1" noTextEdit="1"/>
          </p:cNvSpPr>
          <p:nvPr>
            <p:ph type="sldImg"/>
          </p:nvPr>
        </p:nvSpPr>
        <p:spPr>
          <a:xfrm>
            <a:off x="381000" y="685800"/>
            <a:ext cx="6096000" cy="3429000"/>
          </a:xfrm>
          <a:ln/>
        </p:spPr>
      </p:sp>
      <p:sp>
        <p:nvSpPr>
          <p:cNvPr id="49357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7"/>
          <p:cNvSpPr>
            <a:spLocks noGrp="1" noChangeArrowheads="1"/>
          </p:cNvSpPr>
          <p:nvPr>
            <p:ph type="sldNum" sz="quarter" idx="5"/>
          </p:nvPr>
        </p:nvSpPr>
        <p:spPr>
          <a:noFill/>
        </p:spPr>
        <p:txBody>
          <a:bodyPr/>
          <a:lstStyle/>
          <a:p>
            <a:fld id="{9E96E505-D03A-4FC6-B490-F7CE3E5D6DAF}" type="slidenum">
              <a:rPr lang="en-CA" smtClean="0"/>
              <a:pPr/>
              <a:t>181</a:t>
            </a:fld>
            <a:endParaRPr lang="en-CA" dirty="0" smtClean="0"/>
          </a:p>
        </p:txBody>
      </p:sp>
      <p:sp>
        <p:nvSpPr>
          <p:cNvPr id="495618" name="Rectangle 2"/>
          <p:cNvSpPr>
            <a:spLocks noGrp="1" noRot="1" noChangeAspect="1" noChangeArrowheads="1" noTextEdit="1"/>
          </p:cNvSpPr>
          <p:nvPr>
            <p:ph type="sldImg"/>
          </p:nvPr>
        </p:nvSpPr>
        <p:spPr>
          <a:xfrm>
            <a:off x="381000" y="685800"/>
            <a:ext cx="6096000" cy="3429000"/>
          </a:xfrm>
          <a:ln/>
        </p:spPr>
      </p:sp>
      <p:sp>
        <p:nvSpPr>
          <p:cNvPr id="49561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5" name="Rectangle 7"/>
          <p:cNvSpPr>
            <a:spLocks noGrp="1" noChangeArrowheads="1"/>
          </p:cNvSpPr>
          <p:nvPr>
            <p:ph type="sldNum" sz="quarter" idx="5"/>
          </p:nvPr>
        </p:nvSpPr>
        <p:spPr>
          <a:noFill/>
        </p:spPr>
        <p:txBody>
          <a:bodyPr/>
          <a:lstStyle/>
          <a:p>
            <a:fld id="{495F2103-7B12-4D6F-B048-A747D2D6F327}" type="slidenum">
              <a:rPr lang="en-CA" smtClean="0"/>
              <a:pPr/>
              <a:t>182</a:t>
            </a:fld>
            <a:endParaRPr lang="en-CA" dirty="0" smtClean="0"/>
          </a:p>
        </p:txBody>
      </p:sp>
      <p:sp>
        <p:nvSpPr>
          <p:cNvPr id="497666" name="Rectangle 2"/>
          <p:cNvSpPr>
            <a:spLocks noGrp="1" noRot="1" noChangeAspect="1" noChangeArrowheads="1" noTextEdit="1"/>
          </p:cNvSpPr>
          <p:nvPr>
            <p:ph type="sldImg"/>
          </p:nvPr>
        </p:nvSpPr>
        <p:spPr>
          <a:xfrm>
            <a:off x="381000" y="685800"/>
            <a:ext cx="6096000" cy="3429000"/>
          </a:xfrm>
          <a:ln/>
        </p:spPr>
      </p:sp>
      <p:sp>
        <p:nvSpPr>
          <p:cNvPr id="49766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3" name="Rectangle 7"/>
          <p:cNvSpPr>
            <a:spLocks noGrp="1" noChangeArrowheads="1"/>
          </p:cNvSpPr>
          <p:nvPr>
            <p:ph type="sldNum" sz="quarter" idx="5"/>
          </p:nvPr>
        </p:nvSpPr>
        <p:spPr>
          <a:noFill/>
        </p:spPr>
        <p:txBody>
          <a:bodyPr/>
          <a:lstStyle/>
          <a:p>
            <a:fld id="{4A9AE07D-4950-4189-8BCE-09DE168A29EE}" type="slidenum">
              <a:rPr lang="en-CA" smtClean="0"/>
              <a:pPr/>
              <a:t>183</a:t>
            </a:fld>
            <a:endParaRPr lang="en-CA" dirty="0" smtClean="0"/>
          </a:p>
        </p:txBody>
      </p:sp>
      <p:sp>
        <p:nvSpPr>
          <p:cNvPr id="499714" name="Rectangle 2"/>
          <p:cNvSpPr>
            <a:spLocks noGrp="1" noRot="1" noChangeAspect="1" noChangeArrowheads="1" noTextEdit="1"/>
          </p:cNvSpPr>
          <p:nvPr>
            <p:ph type="sldImg"/>
          </p:nvPr>
        </p:nvSpPr>
        <p:spPr>
          <a:xfrm>
            <a:off x="381000" y="685800"/>
            <a:ext cx="6096000" cy="3429000"/>
          </a:xfrm>
          <a:ln/>
        </p:spPr>
      </p:sp>
      <p:sp>
        <p:nvSpPr>
          <p:cNvPr id="49971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7"/>
          <p:cNvSpPr>
            <a:spLocks noGrp="1" noChangeArrowheads="1"/>
          </p:cNvSpPr>
          <p:nvPr>
            <p:ph type="sldNum" sz="quarter" idx="5"/>
          </p:nvPr>
        </p:nvSpPr>
        <p:spPr>
          <a:noFill/>
        </p:spPr>
        <p:txBody>
          <a:bodyPr/>
          <a:lstStyle/>
          <a:p>
            <a:fld id="{01344ABA-D9C9-4231-AE34-139388ED2D5A}" type="slidenum">
              <a:rPr lang="en-CA" smtClean="0"/>
              <a:pPr/>
              <a:t>184</a:t>
            </a:fld>
            <a:endParaRPr lang="en-CA" dirty="0" smtClean="0"/>
          </a:p>
        </p:txBody>
      </p:sp>
      <p:sp>
        <p:nvSpPr>
          <p:cNvPr id="501762" name="Rectangle 2"/>
          <p:cNvSpPr>
            <a:spLocks noGrp="1" noRot="1" noChangeAspect="1" noChangeArrowheads="1" noTextEdit="1"/>
          </p:cNvSpPr>
          <p:nvPr>
            <p:ph type="sldImg"/>
          </p:nvPr>
        </p:nvSpPr>
        <p:spPr>
          <a:xfrm>
            <a:off x="381000" y="685800"/>
            <a:ext cx="6096000" cy="3429000"/>
          </a:xfrm>
          <a:ln/>
        </p:spPr>
      </p:sp>
      <p:sp>
        <p:nvSpPr>
          <p:cNvPr id="50176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7"/>
          <p:cNvSpPr>
            <a:spLocks noGrp="1" noChangeArrowheads="1"/>
          </p:cNvSpPr>
          <p:nvPr>
            <p:ph type="sldNum" sz="quarter" idx="5"/>
          </p:nvPr>
        </p:nvSpPr>
        <p:spPr>
          <a:noFill/>
        </p:spPr>
        <p:txBody>
          <a:bodyPr/>
          <a:lstStyle/>
          <a:p>
            <a:fld id="{B4ACBCE6-7C2A-4B62-80A0-139240409649}" type="slidenum">
              <a:rPr lang="en-CA" smtClean="0"/>
              <a:pPr/>
              <a:t>185</a:t>
            </a:fld>
            <a:endParaRPr lang="en-CA" dirty="0" smtClean="0"/>
          </a:p>
        </p:txBody>
      </p:sp>
      <p:sp>
        <p:nvSpPr>
          <p:cNvPr id="503810" name="Rectangle 2"/>
          <p:cNvSpPr>
            <a:spLocks noGrp="1" noRot="1" noChangeAspect="1" noChangeArrowheads="1" noTextEdit="1"/>
          </p:cNvSpPr>
          <p:nvPr>
            <p:ph type="sldImg"/>
          </p:nvPr>
        </p:nvSpPr>
        <p:spPr>
          <a:xfrm>
            <a:off x="381000" y="685800"/>
            <a:ext cx="6096000" cy="3429000"/>
          </a:xfrm>
          <a:ln/>
        </p:spPr>
      </p:sp>
      <p:sp>
        <p:nvSpPr>
          <p:cNvPr id="50381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Rectangle 7"/>
          <p:cNvSpPr>
            <a:spLocks noGrp="1" noChangeArrowheads="1"/>
          </p:cNvSpPr>
          <p:nvPr>
            <p:ph type="sldNum" sz="quarter" idx="5"/>
          </p:nvPr>
        </p:nvSpPr>
        <p:spPr>
          <a:noFill/>
        </p:spPr>
        <p:txBody>
          <a:bodyPr/>
          <a:lstStyle/>
          <a:p>
            <a:fld id="{8B019A12-E386-4107-B031-59ED0577238D}" type="slidenum">
              <a:rPr lang="en-CA" smtClean="0"/>
              <a:pPr/>
              <a:t>186</a:t>
            </a:fld>
            <a:endParaRPr lang="en-CA" dirty="0" smtClean="0"/>
          </a:p>
        </p:txBody>
      </p:sp>
      <p:sp>
        <p:nvSpPr>
          <p:cNvPr id="505858" name="Rectangle 2"/>
          <p:cNvSpPr>
            <a:spLocks noGrp="1" noRot="1" noChangeAspect="1" noChangeArrowheads="1" noTextEdit="1"/>
          </p:cNvSpPr>
          <p:nvPr>
            <p:ph type="sldImg"/>
          </p:nvPr>
        </p:nvSpPr>
        <p:spPr>
          <a:xfrm>
            <a:off x="381000" y="685800"/>
            <a:ext cx="6096000" cy="3429000"/>
          </a:xfrm>
          <a:ln/>
        </p:spPr>
      </p:sp>
      <p:sp>
        <p:nvSpPr>
          <p:cNvPr id="50585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Rectangle 7"/>
          <p:cNvSpPr>
            <a:spLocks noGrp="1" noChangeArrowheads="1"/>
          </p:cNvSpPr>
          <p:nvPr>
            <p:ph type="sldNum" sz="quarter" idx="5"/>
          </p:nvPr>
        </p:nvSpPr>
        <p:spPr>
          <a:noFill/>
        </p:spPr>
        <p:txBody>
          <a:bodyPr/>
          <a:lstStyle/>
          <a:p>
            <a:fld id="{D99C86B3-64F5-4475-BE45-832AAFF18562}" type="slidenum">
              <a:rPr lang="en-CA" smtClean="0"/>
              <a:pPr/>
              <a:t>187</a:t>
            </a:fld>
            <a:endParaRPr lang="en-CA" dirty="0" smtClean="0"/>
          </a:p>
        </p:txBody>
      </p:sp>
      <p:sp>
        <p:nvSpPr>
          <p:cNvPr id="507906" name="Rectangle 2"/>
          <p:cNvSpPr>
            <a:spLocks noGrp="1" noRot="1" noChangeAspect="1" noChangeArrowheads="1" noTextEdit="1"/>
          </p:cNvSpPr>
          <p:nvPr>
            <p:ph type="sldImg"/>
          </p:nvPr>
        </p:nvSpPr>
        <p:spPr>
          <a:xfrm>
            <a:off x="381000" y="685800"/>
            <a:ext cx="6096000" cy="3429000"/>
          </a:xfrm>
          <a:ln/>
        </p:spPr>
      </p:sp>
      <p:sp>
        <p:nvSpPr>
          <p:cNvPr id="50790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Rectangle 7"/>
          <p:cNvSpPr>
            <a:spLocks noGrp="1" noChangeArrowheads="1"/>
          </p:cNvSpPr>
          <p:nvPr>
            <p:ph type="sldNum" sz="quarter" idx="5"/>
          </p:nvPr>
        </p:nvSpPr>
        <p:spPr>
          <a:noFill/>
        </p:spPr>
        <p:txBody>
          <a:bodyPr/>
          <a:lstStyle/>
          <a:p>
            <a:fld id="{8AA56CE6-4B07-43FC-92FF-51982C8202F9}" type="slidenum">
              <a:rPr lang="en-CA" smtClean="0"/>
              <a:pPr/>
              <a:t>188</a:t>
            </a:fld>
            <a:endParaRPr lang="en-CA" dirty="0" smtClean="0"/>
          </a:p>
        </p:txBody>
      </p:sp>
      <p:sp>
        <p:nvSpPr>
          <p:cNvPr id="509954" name="Rectangle 2"/>
          <p:cNvSpPr>
            <a:spLocks noGrp="1" noRot="1" noChangeAspect="1" noChangeArrowheads="1" noTextEdit="1"/>
          </p:cNvSpPr>
          <p:nvPr>
            <p:ph type="sldImg"/>
          </p:nvPr>
        </p:nvSpPr>
        <p:spPr>
          <a:xfrm>
            <a:off x="381000" y="685800"/>
            <a:ext cx="6096000" cy="3429000"/>
          </a:xfrm>
          <a:ln/>
        </p:spPr>
      </p:sp>
      <p:sp>
        <p:nvSpPr>
          <p:cNvPr id="50995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1" name="Rectangle 7"/>
          <p:cNvSpPr>
            <a:spLocks noGrp="1" noChangeArrowheads="1"/>
          </p:cNvSpPr>
          <p:nvPr>
            <p:ph type="sldNum" sz="quarter" idx="5"/>
          </p:nvPr>
        </p:nvSpPr>
        <p:spPr>
          <a:noFill/>
        </p:spPr>
        <p:txBody>
          <a:bodyPr/>
          <a:lstStyle/>
          <a:p>
            <a:fld id="{A0D0D007-F7F3-4C73-B0E3-099633735457}" type="slidenum">
              <a:rPr lang="en-CA" smtClean="0"/>
              <a:pPr/>
              <a:t>189</a:t>
            </a:fld>
            <a:endParaRPr lang="en-CA" dirty="0" smtClean="0"/>
          </a:p>
        </p:txBody>
      </p:sp>
      <p:sp>
        <p:nvSpPr>
          <p:cNvPr id="512002" name="Rectangle 2"/>
          <p:cNvSpPr>
            <a:spLocks noGrp="1" noRot="1" noChangeAspect="1" noChangeArrowheads="1" noTextEdit="1"/>
          </p:cNvSpPr>
          <p:nvPr>
            <p:ph type="sldImg"/>
          </p:nvPr>
        </p:nvSpPr>
        <p:spPr>
          <a:xfrm>
            <a:off x="381000" y="685800"/>
            <a:ext cx="6096000" cy="3429000"/>
          </a:xfrm>
          <a:ln/>
        </p:spPr>
      </p:sp>
      <p:sp>
        <p:nvSpPr>
          <p:cNvPr id="51200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Rectangle 7"/>
          <p:cNvSpPr>
            <a:spLocks noGrp="1" noChangeArrowheads="1"/>
          </p:cNvSpPr>
          <p:nvPr>
            <p:ph type="sldNum" sz="quarter" idx="5"/>
          </p:nvPr>
        </p:nvSpPr>
        <p:spPr>
          <a:noFill/>
        </p:spPr>
        <p:txBody>
          <a:bodyPr/>
          <a:lstStyle/>
          <a:p>
            <a:fld id="{C314A090-AE1C-40A8-8BD2-844EE191FED5}" type="slidenum">
              <a:rPr lang="en-CA" smtClean="0"/>
              <a:pPr/>
              <a:t>190</a:t>
            </a:fld>
            <a:endParaRPr lang="en-CA" dirty="0" smtClean="0"/>
          </a:p>
        </p:txBody>
      </p:sp>
      <p:sp>
        <p:nvSpPr>
          <p:cNvPr id="514050" name="Rectangle 2"/>
          <p:cNvSpPr>
            <a:spLocks noGrp="1" noRot="1" noChangeAspect="1" noChangeArrowheads="1" noTextEdit="1"/>
          </p:cNvSpPr>
          <p:nvPr>
            <p:ph type="sldImg"/>
          </p:nvPr>
        </p:nvSpPr>
        <p:spPr>
          <a:xfrm>
            <a:off x="381000" y="685800"/>
            <a:ext cx="6096000" cy="3429000"/>
          </a:xfrm>
          <a:ln/>
        </p:spPr>
      </p:sp>
      <p:sp>
        <p:nvSpPr>
          <p:cNvPr id="51405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985" name="Rectangle 7"/>
          <p:cNvSpPr>
            <a:spLocks noGrp="1" noChangeArrowheads="1"/>
          </p:cNvSpPr>
          <p:nvPr>
            <p:ph type="sldNum" sz="quarter" idx="5"/>
          </p:nvPr>
        </p:nvSpPr>
        <p:spPr>
          <a:noFill/>
        </p:spPr>
        <p:txBody>
          <a:bodyPr/>
          <a:lstStyle/>
          <a:p>
            <a:fld id="{AAD01370-536E-4035-A61A-C9B2D5EF1587}" type="slidenum">
              <a:rPr lang="en-CA" smtClean="0"/>
              <a:pPr/>
              <a:t>191</a:t>
            </a:fld>
            <a:endParaRPr lang="en-CA" dirty="0" smtClean="0"/>
          </a:p>
        </p:txBody>
      </p:sp>
      <p:sp>
        <p:nvSpPr>
          <p:cNvPr id="681986" name="Rectangle 2"/>
          <p:cNvSpPr>
            <a:spLocks noGrp="1" noRot="1" noChangeAspect="1" noChangeArrowheads="1" noTextEdit="1"/>
          </p:cNvSpPr>
          <p:nvPr>
            <p:ph type="sldImg"/>
          </p:nvPr>
        </p:nvSpPr>
        <p:spPr>
          <a:xfrm>
            <a:off x="381000" y="685800"/>
            <a:ext cx="6096000" cy="3429000"/>
          </a:xfrm>
          <a:ln/>
        </p:spPr>
      </p:sp>
      <p:sp>
        <p:nvSpPr>
          <p:cNvPr id="68198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7"/>
          <p:cNvSpPr>
            <a:spLocks noGrp="1" noChangeArrowheads="1"/>
          </p:cNvSpPr>
          <p:nvPr>
            <p:ph type="sldNum" sz="quarter" idx="5"/>
          </p:nvPr>
        </p:nvSpPr>
        <p:spPr>
          <a:noFill/>
        </p:spPr>
        <p:txBody>
          <a:bodyPr/>
          <a:lstStyle/>
          <a:p>
            <a:fld id="{449DD17C-D26E-430A-A616-14DD4AB87C00}" type="slidenum">
              <a:rPr lang="en-CA" smtClean="0"/>
              <a:pPr/>
              <a:t>192</a:t>
            </a:fld>
            <a:endParaRPr lang="en-CA" dirty="0" smtClean="0"/>
          </a:p>
        </p:txBody>
      </p:sp>
      <p:sp>
        <p:nvSpPr>
          <p:cNvPr id="518146" name="Rectangle 2"/>
          <p:cNvSpPr>
            <a:spLocks noGrp="1" noRot="1" noChangeAspect="1" noChangeArrowheads="1" noTextEdit="1"/>
          </p:cNvSpPr>
          <p:nvPr>
            <p:ph type="sldImg"/>
          </p:nvPr>
        </p:nvSpPr>
        <p:spPr>
          <a:xfrm>
            <a:off x="381000" y="685800"/>
            <a:ext cx="6096000" cy="3429000"/>
          </a:xfrm>
          <a:ln/>
        </p:spPr>
      </p:sp>
      <p:sp>
        <p:nvSpPr>
          <p:cNvPr id="51814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Rectangle 7"/>
          <p:cNvSpPr>
            <a:spLocks noGrp="1" noChangeArrowheads="1"/>
          </p:cNvSpPr>
          <p:nvPr>
            <p:ph type="sldNum" sz="quarter" idx="5"/>
          </p:nvPr>
        </p:nvSpPr>
        <p:spPr>
          <a:noFill/>
        </p:spPr>
        <p:txBody>
          <a:bodyPr/>
          <a:lstStyle/>
          <a:p>
            <a:fld id="{1079D817-263D-4E69-B4D4-B1237F47458B}" type="slidenum">
              <a:rPr lang="en-CA" smtClean="0"/>
              <a:pPr/>
              <a:t>193</a:t>
            </a:fld>
            <a:endParaRPr lang="en-CA" dirty="0" smtClean="0"/>
          </a:p>
        </p:txBody>
      </p:sp>
      <p:sp>
        <p:nvSpPr>
          <p:cNvPr id="520194" name="Rectangle 2"/>
          <p:cNvSpPr>
            <a:spLocks noGrp="1" noRot="1" noChangeAspect="1" noChangeArrowheads="1" noTextEdit="1"/>
          </p:cNvSpPr>
          <p:nvPr>
            <p:ph type="sldImg"/>
          </p:nvPr>
        </p:nvSpPr>
        <p:spPr>
          <a:xfrm>
            <a:off x="381000" y="685800"/>
            <a:ext cx="6096000" cy="3429000"/>
          </a:xfrm>
          <a:ln/>
        </p:spPr>
      </p:sp>
      <p:sp>
        <p:nvSpPr>
          <p:cNvPr id="52019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29" name="Rectangle 7"/>
          <p:cNvSpPr>
            <a:spLocks noGrp="1" noChangeArrowheads="1"/>
          </p:cNvSpPr>
          <p:nvPr>
            <p:ph type="sldNum" sz="quarter" idx="5"/>
          </p:nvPr>
        </p:nvSpPr>
        <p:spPr>
          <a:noFill/>
        </p:spPr>
        <p:txBody>
          <a:bodyPr/>
          <a:lstStyle/>
          <a:p>
            <a:fld id="{A91B89BC-3002-421A-AA6D-6E607DCA8313}" type="slidenum">
              <a:rPr lang="en-CA" smtClean="0"/>
              <a:pPr/>
              <a:t>194</a:t>
            </a:fld>
            <a:endParaRPr lang="en-CA" dirty="0" smtClean="0"/>
          </a:p>
        </p:txBody>
      </p:sp>
      <p:sp>
        <p:nvSpPr>
          <p:cNvPr id="688130" name="Rectangle 2"/>
          <p:cNvSpPr>
            <a:spLocks noGrp="1" noRot="1" noChangeAspect="1" noChangeArrowheads="1" noTextEdit="1"/>
          </p:cNvSpPr>
          <p:nvPr>
            <p:ph type="sldImg"/>
          </p:nvPr>
        </p:nvSpPr>
        <p:spPr>
          <a:xfrm>
            <a:off x="381000" y="685800"/>
            <a:ext cx="6096000" cy="3429000"/>
          </a:xfrm>
          <a:ln/>
        </p:spPr>
      </p:sp>
      <p:sp>
        <p:nvSpPr>
          <p:cNvPr id="68813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3" name="Rectangle 7"/>
          <p:cNvSpPr>
            <a:spLocks noGrp="1" noChangeArrowheads="1"/>
          </p:cNvSpPr>
          <p:nvPr>
            <p:ph type="sldNum" sz="quarter" idx="5"/>
          </p:nvPr>
        </p:nvSpPr>
        <p:spPr>
          <a:noFill/>
        </p:spPr>
        <p:txBody>
          <a:bodyPr/>
          <a:lstStyle/>
          <a:p>
            <a:fld id="{D28A442A-766C-4A1F-923F-FA267C15F37F}" type="slidenum">
              <a:rPr lang="en-CA" smtClean="0"/>
              <a:pPr/>
              <a:t>195</a:t>
            </a:fld>
            <a:endParaRPr lang="en-CA" dirty="0" smtClean="0"/>
          </a:p>
        </p:txBody>
      </p:sp>
      <p:sp>
        <p:nvSpPr>
          <p:cNvPr id="694274" name="Rectangle 2"/>
          <p:cNvSpPr>
            <a:spLocks noGrp="1" noRot="1" noChangeAspect="1" noChangeArrowheads="1" noTextEdit="1"/>
          </p:cNvSpPr>
          <p:nvPr>
            <p:ph type="sldImg"/>
          </p:nvPr>
        </p:nvSpPr>
        <p:spPr>
          <a:xfrm>
            <a:off x="381000" y="685800"/>
            <a:ext cx="6096000" cy="3429000"/>
          </a:xfrm>
          <a:ln/>
        </p:spPr>
      </p:sp>
      <p:sp>
        <p:nvSpPr>
          <p:cNvPr id="69427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7" name="Rectangle 7"/>
          <p:cNvSpPr>
            <a:spLocks noGrp="1" noChangeArrowheads="1"/>
          </p:cNvSpPr>
          <p:nvPr>
            <p:ph type="sldNum" sz="quarter" idx="5"/>
          </p:nvPr>
        </p:nvSpPr>
        <p:spPr>
          <a:noFill/>
        </p:spPr>
        <p:txBody>
          <a:bodyPr/>
          <a:lstStyle/>
          <a:p>
            <a:fld id="{B2410EA1-76D9-4C23-A865-23EDB4ECEFE2}" type="slidenum">
              <a:rPr lang="en-CA" smtClean="0"/>
              <a:pPr/>
              <a:t>196</a:t>
            </a:fld>
            <a:endParaRPr lang="en-CA" dirty="0" smtClean="0"/>
          </a:p>
        </p:txBody>
      </p:sp>
      <p:sp>
        <p:nvSpPr>
          <p:cNvPr id="526338" name="Rectangle 2"/>
          <p:cNvSpPr>
            <a:spLocks noGrp="1" noRot="1" noChangeAspect="1" noChangeArrowheads="1" noTextEdit="1"/>
          </p:cNvSpPr>
          <p:nvPr>
            <p:ph type="sldImg"/>
          </p:nvPr>
        </p:nvSpPr>
        <p:spPr>
          <a:xfrm>
            <a:off x="381000" y="685800"/>
            <a:ext cx="6096000" cy="3429000"/>
          </a:xfrm>
          <a:ln/>
        </p:spPr>
      </p:sp>
      <p:sp>
        <p:nvSpPr>
          <p:cNvPr id="52633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Rectangle 7"/>
          <p:cNvSpPr>
            <a:spLocks noGrp="1" noChangeArrowheads="1"/>
          </p:cNvSpPr>
          <p:nvPr>
            <p:ph type="sldNum" sz="quarter" idx="5"/>
          </p:nvPr>
        </p:nvSpPr>
        <p:spPr>
          <a:noFill/>
        </p:spPr>
        <p:txBody>
          <a:bodyPr/>
          <a:lstStyle/>
          <a:p>
            <a:fld id="{2C4C1EA7-6435-4444-A5C4-FCE4F2476798}" type="slidenum">
              <a:rPr lang="en-CA" smtClean="0"/>
              <a:pPr/>
              <a:t>197</a:t>
            </a:fld>
            <a:endParaRPr lang="en-CA" dirty="0" smtClean="0"/>
          </a:p>
        </p:txBody>
      </p:sp>
      <p:sp>
        <p:nvSpPr>
          <p:cNvPr id="528386" name="Rectangle 2"/>
          <p:cNvSpPr>
            <a:spLocks noGrp="1" noRot="1" noChangeAspect="1" noChangeArrowheads="1" noTextEdit="1"/>
          </p:cNvSpPr>
          <p:nvPr>
            <p:ph type="sldImg"/>
          </p:nvPr>
        </p:nvSpPr>
        <p:spPr>
          <a:xfrm>
            <a:off x="381000" y="685800"/>
            <a:ext cx="6096000" cy="3429000"/>
          </a:xfrm>
          <a:ln/>
        </p:spPr>
      </p:sp>
      <p:sp>
        <p:nvSpPr>
          <p:cNvPr id="52838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Rectangle 7"/>
          <p:cNvSpPr>
            <a:spLocks noGrp="1" noChangeArrowheads="1"/>
          </p:cNvSpPr>
          <p:nvPr>
            <p:ph type="sldNum" sz="quarter" idx="5"/>
          </p:nvPr>
        </p:nvSpPr>
        <p:spPr>
          <a:noFill/>
        </p:spPr>
        <p:txBody>
          <a:bodyPr/>
          <a:lstStyle/>
          <a:p>
            <a:fld id="{47A935EE-A440-4D99-87C3-551D6AF2E2E1}" type="slidenum">
              <a:rPr lang="en-CA" smtClean="0"/>
              <a:pPr/>
              <a:t>198</a:t>
            </a:fld>
            <a:endParaRPr lang="en-CA" dirty="0" smtClean="0"/>
          </a:p>
        </p:txBody>
      </p:sp>
      <p:sp>
        <p:nvSpPr>
          <p:cNvPr id="530434" name="Rectangle 2"/>
          <p:cNvSpPr>
            <a:spLocks noGrp="1" noRot="1" noChangeAspect="1" noChangeArrowheads="1" noTextEdit="1"/>
          </p:cNvSpPr>
          <p:nvPr>
            <p:ph type="sldImg"/>
          </p:nvPr>
        </p:nvSpPr>
        <p:spPr>
          <a:xfrm>
            <a:off x="381000" y="685800"/>
            <a:ext cx="6096000" cy="3429000"/>
          </a:xfrm>
          <a:ln/>
        </p:spPr>
      </p:sp>
      <p:sp>
        <p:nvSpPr>
          <p:cNvPr id="53043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Rectangle 7"/>
          <p:cNvSpPr>
            <a:spLocks noGrp="1" noChangeArrowheads="1"/>
          </p:cNvSpPr>
          <p:nvPr>
            <p:ph type="sldNum" sz="quarter" idx="5"/>
          </p:nvPr>
        </p:nvSpPr>
        <p:spPr>
          <a:noFill/>
        </p:spPr>
        <p:txBody>
          <a:bodyPr/>
          <a:lstStyle/>
          <a:p>
            <a:fld id="{590507BA-BEB8-4FD6-B348-2EDEAB687EE4}" type="slidenum">
              <a:rPr lang="en-CA" smtClean="0"/>
              <a:pPr/>
              <a:t>199</a:t>
            </a:fld>
            <a:endParaRPr lang="en-CA" dirty="0" smtClean="0"/>
          </a:p>
        </p:txBody>
      </p:sp>
      <p:sp>
        <p:nvSpPr>
          <p:cNvPr id="532482" name="Rectangle 2"/>
          <p:cNvSpPr>
            <a:spLocks noGrp="1" noRot="1" noChangeAspect="1" noChangeArrowheads="1" noTextEdit="1"/>
          </p:cNvSpPr>
          <p:nvPr>
            <p:ph type="sldImg"/>
          </p:nvPr>
        </p:nvSpPr>
        <p:spPr>
          <a:xfrm>
            <a:off x="381000" y="685800"/>
            <a:ext cx="6096000" cy="3429000"/>
          </a:xfrm>
          <a:ln/>
        </p:spPr>
      </p:sp>
      <p:sp>
        <p:nvSpPr>
          <p:cNvPr id="53248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29" name="Rectangle 7"/>
          <p:cNvSpPr>
            <a:spLocks noGrp="1" noChangeArrowheads="1"/>
          </p:cNvSpPr>
          <p:nvPr>
            <p:ph type="sldNum" sz="quarter" idx="5"/>
          </p:nvPr>
        </p:nvSpPr>
        <p:spPr>
          <a:noFill/>
        </p:spPr>
        <p:txBody>
          <a:bodyPr/>
          <a:lstStyle/>
          <a:p>
            <a:fld id="{FF3FD4E9-F6CB-4CFA-BBD2-E993972AB0CD}" type="slidenum">
              <a:rPr lang="en-CA" smtClean="0"/>
              <a:pPr/>
              <a:t>200</a:t>
            </a:fld>
            <a:endParaRPr lang="en-CA" dirty="0" smtClean="0"/>
          </a:p>
        </p:txBody>
      </p:sp>
      <p:sp>
        <p:nvSpPr>
          <p:cNvPr id="534530" name="Rectangle 2"/>
          <p:cNvSpPr>
            <a:spLocks noGrp="1" noRot="1" noChangeAspect="1" noChangeArrowheads="1" noTextEdit="1"/>
          </p:cNvSpPr>
          <p:nvPr>
            <p:ph type="sldImg"/>
          </p:nvPr>
        </p:nvSpPr>
        <p:spPr>
          <a:xfrm>
            <a:off x="381000" y="685800"/>
            <a:ext cx="6096000" cy="3429000"/>
          </a:xfrm>
          <a:ln/>
        </p:spPr>
      </p:sp>
      <p:sp>
        <p:nvSpPr>
          <p:cNvPr id="53453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7" name="Rectangle 7"/>
          <p:cNvSpPr>
            <a:spLocks noGrp="1" noChangeArrowheads="1"/>
          </p:cNvSpPr>
          <p:nvPr>
            <p:ph type="sldNum" sz="quarter" idx="5"/>
          </p:nvPr>
        </p:nvSpPr>
        <p:spPr>
          <a:noFill/>
        </p:spPr>
        <p:txBody>
          <a:bodyPr/>
          <a:lstStyle/>
          <a:p>
            <a:fld id="{15336334-1CB8-482E-BB00-3E0F57682C39}" type="slidenum">
              <a:rPr lang="en-CA" smtClean="0"/>
              <a:pPr/>
              <a:t>201</a:t>
            </a:fld>
            <a:endParaRPr lang="en-CA" dirty="0" smtClean="0"/>
          </a:p>
        </p:txBody>
      </p:sp>
      <p:sp>
        <p:nvSpPr>
          <p:cNvPr id="536578" name="Rectangle 2"/>
          <p:cNvSpPr>
            <a:spLocks noGrp="1" noRot="1" noChangeAspect="1" noChangeArrowheads="1" noTextEdit="1"/>
          </p:cNvSpPr>
          <p:nvPr>
            <p:ph type="sldImg"/>
          </p:nvPr>
        </p:nvSpPr>
        <p:spPr>
          <a:xfrm>
            <a:off x="381000" y="685800"/>
            <a:ext cx="6096000" cy="3429000"/>
          </a:xfrm>
          <a:ln/>
        </p:spPr>
      </p:sp>
      <p:sp>
        <p:nvSpPr>
          <p:cNvPr id="53657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5" name="Rectangle 7"/>
          <p:cNvSpPr>
            <a:spLocks noGrp="1" noChangeArrowheads="1"/>
          </p:cNvSpPr>
          <p:nvPr>
            <p:ph type="sldNum" sz="quarter" idx="5"/>
          </p:nvPr>
        </p:nvSpPr>
        <p:spPr>
          <a:noFill/>
        </p:spPr>
        <p:txBody>
          <a:bodyPr/>
          <a:lstStyle/>
          <a:p>
            <a:fld id="{6DD04952-E3B0-4EF7-BEA0-4BFF69D4B126}" type="slidenum">
              <a:rPr lang="en-CA" smtClean="0"/>
              <a:pPr/>
              <a:t>202</a:t>
            </a:fld>
            <a:endParaRPr lang="en-CA" dirty="0" smtClean="0"/>
          </a:p>
        </p:txBody>
      </p:sp>
      <p:sp>
        <p:nvSpPr>
          <p:cNvPr id="538626" name="Rectangle 2"/>
          <p:cNvSpPr>
            <a:spLocks noGrp="1" noRot="1" noChangeAspect="1" noChangeArrowheads="1" noTextEdit="1"/>
          </p:cNvSpPr>
          <p:nvPr>
            <p:ph type="sldImg"/>
          </p:nvPr>
        </p:nvSpPr>
        <p:spPr>
          <a:xfrm>
            <a:off x="381000" y="685800"/>
            <a:ext cx="6096000" cy="3429000"/>
          </a:xfrm>
          <a:ln/>
        </p:spPr>
      </p:sp>
      <p:sp>
        <p:nvSpPr>
          <p:cNvPr id="53862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3" name="Rectangle 7"/>
          <p:cNvSpPr>
            <a:spLocks noGrp="1" noChangeArrowheads="1"/>
          </p:cNvSpPr>
          <p:nvPr>
            <p:ph type="sldNum" sz="quarter" idx="5"/>
          </p:nvPr>
        </p:nvSpPr>
        <p:spPr>
          <a:noFill/>
        </p:spPr>
        <p:txBody>
          <a:bodyPr/>
          <a:lstStyle/>
          <a:p>
            <a:fld id="{BBF8DCF7-0E4C-4B88-92B1-F11C2144E5EB}" type="slidenum">
              <a:rPr lang="en-CA" smtClean="0"/>
              <a:pPr/>
              <a:t>203</a:t>
            </a:fld>
            <a:endParaRPr lang="en-CA" dirty="0" smtClean="0"/>
          </a:p>
        </p:txBody>
      </p:sp>
      <p:sp>
        <p:nvSpPr>
          <p:cNvPr id="540674" name="Rectangle 2"/>
          <p:cNvSpPr>
            <a:spLocks noGrp="1" noRot="1" noChangeAspect="1" noChangeArrowheads="1" noTextEdit="1"/>
          </p:cNvSpPr>
          <p:nvPr>
            <p:ph type="sldImg"/>
          </p:nvPr>
        </p:nvSpPr>
        <p:spPr>
          <a:xfrm>
            <a:off x="381000" y="685800"/>
            <a:ext cx="6096000" cy="3429000"/>
          </a:xfrm>
          <a:ln/>
        </p:spPr>
      </p:sp>
      <p:sp>
        <p:nvSpPr>
          <p:cNvPr id="54067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1" name="Rectangle 7"/>
          <p:cNvSpPr>
            <a:spLocks noGrp="1" noChangeArrowheads="1"/>
          </p:cNvSpPr>
          <p:nvPr>
            <p:ph type="sldNum" sz="quarter" idx="5"/>
          </p:nvPr>
        </p:nvSpPr>
        <p:spPr>
          <a:noFill/>
        </p:spPr>
        <p:txBody>
          <a:bodyPr/>
          <a:lstStyle/>
          <a:p>
            <a:fld id="{539AB860-B6B3-440A-BDF4-0CFEE7C6F4B1}" type="slidenum">
              <a:rPr lang="en-CA" smtClean="0"/>
              <a:pPr/>
              <a:t>204</a:t>
            </a:fld>
            <a:endParaRPr lang="en-CA" dirty="0" smtClean="0"/>
          </a:p>
        </p:txBody>
      </p:sp>
      <p:sp>
        <p:nvSpPr>
          <p:cNvPr id="542722" name="Rectangle 2"/>
          <p:cNvSpPr>
            <a:spLocks noGrp="1" noRot="1" noChangeAspect="1" noChangeArrowheads="1" noTextEdit="1"/>
          </p:cNvSpPr>
          <p:nvPr>
            <p:ph type="sldImg"/>
          </p:nvPr>
        </p:nvSpPr>
        <p:spPr>
          <a:xfrm>
            <a:off x="381000" y="685800"/>
            <a:ext cx="6096000" cy="3429000"/>
          </a:xfrm>
          <a:ln/>
        </p:spPr>
      </p:sp>
      <p:sp>
        <p:nvSpPr>
          <p:cNvPr id="54272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69" name="Rectangle 7"/>
          <p:cNvSpPr>
            <a:spLocks noGrp="1" noChangeArrowheads="1"/>
          </p:cNvSpPr>
          <p:nvPr>
            <p:ph type="sldNum" sz="quarter" idx="5"/>
          </p:nvPr>
        </p:nvSpPr>
        <p:spPr>
          <a:noFill/>
        </p:spPr>
        <p:txBody>
          <a:bodyPr/>
          <a:lstStyle/>
          <a:p>
            <a:fld id="{D2CE843B-956F-4451-B379-2A3F8683D061}" type="slidenum">
              <a:rPr lang="en-CA" smtClean="0"/>
              <a:pPr/>
              <a:t>205</a:t>
            </a:fld>
            <a:endParaRPr lang="en-CA" dirty="0" smtClean="0"/>
          </a:p>
        </p:txBody>
      </p:sp>
      <p:sp>
        <p:nvSpPr>
          <p:cNvPr id="544770" name="Rectangle 2"/>
          <p:cNvSpPr>
            <a:spLocks noGrp="1" noRot="1" noChangeAspect="1" noChangeArrowheads="1" noTextEdit="1"/>
          </p:cNvSpPr>
          <p:nvPr>
            <p:ph type="sldImg"/>
          </p:nvPr>
        </p:nvSpPr>
        <p:spPr>
          <a:xfrm>
            <a:off x="381000" y="685800"/>
            <a:ext cx="6096000" cy="3429000"/>
          </a:xfrm>
          <a:ln/>
        </p:spPr>
      </p:sp>
      <p:sp>
        <p:nvSpPr>
          <p:cNvPr id="54477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7" name="Rectangle 7"/>
          <p:cNvSpPr>
            <a:spLocks noGrp="1" noChangeArrowheads="1"/>
          </p:cNvSpPr>
          <p:nvPr>
            <p:ph type="sldNum" sz="quarter" idx="5"/>
          </p:nvPr>
        </p:nvSpPr>
        <p:spPr>
          <a:noFill/>
        </p:spPr>
        <p:txBody>
          <a:bodyPr/>
          <a:lstStyle/>
          <a:p>
            <a:fld id="{6D8B9373-A531-44F1-ACF9-772A0D629261}" type="slidenum">
              <a:rPr lang="en-CA" smtClean="0"/>
              <a:pPr/>
              <a:t>206</a:t>
            </a:fld>
            <a:endParaRPr lang="en-CA" dirty="0" smtClean="0"/>
          </a:p>
        </p:txBody>
      </p:sp>
      <p:sp>
        <p:nvSpPr>
          <p:cNvPr id="546818" name="Rectangle 2"/>
          <p:cNvSpPr>
            <a:spLocks noGrp="1" noRot="1" noChangeAspect="1" noChangeArrowheads="1" noTextEdit="1"/>
          </p:cNvSpPr>
          <p:nvPr>
            <p:ph type="sldImg"/>
          </p:nvPr>
        </p:nvSpPr>
        <p:spPr>
          <a:xfrm>
            <a:off x="381000" y="685800"/>
            <a:ext cx="6096000" cy="3429000"/>
          </a:xfrm>
          <a:ln/>
        </p:spPr>
      </p:sp>
      <p:sp>
        <p:nvSpPr>
          <p:cNvPr id="54681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5" name="Rectangle 7"/>
          <p:cNvSpPr>
            <a:spLocks noGrp="1" noChangeArrowheads="1"/>
          </p:cNvSpPr>
          <p:nvPr>
            <p:ph type="sldNum" sz="quarter" idx="5"/>
          </p:nvPr>
        </p:nvSpPr>
        <p:spPr>
          <a:noFill/>
        </p:spPr>
        <p:txBody>
          <a:bodyPr/>
          <a:lstStyle/>
          <a:p>
            <a:fld id="{E71F4A42-3081-4B85-A3D1-DC4F675E177E}" type="slidenum">
              <a:rPr lang="en-CA" smtClean="0"/>
              <a:pPr/>
              <a:t>207</a:t>
            </a:fld>
            <a:endParaRPr lang="en-CA" dirty="0" smtClean="0"/>
          </a:p>
        </p:txBody>
      </p:sp>
      <p:sp>
        <p:nvSpPr>
          <p:cNvPr id="548866" name="Rectangle 2"/>
          <p:cNvSpPr>
            <a:spLocks noGrp="1" noRot="1" noChangeAspect="1" noChangeArrowheads="1" noTextEdit="1"/>
          </p:cNvSpPr>
          <p:nvPr>
            <p:ph type="sldImg"/>
          </p:nvPr>
        </p:nvSpPr>
        <p:spPr>
          <a:xfrm>
            <a:off x="381000" y="685800"/>
            <a:ext cx="6096000" cy="3429000"/>
          </a:xfrm>
          <a:ln/>
        </p:spPr>
      </p:sp>
      <p:sp>
        <p:nvSpPr>
          <p:cNvPr id="54886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3" name="Rectangle 7"/>
          <p:cNvSpPr>
            <a:spLocks noGrp="1" noChangeArrowheads="1"/>
          </p:cNvSpPr>
          <p:nvPr>
            <p:ph type="sldNum" sz="quarter" idx="5"/>
          </p:nvPr>
        </p:nvSpPr>
        <p:spPr>
          <a:noFill/>
        </p:spPr>
        <p:txBody>
          <a:bodyPr/>
          <a:lstStyle/>
          <a:p>
            <a:fld id="{48A66223-A3D2-46B1-A1C1-8ED197C38814}" type="slidenum">
              <a:rPr lang="en-CA" smtClean="0"/>
              <a:pPr/>
              <a:t>208</a:t>
            </a:fld>
            <a:endParaRPr lang="en-CA" dirty="0" smtClean="0"/>
          </a:p>
        </p:txBody>
      </p:sp>
      <p:sp>
        <p:nvSpPr>
          <p:cNvPr id="550914" name="Rectangle 2"/>
          <p:cNvSpPr>
            <a:spLocks noGrp="1" noRot="1" noChangeAspect="1" noChangeArrowheads="1" noTextEdit="1"/>
          </p:cNvSpPr>
          <p:nvPr>
            <p:ph type="sldImg"/>
          </p:nvPr>
        </p:nvSpPr>
        <p:spPr>
          <a:xfrm>
            <a:off x="381000" y="685800"/>
            <a:ext cx="6096000" cy="3429000"/>
          </a:xfrm>
          <a:ln/>
        </p:spPr>
      </p:sp>
      <p:sp>
        <p:nvSpPr>
          <p:cNvPr id="55091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1" name="Rectangle 7"/>
          <p:cNvSpPr>
            <a:spLocks noGrp="1" noChangeArrowheads="1"/>
          </p:cNvSpPr>
          <p:nvPr>
            <p:ph type="sldNum" sz="quarter" idx="5"/>
          </p:nvPr>
        </p:nvSpPr>
        <p:spPr>
          <a:noFill/>
        </p:spPr>
        <p:txBody>
          <a:bodyPr/>
          <a:lstStyle/>
          <a:p>
            <a:fld id="{7CDB95F0-FC15-4CC5-8FBC-5997D6472EC7}" type="slidenum">
              <a:rPr lang="en-CA" smtClean="0"/>
              <a:pPr/>
              <a:t>209</a:t>
            </a:fld>
            <a:endParaRPr lang="en-CA" dirty="0" smtClean="0"/>
          </a:p>
        </p:txBody>
      </p:sp>
      <p:sp>
        <p:nvSpPr>
          <p:cNvPr id="552962" name="Rectangle 2"/>
          <p:cNvSpPr>
            <a:spLocks noGrp="1" noRot="1" noChangeAspect="1" noChangeArrowheads="1" noTextEdit="1"/>
          </p:cNvSpPr>
          <p:nvPr>
            <p:ph type="sldImg"/>
          </p:nvPr>
        </p:nvSpPr>
        <p:spPr>
          <a:xfrm>
            <a:off x="381000" y="685800"/>
            <a:ext cx="6096000" cy="3429000"/>
          </a:xfrm>
          <a:ln/>
        </p:spPr>
      </p:sp>
      <p:sp>
        <p:nvSpPr>
          <p:cNvPr id="55296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09" name="Rectangle 7"/>
          <p:cNvSpPr>
            <a:spLocks noGrp="1" noChangeArrowheads="1"/>
          </p:cNvSpPr>
          <p:nvPr>
            <p:ph type="sldNum" sz="quarter" idx="5"/>
          </p:nvPr>
        </p:nvSpPr>
        <p:spPr>
          <a:noFill/>
        </p:spPr>
        <p:txBody>
          <a:bodyPr/>
          <a:lstStyle/>
          <a:p>
            <a:fld id="{944AE4E5-5EBF-4714-9167-B91F275B7400}" type="slidenum">
              <a:rPr lang="en-CA" smtClean="0"/>
              <a:pPr/>
              <a:t>210</a:t>
            </a:fld>
            <a:endParaRPr lang="en-CA" dirty="0" smtClean="0"/>
          </a:p>
        </p:txBody>
      </p:sp>
      <p:sp>
        <p:nvSpPr>
          <p:cNvPr id="555010" name="Rectangle 2"/>
          <p:cNvSpPr>
            <a:spLocks noGrp="1" noRot="1" noChangeAspect="1" noChangeArrowheads="1" noTextEdit="1"/>
          </p:cNvSpPr>
          <p:nvPr>
            <p:ph type="sldImg"/>
          </p:nvPr>
        </p:nvSpPr>
        <p:spPr>
          <a:xfrm>
            <a:off x="381000" y="685800"/>
            <a:ext cx="6096000" cy="3429000"/>
          </a:xfrm>
          <a:ln/>
        </p:spPr>
      </p:sp>
      <p:sp>
        <p:nvSpPr>
          <p:cNvPr id="55501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7" name="Rectangle 7"/>
          <p:cNvSpPr>
            <a:spLocks noGrp="1" noChangeArrowheads="1"/>
          </p:cNvSpPr>
          <p:nvPr>
            <p:ph type="sldNum" sz="quarter" idx="5"/>
          </p:nvPr>
        </p:nvSpPr>
        <p:spPr>
          <a:noFill/>
        </p:spPr>
        <p:txBody>
          <a:bodyPr/>
          <a:lstStyle/>
          <a:p>
            <a:fld id="{8FE0D0F6-294B-4F0A-9E6B-46EFECBA7994}" type="slidenum">
              <a:rPr lang="en-CA" smtClean="0"/>
              <a:pPr/>
              <a:t>211</a:t>
            </a:fld>
            <a:endParaRPr lang="en-CA" dirty="0" smtClean="0"/>
          </a:p>
        </p:txBody>
      </p:sp>
      <p:sp>
        <p:nvSpPr>
          <p:cNvPr id="557058" name="Rectangle 2"/>
          <p:cNvSpPr>
            <a:spLocks noGrp="1" noRot="1" noChangeAspect="1" noChangeArrowheads="1" noTextEdit="1"/>
          </p:cNvSpPr>
          <p:nvPr>
            <p:ph type="sldImg"/>
          </p:nvPr>
        </p:nvSpPr>
        <p:spPr>
          <a:xfrm>
            <a:off x="381000" y="685800"/>
            <a:ext cx="6096000" cy="3429000"/>
          </a:xfrm>
          <a:ln/>
        </p:spPr>
      </p:sp>
      <p:sp>
        <p:nvSpPr>
          <p:cNvPr id="55705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5" name="Rectangle 7"/>
          <p:cNvSpPr>
            <a:spLocks noGrp="1" noChangeArrowheads="1"/>
          </p:cNvSpPr>
          <p:nvPr>
            <p:ph type="sldNum" sz="quarter" idx="5"/>
          </p:nvPr>
        </p:nvSpPr>
        <p:spPr>
          <a:noFill/>
        </p:spPr>
        <p:txBody>
          <a:bodyPr/>
          <a:lstStyle/>
          <a:p>
            <a:fld id="{83CEAE14-0474-45E4-B16E-3E3125827A12}" type="slidenum">
              <a:rPr lang="en-CA" smtClean="0"/>
              <a:pPr/>
              <a:t>212</a:t>
            </a:fld>
            <a:endParaRPr lang="en-CA" dirty="0" smtClean="0"/>
          </a:p>
        </p:txBody>
      </p:sp>
      <p:sp>
        <p:nvSpPr>
          <p:cNvPr id="559106" name="Rectangle 2"/>
          <p:cNvSpPr>
            <a:spLocks noGrp="1" noRot="1" noChangeAspect="1" noChangeArrowheads="1" noTextEdit="1"/>
          </p:cNvSpPr>
          <p:nvPr>
            <p:ph type="sldImg"/>
          </p:nvPr>
        </p:nvSpPr>
        <p:spPr>
          <a:xfrm>
            <a:off x="381000" y="685800"/>
            <a:ext cx="6096000" cy="3429000"/>
          </a:xfrm>
          <a:ln/>
        </p:spPr>
      </p:sp>
      <p:sp>
        <p:nvSpPr>
          <p:cNvPr id="55910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3" name="Rectangle 7"/>
          <p:cNvSpPr>
            <a:spLocks noGrp="1" noChangeArrowheads="1"/>
          </p:cNvSpPr>
          <p:nvPr>
            <p:ph type="sldNum" sz="quarter" idx="5"/>
          </p:nvPr>
        </p:nvSpPr>
        <p:spPr>
          <a:noFill/>
        </p:spPr>
        <p:txBody>
          <a:bodyPr/>
          <a:lstStyle/>
          <a:p>
            <a:fld id="{68C826D1-CBA6-40FC-90DA-E7A1A23CAE72}" type="slidenum">
              <a:rPr lang="en-CA" smtClean="0"/>
              <a:pPr/>
              <a:t>213</a:t>
            </a:fld>
            <a:endParaRPr lang="en-CA" dirty="0" smtClean="0"/>
          </a:p>
        </p:txBody>
      </p:sp>
      <p:sp>
        <p:nvSpPr>
          <p:cNvPr id="561154" name="Rectangle 2"/>
          <p:cNvSpPr>
            <a:spLocks noGrp="1" noRot="1" noChangeAspect="1" noChangeArrowheads="1" noTextEdit="1"/>
          </p:cNvSpPr>
          <p:nvPr>
            <p:ph type="sldImg"/>
          </p:nvPr>
        </p:nvSpPr>
        <p:spPr>
          <a:xfrm>
            <a:off x="381000" y="685800"/>
            <a:ext cx="6096000" cy="3429000"/>
          </a:xfrm>
          <a:ln/>
        </p:spPr>
      </p:sp>
      <p:sp>
        <p:nvSpPr>
          <p:cNvPr id="56115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1" name="Rectangle 7"/>
          <p:cNvSpPr>
            <a:spLocks noGrp="1" noChangeArrowheads="1"/>
          </p:cNvSpPr>
          <p:nvPr>
            <p:ph type="sldNum" sz="quarter" idx="5"/>
          </p:nvPr>
        </p:nvSpPr>
        <p:spPr>
          <a:noFill/>
        </p:spPr>
        <p:txBody>
          <a:bodyPr/>
          <a:lstStyle/>
          <a:p>
            <a:fld id="{04659D45-E89F-4351-8CC8-BB7856CFE4D3}" type="slidenum">
              <a:rPr lang="en-CA" smtClean="0"/>
              <a:pPr/>
              <a:t>214</a:t>
            </a:fld>
            <a:endParaRPr lang="en-CA" dirty="0" smtClean="0"/>
          </a:p>
        </p:txBody>
      </p:sp>
      <p:sp>
        <p:nvSpPr>
          <p:cNvPr id="563202" name="Rectangle 2"/>
          <p:cNvSpPr>
            <a:spLocks noGrp="1" noRot="1" noChangeAspect="1" noChangeArrowheads="1" noTextEdit="1"/>
          </p:cNvSpPr>
          <p:nvPr>
            <p:ph type="sldImg"/>
          </p:nvPr>
        </p:nvSpPr>
        <p:spPr>
          <a:xfrm>
            <a:off x="381000" y="685800"/>
            <a:ext cx="6096000" cy="3429000"/>
          </a:xfrm>
          <a:ln/>
        </p:spPr>
      </p:sp>
      <p:sp>
        <p:nvSpPr>
          <p:cNvPr id="56320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49" name="Rectangle 7"/>
          <p:cNvSpPr>
            <a:spLocks noGrp="1" noChangeArrowheads="1"/>
          </p:cNvSpPr>
          <p:nvPr>
            <p:ph type="sldNum" sz="quarter" idx="5"/>
          </p:nvPr>
        </p:nvSpPr>
        <p:spPr>
          <a:noFill/>
        </p:spPr>
        <p:txBody>
          <a:bodyPr/>
          <a:lstStyle/>
          <a:p>
            <a:fld id="{8832DE2A-045F-46AC-A5FD-ECCCDB5267C2}" type="slidenum">
              <a:rPr lang="en-CA" smtClean="0"/>
              <a:pPr/>
              <a:t>215</a:t>
            </a:fld>
            <a:endParaRPr lang="en-CA" dirty="0" smtClean="0"/>
          </a:p>
        </p:txBody>
      </p:sp>
      <p:sp>
        <p:nvSpPr>
          <p:cNvPr id="565250" name="Rectangle 2"/>
          <p:cNvSpPr>
            <a:spLocks noGrp="1" noRot="1" noChangeAspect="1" noChangeArrowheads="1" noTextEdit="1"/>
          </p:cNvSpPr>
          <p:nvPr>
            <p:ph type="sldImg"/>
          </p:nvPr>
        </p:nvSpPr>
        <p:spPr>
          <a:xfrm>
            <a:off x="381000" y="685800"/>
            <a:ext cx="6096000" cy="3429000"/>
          </a:xfrm>
          <a:ln/>
        </p:spPr>
      </p:sp>
      <p:sp>
        <p:nvSpPr>
          <p:cNvPr id="56525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297" name="Rectangle 7"/>
          <p:cNvSpPr>
            <a:spLocks noGrp="1" noChangeArrowheads="1"/>
          </p:cNvSpPr>
          <p:nvPr>
            <p:ph type="sldNum" sz="quarter" idx="5"/>
          </p:nvPr>
        </p:nvSpPr>
        <p:spPr>
          <a:noFill/>
        </p:spPr>
        <p:txBody>
          <a:bodyPr/>
          <a:lstStyle/>
          <a:p>
            <a:fld id="{E81D1E7A-37AA-4C48-9D88-3A94872C80C6}" type="slidenum">
              <a:rPr lang="en-CA" smtClean="0"/>
              <a:pPr/>
              <a:t>216</a:t>
            </a:fld>
            <a:endParaRPr lang="en-CA" dirty="0" smtClean="0"/>
          </a:p>
        </p:txBody>
      </p:sp>
      <p:sp>
        <p:nvSpPr>
          <p:cNvPr id="567298" name="Rectangle 2"/>
          <p:cNvSpPr>
            <a:spLocks noGrp="1" noRot="1" noChangeAspect="1" noChangeArrowheads="1" noTextEdit="1"/>
          </p:cNvSpPr>
          <p:nvPr>
            <p:ph type="sldImg"/>
          </p:nvPr>
        </p:nvSpPr>
        <p:spPr>
          <a:xfrm>
            <a:off x="381000" y="685800"/>
            <a:ext cx="6096000" cy="3429000"/>
          </a:xfrm>
          <a:ln/>
        </p:spPr>
      </p:sp>
      <p:sp>
        <p:nvSpPr>
          <p:cNvPr id="56729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5" name="Rectangle 7"/>
          <p:cNvSpPr>
            <a:spLocks noGrp="1" noChangeArrowheads="1"/>
          </p:cNvSpPr>
          <p:nvPr>
            <p:ph type="sldNum" sz="quarter" idx="5"/>
          </p:nvPr>
        </p:nvSpPr>
        <p:spPr>
          <a:noFill/>
        </p:spPr>
        <p:txBody>
          <a:bodyPr/>
          <a:lstStyle/>
          <a:p>
            <a:fld id="{31B20B90-88C1-4CB2-A507-0F7874968A55}" type="slidenum">
              <a:rPr lang="en-CA" smtClean="0"/>
              <a:pPr/>
              <a:t>217</a:t>
            </a:fld>
            <a:endParaRPr lang="en-CA" dirty="0" smtClean="0"/>
          </a:p>
        </p:txBody>
      </p:sp>
      <p:sp>
        <p:nvSpPr>
          <p:cNvPr id="569346" name="Rectangle 2"/>
          <p:cNvSpPr>
            <a:spLocks noGrp="1" noRot="1" noChangeAspect="1" noChangeArrowheads="1" noTextEdit="1"/>
          </p:cNvSpPr>
          <p:nvPr>
            <p:ph type="sldImg"/>
          </p:nvPr>
        </p:nvSpPr>
        <p:spPr>
          <a:xfrm>
            <a:off x="381000" y="685800"/>
            <a:ext cx="6096000" cy="3429000"/>
          </a:xfrm>
          <a:ln/>
        </p:spPr>
      </p:sp>
      <p:sp>
        <p:nvSpPr>
          <p:cNvPr id="56934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393" name="Rectangle 7"/>
          <p:cNvSpPr>
            <a:spLocks noGrp="1" noChangeArrowheads="1"/>
          </p:cNvSpPr>
          <p:nvPr>
            <p:ph type="sldNum" sz="quarter" idx="5"/>
          </p:nvPr>
        </p:nvSpPr>
        <p:spPr>
          <a:noFill/>
        </p:spPr>
        <p:txBody>
          <a:bodyPr/>
          <a:lstStyle/>
          <a:p>
            <a:fld id="{3ED316BE-C073-49E5-8DE1-D889F38ECA99}" type="slidenum">
              <a:rPr lang="en-CA" smtClean="0"/>
              <a:pPr/>
              <a:t>218</a:t>
            </a:fld>
            <a:endParaRPr lang="en-CA" dirty="0" smtClean="0"/>
          </a:p>
        </p:txBody>
      </p:sp>
      <p:sp>
        <p:nvSpPr>
          <p:cNvPr id="571394" name="Rectangle 2"/>
          <p:cNvSpPr>
            <a:spLocks noGrp="1" noRot="1" noChangeAspect="1" noChangeArrowheads="1" noTextEdit="1"/>
          </p:cNvSpPr>
          <p:nvPr>
            <p:ph type="sldImg"/>
          </p:nvPr>
        </p:nvSpPr>
        <p:spPr>
          <a:xfrm>
            <a:off x="381000" y="685800"/>
            <a:ext cx="6096000" cy="3429000"/>
          </a:xfrm>
          <a:ln/>
        </p:spPr>
      </p:sp>
      <p:sp>
        <p:nvSpPr>
          <p:cNvPr id="57139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1" name="Rectangle 7"/>
          <p:cNvSpPr>
            <a:spLocks noGrp="1" noChangeArrowheads="1"/>
          </p:cNvSpPr>
          <p:nvPr>
            <p:ph type="sldNum" sz="quarter" idx="5"/>
          </p:nvPr>
        </p:nvSpPr>
        <p:spPr>
          <a:noFill/>
        </p:spPr>
        <p:txBody>
          <a:bodyPr/>
          <a:lstStyle/>
          <a:p>
            <a:fld id="{AD3D1DB8-88ED-4DEE-B19A-F9E2FD95A05A}" type="slidenum">
              <a:rPr lang="en-CA" smtClean="0"/>
              <a:pPr/>
              <a:t>219</a:t>
            </a:fld>
            <a:endParaRPr lang="en-CA" dirty="0" smtClean="0"/>
          </a:p>
        </p:txBody>
      </p:sp>
      <p:sp>
        <p:nvSpPr>
          <p:cNvPr id="573442" name="Rectangle 2"/>
          <p:cNvSpPr>
            <a:spLocks noGrp="1" noRot="1" noChangeAspect="1" noChangeArrowheads="1" noTextEdit="1"/>
          </p:cNvSpPr>
          <p:nvPr>
            <p:ph type="sldImg"/>
          </p:nvPr>
        </p:nvSpPr>
        <p:spPr>
          <a:xfrm>
            <a:off x="381000" y="685800"/>
            <a:ext cx="6096000" cy="3429000"/>
          </a:xfrm>
          <a:ln/>
        </p:spPr>
      </p:sp>
      <p:sp>
        <p:nvSpPr>
          <p:cNvPr id="57344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489" name="Rectangle 7"/>
          <p:cNvSpPr>
            <a:spLocks noGrp="1" noChangeArrowheads="1"/>
          </p:cNvSpPr>
          <p:nvPr>
            <p:ph type="sldNum" sz="quarter" idx="5"/>
          </p:nvPr>
        </p:nvSpPr>
        <p:spPr>
          <a:noFill/>
        </p:spPr>
        <p:txBody>
          <a:bodyPr/>
          <a:lstStyle/>
          <a:p>
            <a:fld id="{AA89D639-C9F7-486A-81E0-E358303DB316}" type="slidenum">
              <a:rPr lang="en-CA" smtClean="0"/>
              <a:pPr/>
              <a:t>220</a:t>
            </a:fld>
            <a:endParaRPr lang="en-CA" dirty="0" smtClean="0"/>
          </a:p>
        </p:txBody>
      </p:sp>
      <p:sp>
        <p:nvSpPr>
          <p:cNvPr id="575490" name="Rectangle 2"/>
          <p:cNvSpPr>
            <a:spLocks noGrp="1" noRot="1" noChangeAspect="1" noChangeArrowheads="1" noTextEdit="1"/>
          </p:cNvSpPr>
          <p:nvPr>
            <p:ph type="sldImg"/>
          </p:nvPr>
        </p:nvSpPr>
        <p:spPr>
          <a:xfrm>
            <a:off x="381000" y="685800"/>
            <a:ext cx="6096000" cy="3429000"/>
          </a:xfrm>
          <a:ln/>
        </p:spPr>
      </p:sp>
      <p:sp>
        <p:nvSpPr>
          <p:cNvPr id="57549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37" name="Rectangle 7"/>
          <p:cNvSpPr>
            <a:spLocks noGrp="1" noChangeArrowheads="1"/>
          </p:cNvSpPr>
          <p:nvPr>
            <p:ph type="sldNum" sz="quarter" idx="5"/>
          </p:nvPr>
        </p:nvSpPr>
        <p:spPr>
          <a:noFill/>
        </p:spPr>
        <p:txBody>
          <a:bodyPr/>
          <a:lstStyle/>
          <a:p>
            <a:fld id="{EB5C3DEE-E747-4397-B036-AF193BD50926}" type="slidenum">
              <a:rPr lang="en-CA" smtClean="0"/>
              <a:pPr/>
              <a:t>221</a:t>
            </a:fld>
            <a:endParaRPr lang="en-CA" dirty="0" smtClean="0"/>
          </a:p>
        </p:txBody>
      </p:sp>
      <p:sp>
        <p:nvSpPr>
          <p:cNvPr id="577538" name="Rectangle 2"/>
          <p:cNvSpPr>
            <a:spLocks noGrp="1" noRot="1" noChangeAspect="1" noChangeArrowheads="1" noTextEdit="1"/>
          </p:cNvSpPr>
          <p:nvPr>
            <p:ph type="sldImg"/>
          </p:nvPr>
        </p:nvSpPr>
        <p:spPr>
          <a:xfrm>
            <a:off x="381000" y="685800"/>
            <a:ext cx="6096000" cy="3429000"/>
          </a:xfrm>
          <a:ln/>
        </p:spPr>
      </p:sp>
      <p:sp>
        <p:nvSpPr>
          <p:cNvPr id="57753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5" name="Rectangle 7"/>
          <p:cNvSpPr>
            <a:spLocks noGrp="1" noChangeArrowheads="1"/>
          </p:cNvSpPr>
          <p:nvPr>
            <p:ph type="sldNum" sz="quarter" idx="5"/>
          </p:nvPr>
        </p:nvSpPr>
        <p:spPr>
          <a:noFill/>
        </p:spPr>
        <p:txBody>
          <a:bodyPr/>
          <a:lstStyle/>
          <a:p>
            <a:fld id="{314084FF-A6E2-4248-A63D-EBBFD24FD9B7}" type="slidenum">
              <a:rPr lang="en-CA" smtClean="0"/>
              <a:pPr/>
              <a:t>222</a:t>
            </a:fld>
            <a:endParaRPr lang="en-CA" dirty="0" smtClean="0"/>
          </a:p>
        </p:txBody>
      </p:sp>
      <p:sp>
        <p:nvSpPr>
          <p:cNvPr id="579586" name="Rectangle 2"/>
          <p:cNvSpPr>
            <a:spLocks noGrp="1" noRot="1" noChangeAspect="1" noChangeArrowheads="1" noTextEdit="1"/>
          </p:cNvSpPr>
          <p:nvPr>
            <p:ph type="sldImg"/>
          </p:nvPr>
        </p:nvSpPr>
        <p:spPr>
          <a:xfrm>
            <a:off x="381000" y="685800"/>
            <a:ext cx="6096000" cy="3429000"/>
          </a:xfrm>
          <a:ln/>
        </p:spPr>
      </p:sp>
      <p:sp>
        <p:nvSpPr>
          <p:cNvPr id="57958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3" name="Rectangle 7"/>
          <p:cNvSpPr>
            <a:spLocks noGrp="1" noChangeArrowheads="1"/>
          </p:cNvSpPr>
          <p:nvPr>
            <p:ph type="sldNum" sz="quarter" idx="5"/>
          </p:nvPr>
        </p:nvSpPr>
        <p:spPr>
          <a:noFill/>
        </p:spPr>
        <p:txBody>
          <a:bodyPr/>
          <a:lstStyle/>
          <a:p>
            <a:fld id="{FD65F0B7-1C72-4BDC-B05A-ADBC69EE51CE}" type="slidenum">
              <a:rPr lang="en-CA" smtClean="0"/>
              <a:pPr/>
              <a:t>223</a:t>
            </a:fld>
            <a:endParaRPr lang="en-CA" dirty="0" smtClean="0"/>
          </a:p>
        </p:txBody>
      </p:sp>
      <p:sp>
        <p:nvSpPr>
          <p:cNvPr id="581634" name="Rectangle 2"/>
          <p:cNvSpPr>
            <a:spLocks noGrp="1" noRot="1" noChangeAspect="1" noChangeArrowheads="1" noTextEdit="1"/>
          </p:cNvSpPr>
          <p:nvPr>
            <p:ph type="sldImg"/>
          </p:nvPr>
        </p:nvSpPr>
        <p:spPr>
          <a:xfrm>
            <a:off x="381000" y="685800"/>
            <a:ext cx="6096000" cy="3429000"/>
          </a:xfrm>
          <a:ln/>
        </p:spPr>
      </p:sp>
      <p:sp>
        <p:nvSpPr>
          <p:cNvPr id="58163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1" name="Rectangle 7"/>
          <p:cNvSpPr>
            <a:spLocks noGrp="1" noChangeArrowheads="1"/>
          </p:cNvSpPr>
          <p:nvPr>
            <p:ph type="sldNum" sz="quarter" idx="5"/>
          </p:nvPr>
        </p:nvSpPr>
        <p:spPr>
          <a:noFill/>
        </p:spPr>
        <p:txBody>
          <a:bodyPr/>
          <a:lstStyle/>
          <a:p>
            <a:fld id="{FA6005F3-0BB7-4425-9265-0B8543BD968C}" type="slidenum">
              <a:rPr lang="en-CA" smtClean="0"/>
              <a:pPr/>
              <a:t>224</a:t>
            </a:fld>
            <a:endParaRPr lang="en-CA" dirty="0" smtClean="0"/>
          </a:p>
        </p:txBody>
      </p:sp>
      <p:sp>
        <p:nvSpPr>
          <p:cNvPr id="583682" name="Rectangle 2"/>
          <p:cNvSpPr>
            <a:spLocks noGrp="1" noRot="1" noChangeAspect="1" noChangeArrowheads="1" noTextEdit="1"/>
          </p:cNvSpPr>
          <p:nvPr>
            <p:ph type="sldImg"/>
          </p:nvPr>
        </p:nvSpPr>
        <p:spPr>
          <a:xfrm>
            <a:off x="381000" y="685800"/>
            <a:ext cx="6096000" cy="3429000"/>
          </a:xfrm>
          <a:ln/>
        </p:spPr>
      </p:sp>
      <p:sp>
        <p:nvSpPr>
          <p:cNvPr id="58368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29" name="Rectangle 7"/>
          <p:cNvSpPr>
            <a:spLocks noGrp="1" noChangeArrowheads="1"/>
          </p:cNvSpPr>
          <p:nvPr>
            <p:ph type="sldNum" sz="quarter" idx="5"/>
          </p:nvPr>
        </p:nvSpPr>
        <p:spPr>
          <a:noFill/>
        </p:spPr>
        <p:txBody>
          <a:bodyPr/>
          <a:lstStyle/>
          <a:p>
            <a:fld id="{D4DB8284-6FC5-4BBC-979F-FB6719596926}" type="slidenum">
              <a:rPr lang="en-CA" smtClean="0"/>
              <a:pPr/>
              <a:t>225</a:t>
            </a:fld>
            <a:endParaRPr lang="en-CA" dirty="0" smtClean="0"/>
          </a:p>
        </p:txBody>
      </p:sp>
      <p:sp>
        <p:nvSpPr>
          <p:cNvPr id="585730" name="Rectangle 2"/>
          <p:cNvSpPr>
            <a:spLocks noGrp="1" noRot="1" noChangeAspect="1" noChangeArrowheads="1" noTextEdit="1"/>
          </p:cNvSpPr>
          <p:nvPr>
            <p:ph type="sldImg"/>
          </p:nvPr>
        </p:nvSpPr>
        <p:spPr>
          <a:xfrm>
            <a:off x="381000" y="685800"/>
            <a:ext cx="6096000" cy="3429000"/>
          </a:xfrm>
          <a:ln/>
        </p:spPr>
      </p:sp>
      <p:sp>
        <p:nvSpPr>
          <p:cNvPr id="58573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7" name="Rectangle 7"/>
          <p:cNvSpPr>
            <a:spLocks noGrp="1" noChangeArrowheads="1"/>
          </p:cNvSpPr>
          <p:nvPr>
            <p:ph type="sldNum" sz="quarter" idx="5"/>
          </p:nvPr>
        </p:nvSpPr>
        <p:spPr>
          <a:noFill/>
        </p:spPr>
        <p:txBody>
          <a:bodyPr/>
          <a:lstStyle/>
          <a:p>
            <a:fld id="{E548BDE6-664F-4924-9772-925E0FEF3BF8}" type="slidenum">
              <a:rPr lang="en-CA" smtClean="0"/>
              <a:pPr/>
              <a:t>226</a:t>
            </a:fld>
            <a:endParaRPr lang="en-CA" dirty="0" smtClean="0"/>
          </a:p>
        </p:txBody>
      </p:sp>
      <p:sp>
        <p:nvSpPr>
          <p:cNvPr id="587778" name="Rectangle 2"/>
          <p:cNvSpPr>
            <a:spLocks noGrp="1" noRot="1" noChangeAspect="1" noChangeArrowheads="1" noTextEdit="1"/>
          </p:cNvSpPr>
          <p:nvPr>
            <p:ph type="sldImg"/>
          </p:nvPr>
        </p:nvSpPr>
        <p:spPr>
          <a:xfrm>
            <a:off x="381000" y="685800"/>
            <a:ext cx="6096000" cy="3429000"/>
          </a:xfrm>
          <a:ln/>
        </p:spPr>
      </p:sp>
      <p:sp>
        <p:nvSpPr>
          <p:cNvPr id="58777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5" name="Rectangle 7"/>
          <p:cNvSpPr>
            <a:spLocks noGrp="1" noChangeArrowheads="1"/>
          </p:cNvSpPr>
          <p:nvPr>
            <p:ph type="sldNum" sz="quarter" idx="5"/>
          </p:nvPr>
        </p:nvSpPr>
        <p:spPr>
          <a:noFill/>
        </p:spPr>
        <p:txBody>
          <a:bodyPr/>
          <a:lstStyle/>
          <a:p>
            <a:fld id="{93455562-C438-440F-A7D8-172CB9691F03}" type="slidenum">
              <a:rPr lang="en-CA" smtClean="0"/>
              <a:pPr/>
              <a:t>227</a:t>
            </a:fld>
            <a:endParaRPr lang="en-CA" dirty="0" smtClean="0"/>
          </a:p>
        </p:txBody>
      </p:sp>
      <p:sp>
        <p:nvSpPr>
          <p:cNvPr id="589826" name="Rectangle 2"/>
          <p:cNvSpPr>
            <a:spLocks noGrp="1" noRot="1" noChangeAspect="1" noChangeArrowheads="1" noTextEdit="1"/>
          </p:cNvSpPr>
          <p:nvPr>
            <p:ph type="sldImg"/>
          </p:nvPr>
        </p:nvSpPr>
        <p:spPr>
          <a:xfrm>
            <a:off x="381000" y="685800"/>
            <a:ext cx="6096000" cy="3429000"/>
          </a:xfrm>
          <a:ln/>
        </p:spPr>
      </p:sp>
      <p:sp>
        <p:nvSpPr>
          <p:cNvPr id="58982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3" name="Rectangle 7"/>
          <p:cNvSpPr>
            <a:spLocks noGrp="1" noChangeArrowheads="1"/>
          </p:cNvSpPr>
          <p:nvPr>
            <p:ph type="sldNum" sz="quarter" idx="5"/>
          </p:nvPr>
        </p:nvSpPr>
        <p:spPr>
          <a:noFill/>
        </p:spPr>
        <p:txBody>
          <a:bodyPr/>
          <a:lstStyle/>
          <a:p>
            <a:fld id="{19C66119-9312-4253-A029-AD57428B8F0B}" type="slidenum">
              <a:rPr lang="en-CA" smtClean="0"/>
              <a:pPr/>
              <a:t>228</a:t>
            </a:fld>
            <a:endParaRPr lang="en-CA" dirty="0" smtClean="0"/>
          </a:p>
        </p:txBody>
      </p:sp>
      <p:sp>
        <p:nvSpPr>
          <p:cNvPr id="591874" name="Rectangle 2"/>
          <p:cNvSpPr>
            <a:spLocks noGrp="1" noRot="1" noChangeAspect="1" noChangeArrowheads="1" noTextEdit="1"/>
          </p:cNvSpPr>
          <p:nvPr>
            <p:ph type="sldImg"/>
          </p:nvPr>
        </p:nvSpPr>
        <p:spPr>
          <a:xfrm>
            <a:off x="381000" y="685800"/>
            <a:ext cx="6096000" cy="3429000"/>
          </a:xfrm>
          <a:ln/>
        </p:spPr>
      </p:sp>
      <p:sp>
        <p:nvSpPr>
          <p:cNvPr id="59187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1" name="Rectangle 7"/>
          <p:cNvSpPr>
            <a:spLocks noGrp="1" noChangeArrowheads="1"/>
          </p:cNvSpPr>
          <p:nvPr>
            <p:ph type="sldNum" sz="quarter" idx="5"/>
          </p:nvPr>
        </p:nvSpPr>
        <p:spPr>
          <a:noFill/>
        </p:spPr>
        <p:txBody>
          <a:bodyPr/>
          <a:lstStyle/>
          <a:p>
            <a:fld id="{83D5C527-3606-423A-915E-F75019204223}" type="slidenum">
              <a:rPr lang="en-CA" smtClean="0"/>
              <a:pPr/>
              <a:t>229</a:t>
            </a:fld>
            <a:endParaRPr lang="en-CA" dirty="0" smtClean="0"/>
          </a:p>
        </p:txBody>
      </p:sp>
      <p:sp>
        <p:nvSpPr>
          <p:cNvPr id="593922" name="Rectangle 2"/>
          <p:cNvSpPr>
            <a:spLocks noGrp="1" noRot="1" noChangeAspect="1" noChangeArrowheads="1" noTextEdit="1"/>
          </p:cNvSpPr>
          <p:nvPr>
            <p:ph type="sldImg"/>
          </p:nvPr>
        </p:nvSpPr>
        <p:spPr>
          <a:xfrm>
            <a:off x="381000" y="685800"/>
            <a:ext cx="6096000" cy="3429000"/>
          </a:xfrm>
          <a:ln/>
        </p:spPr>
      </p:sp>
      <p:sp>
        <p:nvSpPr>
          <p:cNvPr id="59392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69" name="Rectangle 7"/>
          <p:cNvSpPr>
            <a:spLocks noGrp="1" noChangeArrowheads="1"/>
          </p:cNvSpPr>
          <p:nvPr>
            <p:ph type="sldNum" sz="quarter" idx="5"/>
          </p:nvPr>
        </p:nvSpPr>
        <p:spPr>
          <a:noFill/>
        </p:spPr>
        <p:txBody>
          <a:bodyPr/>
          <a:lstStyle/>
          <a:p>
            <a:fld id="{EFC19894-FEE5-4296-935F-2439CE3713E1}" type="slidenum">
              <a:rPr lang="en-CA" smtClean="0"/>
              <a:pPr/>
              <a:t>230</a:t>
            </a:fld>
            <a:endParaRPr lang="en-CA" dirty="0" smtClean="0"/>
          </a:p>
        </p:txBody>
      </p:sp>
      <p:sp>
        <p:nvSpPr>
          <p:cNvPr id="595970" name="Rectangle 2"/>
          <p:cNvSpPr>
            <a:spLocks noGrp="1" noRot="1" noChangeAspect="1" noChangeArrowheads="1" noTextEdit="1"/>
          </p:cNvSpPr>
          <p:nvPr>
            <p:ph type="sldImg"/>
          </p:nvPr>
        </p:nvSpPr>
        <p:spPr>
          <a:xfrm>
            <a:off x="381000" y="685800"/>
            <a:ext cx="6096000" cy="3429000"/>
          </a:xfrm>
          <a:ln/>
        </p:spPr>
      </p:sp>
      <p:sp>
        <p:nvSpPr>
          <p:cNvPr id="59597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7" name="Rectangle 7"/>
          <p:cNvSpPr>
            <a:spLocks noGrp="1" noChangeArrowheads="1"/>
          </p:cNvSpPr>
          <p:nvPr>
            <p:ph type="sldNum" sz="quarter" idx="5"/>
          </p:nvPr>
        </p:nvSpPr>
        <p:spPr>
          <a:noFill/>
        </p:spPr>
        <p:txBody>
          <a:bodyPr/>
          <a:lstStyle/>
          <a:p>
            <a:fld id="{65B1C984-0ED3-4A97-944D-F63FADE234B8}" type="slidenum">
              <a:rPr lang="en-CA" smtClean="0"/>
              <a:pPr/>
              <a:t>231</a:t>
            </a:fld>
            <a:endParaRPr lang="en-CA" dirty="0" smtClean="0"/>
          </a:p>
        </p:txBody>
      </p:sp>
      <p:sp>
        <p:nvSpPr>
          <p:cNvPr id="598018" name="Rectangle 2"/>
          <p:cNvSpPr>
            <a:spLocks noGrp="1" noRot="1" noChangeAspect="1" noChangeArrowheads="1" noTextEdit="1"/>
          </p:cNvSpPr>
          <p:nvPr>
            <p:ph type="sldImg"/>
          </p:nvPr>
        </p:nvSpPr>
        <p:spPr>
          <a:xfrm>
            <a:off x="381000" y="685800"/>
            <a:ext cx="6096000" cy="3429000"/>
          </a:xfrm>
          <a:ln/>
        </p:spPr>
      </p:sp>
      <p:sp>
        <p:nvSpPr>
          <p:cNvPr id="59801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5" name="Rectangle 7"/>
          <p:cNvSpPr>
            <a:spLocks noGrp="1" noChangeArrowheads="1"/>
          </p:cNvSpPr>
          <p:nvPr>
            <p:ph type="sldNum" sz="quarter" idx="5"/>
          </p:nvPr>
        </p:nvSpPr>
        <p:spPr>
          <a:noFill/>
        </p:spPr>
        <p:txBody>
          <a:bodyPr/>
          <a:lstStyle/>
          <a:p>
            <a:fld id="{7EE07082-7FAB-44D0-B3AA-6B6DD706C5EA}" type="slidenum">
              <a:rPr lang="en-CA" smtClean="0"/>
              <a:pPr/>
              <a:t>232</a:t>
            </a:fld>
            <a:endParaRPr lang="en-CA" dirty="0" smtClean="0"/>
          </a:p>
        </p:txBody>
      </p:sp>
      <p:sp>
        <p:nvSpPr>
          <p:cNvPr id="600066" name="Rectangle 2"/>
          <p:cNvSpPr>
            <a:spLocks noGrp="1" noRot="1" noChangeAspect="1" noChangeArrowheads="1" noTextEdit="1"/>
          </p:cNvSpPr>
          <p:nvPr>
            <p:ph type="sldImg"/>
          </p:nvPr>
        </p:nvSpPr>
        <p:spPr>
          <a:xfrm>
            <a:off x="381000" y="685800"/>
            <a:ext cx="6096000" cy="3429000"/>
          </a:xfrm>
          <a:ln/>
        </p:spPr>
      </p:sp>
      <p:sp>
        <p:nvSpPr>
          <p:cNvPr id="600067" name="Rectangle 3"/>
          <p:cNvSpPr>
            <a:spLocks noGrp="1" noChangeArrowheads="1"/>
          </p:cNvSpPr>
          <p:nvPr>
            <p:ph type="body" idx="1"/>
          </p:nvPr>
        </p:nvSpPr>
        <p:spPr>
          <a:noFill/>
          <a:ln/>
        </p:spPr>
        <p:txBody>
          <a:bodyPr/>
          <a:lstStyle/>
          <a:p>
            <a:pPr eaLnBrk="1" hangingPunct="1"/>
            <a:r>
              <a:rPr lang="en-US" dirty="0" smtClean="0"/>
              <a:t>?</a:t>
            </a:r>
          </a:p>
        </p:txBody>
      </p:sp>
    </p:spTree>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113" name="Rectangle 7"/>
          <p:cNvSpPr>
            <a:spLocks noGrp="1" noChangeArrowheads="1"/>
          </p:cNvSpPr>
          <p:nvPr>
            <p:ph type="sldNum" sz="quarter" idx="5"/>
          </p:nvPr>
        </p:nvSpPr>
        <p:spPr>
          <a:noFill/>
        </p:spPr>
        <p:txBody>
          <a:bodyPr/>
          <a:lstStyle/>
          <a:p>
            <a:fld id="{73819B1C-AF7A-4F2A-A384-5C15F00FE7B5}" type="slidenum">
              <a:rPr lang="en-CA" smtClean="0"/>
              <a:pPr/>
              <a:t>233</a:t>
            </a:fld>
            <a:endParaRPr lang="en-CA" dirty="0" smtClean="0"/>
          </a:p>
        </p:txBody>
      </p:sp>
      <p:sp>
        <p:nvSpPr>
          <p:cNvPr id="602114" name="Rectangle 2"/>
          <p:cNvSpPr>
            <a:spLocks noGrp="1" noRot="1" noChangeAspect="1" noChangeArrowheads="1" noTextEdit="1"/>
          </p:cNvSpPr>
          <p:nvPr>
            <p:ph type="sldImg"/>
          </p:nvPr>
        </p:nvSpPr>
        <p:spPr>
          <a:xfrm>
            <a:off x="381000" y="685800"/>
            <a:ext cx="6096000" cy="3429000"/>
          </a:xfrm>
          <a:ln/>
        </p:spPr>
      </p:sp>
      <p:sp>
        <p:nvSpPr>
          <p:cNvPr id="60211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1" name="Rectangle 7"/>
          <p:cNvSpPr>
            <a:spLocks noGrp="1" noChangeArrowheads="1"/>
          </p:cNvSpPr>
          <p:nvPr>
            <p:ph type="sldNum" sz="quarter" idx="5"/>
          </p:nvPr>
        </p:nvSpPr>
        <p:spPr>
          <a:noFill/>
        </p:spPr>
        <p:txBody>
          <a:bodyPr/>
          <a:lstStyle/>
          <a:p>
            <a:fld id="{CFAF5DBF-E6B4-4008-A9DF-60497CB40311}" type="slidenum">
              <a:rPr lang="en-CA" smtClean="0"/>
              <a:pPr/>
              <a:t>234</a:t>
            </a:fld>
            <a:endParaRPr lang="en-CA" dirty="0" smtClean="0"/>
          </a:p>
        </p:txBody>
      </p:sp>
      <p:sp>
        <p:nvSpPr>
          <p:cNvPr id="604162" name="Rectangle 2"/>
          <p:cNvSpPr>
            <a:spLocks noGrp="1" noRot="1" noChangeAspect="1" noChangeArrowheads="1" noTextEdit="1"/>
          </p:cNvSpPr>
          <p:nvPr>
            <p:ph type="sldImg"/>
          </p:nvPr>
        </p:nvSpPr>
        <p:spPr>
          <a:xfrm>
            <a:off x="381000" y="685800"/>
            <a:ext cx="6096000" cy="3429000"/>
          </a:xfrm>
          <a:ln/>
        </p:spPr>
      </p:sp>
      <p:sp>
        <p:nvSpPr>
          <p:cNvPr id="60416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209" name="Rectangle 7"/>
          <p:cNvSpPr>
            <a:spLocks noGrp="1" noChangeArrowheads="1"/>
          </p:cNvSpPr>
          <p:nvPr>
            <p:ph type="sldNum" sz="quarter" idx="5"/>
          </p:nvPr>
        </p:nvSpPr>
        <p:spPr>
          <a:noFill/>
        </p:spPr>
        <p:txBody>
          <a:bodyPr/>
          <a:lstStyle/>
          <a:p>
            <a:fld id="{4F1B11E1-49EC-4CAA-A141-BBD45B1E97FB}" type="slidenum">
              <a:rPr lang="en-CA" smtClean="0"/>
              <a:pPr/>
              <a:t>235</a:t>
            </a:fld>
            <a:endParaRPr lang="en-CA" dirty="0" smtClean="0"/>
          </a:p>
        </p:txBody>
      </p:sp>
      <p:sp>
        <p:nvSpPr>
          <p:cNvPr id="606210" name="Rectangle 2"/>
          <p:cNvSpPr>
            <a:spLocks noGrp="1" noRot="1" noChangeAspect="1" noChangeArrowheads="1" noTextEdit="1"/>
          </p:cNvSpPr>
          <p:nvPr>
            <p:ph type="sldImg"/>
          </p:nvPr>
        </p:nvSpPr>
        <p:spPr>
          <a:xfrm>
            <a:off x="381000" y="685800"/>
            <a:ext cx="6096000" cy="3429000"/>
          </a:xfrm>
          <a:ln/>
        </p:spPr>
      </p:sp>
      <p:sp>
        <p:nvSpPr>
          <p:cNvPr id="60621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7" name="Rectangle 7"/>
          <p:cNvSpPr>
            <a:spLocks noGrp="1" noChangeArrowheads="1"/>
          </p:cNvSpPr>
          <p:nvPr>
            <p:ph type="sldNum" sz="quarter" idx="5"/>
          </p:nvPr>
        </p:nvSpPr>
        <p:spPr>
          <a:noFill/>
        </p:spPr>
        <p:txBody>
          <a:bodyPr/>
          <a:lstStyle/>
          <a:p>
            <a:fld id="{8C99D1A6-3042-418C-9E13-0BCC0400E224}" type="slidenum">
              <a:rPr lang="en-CA" smtClean="0"/>
              <a:pPr/>
              <a:t>236</a:t>
            </a:fld>
            <a:endParaRPr lang="en-CA" dirty="0" smtClean="0"/>
          </a:p>
        </p:txBody>
      </p:sp>
      <p:sp>
        <p:nvSpPr>
          <p:cNvPr id="608258" name="Rectangle 2"/>
          <p:cNvSpPr>
            <a:spLocks noGrp="1" noRot="1" noChangeAspect="1" noChangeArrowheads="1" noTextEdit="1"/>
          </p:cNvSpPr>
          <p:nvPr>
            <p:ph type="sldImg"/>
          </p:nvPr>
        </p:nvSpPr>
        <p:spPr>
          <a:xfrm>
            <a:off x="381000" y="685800"/>
            <a:ext cx="6096000" cy="3429000"/>
          </a:xfrm>
          <a:ln/>
        </p:spPr>
      </p:sp>
      <p:sp>
        <p:nvSpPr>
          <p:cNvPr id="60825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5" name="Rectangle 7"/>
          <p:cNvSpPr>
            <a:spLocks noGrp="1" noChangeArrowheads="1"/>
          </p:cNvSpPr>
          <p:nvPr>
            <p:ph type="sldNum" sz="quarter" idx="5"/>
          </p:nvPr>
        </p:nvSpPr>
        <p:spPr>
          <a:noFill/>
        </p:spPr>
        <p:txBody>
          <a:bodyPr/>
          <a:lstStyle/>
          <a:p>
            <a:fld id="{AF5A80D4-2530-447D-A940-329FD96F2781}" type="slidenum">
              <a:rPr lang="en-CA" smtClean="0"/>
              <a:pPr/>
              <a:t>237</a:t>
            </a:fld>
            <a:endParaRPr lang="en-CA" dirty="0" smtClean="0"/>
          </a:p>
        </p:txBody>
      </p:sp>
      <p:sp>
        <p:nvSpPr>
          <p:cNvPr id="610306" name="Rectangle 2"/>
          <p:cNvSpPr>
            <a:spLocks noGrp="1" noRot="1" noChangeAspect="1" noChangeArrowheads="1" noTextEdit="1"/>
          </p:cNvSpPr>
          <p:nvPr>
            <p:ph type="sldImg"/>
          </p:nvPr>
        </p:nvSpPr>
        <p:spPr>
          <a:xfrm>
            <a:off x="381000" y="685800"/>
            <a:ext cx="6096000" cy="3429000"/>
          </a:xfrm>
          <a:ln/>
        </p:spPr>
      </p:sp>
      <p:sp>
        <p:nvSpPr>
          <p:cNvPr id="61030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353" name="Rectangle 7"/>
          <p:cNvSpPr>
            <a:spLocks noGrp="1" noChangeArrowheads="1"/>
          </p:cNvSpPr>
          <p:nvPr>
            <p:ph type="sldNum" sz="quarter" idx="5"/>
          </p:nvPr>
        </p:nvSpPr>
        <p:spPr>
          <a:noFill/>
        </p:spPr>
        <p:txBody>
          <a:bodyPr/>
          <a:lstStyle/>
          <a:p>
            <a:fld id="{67862012-3DD8-4E3F-8489-C83F8D5E4B8B}" type="slidenum">
              <a:rPr lang="en-CA" smtClean="0"/>
              <a:pPr/>
              <a:t>238</a:t>
            </a:fld>
            <a:endParaRPr lang="en-CA" dirty="0" smtClean="0"/>
          </a:p>
        </p:txBody>
      </p:sp>
      <p:sp>
        <p:nvSpPr>
          <p:cNvPr id="612354" name="Rectangle 2"/>
          <p:cNvSpPr>
            <a:spLocks noGrp="1" noRot="1" noChangeAspect="1" noChangeArrowheads="1" noTextEdit="1"/>
          </p:cNvSpPr>
          <p:nvPr>
            <p:ph type="sldImg"/>
          </p:nvPr>
        </p:nvSpPr>
        <p:spPr>
          <a:xfrm>
            <a:off x="381000" y="685800"/>
            <a:ext cx="6096000" cy="3429000"/>
          </a:xfrm>
          <a:ln/>
        </p:spPr>
      </p:sp>
      <p:sp>
        <p:nvSpPr>
          <p:cNvPr id="61235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1" name="Rectangle 7"/>
          <p:cNvSpPr>
            <a:spLocks noGrp="1" noChangeArrowheads="1"/>
          </p:cNvSpPr>
          <p:nvPr>
            <p:ph type="sldNum" sz="quarter" idx="5"/>
          </p:nvPr>
        </p:nvSpPr>
        <p:spPr>
          <a:noFill/>
        </p:spPr>
        <p:txBody>
          <a:bodyPr/>
          <a:lstStyle/>
          <a:p>
            <a:fld id="{EE4E8B6A-F298-4DC8-BD44-5364356D8069}" type="slidenum">
              <a:rPr lang="en-CA" smtClean="0"/>
              <a:pPr/>
              <a:t>239</a:t>
            </a:fld>
            <a:endParaRPr lang="en-CA" dirty="0" smtClean="0"/>
          </a:p>
        </p:txBody>
      </p:sp>
      <p:sp>
        <p:nvSpPr>
          <p:cNvPr id="614402" name="Rectangle 2"/>
          <p:cNvSpPr>
            <a:spLocks noGrp="1" noRot="1" noChangeAspect="1" noChangeArrowheads="1" noTextEdit="1"/>
          </p:cNvSpPr>
          <p:nvPr>
            <p:ph type="sldImg"/>
          </p:nvPr>
        </p:nvSpPr>
        <p:spPr>
          <a:xfrm>
            <a:off x="381000" y="685800"/>
            <a:ext cx="6096000" cy="3429000"/>
          </a:xfrm>
          <a:ln/>
        </p:spPr>
      </p:sp>
      <p:sp>
        <p:nvSpPr>
          <p:cNvPr id="61440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49" name="Rectangle 7"/>
          <p:cNvSpPr>
            <a:spLocks noGrp="1" noChangeArrowheads="1"/>
          </p:cNvSpPr>
          <p:nvPr>
            <p:ph type="sldNum" sz="quarter" idx="5"/>
          </p:nvPr>
        </p:nvSpPr>
        <p:spPr>
          <a:noFill/>
        </p:spPr>
        <p:txBody>
          <a:bodyPr/>
          <a:lstStyle/>
          <a:p>
            <a:fld id="{2CEB90A8-584E-438E-A668-C081B2A11778}" type="slidenum">
              <a:rPr lang="en-CA" smtClean="0"/>
              <a:pPr/>
              <a:t>240</a:t>
            </a:fld>
            <a:endParaRPr lang="en-CA" dirty="0" smtClean="0"/>
          </a:p>
        </p:txBody>
      </p:sp>
      <p:sp>
        <p:nvSpPr>
          <p:cNvPr id="616450" name="Rectangle 2"/>
          <p:cNvSpPr>
            <a:spLocks noGrp="1" noRot="1" noChangeAspect="1" noChangeArrowheads="1" noTextEdit="1"/>
          </p:cNvSpPr>
          <p:nvPr>
            <p:ph type="sldImg"/>
          </p:nvPr>
        </p:nvSpPr>
        <p:spPr>
          <a:xfrm>
            <a:off x="381000" y="685800"/>
            <a:ext cx="6096000" cy="3429000"/>
          </a:xfrm>
          <a:ln/>
        </p:spPr>
      </p:sp>
      <p:sp>
        <p:nvSpPr>
          <p:cNvPr id="61645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7" name="Rectangle 7"/>
          <p:cNvSpPr>
            <a:spLocks noGrp="1" noChangeArrowheads="1"/>
          </p:cNvSpPr>
          <p:nvPr>
            <p:ph type="sldNum" sz="quarter" idx="5"/>
          </p:nvPr>
        </p:nvSpPr>
        <p:spPr>
          <a:noFill/>
        </p:spPr>
        <p:txBody>
          <a:bodyPr/>
          <a:lstStyle/>
          <a:p>
            <a:fld id="{B289509E-A95C-40F0-9291-1B230D843BDB}" type="slidenum">
              <a:rPr lang="en-CA" smtClean="0"/>
              <a:pPr/>
              <a:t>241</a:t>
            </a:fld>
            <a:endParaRPr lang="en-CA" dirty="0" smtClean="0"/>
          </a:p>
        </p:txBody>
      </p:sp>
      <p:sp>
        <p:nvSpPr>
          <p:cNvPr id="618498" name="Rectangle 2"/>
          <p:cNvSpPr>
            <a:spLocks noGrp="1" noRot="1" noChangeAspect="1" noChangeArrowheads="1" noTextEdit="1"/>
          </p:cNvSpPr>
          <p:nvPr>
            <p:ph type="sldImg"/>
          </p:nvPr>
        </p:nvSpPr>
        <p:spPr>
          <a:xfrm>
            <a:off x="381000" y="685800"/>
            <a:ext cx="6096000" cy="3429000"/>
          </a:xfrm>
          <a:ln/>
        </p:spPr>
      </p:sp>
      <p:sp>
        <p:nvSpPr>
          <p:cNvPr id="61849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5" name="Rectangle 7"/>
          <p:cNvSpPr>
            <a:spLocks noGrp="1" noChangeArrowheads="1"/>
          </p:cNvSpPr>
          <p:nvPr>
            <p:ph type="sldNum" sz="quarter" idx="5"/>
          </p:nvPr>
        </p:nvSpPr>
        <p:spPr>
          <a:noFill/>
        </p:spPr>
        <p:txBody>
          <a:bodyPr/>
          <a:lstStyle/>
          <a:p>
            <a:fld id="{702B4D55-4503-4319-9FCC-48BCAD914D3E}" type="slidenum">
              <a:rPr lang="en-CA" smtClean="0"/>
              <a:pPr/>
              <a:t>242</a:t>
            </a:fld>
            <a:endParaRPr lang="en-CA" dirty="0" smtClean="0"/>
          </a:p>
        </p:txBody>
      </p:sp>
      <p:sp>
        <p:nvSpPr>
          <p:cNvPr id="620546" name="Rectangle 2"/>
          <p:cNvSpPr>
            <a:spLocks noGrp="1" noRot="1" noChangeAspect="1" noChangeArrowheads="1" noTextEdit="1"/>
          </p:cNvSpPr>
          <p:nvPr>
            <p:ph type="sldImg"/>
          </p:nvPr>
        </p:nvSpPr>
        <p:spPr>
          <a:xfrm>
            <a:off x="381000" y="685800"/>
            <a:ext cx="6096000" cy="3429000"/>
          </a:xfrm>
          <a:ln/>
        </p:spPr>
      </p:sp>
      <p:sp>
        <p:nvSpPr>
          <p:cNvPr id="62054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3" name="Rectangle 7"/>
          <p:cNvSpPr>
            <a:spLocks noGrp="1" noChangeArrowheads="1"/>
          </p:cNvSpPr>
          <p:nvPr>
            <p:ph type="sldNum" sz="quarter" idx="5"/>
          </p:nvPr>
        </p:nvSpPr>
        <p:spPr>
          <a:noFill/>
        </p:spPr>
        <p:txBody>
          <a:bodyPr/>
          <a:lstStyle/>
          <a:p>
            <a:fld id="{2F820C47-CC4A-4004-B143-6B4FDF774A84}" type="slidenum">
              <a:rPr lang="en-CA" smtClean="0"/>
              <a:pPr/>
              <a:t>243</a:t>
            </a:fld>
            <a:endParaRPr lang="en-CA" dirty="0" smtClean="0"/>
          </a:p>
        </p:txBody>
      </p:sp>
      <p:sp>
        <p:nvSpPr>
          <p:cNvPr id="622594" name="Rectangle 2"/>
          <p:cNvSpPr>
            <a:spLocks noGrp="1" noRot="1" noChangeAspect="1" noChangeArrowheads="1" noTextEdit="1"/>
          </p:cNvSpPr>
          <p:nvPr>
            <p:ph type="sldImg"/>
          </p:nvPr>
        </p:nvSpPr>
        <p:spPr>
          <a:xfrm>
            <a:off x="381000" y="685800"/>
            <a:ext cx="6096000" cy="3429000"/>
          </a:xfrm>
          <a:ln/>
        </p:spPr>
      </p:sp>
      <p:sp>
        <p:nvSpPr>
          <p:cNvPr id="62259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1" name="Rectangle 7"/>
          <p:cNvSpPr>
            <a:spLocks noGrp="1" noChangeArrowheads="1"/>
          </p:cNvSpPr>
          <p:nvPr>
            <p:ph type="sldNum" sz="quarter" idx="5"/>
          </p:nvPr>
        </p:nvSpPr>
        <p:spPr>
          <a:noFill/>
        </p:spPr>
        <p:txBody>
          <a:bodyPr/>
          <a:lstStyle/>
          <a:p>
            <a:fld id="{828B07A5-7FB1-4129-92C3-1FB103D47132}" type="slidenum">
              <a:rPr lang="en-CA" smtClean="0"/>
              <a:pPr/>
              <a:t>244</a:t>
            </a:fld>
            <a:endParaRPr lang="en-CA" dirty="0" smtClean="0"/>
          </a:p>
        </p:txBody>
      </p:sp>
      <p:sp>
        <p:nvSpPr>
          <p:cNvPr id="624642" name="Rectangle 2"/>
          <p:cNvSpPr>
            <a:spLocks noGrp="1" noRot="1" noChangeAspect="1" noChangeArrowheads="1" noTextEdit="1"/>
          </p:cNvSpPr>
          <p:nvPr>
            <p:ph type="sldImg"/>
          </p:nvPr>
        </p:nvSpPr>
        <p:spPr>
          <a:xfrm>
            <a:off x="381000" y="685800"/>
            <a:ext cx="6096000" cy="3429000"/>
          </a:xfrm>
          <a:ln/>
        </p:spPr>
      </p:sp>
      <p:sp>
        <p:nvSpPr>
          <p:cNvPr id="62464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7" name="Rectangle 7"/>
          <p:cNvSpPr>
            <a:spLocks noGrp="1" noChangeArrowheads="1"/>
          </p:cNvSpPr>
          <p:nvPr>
            <p:ph type="sldNum" sz="quarter" idx="5"/>
          </p:nvPr>
        </p:nvSpPr>
        <p:spPr>
          <a:noFill/>
        </p:spPr>
        <p:txBody>
          <a:bodyPr/>
          <a:lstStyle/>
          <a:p>
            <a:fld id="{F5FCF34A-C985-4EC5-A645-024D74A392AB}" type="slidenum">
              <a:rPr lang="en-CA" smtClean="0"/>
              <a:pPr/>
              <a:t>246</a:t>
            </a:fld>
            <a:endParaRPr lang="en-CA" dirty="0" smtClean="0"/>
          </a:p>
        </p:txBody>
      </p:sp>
      <p:sp>
        <p:nvSpPr>
          <p:cNvPr id="628738" name="Rectangle 2"/>
          <p:cNvSpPr>
            <a:spLocks noGrp="1" noRot="1" noChangeAspect="1" noChangeArrowheads="1" noTextEdit="1"/>
          </p:cNvSpPr>
          <p:nvPr>
            <p:ph type="sldImg"/>
          </p:nvPr>
        </p:nvSpPr>
        <p:spPr>
          <a:xfrm>
            <a:off x="381000" y="685800"/>
            <a:ext cx="6096000" cy="3429000"/>
          </a:xfrm>
          <a:ln/>
        </p:spPr>
      </p:sp>
      <p:sp>
        <p:nvSpPr>
          <p:cNvPr id="62873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5" name="Rectangle 7"/>
          <p:cNvSpPr>
            <a:spLocks noGrp="1" noChangeArrowheads="1"/>
          </p:cNvSpPr>
          <p:nvPr>
            <p:ph type="sldNum" sz="quarter" idx="5"/>
          </p:nvPr>
        </p:nvSpPr>
        <p:spPr>
          <a:noFill/>
        </p:spPr>
        <p:txBody>
          <a:bodyPr/>
          <a:lstStyle/>
          <a:p>
            <a:fld id="{1FBA26B1-170F-4B6E-8501-3ED44E219DA7}" type="slidenum">
              <a:rPr lang="en-CA" smtClean="0"/>
              <a:pPr/>
              <a:t>247</a:t>
            </a:fld>
            <a:endParaRPr lang="en-CA" dirty="0" smtClean="0"/>
          </a:p>
        </p:txBody>
      </p:sp>
      <p:sp>
        <p:nvSpPr>
          <p:cNvPr id="630786" name="Rectangle 2"/>
          <p:cNvSpPr>
            <a:spLocks noGrp="1" noRot="1" noChangeAspect="1" noChangeArrowheads="1" noTextEdit="1"/>
          </p:cNvSpPr>
          <p:nvPr>
            <p:ph type="sldImg"/>
          </p:nvPr>
        </p:nvSpPr>
        <p:spPr>
          <a:xfrm>
            <a:off x="381000" y="685800"/>
            <a:ext cx="6096000" cy="3429000"/>
          </a:xfrm>
          <a:ln/>
        </p:spPr>
      </p:sp>
      <p:sp>
        <p:nvSpPr>
          <p:cNvPr id="63078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3" name="Rectangle 7"/>
          <p:cNvSpPr>
            <a:spLocks noGrp="1" noChangeArrowheads="1"/>
          </p:cNvSpPr>
          <p:nvPr>
            <p:ph type="sldNum" sz="quarter" idx="5"/>
          </p:nvPr>
        </p:nvSpPr>
        <p:spPr>
          <a:noFill/>
        </p:spPr>
        <p:txBody>
          <a:bodyPr/>
          <a:lstStyle/>
          <a:p>
            <a:fld id="{2061B3D9-70C9-45C0-9124-383DD21E0052}" type="slidenum">
              <a:rPr lang="en-CA" smtClean="0"/>
              <a:pPr/>
              <a:t>248</a:t>
            </a:fld>
            <a:endParaRPr lang="en-CA" dirty="0" smtClean="0"/>
          </a:p>
        </p:txBody>
      </p:sp>
      <p:sp>
        <p:nvSpPr>
          <p:cNvPr id="632834" name="Rectangle 2"/>
          <p:cNvSpPr>
            <a:spLocks noGrp="1" noRot="1" noChangeAspect="1" noChangeArrowheads="1" noTextEdit="1"/>
          </p:cNvSpPr>
          <p:nvPr>
            <p:ph type="sldImg"/>
          </p:nvPr>
        </p:nvSpPr>
        <p:spPr>
          <a:xfrm>
            <a:off x="381000" y="685800"/>
            <a:ext cx="6096000" cy="3429000"/>
          </a:xfrm>
          <a:ln/>
        </p:spPr>
      </p:sp>
      <p:sp>
        <p:nvSpPr>
          <p:cNvPr id="63283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81" name="Rectangle 7"/>
          <p:cNvSpPr>
            <a:spLocks noGrp="1" noChangeArrowheads="1"/>
          </p:cNvSpPr>
          <p:nvPr>
            <p:ph type="sldNum" sz="quarter" idx="5"/>
          </p:nvPr>
        </p:nvSpPr>
        <p:spPr>
          <a:noFill/>
        </p:spPr>
        <p:txBody>
          <a:bodyPr/>
          <a:lstStyle/>
          <a:p>
            <a:fld id="{827E026B-02A2-4AFE-9EBF-D5462C0F72BB}" type="slidenum">
              <a:rPr lang="en-CA" smtClean="0"/>
              <a:pPr/>
              <a:t>249</a:t>
            </a:fld>
            <a:endParaRPr lang="en-CA" dirty="0" smtClean="0"/>
          </a:p>
        </p:txBody>
      </p:sp>
      <p:sp>
        <p:nvSpPr>
          <p:cNvPr id="634882" name="Rectangle 2"/>
          <p:cNvSpPr>
            <a:spLocks noGrp="1" noRot="1" noChangeAspect="1" noChangeArrowheads="1" noTextEdit="1"/>
          </p:cNvSpPr>
          <p:nvPr>
            <p:ph type="sldImg"/>
          </p:nvPr>
        </p:nvSpPr>
        <p:spPr>
          <a:xfrm>
            <a:off x="381000" y="685800"/>
            <a:ext cx="6096000" cy="3429000"/>
          </a:xfrm>
          <a:ln/>
        </p:spPr>
      </p:sp>
      <p:sp>
        <p:nvSpPr>
          <p:cNvPr id="63488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29" name="Rectangle 7"/>
          <p:cNvSpPr>
            <a:spLocks noGrp="1" noChangeArrowheads="1"/>
          </p:cNvSpPr>
          <p:nvPr>
            <p:ph type="sldNum" sz="quarter" idx="5"/>
          </p:nvPr>
        </p:nvSpPr>
        <p:spPr>
          <a:noFill/>
        </p:spPr>
        <p:txBody>
          <a:bodyPr/>
          <a:lstStyle/>
          <a:p>
            <a:fld id="{F6D072AB-CD32-427B-88B5-7E674C3F6B90}" type="slidenum">
              <a:rPr lang="en-CA" smtClean="0"/>
              <a:pPr/>
              <a:t>250</a:t>
            </a:fld>
            <a:endParaRPr lang="en-CA" dirty="0" smtClean="0"/>
          </a:p>
        </p:txBody>
      </p:sp>
      <p:sp>
        <p:nvSpPr>
          <p:cNvPr id="636930" name="Rectangle 2"/>
          <p:cNvSpPr>
            <a:spLocks noGrp="1" noRot="1" noChangeAspect="1" noChangeArrowheads="1" noTextEdit="1"/>
          </p:cNvSpPr>
          <p:nvPr>
            <p:ph type="sldImg"/>
          </p:nvPr>
        </p:nvSpPr>
        <p:spPr>
          <a:xfrm>
            <a:off x="381000" y="685800"/>
            <a:ext cx="6096000" cy="3429000"/>
          </a:xfrm>
          <a:ln/>
        </p:spPr>
      </p:sp>
      <p:sp>
        <p:nvSpPr>
          <p:cNvPr id="63693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977" name="Rectangle 7"/>
          <p:cNvSpPr>
            <a:spLocks noGrp="1" noChangeArrowheads="1"/>
          </p:cNvSpPr>
          <p:nvPr>
            <p:ph type="sldNum" sz="quarter" idx="5"/>
          </p:nvPr>
        </p:nvSpPr>
        <p:spPr>
          <a:noFill/>
        </p:spPr>
        <p:txBody>
          <a:bodyPr/>
          <a:lstStyle/>
          <a:p>
            <a:fld id="{6C393514-11DE-47EC-A586-53FDFAC19B09}" type="slidenum">
              <a:rPr lang="en-CA" smtClean="0"/>
              <a:pPr/>
              <a:t>251</a:t>
            </a:fld>
            <a:endParaRPr lang="en-CA" dirty="0" smtClean="0"/>
          </a:p>
        </p:txBody>
      </p:sp>
      <p:sp>
        <p:nvSpPr>
          <p:cNvPr id="638978" name="Rectangle 2"/>
          <p:cNvSpPr>
            <a:spLocks noGrp="1" noRot="1" noChangeAspect="1" noChangeArrowheads="1" noTextEdit="1"/>
          </p:cNvSpPr>
          <p:nvPr>
            <p:ph type="sldImg"/>
          </p:nvPr>
        </p:nvSpPr>
        <p:spPr>
          <a:xfrm>
            <a:off x="381000" y="685800"/>
            <a:ext cx="6096000" cy="3429000"/>
          </a:xfrm>
          <a:ln/>
        </p:spPr>
      </p:sp>
      <p:sp>
        <p:nvSpPr>
          <p:cNvPr id="63897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5" name="Rectangle 7"/>
          <p:cNvSpPr>
            <a:spLocks noGrp="1" noChangeArrowheads="1"/>
          </p:cNvSpPr>
          <p:nvPr>
            <p:ph type="sldNum" sz="quarter" idx="5"/>
          </p:nvPr>
        </p:nvSpPr>
        <p:spPr>
          <a:noFill/>
        </p:spPr>
        <p:txBody>
          <a:bodyPr/>
          <a:lstStyle/>
          <a:p>
            <a:fld id="{6802ED76-DE8F-4B32-AA62-52AE4D053336}" type="slidenum">
              <a:rPr lang="en-CA" smtClean="0"/>
              <a:pPr/>
              <a:t>252</a:t>
            </a:fld>
            <a:endParaRPr lang="en-CA" dirty="0" smtClean="0"/>
          </a:p>
        </p:txBody>
      </p:sp>
      <p:sp>
        <p:nvSpPr>
          <p:cNvPr id="641026" name="Rectangle 2"/>
          <p:cNvSpPr>
            <a:spLocks noGrp="1" noRot="1" noChangeAspect="1" noChangeArrowheads="1" noTextEdit="1"/>
          </p:cNvSpPr>
          <p:nvPr>
            <p:ph type="sldImg"/>
          </p:nvPr>
        </p:nvSpPr>
        <p:spPr>
          <a:xfrm>
            <a:off x="381000" y="685800"/>
            <a:ext cx="6096000" cy="3429000"/>
          </a:xfrm>
          <a:ln/>
        </p:spPr>
      </p:sp>
      <p:sp>
        <p:nvSpPr>
          <p:cNvPr id="64102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3" name="Rectangle 7"/>
          <p:cNvSpPr>
            <a:spLocks noGrp="1" noChangeArrowheads="1"/>
          </p:cNvSpPr>
          <p:nvPr>
            <p:ph type="sldNum" sz="quarter" idx="5"/>
          </p:nvPr>
        </p:nvSpPr>
        <p:spPr>
          <a:noFill/>
        </p:spPr>
        <p:txBody>
          <a:bodyPr/>
          <a:lstStyle/>
          <a:p>
            <a:fld id="{E4982785-6E68-4FB1-80A8-5EADCFEB4F14}" type="slidenum">
              <a:rPr lang="en-CA" smtClean="0"/>
              <a:pPr/>
              <a:t>253</a:t>
            </a:fld>
            <a:endParaRPr lang="en-CA" dirty="0" smtClean="0"/>
          </a:p>
        </p:txBody>
      </p:sp>
      <p:sp>
        <p:nvSpPr>
          <p:cNvPr id="643074" name="Rectangle 2"/>
          <p:cNvSpPr>
            <a:spLocks noGrp="1" noRot="1" noChangeAspect="1" noChangeArrowheads="1" noTextEdit="1"/>
          </p:cNvSpPr>
          <p:nvPr>
            <p:ph type="sldImg"/>
          </p:nvPr>
        </p:nvSpPr>
        <p:spPr>
          <a:xfrm>
            <a:off x="381000" y="685800"/>
            <a:ext cx="6096000" cy="3429000"/>
          </a:xfrm>
          <a:ln/>
        </p:spPr>
      </p:sp>
      <p:sp>
        <p:nvSpPr>
          <p:cNvPr id="64307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1" name="Rectangle 7"/>
          <p:cNvSpPr>
            <a:spLocks noGrp="1" noChangeArrowheads="1"/>
          </p:cNvSpPr>
          <p:nvPr>
            <p:ph type="sldNum" sz="quarter" idx="5"/>
          </p:nvPr>
        </p:nvSpPr>
        <p:spPr>
          <a:noFill/>
        </p:spPr>
        <p:txBody>
          <a:bodyPr/>
          <a:lstStyle/>
          <a:p>
            <a:fld id="{97541904-1ACB-45A4-A5DE-B25E6650665E}" type="slidenum">
              <a:rPr lang="en-CA" smtClean="0"/>
              <a:pPr/>
              <a:t>254</a:t>
            </a:fld>
            <a:endParaRPr lang="en-CA" dirty="0" smtClean="0"/>
          </a:p>
        </p:txBody>
      </p:sp>
      <p:sp>
        <p:nvSpPr>
          <p:cNvPr id="645122" name="Rectangle 2"/>
          <p:cNvSpPr>
            <a:spLocks noGrp="1" noRot="1" noChangeAspect="1" noChangeArrowheads="1" noTextEdit="1"/>
          </p:cNvSpPr>
          <p:nvPr>
            <p:ph type="sldImg"/>
          </p:nvPr>
        </p:nvSpPr>
        <p:spPr>
          <a:xfrm>
            <a:off x="381000" y="685800"/>
            <a:ext cx="6096000" cy="3429000"/>
          </a:xfrm>
          <a:ln/>
        </p:spPr>
      </p:sp>
      <p:sp>
        <p:nvSpPr>
          <p:cNvPr id="64512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7169" name="Rectangle 7"/>
          <p:cNvSpPr>
            <a:spLocks noGrp="1" noChangeArrowheads="1"/>
          </p:cNvSpPr>
          <p:nvPr>
            <p:ph type="sldNum" sz="quarter" idx="5"/>
          </p:nvPr>
        </p:nvSpPr>
        <p:spPr>
          <a:noFill/>
        </p:spPr>
        <p:txBody>
          <a:bodyPr/>
          <a:lstStyle/>
          <a:p>
            <a:fld id="{E5F0FF91-DBD8-4BBB-8134-B286E7EFD439}" type="slidenum">
              <a:rPr lang="en-CA" smtClean="0"/>
              <a:pPr/>
              <a:t>255</a:t>
            </a:fld>
            <a:endParaRPr lang="en-CA" dirty="0" smtClean="0"/>
          </a:p>
        </p:txBody>
      </p:sp>
      <p:sp>
        <p:nvSpPr>
          <p:cNvPr id="647170" name="Rectangle 2"/>
          <p:cNvSpPr>
            <a:spLocks noGrp="1" noRot="1" noChangeAspect="1" noChangeArrowheads="1" noTextEdit="1"/>
          </p:cNvSpPr>
          <p:nvPr>
            <p:ph type="sldImg"/>
          </p:nvPr>
        </p:nvSpPr>
        <p:spPr>
          <a:xfrm>
            <a:off x="381000" y="685800"/>
            <a:ext cx="6096000" cy="3429000"/>
          </a:xfrm>
          <a:ln/>
        </p:spPr>
      </p:sp>
      <p:sp>
        <p:nvSpPr>
          <p:cNvPr id="64717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7" name="Rectangle 7"/>
          <p:cNvSpPr>
            <a:spLocks noGrp="1" noChangeArrowheads="1"/>
          </p:cNvSpPr>
          <p:nvPr>
            <p:ph type="sldNum" sz="quarter" idx="5"/>
          </p:nvPr>
        </p:nvSpPr>
        <p:spPr>
          <a:noFill/>
        </p:spPr>
        <p:txBody>
          <a:bodyPr/>
          <a:lstStyle/>
          <a:p>
            <a:fld id="{786075A6-7A5F-4BE1-B11F-AEDADB75C638}" type="slidenum">
              <a:rPr lang="en-CA" smtClean="0"/>
              <a:pPr/>
              <a:t>256</a:t>
            </a:fld>
            <a:endParaRPr lang="en-CA" dirty="0" smtClean="0"/>
          </a:p>
        </p:txBody>
      </p:sp>
      <p:sp>
        <p:nvSpPr>
          <p:cNvPr id="649218" name="Rectangle 2"/>
          <p:cNvSpPr>
            <a:spLocks noGrp="1" noRot="1" noChangeAspect="1" noChangeArrowheads="1" noTextEdit="1"/>
          </p:cNvSpPr>
          <p:nvPr>
            <p:ph type="sldImg"/>
          </p:nvPr>
        </p:nvSpPr>
        <p:spPr>
          <a:xfrm>
            <a:off x="381000" y="685800"/>
            <a:ext cx="6096000" cy="3429000"/>
          </a:xfrm>
          <a:ln/>
        </p:spPr>
      </p:sp>
      <p:sp>
        <p:nvSpPr>
          <p:cNvPr id="64921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265" name="Rectangle 7"/>
          <p:cNvSpPr>
            <a:spLocks noGrp="1" noChangeArrowheads="1"/>
          </p:cNvSpPr>
          <p:nvPr>
            <p:ph type="sldNum" sz="quarter" idx="5"/>
          </p:nvPr>
        </p:nvSpPr>
        <p:spPr>
          <a:noFill/>
        </p:spPr>
        <p:txBody>
          <a:bodyPr/>
          <a:lstStyle/>
          <a:p>
            <a:fld id="{0C198C3C-2FDB-48CF-98D0-6B65FF7C79AE}" type="slidenum">
              <a:rPr lang="en-CA" smtClean="0"/>
              <a:pPr/>
              <a:t>257</a:t>
            </a:fld>
            <a:endParaRPr lang="en-CA" dirty="0" smtClean="0"/>
          </a:p>
        </p:txBody>
      </p:sp>
      <p:sp>
        <p:nvSpPr>
          <p:cNvPr id="651266" name="Rectangle 2"/>
          <p:cNvSpPr>
            <a:spLocks noGrp="1" noRot="1" noChangeAspect="1" noChangeArrowheads="1" noTextEdit="1"/>
          </p:cNvSpPr>
          <p:nvPr>
            <p:ph type="sldImg"/>
          </p:nvPr>
        </p:nvSpPr>
        <p:spPr>
          <a:xfrm>
            <a:off x="381000" y="685800"/>
            <a:ext cx="6096000" cy="3429000"/>
          </a:xfrm>
          <a:ln/>
        </p:spPr>
      </p:sp>
      <p:sp>
        <p:nvSpPr>
          <p:cNvPr id="65126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313" name="Rectangle 7"/>
          <p:cNvSpPr>
            <a:spLocks noGrp="1" noChangeArrowheads="1"/>
          </p:cNvSpPr>
          <p:nvPr>
            <p:ph type="sldNum" sz="quarter" idx="5"/>
          </p:nvPr>
        </p:nvSpPr>
        <p:spPr>
          <a:noFill/>
        </p:spPr>
        <p:txBody>
          <a:bodyPr/>
          <a:lstStyle/>
          <a:p>
            <a:fld id="{41CDD834-8BCA-4121-A40F-F0CD266272C4}" type="slidenum">
              <a:rPr lang="en-CA" smtClean="0"/>
              <a:pPr/>
              <a:t>258</a:t>
            </a:fld>
            <a:endParaRPr lang="en-CA" dirty="0" smtClean="0"/>
          </a:p>
        </p:txBody>
      </p:sp>
      <p:sp>
        <p:nvSpPr>
          <p:cNvPr id="653314" name="Rectangle 2"/>
          <p:cNvSpPr>
            <a:spLocks noGrp="1" noRot="1" noChangeAspect="1" noChangeArrowheads="1" noTextEdit="1"/>
          </p:cNvSpPr>
          <p:nvPr>
            <p:ph type="sldImg"/>
          </p:nvPr>
        </p:nvSpPr>
        <p:spPr>
          <a:xfrm>
            <a:off x="381000" y="685800"/>
            <a:ext cx="6096000" cy="3429000"/>
          </a:xfrm>
          <a:ln/>
        </p:spPr>
      </p:sp>
      <p:sp>
        <p:nvSpPr>
          <p:cNvPr id="65331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61" name="Rectangle 7"/>
          <p:cNvSpPr>
            <a:spLocks noGrp="1" noChangeArrowheads="1"/>
          </p:cNvSpPr>
          <p:nvPr>
            <p:ph type="sldNum" sz="quarter" idx="5"/>
          </p:nvPr>
        </p:nvSpPr>
        <p:spPr>
          <a:noFill/>
        </p:spPr>
        <p:txBody>
          <a:bodyPr/>
          <a:lstStyle/>
          <a:p>
            <a:fld id="{3387E549-4DDF-45C7-8307-FFA4EAC70CBE}" type="slidenum">
              <a:rPr lang="en-CA" smtClean="0"/>
              <a:pPr/>
              <a:t>259</a:t>
            </a:fld>
            <a:endParaRPr lang="en-CA" dirty="0" smtClean="0"/>
          </a:p>
        </p:txBody>
      </p:sp>
      <p:sp>
        <p:nvSpPr>
          <p:cNvPr id="655362" name="Rectangle 2"/>
          <p:cNvSpPr>
            <a:spLocks noGrp="1" noRot="1" noChangeAspect="1" noChangeArrowheads="1" noTextEdit="1"/>
          </p:cNvSpPr>
          <p:nvPr>
            <p:ph type="sldImg"/>
          </p:nvPr>
        </p:nvSpPr>
        <p:spPr>
          <a:xfrm>
            <a:off x="381000" y="685800"/>
            <a:ext cx="6096000" cy="3429000"/>
          </a:xfrm>
          <a:ln/>
        </p:spPr>
      </p:sp>
      <p:sp>
        <p:nvSpPr>
          <p:cNvPr id="65536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409" name="Rectangle 7"/>
          <p:cNvSpPr>
            <a:spLocks noGrp="1" noChangeArrowheads="1"/>
          </p:cNvSpPr>
          <p:nvPr>
            <p:ph type="sldNum" sz="quarter" idx="5"/>
          </p:nvPr>
        </p:nvSpPr>
        <p:spPr>
          <a:noFill/>
        </p:spPr>
        <p:txBody>
          <a:bodyPr/>
          <a:lstStyle/>
          <a:p>
            <a:fld id="{ADCEAFE9-0DED-457A-8127-8C1D449700D0}" type="slidenum">
              <a:rPr lang="en-CA" smtClean="0"/>
              <a:pPr/>
              <a:t>260</a:t>
            </a:fld>
            <a:endParaRPr lang="en-CA" dirty="0" smtClean="0"/>
          </a:p>
        </p:txBody>
      </p:sp>
      <p:sp>
        <p:nvSpPr>
          <p:cNvPr id="657410" name="Rectangle 2"/>
          <p:cNvSpPr>
            <a:spLocks noGrp="1" noRot="1" noChangeAspect="1" noChangeArrowheads="1" noTextEdit="1"/>
          </p:cNvSpPr>
          <p:nvPr>
            <p:ph type="sldImg"/>
          </p:nvPr>
        </p:nvSpPr>
        <p:spPr>
          <a:xfrm>
            <a:off x="381000" y="685800"/>
            <a:ext cx="6096000" cy="3429000"/>
          </a:xfrm>
          <a:ln/>
        </p:spPr>
      </p:sp>
      <p:sp>
        <p:nvSpPr>
          <p:cNvPr id="65741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9457" name="Rectangle 7"/>
          <p:cNvSpPr>
            <a:spLocks noGrp="1" noChangeArrowheads="1"/>
          </p:cNvSpPr>
          <p:nvPr>
            <p:ph type="sldNum" sz="quarter" idx="5"/>
          </p:nvPr>
        </p:nvSpPr>
        <p:spPr>
          <a:noFill/>
        </p:spPr>
        <p:txBody>
          <a:bodyPr/>
          <a:lstStyle/>
          <a:p>
            <a:fld id="{7FA269D3-CA35-4863-BDA0-521ECC6EF691}" type="slidenum">
              <a:rPr lang="en-CA" smtClean="0"/>
              <a:pPr/>
              <a:t>261</a:t>
            </a:fld>
            <a:endParaRPr lang="en-CA" dirty="0" smtClean="0"/>
          </a:p>
        </p:txBody>
      </p:sp>
      <p:sp>
        <p:nvSpPr>
          <p:cNvPr id="659458" name="Rectangle 2"/>
          <p:cNvSpPr>
            <a:spLocks noGrp="1" noRot="1" noChangeAspect="1" noChangeArrowheads="1" noTextEdit="1"/>
          </p:cNvSpPr>
          <p:nvPr>
            <p:ph type="sldImg"/>
          </p:nvPr>
        </p:nvSpPr>
        <p:spPr>
          <a:xfrm>
            <a:off x="381000" y="685800"/>
            <a:ext cx="6096000" cy="3429000"/>
          </a:xfrm>
          <a:ln/>
        </p:spPr>
      </p:sp>
      <p:sp>
        <p:nvSpPr>
          <p:cNvPr id="65945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505" name="Rectangle 7"/>
          <p:cNvSpPr>
            <a:spLocks noGrp="1" noChangeArrowheads="1"/>
          </p:cNvSpPr>
          <p:nvPr>
            <p:ph type="sldNum" sz="quarter" idx="5"/>
          </p:nvPr>
        </p:nvSpPr>
        <p:spPr>
          <a:noFill/>
        </p:spPr>
        <p:txBody>
          <a:bodyPr/>
          <a:lstStyle/>
          <a:p>
            <a:fld id="{AD899585-596A-40A5-ADF7-5E3EBF452669}" type="slidenum">
              <a:rPr lang="en-CA" smtClean="0"/>
              <a:pPr/>
              <a:t>262</a:t>
            </a:fld>
            <a:endParaRPr lang="en-CA" dirty="0" smtClean="0"/>
          </a:p>
        </p:txBody>
      </p:sp>
      <p:sp>
        <p:nvSpPr>
          <p:cNvPr id="661506" name="Rectangle 2"/>
          <p:cNvSpPr>
            <a:spLocks noGrp="1" noRot="1" noChangeAspect="1" noChangeArrowheads="1" noTextEdit="1"/>
          </p:cNvSpPr>
          <p:nvPr>
            <p:ph type="sldImg"/>
          </p:nvPr>
        </p:nvSpPr>
        <p:spPr>
          <a:xfrm>
            <a:off x="381000" y="685800"/>
            <a:ext cx="6096000" cy="3429000"/>
          </a:xfrm>
          <a:ln/>
        </p:spPr>
      </p:sp>
      <p:sp>
        <p:nvSpPr>
          <p:cNvPr id="66150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553" name="Rectangle 7"/>
          <p:cNvSpPr>
            <a:spLocks noGrp="1" noChangeArrowheads="1"/>
          </p:cNvSpPr>
          <p:nvPr>
            <p:ph type="sldNum" sz="quarter" idx="5"/>
          </p:nvPr>
        </p:nvSpPr>
        <p:spPr>
          <a:noFill/>
        </p:spPr>
        <p:txBody>
          <a:bodyPr/>
          <a:lstStyle/>
          <a:p>
            <a:fld id="{7B585C19-6897-4B7C-BFE9-7F633130F294}" type="slidenum">
              <a:rPr lang="en-CA" smtClean="0"/>
              <a:pPr/>
              <a:t>263</a:t>
            </a:fld>
            <a:endParaRPr lang="en-CA" dirty="0" smtClean="0"/>
          </a:p>
        </p:txBody>
      </p:sp>
      <p:sp>
        <p:nvSpPr>
          <p:cNvPr id="663554" name="Rectangle 2"/>
          <p:cNvSpPr>
            <a:spLocks noGrp="1" noRot="1" noChangeAspect="1" noChangeArrowheads="1" noTextEdit="1"/>
          </p:cNvSpPr>
          <p:nvPr>
            <p:ph type="sldImg"/>
          </p:nvPr>
        </p:nvSpPr>
        <p:spPr>
          <a:xfrm>
            <a:off x="381000" y="685800"/>
            <a:ext cx="6096000" cy="3429000"/>
          </a:xfrm>
          <a:ln/>
        </p:spPr>
      </p:sp>
      <p:sp>
        <p:nvSpPr>
          <p:cNvPr id="66355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01" name="Rectangle 7"/>
          <p:cNvSpPr>
            <a:spLocks noGrp="1" noChangeArrowheads="1"/>
          </p:cNvSpPr>
          <p:nvPr>
            <p:ph type="sldNum" sz="quarter" idx="5"/>
          </p:nvPr>
        </p:nvSpPr>
        <p:spPr>
          <a:noFill/>
        </p:spPr>
        <p:txBody>
          <a:bodyPr/>
          <a:lstStyle/>
          <a:p>
            <a:fld id="{3DD8ED1F-14DD-4B34-A6DB-23B4D9D1B792}" type="slidenum">
              <a:rPr lang="en-CA" smtClean="0"/>
              <a:pPr/>
              <a:t>264</a:t>
            </a:fld>
            <a:endParaRPr lang="en-CA" dirty="0" smtClean="0"/>
          </a:p>
        </p:txBody>
      </p:sp>
      <p:sp>
        <p:nvSpPr>
          <p:cNvPr id="665602" name="Rectangle 2"/>
          <p:cNvSpPr>
            <a:spLocks noGrp="1" noRot="1" noChangeAspect="1" noChangeArrowheads="1" noTextEdit="1"/>
          </p:cNvSpPr>
          <p:nvPr>
            <p:ph type="sldImg"/>
          </p:nvPr>
        </p:nvSpPr>
        <p:spPr>
          <a:xfrm>
            <a:off x="381000" y="685800"/>
            <a:ext cx="6096000" cy="3429000"/>
          </a:xfrm>
          <a:ln/>
        </p:spPr>
      </p:sp>
      <p:sp>
        <p:nvSpPr>
          <p:cNvPr id="66560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649" name="Rectangle 7"/>
          <p:cNvSpPr>
            <a:spLocks noGrp="1" noChangeArrowheads="1"/>
          </p:cNvSpPr>
          <p:nvPr>
            <p:ph type="sldNum" sz="quarter" idx="5"/>
          </p:nvPr>
        </p:nvSpPr>
        <p:spPr>
          <a:noFill/>
        </p:spPr>
        <p:txBody>
          <a:bodyPr/>
          <a:lstStyle/>
          <a:p>
            <a:fld id="{9A253D4E-4FAC-4009-99CA-E0FD945694B3}" type="slidenum">
              <a:rPr lang="en-CA" smtClean="0"/>
              <a:pPr/>
              <a:t>265</a:t>
            </a:fld>
            <a:endParaRPr lang="en-CA" dirty="0" smtClean="0"/>
          </a:p>
        </p:txBody>
      </p:sp>
      <p:sp>
        <p:nvSpPr>
          <p:cNvPr id="667650" name="Rectangle 2"/>
          <p:cNvSpPr>
            <a:spLocks noGrp="1" noRot="1" noChangeAspect="1" noChangeArrowheads="1" noTextEdit="1"/>
          </p:cNvSpPr>
          <p:nvPr>
            <p:ph type="sldImg"/>
          </p:nvPr>
        </p:nvSpPr>
        <p:spPr>
          <a:xfrm>
            <a:off x="381000" y="685800"/>
            <a:ext cx="6096000" cy="3429000"/>
          </a:xfrm>
          <a:ln/>
        </p:spPr>
      </p:sp>
      <p:sp>
        <p:nvSpPr>
          <p:cNvPr id="66765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697" name="Rectangle 7"/>
          <p:cNvSpPr>
            <a:spLocks noGrp="1" noChangeArrowheads="1"/>
          </p:cNvSpPr>
          <p:nvPr>
            <p:ph type="sldNum" sz="quarter" idx="5"/>
          </p:nvPr>
        </p:nvSpPr>
        <p:spPr>
          <a:noFill/>
        </p:spPr>
        <p:txBody>
          <a:bodyPr/>
          <a:lstStyle/>
          <a:p>
            <a:fld id="{B171E026-26B6-4499-B4BE-A5C0C031D6B5}" type="slidenum">
              <a:rPr lang="en-CA" smtClean="0"/>
              <a:pPr/>
              <a:t>266</a:t>
            </a:fld>
            <a:endParaRPr lang="en-CA" dirty="0" smtClean="0"/>
          </a:p>
        </p:txBody>
      </p:sp>
      <p:sp>
        <p:nvSpPr>
          <p:cNvPr id="669698" name="Rectangle 2"/>
          <p:cNvSpPr>
            <a:spLocks noGrp="1" noRot="1" noChangeAspect="1" noChangeArrowheads="1" noTextEdit="1"/>
          </p:cNvSpPr>
          <p:nvPr>
            <p:ph type="sldImg"/>
          </p:nvPr>
        </p:nvSpPr>
        <p:spPr>
          <a:xfrm>
            <a:off x="381000" y="685800"/>
            <a:ext cx="6096000" cy="3429000"/>
          </a:xfrm>
          <a:ln/>
        </p:spPr>
      </p:sp>
      <p:sp>
        <p:nvSpPr>
          <p:cNvPr id="66969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1745" name="Rectangle 7"/>
          <p:cNvSpPr>
            <a:spLocks noGrp="1" noChangeArrowheads="1"/>
          </p:cNvSpPr>
          <p:nvPr>
            <p:ph type="sldNum" sz="quarter" idx="5"/>
          </p:nvPr>
        </p:nvSpPr>
        <p:spPr>
          <a:noFill/>
        </p:spPr>
        <p:txBody>
          <a:bodyPr/>
          <a:lstStyle/>
          <a:p>
            <a:fld id="{8F37DF75-0737-4608-A55B-F11A5DC7BC97}" type="slidenum">
              <a:rPr lang="en-CA" smtClean="0"/>
              <a:pPr/>
              <a:t>267</a:t>
            </a:fld>
            <a:endParaRPr lang="en-CA" dirty="0" smtClean="0"/>
          </a:p>
        </p:txBody>
      </p:sp>
      <p:sp>
        <p:nvSpPr>
          <p:cNvPr id="671746" name="Rectangle 2"/>
          <p:cNvSpPr>
            <a:spLocks noGrp="1" noRot="1" noChangeAspect="1" noChangeArrowheads="1" noTextEdit="1"/>
          </p:cNvSpPr>
          <p:nvPr>
            <p:ph type="sldImg"/>
          </p:nvPr>
        </p:nvSpPr>
        <p:spPr>
          <a:xfrm>
            <a:off x="381000" y="685800"/>
            <a:ext cx="6096000" cy="3429000"/>
          </a:xfrm>
          <a:ln/>
        </p:spPr>
      </p:sp>
      <p:sp>
        <p:nvSpPr>
          <p:cNvPr id="67174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3" name="Rectangle 7"/>
          <p:cNvSpPr>
            <a:spLocks noGrp="1" noChangeArrowheads="1"/>
          </p:cNvSpPr>
          <p:nvPr>
            <p:ph type="sldNum" sz="quarter" idx="5"/>
          </p:nvPr>
        </p:nvSpPr>
        <p:spPr>
          <a:noFill/>
        </p:spPr>
        <p:txBody>
          <a:bodyPr/>
          <a:lstStyle/>
          <a:p>
            <a:fld id="{2ADB1C01-DD98-452D-B299-98EB4135F3C6}" type="slidenum">
              <a:rPr lang="en-CA" smtClean="0"/>
              <a:pPr/>
              <a:t>268</a:t>
            </a:fld>
            <a:endParaRPr lang="en-CA" dirty="0" smtClean="0"/>
          </a:p>
        </p:txBody>
      </p:sp>
      <p:sp>
        <p:nvSpPr>
          <p:cNvPr id="673794" name="Rectangle 2"/>
          <p:cNvSpPr>
            <a:spLocks noGrp="1" noRot="1" noChangeAspect="1" noChangeArrowheads="1" noTextEdit="1"/>
          </p:cNvSpPr>
          <p:nvPr>
            <p:ph type="sldImg"/>
          </p:nvPr>
        </p:nvSpPr>
        <p:spPr>
          <a:xfrm>
            <a:off x="381000" y="685800"/>
            <a:ext cx="6096000" cy="3429000"/>
          </a:xfrm>
          <a:ln/>
        </p:spPr>
      </p:sp>
      <p:sp>
        <p:nvSpPr>
          <p:cNvPr id="67379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1" name="Rectangle 7"/>
          <p:cNvSpPr>
            <a:spLocks noGrp="1" noChangeArrowheads="1"/>
          </p:cNvSpPr>
          <p:nvPr>
            <p:ph type="sldNum" sz="quarter" idx="5"/>
          </p:nvPr>
        </p:nvSpPr>
        <p:spPr>
          <a:noFill/>
        </p:spPr>
        <p:txBody>
          <a:bodyPr/>
          <a:lstStyle/>
          <a:p>
            <a:fld id="{2D85E5FB-8700-4398-B4C6-DCDA6D027289}" type="slidenum">
              <a:rPr lang="en-CA" smtClean="0"/>
              <a:pPr/>
              <a:t>269</a:t>
            </a:fld>
            <a:endParaRPr lang="en-CA" dirty="0" smtClean="0"/>
          </a:p>
        </p:txBody>
      </p:sp>
      <p:sp>
        <p:nvSpPr>
          <p:cNvPr id="675842" name="Rectangle 2"/>
          <p:cNvSpPr>
            <a:spLocks noGrp="1" noRot="1" noChangeAspect="1" noChangeArrowheads="1" noTextEdit="1"/>
          </p:cNvSpPr>
          <p:nvPr>
            <p:ph type="sldImg"/>
          </p:nvPr>
        </p:nvSpPr>
        <p:spPr>
          <a:xfrm>
            <a:off x="381000" y="685800"/>
            <a:ext cx="6096000" cy="3429000"/>
          </a:xfrm>
          <a:ln/>
        </p:spPr>
      </p:sp>
      <p:sp>
        <p:nvSpPr>
          <p:cNvPr id="67584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7889" name="Rectangle 7"/>
          <p:cNvSpPr>
            <a:spLocks noGrp="1" noChangeArrowheads="1"/>
          </p:cNvSpPr>
          <p:nvPr>
            <p:ph type="sldNum" sz="quarter" idx="5"/>
          </p:nvPr>
        </p:nvSpPr>
        <p:spPr>
          <a:noFill/>
        </p:spPr>
        <p:txBody>
          <a:bodyPr/>
          <a:lstStyle/>
          <a:p>
            <a:fld id="{ACD43107-1D13-4AE8-9ADD-8B0A3B957CF2}" type="slidenum">
              <a:rPr lang="en-CA" smtClean="0"/>
              <a:pPr/>
              <a:t>270</a:t>
            </a:fld>
            <a:endParaRPr lang="en-CA" dirty="0" smtClean="0"/>
          </a:p>
        </p:txBody>
      </p:sp>
      <p:sp>
        <p:nvSpPr>
          <p:cNvPr id="677890" name="Rectangle 2"/>
          <p:cNvSpPr>
            <a:spLocks noGrp="1" noRot="1" noChangeAspect="1" noChangeArrowheads="1" noTextEdit="1"/>
          </p:cNvSpPr>
          <p:nvPr>
            <p:ph type="sldImg"/>
          </p:nvPr>
        </p:nvSpPr>
        <p:spPr>
          <a:xfrm>
            <a:off x="381000" y="685800"/>
            <a:ext cx="6096000" cy="3429000"/>
          </a:xfrm>
          <a:ln/>
        </p:spPr>
      </p:sp>
      <p:sp>
        <p:nvSpPr>
          <p:cNvPr id="67789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9937" name="Rectangle 7"/>
          <p:cNvSpPr>
            <a:spLocks noGrp="1" noChangeArrowheads="1"/>
          </p:cNvSpPr>
          <p:nvPr>
            <p:ph type="sldNum" sz="quarter" idx="5"/>
          </p:nvPr>
        </p:nvSpPr>
        <p:spPr>
          <a:noFill/>
        </p:spPr>
        <p:txBody>
          <a:bodyPr/>
          <a:lstStyle/>
          <a:p>
            <a:fld id="{E6AFFCB6-661F-4B2B-B652-F7FCD9F74EAA}" type="slidenum">
              <a:rPr lang="en-CA" smtClean="0"/>
              <a:pPr/>
              <a:t>271</a:t>
            </a:fld>
            <a:endParaRPr lang="en-CA" dirty="0" smtClean="0"/>
          </a:p>
        </p:txBody>
      </p:sp>
      <p:sp>
        <p:nvSpPr>
          <p:cNvPr id="679938" name="Rectangle 2"/>
          <p:cNvSpPr>
            <a:spLocks noGrp="1" noRot="1" noChangeAspect="1" noChangeArrowheads="1" noTextEdit="1"/>
          </p:cNvSpPr>
          <p:nvPr>
            <p:ph type="sldImg"/>
          </p:nvPr>
        </p:nvSpPr>
        <p:spPr>
          <a:xfrm>
            <a:off x="381000" y="685800"/>
            <a:ext cx="6096000" cy="3429000"/>
          </a:xfrm>
          <a:ln/>
        </p:spPr>
      </p:sp>
      <p:sp>
        <p:nvSpPr>
          <p:cNvPr id="67993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3009" name="Rectangle 7"/>
          <p:cNvSpPr>
            <a:spLocks noGrp="1" noChangeArrowheads="1"/>
          </p:cNvSpPr>
          <p:nvPr>
            <p:ph type="sldNum" sz="quarter" idx="5"/>
          </p:nvPr>
        </p:nvSpPr>
        <p:spPr>
          <a:noFill/>
        </p:spPr>
        <p:txBody>
          <a:bodyPr/>
          <a:lstStyle/>
          <a:p>
            <a:fld id="{060F5EFC-4800-45AC-A220-6ADA30CAE2F7}" type="slidenum">
              <a:rPr lang="en-CA" smtClean="0"/>
              <a:pPr/>
              <a:t>272</a:t>
            </a:fld>
            <a:endParaRPr lang="en-CA" dirty="0" smtClean="0"/>
          </a:p>
        </p:txBody>
      </p:sp>
      <p:sp>
        <p:nvSpPr>
          <p:cNvPr id="683010" name="Rectangle 2"/>
          <p:cNvSpPr>
            <a:spLocks noGrp="1" noRot="1" noChangeAspect="1" noChangeArrowheads="1" noTextEdit="1"/>
          </p:cNvSpPr>
          <p:nvPr>
            <p:ph type="sldImg"/>
          </p:nvPr>
        </p:nvSpPr>
        <p:spPr>
          <a:xfrm>
            <a:off x="381000" y="685800"/>
            <a:ext cx="6096000" cy="3429000"/>
          </a:xfrm>
          <a:ln/>
        </p:spPr>
      </p:sp>
      <p:sp>
        <p:nvSpPr>
          <p:cNvPr id="68301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81" name="Rectangle 7"/>
          <p:cNvSpPr>
            <a:spLocks noGrp="1" noChangeArrowheads="1"/>
          </p:cNvSpPr>
          <p:nvPr>
            <p:ph type="sldNum" sz="quarter" idx="5"/>
          </p:nvPr>
        </p:nvSpPr>
        <p:spPr>
          <a:noFill/>
        </p:spPr>
        <p:txBody>
          <a:bodyPr/>
          <a:lstStyle/>
          <a:p>
            <a:fld id="{96BE053C-12CD-4726-B430-BC46AC53298B}" type="slidenum">
              <a:rPr lang="en-CA" smtClean="0"/>
              <a:pPr/>
              <a:t>273</a:t>
            </a:fld>
            <a:endParaRPr lang="en-CA" dirty="0" smtClean="0"/>
          </a:p>
        </p:txBody>
      </p:sp>
      <p:sp>
        <p:nvSpPr>
          <p:cNvPr id="686082" name="Rectangle 2"/>
          <p:cNvSpPr>
            <a:spLocks noGrp="1" noRot="1" noChangeAspect="1" noChangeArrowheads="1" noTextEdit="1"/>
          </p:cNvSpPr>
          <p:nvPr>
            <p:ph type="sldImg"/>
          </p:nvPr>
        </p:nvSpPr>
        <p:spPr>
          <a:xfrm>
            <a:off x="381000" y="685800"/>
            <a:ext cx="6096000" cy="3429000"/>
          </a:xfrm>
          <a:ln/>
        </p:spPr>
      </p:sp>
      <p:sp>
        <p:nvSpPr>
          <p:cNvPr id="68608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9153" name="Rectangle 7"/>
          <p:cNvSpPr>
            <a:spLocks noGrp="1" noChangeArrowheads="1"/>
          </p:cNvSpPr>
          <p:nvPr>
            <p:ph type="sldNum" sz="quarter" idx="5"/>
          </p:nvPr>
        </p:nvSpPr>
        <p:spPr>
          <a:noFill/>
        </p:spPr>
        <p:txBody>
          <a:bodyPr/>
          <a:lstStyle/>
          <a:p>
            <a:fld id="{DDC99D79-7C29-4D13-AF3A-F22457503158}" type="slidenum">
              <a:rPr lang="en-CA" smtClean="0"/>
              <a:pPr/>
              <a:t>274</a:t>
            </a:fld>
            <a:endParaRPr lang="en-CA" dirty="0" smtClean="0"/>
          </a:p>
        </p:txBody>
      </p:sp>
      <p:sp>
        <p:nvSpPr>
          <p:cNvPr id="689154" name="Rectangle 2"/>
          <p:cNvSpPr>
            <a:spLocks noGrp="1" noRot="1" noChangeAspect="1" noChangeArrowheads="1" noTextEdit="1"/>
          </p:cNvSpPr>
          <p:nvPr>
            <p:ph type="sldImg"/>
          </p:nvPr>
        </p:nvSpPr>
        <p:spPr>
          <a:xfrm>
            <a:off x="381000" y="685800"/>
            <a:ext cx="6096000" cy="3429000"/>
          </a:xfrm>
          <a:ln/>
        </p:spPr>
      </p:sp>
      <p:sp>
        <p:nvSpPr>
          <p:cNvPr id="68915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2225" name="Rectangle 7"/>
          <p:cNvSpPr>
            <a:spLocks noGrp="1" noChangeArrowheads="1"/>
          </p:cNvSpPr>
          <p:nvPr>
            <p:ph type="sldNum" sz="quarter" idx="5"/>
          </p:nvPr>
        </p:nvSpPr>
        <p:spPr>
          <a:noFill/>
        </p:spPr>
        <p:txBody>
          <a:bodyPr/>
          <a:lstStyle/>
          <a:p>
            <a:fld id="{C2D1C454-4177-49C0-A5FF-04A145BA8831}" type="slidenum">
              <a:rPr lang="en-CA" smtClean="0"/>
              <a:pPr/>
              <a:t>275</a:t>
            </a:fld>
            <a:endParaRPr lang="en-CA" dirty="0" smtClean="0"/>
          </a:p>
        </p:txBody>
      </p:sp>
      <p:sp>
        <p:nvSpPr>
          <p:cNvPr id="692226" name="Rectangle 2"/>
          <p:cNvSpPr>
            <a:spLocks noGrp="1" noRot="1" noChangeAspect="1" noChangeArrowheads="1" noTextEdit="1"/>
          </p:cNvSpPr>
          <p:nvPr>
            <p:ph type="sldImg"/>
          </p:nvPr>
        </p:nvSpPr>
        <p:spPr>
          <a:xfrm>
            <a:off x="381000" y="685800"/>
            <a:ext cx="6096000" cy="3429000"/>
          </a:xfrm>
          <a:ln/>
        </p:spPr>
      </p:sp>
      <p:sp>
        <p:nvSpPr>
          <p:cNvPr id="69222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5297" name="Rectangle 7"/>
          <p:cNvSpPr>
            <a:spLocks noGrp="1" noChangeArrowheads="1"/>
          </p:cNvSpPr>
          <p:nvPr>
            <p:ph type="sldNum" sz="quarter" idx="5"/>
          </p:nvPr>
        </p:nvSpPr>
        <p:spPr>
          <a:noFill/>
        </p:spPr>
        <p:txBody>
          <a:bodyPr/>
          <a:lstStyle/>
          <a:p>
            <a:fld id="{9D58AE7E-629D-475F-9AF1-A1798FCFB5F6}" type="slidenum">
              <a:rPr lang="en-CA" smtClean="0"/>
              <a:pPr/>
              <a:t>276</a:t>
            </a:fld>
            <a:endParaRPr lang="en-CA" dirty="0" smtClean="0"/>
          </a:p>
        </p:txBody>
      </p:sp>
      <p:sp>
        <p:nvSpPr>
          <p:cNvPr id="695298" name="Rectangle 2"/>
          <p:cNvSpPr>
            <a:spLocks noGrp="1" noRot="1" noChangeAspect="1" noChangeArrowheads="1" noTextEdit="1"/>
          </p:cNvSpPr>
          <p:nvPr>
            <p:ph type="sldImg"/>
          </p:nvPr>
        </p:nvSpPr>
        <p:spPr>
          <a:xfrm>
            <a:off x="381000" y="685800"/>
            <a:ext cx="6096000" cy="3429000"/>
          </a:xfrm>
          <a:ln/>
        </p:spPr>
      </p:sp>
      <p:sp>
        <p:nvSpPr>
          <p:cNvPr id="69529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7345" name="Rectangle 7"/>
          <p:cNvSpPr>
            <a:spLocks noGrp="1" noChangeArrowheads="1"/>
          </p:cNvSpPr>
          <p:nvPr>
            <p:ph type="sldNum" sz="quarter" idx="5"/>
          </p:nvPr>
        </p:nvSpPr>
        <p:spPr>
          <a:noFill/>
        </p:spPr>
        <p:txBody>
          <a:bodyPr/>
          <a:lstStyle/>
          <a:p>
            <a:fld id="{18B227C7-6745-4A30-BE33-7C51CAC3A10F}" type="slidenum">
              <a:rPr lang="en-CA" smtClean="0"/>
              <a:pPr/>
              <a:t>277</a:t>
            </a:fld>
            <a:endParaRPr lang="en-CA" dirty="0" smtClean="0"/>
          </a:p>
        </p:txBody>
      </p:sp>
      <p:sp>
        <p:nvSpPr>
          <p:cNvPr id="697346" name="Rectangle 2"/>
          <p:cNvSpPr>
            <a:spLocks noGrp="1" noRot="1" noChangeAspect="1" noChangeArrowheads="1" noTextEdit="1"/>
          </p:cNvSpPr>
          <p:nvPr>
            <p:ph type="sldImg"/>
          </p:nvPr>
        </p:nvSpPr>
        <p:spPr>
          <a:xfrm>
            <a:off x="381000" y="685800"/>
            <a:ext cx="6096000" cy="3429000"/>
          </a:xfrm>
          <a:ln/>
        </p:spPr>
      </p:sp>
      <p:sp>
        <p:nvSpPr>
          <p:cNvPr id="69734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393" name="Rectangle 7"/>
          <p:cNvSpPr>
            <a:spLocks noGrp="1" noChangeArrowheads="1"/>
          </p:cNvSpPr>
          <p:nvPr>
            <p:ph type="sldNum" sz="quarter" idx="5"/>
          </p:nvPr>
        </p:nvSpPr>
        <p:spPr>
          <a:noFill/>
        </p:spPr>
        <p:txBody>
          <a:bodyPr/>
          <a:lstStyle/>
          <a:p>
            <a:fld id="{C1782956-CF4F-4900-93B2-AEAE1FB718DF}" type="slidenum">
              <a:rPr lang="en-CA" smtClean="0"/>
              <a:pPr/>
              <a:t>278</a:t>
            </a:fld>
            <a:endParaRPr lang="en-CA" dirty="0" smtClean="0"/>
          </a:p>
        </p:txBody>
      </p:sp>
      <p:sp>
        <p:nvSpPr>
          <p:cNvPr id="699394" name="Rectangle 2"/>
          <p:cNvSpPr>
            <a:spLocks noGrp="1" noRot="1" noChangeAspect="1" noChangeArrowheads="1" noTextEdit="1"/>
          </p:cNvSpPr>
          <p:nvPr>
            <p:ph type="sldImg"/>
          </p:nvPr>
        </p:nvSpPr>
        <p:spPr>
          <a:xfrm>
            <a:off x="381000" y="685800"/>
            <a:ext cx="6096000" cy="3429000"/>
          </a:xfrm>
          <a:ln/>
        </p:spPr>
      </p:sp>
      <p:sp>
        <p:nvSpPr>
          <p:cNvPr id="69939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1441" name="Rectangle 7"/>
          <p:cNvSpPr>
            <a:spLocks noGrp="1" noChangeArrowheads="1"/>
          </p:cNvSpPr>
          <p:nvPr>
            <p:ph type="sldNum" sz="quarter" idx="5"/>
          </p:nvPr>
        </p:nvSpPr>
        <p:spPr>
          <a:noFill/>
        </p:spPr>
        <p:txBody>
          <a:bodyPr/>
          <a:lstStyle/>
          <a:p>
            <a:fld id="{29AF5909-AEEB-4D91-8FFB-F140989D703F}" type="slidenum">
              <a:rPr lang="en-CA" smtClean="0"/>
              <a:pPr/>
              <a:t>279</a:t>
            </a:fld>
            <a:endParaRPr lang="en-CA" dirty="0" smtClean="0"/>
          </a:p>
        </p:txBody>
      </p:sp>
      <p:sp>
        <p:nvSpPr>
          <p:cNvPr id="701442" name="Rectangle 2"/>
          <p:cNvSpPr>
            <a:spLocks noGrp="1" noRot="1" noChangeAspect="1" noChangeArrowheads="1" noTextEdit="1"/>
          </p:cNvSpPr>
          <p:nvPr>
            <p:ph type="sldImg"/>
          </p:nvPr>
        </p:nvSpPr>
        <p:spPr>
          <a:xfrm>
            <a:off x="381000" y="685800"/>
            <a:ext cx="6096000" cy="3429000"/>
          </a:xfrm>
          <a:ln/>
        </p:spPr>
      </p:sp>
      <p:sp>
        <p:nvSpPr>
          <p:cNvPr id="70144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3489" name="Rectangle 7"/>
          <p:cNvSpPr>
            <a:spLocks noGrp="1" noChangeArrowheads="1"/>
          </p:cNvSpPr>
          <p:nvPr>
            <p:ph type="sldNum" sz="quarter" idx="5"/>
          </p:nvPr>
        </p:nvSpPr>
        <p:spPr>
          <a:noFill/>
        </p:spPr>
        <p:txBody>
          <a:bodyPr/>
          <a:lstStyle/>
          <a:p>
            <a:fld id="{BDE4C9F3-997C-4B46-8DAF-B19E3A94BB3B}" type="slidenum">
              <a:rPr lang="en-CA" smtClean="0"/>
              <a:pPr/>
              <a:t>280</a:t>
            </a:fld>
            <a:endParaRPr lang="en-CA" dirty="0" smtClean="0"/>
          </a:p>
        </p:txBody>
      </p:sp>
      <p:sp>
        <p:nvSpPr>
          <p:cNvPr id="703490" name="Rectangle 2"/>
          <p:cNvSpPr>
            <a:spLocks noGrp="1" noRot="1" noChangeAspect="1" noChangeArrowheads="1" noTextEdit="1"/>
          </p:cNvSpPr>
          <p:nvPr>
            <p:ph type="sldImg"/>
          </p:nvPr>
        </p:nvSpPr>
        <p:spPr>
          <a:xfrm>
            <a:off x="381000" y="685800"/>
            <a:ext cx="6096000" cy="3429000"/>
          </a:xfrm>
          <a:ln/>
        </p:spPr>
      </p:sp>
      <p:sp>
        <p:nvSpPr>
          <p:cNvPr id="70349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5537" name="Rectangle 7"/>
          <p:cNvSpPr>
            <a:spLocks noGrp="1" noChangeArrowheads="1"/>
          </p:cNvSpPr>
          <p:nvPr>
            <p:ph type="sldNum" sz="quarter" idx="5"/>
          </p:nvPr>
        </p:nvSpPr>
        <p:spPr>
          <a:noFill/>
        </p:spPr>
        <p:txBody>
          <a:bodyPr/>
          <a:lstStyle/>
          <a:p>
            <a:fld id="{D2E97BAF-E2B8-4B71-8FDE-73E1C4B20ECA}" type="slidenum">
              <a:rPr lang="en-CA" smtClean="0"/>
              <a:pPr/>
              <a:t>281</a:t>
            </a:fld>
            <a:endParaRPr lang="en-CA" dirty="0" smtClean="0"/>
          </a:p>
        </p:txBody>
      </p:sp>
      <p:sp>
        <p:nvSpPr>
          <p:cNvPr id="705538" name="Rectangle 2"/>
          <p:cNvSpPr>
            <a:spLocks noGrp="1" noRot="1" noChangeAspect="1" noChangeArrowheads="1" noTextEdit="1"/>
          </p:cNvSpPr>
          <p:nvPr>
            <p:ph type="sldImg"/>
          </p:nvPr>
        </p:nvSpPr>
        <p:spPr>
          <a:xfrm>
            <a:off x="381000" y="685800"/>
            <a:ext cx="6096000" cy="3429000"/>
          </a:xfrm>
          <a:ln/>
        </p:spPr>
      </p:sp>
      <p:sp>
        <p:nvSpPr>
          <p:cNvPr id="70553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7585" name="Rectangle 7"/>
          <p:cNvSpPr>
            <a:spLocks noGrp="1" noChangeArrowheads="1"/>
          </p:cNvSpPr>
          <p:nvPr>
            <p:ph type="sldNum" sz="quarter" idx="5"/>
          </p:nvPr>
        </p:nvSpPr>
        <p:spPr>
          <a:noFill/>
        </p:spPr>
        <p:txBody>
          <a:bodyPr/>
          <a:lstStyle/>
          <a:p>
            <a:fld id="{425C239D-F218-455E-914F-783EAFDF2F28}" type="slidenum">
              <a:rPr lang="en-CA" smtClean="0"/>
              <a:pPr/>
              <a:t>282</a:t>
            </a:fld>
            <a:endParaRPr lang="en-CA" dirty="0" smtClean="0"/>
          </a:p>
        </p:txBody>
      </p:sp>
      <p:sp>
        <p:nvSpPr>
          <p:cNvPr id="707586" name="Rectangle 2"/>
          <p:cNvSpPr>
            <a:spLocks noGrp="1" noRot="1" noChangeAspect="1" noChangeArrowheads="1" noTextEdit="1"/>
          </p:cNvSpPr>
          <p:nvPr>
            <p:ph type="sldImg"/>
          </p:nvPr>
        </p:nvSpPr>
        <p:spPr>
          <a:xfrm>
            <a:off x="381000" y="685800"/>
            <a:ext cx="6096000" cy="3429000"/>
          </a:xfrm>
          <a:ln/>
        </p:spPr>
      </p:sp>
      <p:sp>
        <p:nvSpPr>
          <p:cNvPr id="70758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9633" name="Rectangle 7"/>
          <p:cNvSpPr>
            <a:spLocks noGrp="1" noChangeArrowheads="1"/>
          </p:cNvSpPr>
          <p:nvPr>
            <p:ph type="sldNum" sz="quarter" idx="5"/>
          </p:nvPr>
        </p:nvSpPr>
        <p:spPr>
          <a:noFill/>
        </p:spPr>
        <p:txBody>
          <a:bodyPr/>
          <a:lstStyle/>
          <a:p>
            <a:fld id="{9151A5AC-FA78-4297-8321-2770E6DD3E9B}" type="slidenum">
              <a:rPr lang="en-CA" smtClean="0"/>
              <a:pPr/>
              <a:t>283</a:t>
            </a:fld>
            <a:endParaRPr lang="en-CA" dirty="0" smtClean="0"/>
          </a:p>
        </p:txBody>
      </p:sp>
      <p:sp>
        <p:nvSpPr>
          <p:cNvPr id="709634" name="Rectangle 2"/>
          <p:cNvSpPr>
            <a:spLocks noGrp="1" noRot="1" noChangeAspect="1" noChangeArrowheads="1" noTextEdit="1"/>
          </p:cNvSpPr>
          <p:nvPr>
            <p:ph type="sldImg"/>
          </p:nvPr>
        </p:nvSpPr>
        <p:spPr>
          <a:xfrm>
            <a:off x="381000" y="685800"/>
            <a:ext cx="6096000" cy="3429000"/>
          </a:xfrm>
          <a:ln/>
        </p:spPr>
      </p:sp>
      <p:sp>
        <p:nvSpPr>
          <p:cNvPr id="70963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681" name="Rectangle 7"/>
          <p:cNvSpPr>
            <a:spLocks noGrp="1" noChangeArrowheads="1"/>
          </p:cNvSpPr>
          <p:nvPr>
            <p:ph type="sldNum" sz="quarter" idx="5"/>
          </p:nvPr>
        </p:nvSpPr>
        <p:spPr>
          <a:noFill/>
        </p:spPr>
        <p:txBody>
          <a:bodyPr/>
          <a:lstStyle/>
          <a:p>
            <a:fld id="{A18FE06C-59E0-4BD1-B929-54D9CCEF9452}" type="slidenum">
              <a:rPr lang="en-CA" smtClean="0"/>
              <a:pPr/>
              <a:t>284</a:t>
            </a:fld>
            <a:endParaRPr lang="en-CA" dirty="0" smtClean="0"/>
          </a:p>
        </p:txBody>
      </p:sp>
      <p:sp>
        <p:nvSpPr>
          <p:cNvPr id="711682" name="Rectangle 2"/>
          <p:cNvSpPr>
            <a:spLocks noGrp="1" noRot="1" noChangeAspect="1" noChangeArrowheads="1" noTextEdit="1"/>
          </p:cNvSpPr>
          <p:nvPr>
            <p:ph type="sldImg"/>
          </p:nvPr>
        </p:nvSpPr>
        <p:spPr>
          <a:xfrm>
            <a:off x="381000" y="685800"/>
            <a:ext cx="6096000" cy="3429000"/>
          </a:xfrm>
          <a:ln/>
        </p:spPr>
      </p:sp>
      <p:sp>
        <p:nvSpPr>
          <p:cNvPr id="71168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3729" name="Rectangle 7"/>
          <p:cNvSpPr>
            <a:spLocks noGrp="1" noChangeArrowheads="1"/>
          </p:cNvSpPr>
          <p:nvPr>
            <p:ph type="sldNum" sz="quarter" idx="5"/>
          </p:nvPr>
        </p:nvSpPr>
        <p:spPr>
          <a:noFill/>
        </p:spPr>
        <p:txBody>
          <a:bodyPr/>
          <a:lstStyle/>
          <a:p>
            <a:fld id="{F01B090B-586E-481C-BE9D-268260DC7B4B}" type="slidenum">
              <a:rPr lang="en-CA" smtClean="0"/>
              <a:pPr/>
              <a:t>285</a:t>
            </a:fld>
            <a:endParaRPr lang="en-CA" dirty="0" smtClean="0"/>
          </a:p>
        </p:txBody>
      </p:sp>
      <p:sp>
        <p:nvSpPr>
          <p:cNvPr id="713730" name="Rectangle 2"/>
          <p:cNvSpPr>
            <a:spLocks noGrp="1" noRot="1" noChangeAspect="1" noChangeArrowheads="1" noTextEdit="1"/>
          </p:cNvSpPr>
          <p:nvPr>
            <p:ph type="sldImg"/>
          </p:nvPr>
        </p:nvSpPr>
        <p:spPr>
          <a:xfrm>
            <a:off x="381000" y="685800"/>
            <a:ext cx="6096000" cy="3429000"/>
          </a:xfrm>
          <a:ln/>
        </p:spPr>
      </p:sp>
      <p:sp>
        <p:nvSpPr>
          <p:cNvPr id="71373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5777" name="Rectangle 7"/>
          <p:cNvSpPr>
            <a:spLocks noGrp="1" noChangeArrowheads="1"/>
          </p:cNvSpPr>
          <p:nvPr>
            <p:ph type="sldNum" sz="quarter" idx="5"/>
          </p:nvPr>
        </p:nvSpPr>
        <p:spPr>
          <a:noFill/>
        </p:spPr>
        <p:txBody>
          <a:bodyPr/>
          <a:lstStyle/>
          <a:p>
            <a:fld id="{6397F223-85E6-43DB-9AEA-6917C2F9BB51}" type="slidenum">
              <a:rPr lang="en-CA" smtClean="0"/>
              <a:pPr/>
              <a:t>286</a:t>
            </a:fld>
            <a:endParaRPr lang="en-CA" dirty="0" smtClean="0"/>
          </a:p>
        </p:txBody>
      </p:sp>
      <p:sp>
        <p:nvSpPr>
          <p:cNvPr id="715778" name="Rectangle 2"/>
          <p:cNvSpPr>
            <a:spLocks noGrp="1" noRot="1" noChangeAspect="1" noChangeArrowheads="1" noTextEdit="1"/>
          </p:cNvSpPr>
          <p:nvPr>
            <p:ph type="sldImg"/>
          </p:nvPr>
        </p:nvSpPr>
        <p:spPr>
          <a:xfrm>
            <a:off x="381000" y="685800"/>
            <a:ext cx="6096000" cy="3429000"/>
          </a:xfrm>
          <a:ln/>
        </p:spPr>
      </p:sp>
      <p:sp>
        <p:nvSpPr>
          <p:cNvPr id="71577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825" name="Rectangle 7"/>
          <p:cNvSpPr>
            <a:spLocks noGrp="1" noChangeArrowheads="1"/>
          </p:cNvSpPr>
          <p:nvPr>
            <p:ph type="sldNum" sz="quarter" idx="5"/>
          </p:nvPr>
        </p:nvSpPr>
        <p:spPr>
          <a:noFill/>
        </p:spPr>
        <p:txBody>
          <a:bodyPr/>
          <a:lstStyle/>
          <a:p>
            <a:fld id="{92170284-D3C5-468C-93BE-8C6CE77EFAF1}" type="slidenum">
              <a:rPr lang="en-CA" smtClean="0"/>
              <a:pPr/>
              <a:t>287</a:t>
            </a:fld>
            <a:endParaRPr lang="en-CA" dirty="0" smtClean="0"/>
          </a:p>
        </p:txBody>
      </p:sp>
      <p:sp>
        <p:nvSpPr>
          <p:cNvPr id="717826" name="Rectangle 2"/>
          <p:cNvSpPr>
            <a:spLocks noGrp="1" noRot="1" noChangeAspect="1" noChangeArrowheads="1" noTextEdit="1"/>
          </p:cNvSpPr>
          <p:nvPr>
            <p:ph type="sldImg"/>
          </p:nvPr>
        </p:nvSpPr>
        <p:spPr>
          <a:xfrm>
            <a:off x="381000" y="685800"/>
            <a:ext cx="6096000" cy="3429000"/>
          </a:xfrm>
          <a:ln/>
        </p:spPr>
      </p:sp>
      <p:sp>
        <p:nvSpPr>
          <p:cNvPr id="71782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9873" name="Rectangle 7"/>
          <p:cNvSpPr>
            <a:spLocks noGrp="1" noChangeArrowheads="1"/>
          </p:cNvSpPr>
          <p:nvPr>
            <p:ph type="sldNum" sz="quarter" idx="5"/>
          </p:nvPr>
        </p:nvSpPr>
        <p:spPr>
          <a:noFill/>
        </p:spPr>
        <p:txBody>
          <a:bodyPr/>
          <a:lstStyle/>
          <a:p>
            <a:fld id="{28D6B9D0-369F-480F-B5AC-BDE0E38F932D}" type="slidenum">
              <a:rPr lang="en-CA" smtClean="0"/>
              <a:pPr/>
              <a:t>288</a:t>
            </a:fld>
            <a:endParaRPr lang="en-CA" dirty="0" smtClean="0"/>
          </a:p>
        </p:txBody>
      </p:sp>
      <p:sp>
        <p:nvSpPr>
          <p:cNvPr id="719874" name="Rectangle 2"/>
          <p:cNvSpPr>
            <a:spLocks noGrp="1" noRot="1" noChangeAspect="1" noChangeArrowheads="1" noTextEdit="1"/>
          </p:cNvSpPr>
          <p:nvPr>
            <p:ph type="sldImg"/>
          </p:nvPr>
        </p:nvSpPr>
        <p:spPr>
          <a:xfrm>
            <a:off x="381000" y="685800"/>
            <a:ext cx="6096000" cy="3429000"/>
          </a:xfrm>
          <a:ln/>
        </p:spPr>
      </p:sp>
      <p:sp>
        <p:nvSpPr>
          <p:cNvPr id="71987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1921" name="Rectangle 7"/>
          <p:cNvSpPr>
            <a:spLocks noGrp="1" noChangeArrowheads="1"/>
          </p:cNvSpPr>
          <p:nvPr>
            <p:ph type="sldNum" sz="quarter" idx="5"/>
          </p:nvPr>
        </p:nvSpPr>
        <p:spPr>
          <a:noFill/>
        </p:spPr>
        <p:txBody>
          <a:bodyPr/>
          <a:lstStyle/>
          <a:p>
            <a:fld id="{0774E8CB-4C9C-4D77-B14D-FFE57A9AD3EC}" type="slidenum">
              <a:rPr lang="en-CA" smtClean="0"/>
              <a:pPr/>
              <a:t>289</a:t>
            </a:fld>
            <a:endParaRPr lang="en-CA" dirty="0" smtClean="0"/>
          </a:p>
        </p:txBody>
      </p:sp>
      <p:sp>
        <p:nvSpPr>
          <p:cNvPr id="721922" name="Rectangle 7"/>
          <p:cNvSpPr txBox="1">
            <a:spLocks noGrp="1" noChangeArrowheads="1"/>
          </p:cNvSpPr>
          <p:nvPr/>
        </p:nvSpPr>
        <p:spPr bwMode="auto">
          <a:xfrm>
            <a:off x="3898900" y="8678863"/>
            <a:ext cx="2943225" cy="465137"/>
          </a:xfrm>
          <a:prstGeom prst="rect">
            <a:avLst/>
          </a:prstGeom>
          <a:noFill/>
          <a:ln w="9525">
            <a:noFill/>
            <a:miter lim="800000"/>
            <a:headEnd/>
            <a:tailEnd/>
          </a:ln>
        </p:spPr>
        <p:txBody>
          <a:bodyPr anchor="b"/>
          <a:lstStyle/>
          <a:p>
            <a:pPr algn="r" eaLnBrk="0" hangingPunct="0"/>
            <a:fld id="{5C77F9A7-6BFC-466C-9AFB-0FDF30306A2C}" type="slidenum">
              <a:rPr lang="en-US" sz="1200">
                <a:effectLst/>
                <a:latin typeface="Rockwell Extra Bold" pitchFamily="18" charset="0"/>
              </a:rPr>
              <a:pPr algn="r" eaLnBrk="0" hangingPunct="0"/>
              <a:t>289</a:t>
            </a:fld>
            <a:endParaRPr lang="en-US" sz="1200" dirty="0">
              <a:effectLst/>
              <a:latin typeface="Rockwell Extra Bold" pitchFamily="18" charset="0"/>
            </a:endParaRPr>
          </a:p>
        </p:txBody>
      </p:sp>
      <p:sp>
        <p:nvSpPr>
          <p:cNvPr id="721923" name="Rectangle 2"/>
          <p:cNvSpPr>
            <a:spLocks noGrp="1" noRot="1" noChangeAspect="1" noChangeArrowheads="1" noTextEdit="1"/>
          </p:cNvSpPr>
          <p:nvPr>
            <p:ph type="sldImg"/>
          </p:nvPr>
        </p:nvSpPr>
        <p:spPr>
          <a:xfrm>
            <a:off x="430213" y="696913"/>
            <a:ext cx="6061075" cy="3409950"/>
          </a:xfrm>
          <a:ln/>
        </p:spPr>
      </p:sp>
      <p:sp>
        <p:nvSpPr>
          <p:cNvPr id="721924" name="Rectangle 3"/>
          <p:cNvSpPr>
            <a:spLocks noGrp="1" noChangeArrowheads="1"/>
          </p:cNvSpPr>
          <p:nvPr>
            <p:ph type="body" idx="1"/>
          </p:nvPr>
        </p:nvSpPr>
        <p:spPr>
          <a:xfrm>
            <a:off x="882650" y="4340225"/>
            <a:ext cx="5076825" cy="4106863"/>
          </a:xfrm>
          <a:noFill/>
          <a:ln/>
        </p:spPr>
        <p:txBody>
          <a:bodyPr/>
          <a:lstStyle/>
          <a:p>
            <a:pPr eaLnBrk="1" hangingPunct="1"/>
            <a:endParaRPr lang="en-US" dirty="0" smtClean="0"/>
          </a:p>
        </p:txBody>
      </p:sp>
    </p:spTree>
  </p:cSld>
  <p:clrMapOvr>
    <a:masterClrMapping/>
  </p:clrMapOvr>
</p:notes>
</file>

<file path=ppt/notesSlides/notesSlide2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3969" name="Rectangle 7"/>
          <p:cNvSpPr>
            <a:spLocks noGrp="1" noChangeArrowheads="1"/>
          </p:cNvSpPr>
          <p:nvPr>
            <p:ph type="sldNum" sz="quarter" idx="5"/>
          </p:nvPr>
        </p:nvSpPr>
        <p:spPr>
          <a:noFill/>
        </p:spPr>
        <p:txBody>
          <a:bodyPr/>
          <a:lstStyle/>
          <a:p>
            <a:fld id="{88A6C088-1CDD-4867-9F92-A777B40C257D}" type="slidenum">
              <a:rPr lang="en-CA" smtClean="0"/>
              <a:pPr/>
              <a:t>290</a:t>
            </a:fld>
            <a:endParaRPr lang="en-CA" dirty="0" smtClean="0"/>
          </a:p>
        </p:txBody>
      </p:sp>
      <p:sp>
        <p:nvSpPr>
          <p:cNvPr id="723970" name="Rectangle 7"/>
          <p:cNvSpPr txBox="1">
            <a:spLocks noGrp="1" noChangeArrowheads="1"/>
          </p:cNvSpPr>
          <p:nvPr/>
        </p:nvSpPr>
        <p:spPr bwMode="auto">
          <a:xfrm>
            <a:off x="3898900" y="8678863"/>
            <a:ext cx="2943225" cy="465137"/>
          </a:xfrm>
          <a:prstGeom prst="rect">
            <a:avLst/>
          </a:prstGeom>
          <a:noFill/>
          <a:ln w="9525">
            <a:noFill/>
            <a:miter lim="800000"/>
            <a:headEnd/>
            <a:tailEnd/>
          </a:ln>
        </p:spPr>
        <p:txBody>
          <a:bodyPr anchor="b"/>
          <a:lstStyle/>
          <a:p>
            <a:pPr algn="r" eaLnBrk="0" hangingPunct="0"/>
            <a:fld id="{8BDF4BAA-F122-4DE8-9356-24B8035600FD}" type="slidenum">
              <a:rPr lang="en-US" sz="1200">
                <a:effectLst/>
                <a:latin typeface="Rockwell Extra Bold" pitchFamily="18" charset="0"/>
              </a:rPr>
              <a:pPr algn="r" eaLnBrk="0" hangingPunct="0"/>
              <a:t>290</a:t>
            </a:fld>
            <a:endParaRPr lang="en-US" sz="1200" dirty="0">
              <a:effectLst/>
              <a:latin typeface="Rockwell Extra Bold" pitchFamily="18" charset="0"/>
            </a:endParaRPr>
          </a:p>
        </p:txBody>
      </p:sp>
      <p:sp>
        <p:nvSpPr>
          <p:cNvPr id="723971" name="Rectangle 2"/>
          <p:cNvSpPr>
            <a:spLocks noGrp="1" noRot="1" noChangeAspect="1" noChangeArrowheads="1" noTextEdit="1"/>
          </p:cNvSpPr>
          <p:nvPr>
            <p:ph type="sldImg"/>
          </p:nvPr>
        </p:nvSpPr>
        <p:spPr>
          <a:xfrm>
            <a:off x="430213" y="696913"/>
            <a:ext cx="6061075" cy="3409950"/>
          </a:xfrm>
          <a:ln/>
        </p:spPr>
      </p:sp>
      <p:sp>
        <p:nvSpPr>
          <p:cNvPr id="723972" name="Rectangle 3"/>
          <p:cNvSpPr>
            <a:spLocks noGrp="1" noChangeArrowheads="1"/>
          </p:cNvSpPr>
          <p:nvPr>
            <p:ph type="body" idx="1"/>
          </p:nvPr>
        </p:nvSpPr>
        <p:spPr>
          <a:xfrm>
            <a:off x="882650" y="4340225"/>
            <a:ext cx="5076825" cy="4106863"/>
          </a:xfrm>
          <a:noFill/>
          <a:ln/>
        </p:spPr>
        <p:txBody>
          <a:bodyPr/>
          <a:lstStyle/>
          <a:p>
            <a:pPr eaLnBrk="1" hangingPunct="1"/>
            <a:endParaRPr lang="en-US" dirty="0" smtClean="0"/>
          </a:p>
        </p:txBody>
      </p:sp>
    </p:spTree>
  </p:cSld>
  <p:clrMapOvr>
    <a:masterClrMapping/>
  </p:clrMapOvr>
</p:notes>
</file>

<file path=ppt/notesSlides/notesSlide2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6017" name="Rectangle 7"/>
          <p:cNvSpPr>
            <a:spLocks noGrp="1" noChangeArrowheads="1"/>
          </p:cNvSpPr>
          <p:nvPr>
            <p:ph type="sldNum" sz="quarter" idx="5"/>
          </p:nvPr>
        </p:nvSpPr>
        <p:spPr>
          <a:noFill/>
        </p:spPr>
        <p:txBody>
          <a:bodyPr/>
          <a:lstStyle/>
          <a:p>
            <a:fld id="{6F1F5807-66F0-4559-858A-EFB762A98481}" type="slidenum">
              <a:rPr lang="en-CA" smtClean="0"/>
              <a:pPr/>
              <a:t>291</a:t>
            </a:fld>
            <a:endParaRPr lang="en-CA" dirty="0" smtClean="0"/>
          </a:p>
        </p:txBody>
      </p:sp>
      <p:sp>
        <p:nvSpPr>
          <p:cNvPr id="726018" name="Rectangle 7"/>
          <p:cNvSpPr txBox="1">
            <a:spLocks noGrp="1" noChangeArrowheads="1"/>
          </p:cNvSpPr>
          <p:nvPr/>
        </p:nvSpPr>
        <p:spPr bwMode="auto">
          <a:xfrm>
            <a:off x="3898900" y="8678863"/>
            <a:ext cx="2943225" cy="465137"/>
          </a:xfrm>
          <a:prstGeom prst="rect">
            <a:avLst/>
          </a:prstGeom>
          <a:noFill/>
          <a:ln w="9525">
            <a:noFill/>
            <a:miter lim="800000"/>
            <a:headEnd/>
            <a:tailEnd/>
          </a:ln>
        </p:spPr>
        <p:txBody>
          <a:bodyPr anchor="b"/>
          <a:lstStyle/>
          <a:p>
            <a:pPr algn="r" eaLnBrk="0" hangingPunct="0"/>
            <a:fld id="{88C24219-49CC-40C8-B13D-CCD3FD135616}" type="slidenum">
              <a:rPr lang="en-US" sz="1200">
                <a:effectLst/>
                <a:latin typeface="Rockwell Extra Bold" pitchFamily="18" charset="0"/>
              </a:rPr>
              <a:pPr algn="r" eaLnBrk="0" hangingPunct="0"/>
              <a:t>291</a:t>
            </a:fld>
            <a:endParaRPr lang="en-US" sz="1200" dirty="0">
              <a:effectLst/>
              <a:latin typeface="Rockwell Extra Bold" pitchFamily="18" charset="0"/>
            </a:endParaRPr>
          </a:p>
        </p:txBody>
      </p:sp>
      <p:sp>
        <p:nvSpPr>
          <p:cNvPr id="726019" name="Rectangle 2"/>
          <p:cNvSpPr>
            <a:spLocks noGrp="1" noRot="1" noChangeAspect="1" noChangeArrowheads="1" noTextEdit="1"/>
          </p:cNvSpPr>
          <p:nvPr>
            <p:ph type="sldImg"/>
          </p:nvPr>
        </p:nvSpPr>
        <p:spPr>
          <a:xfrm>
            <a:off x="430213" y="696913"/>
            <a:ext cx="6061075" cy="3409950"/>
          </a:xfrm>
          <a:ln/>
        </p:spPr>
      </p:sp>
      <p:sp>
        <p:nvSpPr>
          <p:cNvPr id="726020" name="Rectangle 3"/>
          <p:cNvSpPr>
            <a:spLocks noGrp="1" noChangeArrowheads="1"/>
          </p:cNvSpPr>
          <p:nvPr>
            <p:ph type="body" idx="1"/>
          </p:nvPr>
        </p:nvSpPr>
        <p:spPr>
          <a:xfrm>
            <a:off x="882650" y="4340225"/>
            <a:ext cx="5076825" cy="4106863"/>
          </a:xfrm>
          <a:noFill/>
          <a:ln/>
        </p:spPr>
        <p:txBody>
          <a:bodyPr/>
          <a:lstStyle/>
          <a:p>
            <a:pPr eaLnBrk="1" hangingPunct="1"/>
            <a:endParaRPr lang="en-US" dirty="0" smtClean="0"/>
          </a:p>
        </p:txBody>
      </p:sp>
    </p:spTree>
  </p:cSld>
  <p:clrMapOvr>
    <a:masterClrMapping/>
  </p:clrMapOvr>
</p:notes>
</file>

<file path=ppt/notesSlides/notesSlide2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8065" name="Rectangle 7"/>
          <p:cNvSpPr>
            <a:spLocks noGrp="1" noChangeArrowheads="1"/>
          </p:cNvSpPr>
          <p:nvPr>
            <p:ph type="sldNum" sz="quarter" idx="5"/>
          </p:nvPr>
        </p:nvSpPr>
        <p:spPr>
          <a:noFill/>
        </p:spPr>
        <p:txBody>
          <a:bodyPr/>
          <a:lstStyle/>
          <a:p>
            <a:fld id="{89088175-E060-4BEA-A8EE-6BAFF0F1481D}" type="slidenum">
              <a:rPr lang="en-CA" smtClean="0"/>
              <a:pPr/>
              <a:t>292</a:t>
            </a:fld>
            <a:endParaRPr lang="en-CA" dirty="0" smtClean="0"/>
          </a:p>
        </p:txBody>
      </p:sp>
      <p:sp>
        <p:nvSpPr>
          <p:cNvPr id="728066" name="Rectangle 2"/>
          <p:cNvSpPr>
            <a:spLocks noGrp="1" noRot="1" noChangeAspect="1" noChangeArrowheads="1" noTextEdit="1"/>
          </p:cNvSpPr>
          <p:nvPr>
            <p:ph type="sldImg"/>
          </p:nvPr>
        </p:nvSpPr>
        <p:spPr>
          <a:xfrm>
            <a:off x="381000" y="685800"/>
            <a:ext cx="6096000" cy="3429000"/>
          </a:xfrm>
          <a:ln/>
        </p:spPr>
      </p:sp>
      <p:sp>
        <p:nvSpPr>
          <p:cNvPr id="72806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0113" name="Rectangle 7"/>
          <p:cNvSpPr>
            <a:spLocks noGrp="1" noChangeArrowheads="1"/>
          </p:cNvSpPr>
          <p:nvPr>
            <p:ph type="sldNum" sz="quarter" idx="5"/>
          </p:nvPr>
        </p:nvSpPr>
        <p:spPr>
          <a:noFill/>
        </p:spPr>
        <p:txBody>
          <a:bodyPr/>
          <a:lstStyle/>
          <a:p>
            <a:fld id="{C358A9B7-913A-41E0-9577-519FC8277B37}" type="slidenum">
              <a:rPr lang="en-CA" smtClean="0"/>
              <a:pPr/>
              <a:t>293</a:t>
            </a:fld>
            <a:endParaRPr lang="en-CA" dirty="0" smtClean="0"/>
          </a:p>
        </p:txBody>
      </p:sp>
      <p:sp>
        <p:nvSpPr>
          <p:cNvPr id="730114" name="Rectangle 2"/>
          <p:cNvSpPr>
            <a:spLocks noGrp="1" noRot="1" noChangeAspect="1" noChangeArrowheads="1" noTextEdit="1"/>
          </p:cNvSpPr>
          <p:nvPr>
            <p:ph type="sldImg"/>
          </p:nvPr>
        </p:nvSpPr>
        <p:spPr>
          <a:xfrm>
            <a:off x="381000" y="685800"/>
            <a:ext cx="6096000" cy="3429000"/>
          </a:xfrm>
          <a:ln/>
        </p:spPr>
      </p:sp>
      <p:sp>
        <p:nvSpPr>
          <p:cNvPr id="73011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1" name="Rectangle 7"/>
          <p:cNvSpPr>
            <a:spLocks noGrp="1" noChangeArrowheads="1"/>
          </p:cNvSpPr>
          <p:nvPr>
            <p:ph type="sldNum" sz="quarter" idx="5"/>
          </p:nvPr>
        </p:nvSpPr>
        <p:spPr>
          <a:noFill/>
        </p:spPr>
        <p:txBody>
          <a:bodyPr/>
          <a:lstStyle/>
          <a:p>
            <a:fld id="{3561917D-2A1A-4800-8020-7FC2095AF7C7}" type="slidenum">
              <a:rPr lang="en-CA" smtClean="0"/>
              <a:pPr/>
              <a:t>294</a:t>
            </a:fld>
            <a:endParaRPr lang="en-CA" dirty="0" smtClean="0"/>
          </a:p>
        </p:txBody>
      </p:sp>
      <p:sp>
        <p:nvSpPr>
          <p:cNvPr id="732162" name="Rectangle 2"/>
          <p:cNvSpPr>
            <a:spLocks noGrp="1" noRot="1" noChangeAspect="1" noChangeArrowheads="1" noTextEdit="1"/>
          </p:cNvSpPr>
          <p:nvPr>
            <p:ph type="sldImg"/>
          </p:nvPr>
        </p:nvSpPr>
        <p:spPr>
          <a:xfrm>
            <a:off x="381000" y="685800"/>
            <a:ext cx="6096000" cy="3429000"/>
          </a:xfrm>
          <a:ln/>
        </p:spPr>
      </p:sp>
      <p:sp>
        <p:nvSpPr>
          <p:cNvPr id="73216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4209" name="Rectangle 7"/>
          <p:cNvSpPr>
            <a:spLocks noGrp="1" noChangeArrowheads="1"/>
          </p:cNvSpPr>
          <p:nvPr>
            <p:ph type="sldNum" sz="quarter" idx="5"/>
          </p:nvPr>
        </p:nvSpPr>
        <p:spPr>
          <a:noFill/>
        </p:spPr>
        <p:txBody>
          <a:bodyPr/>
          <a:lstStyle/>
          <a:p>
            <a:fld id="{B2C27086-731D-48FF-8408-91BE7C09FC4A}" type="slidenum">
              <a:rPr lang="en-CA" smtClean="0"/>
              <a:pPr/>
              <a:t>295</a:t>
            </a:fld>
            <a:endParaRPr lang="en-CA" dirty="0" smtClean="0"/>
          </a:p>
        </p:txBody>
      </p:sp>
      <p:sp>
        <p:nvSpPr>
          <p:cNvPr id="734210" name="Rectangle 2"/>
          <p:cNvSpPr>
            <a:spLocks noGrp="1" noRot="1" noChangeAspect="1" noChangeArrowheads="1" noTextEdit="1"/>
          </p:cNvSpPr>
          <p:nvPr>
            <p:ph type="sldImg"/>
          </p:nvPr>
        </p:nvSpPr>
        <p:spPr>
          <a:xfrm>
            <a:off x="381000" y="685800"/>
            <a:ext cx="6096000" cy="3429000"/>
          </a:xfrm>
          <a:ln/>
        </p:spPr>
      </p:sp>
      <p:sp>
        <p:nvSpPr>
          <p:cNvPr id="73421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6257" name="Rectangle 7"/>
          <p:cNvSpPr>
            <a:spLocks noGrp="1" noChangeArrowheads="1"/>
          </p:cNvSpPr>
          <p:nvPr>
            <p:ph type="sldNum" sz="quarter" idx="5"/>
          </p:nvPr>
        </p:nvSpPr>
        <p:spPr>
          <a:noFill/>
        </p:spPr>
        <p:txBody>
          <a:bodyPr/>
          <a:lstStyle/>
          <a:p>
            <a:fld id="{718B53B9-4AE0-4ABE-B1A0-30C4916CAA3B}" type="slidenum">
              <a:rPr lang="en-CA" smtClean="0"/>
              <a:pPr/>
              <a:t>296</a:t>
            </a:fld>
            <a:endParaRPr lang="en-CA" dirty="0" smtClean="0"/>
          </a:p>
        </p:txBody>
      </p:sp>
      <p:sp>
        <p:nvSpPr>
          <p:cNvPr id="736258" name="Rectangle 2"/>
          <p:cNvSpPr>
            <a:spLocks noGrp="1" noRot="1" noChangeAspect="1" noChangeArrowheads="1" noTextEdit="1"/>
          </p:cNvSpPr>
          <p:nvPr>
            <p:ph type="sldImg"/>
          </p:nvPr>
        </p:nvSpPr>
        <p:spPr>
          <a:xfrm>
            <a:off x="381000" y="685800"/>
            <a:ext cx="6096000" cy="3429000"/>
          </a:xfrm>
          <a:ln/>
        </p:spPr>
      </p:sp>
      <p:sp>
        <p:nvSpPr>
          <p:cNvPr id="73625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8305" name="Rectangle 7"/>
          <p:cNvSpPr>
            <a:spLocks noGrp="1" noChangeArrowheads="1"/>
          </p:cNvSpPr>
          <p:nvPr>
            <p:ph type="sldNum" sz="quarter" idx="5"/>
          </p:nvPr>
        </p:nvSpPr>
        <p:spPr>
          <a:noFill/>
        </p:spPr>
        <p:txBody>
          <a:bodyPr/>
          <a:lstStyle/>
          <a:p>
            <a:fld id="{0F07EF0E-BDAD-4DB7-ADD4-0C8A524BC404}" type="slidenum">
              <a:rPr lang="en-CA" smtClean="0"/>
              <a:pPr/>
              <a:t>297</a:t>
            </a:fld>
            <a:endParaRPr lang="en-CA" dirty="0" smtClean="0"/>
          </a:p>
        </p:txBody>
      </p:sp>
      <p:sp>
        <p:nvSpPr>
          <p:cNvPr id="738306" name="Rectangle 2"/>
          <p:cNvSpPr>
            <a:spLocks noGrp="1" noRot="1" noChangeAspect="1" noChangeArrowheads="1" noTextEdit="1"/>
          </p:cNvSpPr>
          <p:nvPr>
            <p:ph type="sldImg"/>
          </p:nvPr>
        </p:nvSpPr>
        <p:spPr>
          <a:xfrm>
            <a:off x="381000" y="685800"/>
            <a:ext cx="6096000" cy="3429000"/>
          </a:xfrm>
          <a:ln/>
        </p:spPr>
      </p:sp>
      <p:sp>
        <p:nvSpPr>
          <p:cNvPr id="73830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0353" name="Rectangle 7"/>
          <p:cNvSpPr>
            <a:spLocks noGrp="1" noChangeArrowheads="1"/>
          </p:cNvSpPr>
          <p:nvPr>
            <p:ph type="sldNum" sz="quarter" idx="5"/>
          </p:nvPr>
        </p:nvSpPr>
        <p:spPr>
          <a:noFill/>
        </p:spPr>
        <p:txBody>
          <a:bodyPr/>
          <a:lstStyle/>
          <a:p>
            <a:fld id="{D1B0B6A4-A708-4F81-96B2-527263114457}" type="slidenum">
              <a:rPr lang="en-CA" smtClean="0"/>
              <a:pPr/>
              <a:t>298</a:t>
            </a:fld>
            <a:endParaRPr lang="en-CA" dirty="0" smtClean="0"/>
          </a:p>
        </p:txBody>
      </p:sp>
      <p:sp>
        <p:nvSpPr>
          <p:cNvPr id="740354" name="Rectangle 2"/>
          <p:cNvSpPr>
            <a:spLocks noGrp="1" noRot="1" noChangeAspect="1" noChangeArrowheads="1" noTextEdit="1"/>
          </p:cNvSpPr>
          <p:nvPr>
            <p:ph type="sldImg"/>
          </p:nvPr>
        </p:nvSpPr>
        <p:spPr>
          <a:xfrm>
            <a:off x="381000" y="685800"/>
            <a:ext cx="6096000" cy="3429000"/>
          </a:xfrm>
          <a:ln/>
        </p:spPr>
      </p:sp>
      <p:sp>
        <p:nvSpPr>
          <p:cNvPr id="74035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2401" name="Rectangle 7"/>
          <p:cNvSpPr>
            <a:spLocks noGrp="1" noChangeArrowheads="1"/>
          </p:cNvSpPr>
          <p:nvPr>
            <p:ph type="sldNum" sz="quarter" idx="5"/>
          </p:nvPr>
        </p:nvSpPr>
        <p:spPr>
          <a:noFill/>
        </p:spPr>
        <p:txBody>
          <a:bodyPr/>
          <a:lstStyle/>
          <a:p>
            <a:fld id="{C33E0702-FFFB-4654-85BB-51EE427174DC}" type="slidenum">
              <a:rPr lang="en-CA" smtClean="0"/>
              <a:pPr/>
              <a:t>299</a:t>
            </a:fld>
            <a:endParaRPr lang="en-CA" dirty="0" smtClean="0"/>
          </a:p>
        </p:txBody>
      </p:sp>
      <p:sp>
        <p:nvSpPr>
          <p:cNvPr id="742402" name="Rectangle 2"/>
          <p:cNvSpPr>
            <a:spLocks noGrp="1" noRot="1" noChangeAspect="1" noChangeArrowheads="1" noTextEdit="1"/>
          </p:cNvSpPr>
          <p:nvPr>
            <p:ph type="sldImg"/>
          </p:nvPr>
        </p:nvSpPr>
        <p:spPr>
          <a:xfrm>
            <a:off x="381000" y="685800"/>
            <a:ext cx="6096000" cy="3429000"/>
          </a:xfrm>
          <a:ln/>
        </p:spPr>
      </p:sp>
      <p:sp>
        <p:nvSpPr>
          <p:cNvPr id="74240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4449" name="Rectangle 7"/>
          <p:cNvSpPr>
            <a:spLocks noGrp="1" noChangeArrowheads="1"/>
          </p:cNvSpPr>
          <p:nvPr>
            <p:ph type="sldNum" sz="quarter" idx="5"/>
          </p:nvPr>
        </p:nvSpPr>
        <p:spPr>
          <a:noFill/>
        </p:spPr>
        <p:txBody>
          <a:bodyPr/>
          <a:lstStyle/>
          <a:p>
            <a:fld id="{1C6A673B-B6CA-4607-9D3F-AB03540243B4}" type="slidenum">
              <a:rPr lang="en-CA" smtClean="0"/>
              <a:pPr/>
              <a:t>300</a:t>
            </a:fld>
            <a:endParaRPr lang="en-CA" dirty="0" smtClean="0"/>
          </a:p>
        </p:txBody>
      </p:sp>
      <p:sp>
        <p:nvSpPr>
          <p:cNvPr id="744450" name="Rectangle 2"/>
          <p:cNvSpPr>
            <a:spLocks noGrp="1" noRot="1" noChangeAspect="1" noChangeArrowheads="1" noTextEdit="1"/>
          </p:cNvSpPr>
          <p:nvPr>
            <p:ph type="sldImg"/>
          </p:nvPr>
        </p:nvSpPr>
        <p:spPr>
          <a:xfrm>
            <a:off x="381000" y="685800"/>
            <a:ext cx="6096000" cy="3429000"/>
          </a:xfrm>
          <a:ln/>
        </p:spPr>
      </p:sp>
      <p:sp>
        <p:nvSpPr>
          <p:cNvPr id="74445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6497" name="Rectangle 7"/>
          <p:cNvSpPr>
            <a:spLocks noGrp="1" noChangeArrowheads="1"/>
          </p:cNvSpPr>
          <p:nvPr>
            <p:ph type="sldNum" sz="quarter" idx="5"/>
          </p:nvPr>
        </p:nvSpPr>
        <p:spPr>
          <a:noFill/>
        </p:spPr>
        <p:txBody>
          <a:bodyPr/>
          <a:lstStyle/>
          <a:p>
            <a:fld id="{4D7D252B-3A08-4A06-8626-4F839AC26B55}" type="slidenum">
              <a:rPr lang="en-CA" smtClean="0"/>
              <a:pPr/>
              <a:t>301</a:t>
            </a:fld>
            <a:endParaRPr lang="en-CA" dirty="0" smtClean="0"/>
          </a:p>
        </p:txBody>
      </p:sp>
      <p:sp>
        <p:nvSpPr>
          <p:cNvPr id="746498" name="Rectangle 2"/>
          <p:cNvSpPr>
            <a:spLocks noGrp="1" noRot="1" noChangeAspect="1" noChangeArrowheads="1" noTextEdit="1"/>
          </p:cNvSpPr>
          <p:nvPr>
            <p:ph type="sldImg"/>
          </p:nvPr>
        </p:nvSpPr>
        <p:spPr>
          <a:xfrm>
            <a:off x="381000" y="685800"/>
            <a:ext cx="6096000" cy="3429000"/>
          </a:xfrm>
          <a:ln/>
        </p:spPr>
      </p:sp>
      <p:sp>
        <p:nvSpPr>
          <p:cNvPr id="74649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8545" name="Rectangle 7"/>
          <p:cNvSpPr>
            <a:spLocks noGrp="1" noChangeArrowheads="1"/>
          </p:cNvSpPr>
          <p:nvPr>
            <p:ph type="sldNum" sz="quarter" idx="5"/>
          </p:nvPr>
        </p:nvSpPr>
        <p:spPr>
          <a:noFill/>
        </p:spPr>
        <p:txBody>
          <a:bodyPr/>
          <a:lstStyle/>
          <a:p>
            <a:fld id="{8D295401-2189-49D6-AD5E-920EBFDBBDF9}" type="slidenum">
              <a:rPr lang="en-CA" smtClean="0"/>
              <a:pPr/>
              <a:t>302</a:t>
            </a:fld>
            <a:endParaRPr lang="en-CA" dirty="0" smtClean="0"/>
          </a:p>
        </p:txBody>
      </p:sp>
      <p:sp>
        <p:nvSpPr>
          <p:cNvPr id="748546" name="Rectangle 2"/>
          <p:cNvSpPr>
            <a:spLocks noGrp="1" noRot="1" noChangeAspect="1" noChangeArrowheads="1" noTextEdit="1"/>
          </p:cNvSpPr>
          <p:nvPr>
            <p:ph type="sldImg"/>
          </p:nvPr>
        </p:nvSpPr>
        <p:spPr>
          <a:xfrm>
            <a:off x="381000" y="685800"/>
            <a:ext cx="6096000" cy="3429000"/>
          </a:xfrm>
          <a:ln/>
        </p:spPr>
      </p:sp>
      <p:sp>
        <p:nvSpPr>
          <p:cNvPr id="74854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0593" name="Rectangle 7"/>
          <p:cNvSpPr>
            <a:spLocks noGrp="1" noChangeArrowheads="1"/>
          </p:cNvSpPr>
          <p:nvPr>
            <p:ph type="sldNum" sz="quarter" idx="5"/>
          </p:nvPr>
        </p:nvSpPr>
        <p:spPr>
          <a:noFill/>
        </p:spPr>
        <p:txBody>
          <a:bodyPr/>
          <a:lstStyle/>
          <a:p>
            <a:fld id="{073A44DA-6D70-44CE-858A-AEA92848DE9E}" type="slidenum">
              <a:rPr lang="en-CA" smtClean="0"/>
              <a:pPr/>
              <a:t>303</a:t>
            </a:fld>
            <a:endParaRPr lang="en-CA" dirty="0" smtClean="0"/>
          </a:p>
        </p:txBody>
      </p:sp>
      <p:sp>
        <p:nvSpPr>
          <p:cNvPr id="750594" name="Rectangle 2"/>
          <p:cNvSpPr>
            <a:spLocks noGrp="1" noRot="1" noChangeAspect="1" noChangeArrowheads="1" noTextEdit="1"/>
          </p:cNvSpPr>
          <p:nvPr>
            <p:ph type="sldImg"/>
          </p:nvPr>
        </p:nvSpPr>
        <p:spPr>
          <a:xfrm>
            <a:off x="381000" y="685800"/>
            <a:ext cx="6096000" cy="3429000"/>
          </a:xfrm>
          <a:ln/>
        </p:spPr>
      </p:sp>
      <p:sp>
        <p:nvSpPr>
          <p:cNvPr id="75059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2641" name="Rectangle 7"/>
          <p:cNvSpPr>
            <a:spLocks noGrp="1" noChangeArrowheads="1"/>
          </p:cNvSpPr>
          <p:nvPr>
            <p:ph type="sldNum" sz="quarter" idx="5"/>
          </p:nvPr>
        </p:nvSpPr>
        <p:spPr>
          <a:noFill/>
        </p:spPr>
        <p:txBody>
          <a:bodyPr/>
          <a:lstStyle/>
          <a:p>
            <a:fld id="{DFD399CD-0FFD-48B7-9011-45120EB8DE09}" type="slidenum">
              <a:rPr lang="en-CA" smtClean="0"/>
              <a:pPr/>
              <a:t>304</a:t>
            </a:fld>
            <a:endParaRPr lang="en-CA" dirty="0" smtClean="0"/>
          </a:p>
        </p:txBody>
      </p:sp>
      <p:sp>
        <p:nvSpPr>
          <p:cNvPr id="752642" name="Rectangle 2"/>
          <p:cNvSpPr>
            <a:spLocks noGrp="1" noRot="1" noChangeAspect="1" noChangeArrowheads="1" noTextEdit="1"/>
          </p:cNvSpPr>
          <p:nvPr>
            <p:ph type="sldImg"/>
          </p:nvPr>
        </p:nvSpPr>
        <p:spPr>
          <a:xfrm>
            <a:off x="381000" y="685800"/>
            <a:ext cx="6096000" cy="3429000"/>
          </a:xfrm>
          <a:ln/>
        </p:spPr>
      </p:sp>
      <p:sp>
        <p:nvSpPr>
          <p:cNvPr id="75264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4689" name="Rectangle 7"/>
          <p:cNvSpPr>
            <a:spLocks noGrp="1" noChangeArrowheads="1"/>
          </p:cNvSpPr>
          <p:nvPr>
            <p:ph type="sldNum" sz="quarter" idx="5"/>
          </p:nvPr>
        </p:nvSpPr>
        <p:spPr>
          <a:noFill/>
        </p:spPr>
        <p:txBody>
          <a:bodyPr/>
          <a:lstStyle/>
          <a:p>
            <a:fld id="{F8B95980-A7F9-4786-B130-0835CE5E1A0C}" type="slidenum">
              <a:rPr lang="en-CA" smtClean="0"/>
              <a:pPr/>
              <a:t>305</a:t>
            </a:fld>
            <a:endParaRPr lang="en-CA" dirty="0" smtClean="0"/>
          </a:p>
        </p:txBody>
      </p:sp>
      <p:sp>
        <p:nvSpPr>
          <p:cNvPr id="754690" name="Rectangle 2"/>
          <p:cNvSpPr>
            <a:spLocks noGrp="1" noRot="1" noChangeAspect="1" noChangeArrowheads="1" noTextEdit="1"/>
          </p:cNvSpPr>
          <p:nvPr>
            <p:ph type="sldImg"/>
          </p:nvPr>
        </p:nvSpPr>
        <p:spPr>
          <a:xfrm>
            <a:off x="381000" y="685800"/>
            <a:ext cx="6096000" cy="3429000"/>
          </a:xfrm>
          <a:ln/>
        </p:spPr>
      </p:sp>
      <p:sp>
        <p:nvSpPr>
          <p:cNvPr id="75469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6737" name="Rectangle 7"/>
          <p:cNvSpPr>
            <a:spLocks noGrp="1" noChangeArrowheads="1"/>
          </p:cNvSpPr>
          <p:nvPr>
            <p:ph type="sldNum" sz="quarter" idx="5"/>
          </p:nvPr>
        </p:nvSpPr>
        <p:spPr>
          <a:noFill/>
        </p:spPr>
        <p:txBody>
          <a:bodyPr/>
          <a:lstStyle/>
          <a:p>
            <a:fld id="{BCF51D4E-DDFF-4374-B5D1-8FD4D6C98677}" type="slidenum">
              <a:rPr lang="en-CA" smtClean="0"/>
              <a:pPr/>
              <a:t>306</a:t>
            </a:fld>
            <a:endParaRPr lang="en-CA" dirty="0" smtClean="0"/>
          </a:p>
        </p:txBody>
      </p:sp>
      <p:sp>
        <p:nvSpPr>
          <p:cNvPr id="756738" name="Rectangle 2"/>
          <p:cNvSpPr>
            <a:spLocks noGrp="1" noRot="1" noChangeAspect="1" noChangeArrowheads="1" noTextEdit="1"/>
          </p:cNvSpPr>
          <p:nvPr>
            <p:ph type="sldImg"/>
          </p:nvPr>
        </p:nvSpPr>
        <p:spPr>
          <a:xfrm>
            <a:off x="381000" y="685800"/>
            <a:ext cx="6096000" cy="3429000"/>
          </a:xfrm>
          <a:ln/>
        </p:spPr>
      </p:sp>
      <p:sp>
        <p:nvSpPr>
          <p:cNvPr id="75673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8785" name="Rectangle 7"/>
          <p:cNvSpPr>
            <a:spLocks noGrp="1" noChangeArrowheads="1"/>
          </p:cNvSpPr>
          <p:nvPr>
            <p:ph type="sldNum" sz="quarter" idx="5"/>
          </p:nvPr>
        </p:nvSpPr>
        <p:spPr>
          <a:noFill/>
        </p:spPr>
        <p:txBody>
          <a:bodyPr/>
          <a:lstStyle/>
          <a:p>
            <a:fld id="{0A7B80D5-EC40-43F3-8A5F-40282E5D1E79}" type="slidenum">
              <a:rPr lang="en-CA" smtClean="0"/>
              <a:pPr/>
              <a:t>307</a:t>
            </a:fld>
            <a:endParaRPr lang="en-CA" dirty="0" smtClean="0"/>
          </a:p>
        </p:txBody>
      </p:sp>
      <p:sp>
        <p:nvSpPr>
          <p:cNvPr id="758786" name="Rectangle 2"/>
          <p:cNvSpPr>
            <a:spLocks noGrp="1" noRot="1" noChangeAspect="1" noChangeArrowheads="1" noTextEdit="1"/>
          </p:cNvSpPr>
          <p:nvPr>
            <p:ph type="sldImg"/>
          </p:nvPr>
        </p:nvSpPr>
        <p:spPr>
          <a:xfrm>
            <a:off x="381000" y="685800"/>
            <a:ext cx="6096000" cy="3429000"/>
          </a:xfrm>
          <a:ln/>
        </p:spPr>
      </p:sp>
      <p:sp>
        <p:nvSpPr>
          <p:cNvPr id="75878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0833" name="Rectangle 7"/>
          <p:cNvSpPr>
            <a:spLocks noGrp="1" noChangeArrowheads="1"/>
          </p:cNvSpPr>
          <p:nvPr>
            <p:ph type="sldNum" sz="quarter" idx="5"/>
          </p:nvPr>
        </p:nvSpPr>
        <p:spPr>
          <a:noFill/>
        </p:spPr>
        <p:txBody>
          <a:bodyPr/>
          <a:lstStyle/>
          <a:p>
            <a:fld id="{AFC9E6E7-F81F-40AE-BFFC-DE39146B860F}" type="slidenum">
              <a:rPr lang="en-CA" smtClean="0"/>
              <a:pPr/>
              <a:t>308</a:t>
            </a:fld>
            <a:endParaRPr lang="en-CA" dirty="0" smtClean="0"/>
          </a:p>
        </p:txBody>
      </p:sp>
      <p:sp>
        <p:nvSpPr>
          <p:cNvPr id="760834" name="Rectangle 2"/>
          <p:cNvSpPr>
            <a:spLocks noGrp="1" noRot="1" noChangeAspect="1" noChangeArrowheads="1" noTextEdit="1"/>
          </p:cNvSpPr>
          <p:nvPr>
            <p:ph type="sldImg"/>
          </p:nvPr>
        </p:nvSpPr>
        <p:spPr>
          <a:xfrm>
            <a:off x="381000" y="685800"/>
            <a:ext cx="6096000" cy="3429000"/>
          </a:xfrm>
          <a:ln/>
        </p:spPr>
      </p:sp>
      <p:sp>
        <p:nvSpPr>
          <p:cNvPr id="76083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2881" name="Rectangle 7"/>
          <p:cNvSpPr>
            <a:spLocks noGrp="1" noChangeArrowheads="1"/>
          </p:cNvSpPr>
          <p:nvPr>
            <p:ph type="sldNum" sz="quarter" idx="5"/>
          </p:nvPr>
        </p:nvSpPr>
        <p:spPr>
          <a:noFill/>
        </p:spPr>
        <p:txBody>
          <a:bodyPr/>
          <a:lstStyle/>
          <a:p>
            <a:fld id="{D08DFAAC-E955-4931-BD19-E3ADDA107788}" type="slidenum">
              <a:rPr lang="en-CA" smtClean="0"/>
              <a:pPr/>
              <a:t>309</a:t>
            </a:fld>
            <a:endParaRPr lang="en-CA" dirty="0" smtClean="0"/>
          </a:p>
        </p:txBody>
      </p:sp>
      <p:sp>
        <p:nvSpPr>
          <p:cNvPr id="762882" name="Rectangle 2"/>
          <p:cNvSpPr>
            <a:spLocks noGrp="1" noRot="1" noChangeAspect="1" noChangeArrowheads="1" noTextEdit="1"/>
          </p:cNvSpPr>
          <p:nvPr>
            <p:ph type="sldImg"/>
          </p:nvPr>
        </p:nvSpPr>
        <p:spPr>
          <a:xfrm>
            <a:off x="381000" y="685800"/>
            <a:ext cx="6096000" cy="3429000"/>
          </a:xfrm>
          <a:ln/>
        </p:spPr>
      </p:sp>
      <p:sp>
        <p:nvSpPr>
          <p:cNvPr id="76288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4929" name="Rectangle 7"/>
          <p:cNvSpPr>
            <a:spLocks noGrp="1" noChangeArrowheads="1"/>
          </p:cNvSpPr>
          <p:nvPr>
            <p:ph type="sldNum" sz="quarter" idx="5"/>
          </p:nvPr>
        </p:nvSpPr>
        <p:spPr>
          <a:noFill/>
        </p:spPr>
        <p:txBody>
          <a:bodyPr/>
          <a:lstStyle/>
          <a:p>
            <a:fld id="{A225F710-DAD2-4344-B9ED-4B7B4607717B}" type="slidenum">
              <a:rPr lang="en-CA" smtClean="0"/>
              <a:pPr/>
              <a:t>310</a:t>
            </a:fld>
            <a:endParaRPr lang="en-CA" dirty="0" smtClean="0"/>
          </a:p>
        </p:txBody>
      </p:sp>
      <p:sp>
        <p:nvSpPr>
          <p:cNvPr id="764930" name="Rectangle 2"/>
          <p:cNvSpPr>
            <a:spLocks noGrp="1" noRot="1" noChangeAspect="1" noChangeArrowheads="1" noTextEdit="1"/>
          </p:cNvSpPr>
          <p:nvPr>
            <p:ph type="sldImg"/>
          </p:nvPr>
        </p:nvSpPr>
        <p:spPr>
          <a:xfrm>
            <a:off x="381000" y="685800"/>
            <a:ext cx="6096000" cy="3429000"/>
          </a:xfrm>
          <a:ln/>
        </p:spPr>
      </p:sp>
      <p:sp>
        <p:nvSpPr>
          <p:cNvPr id="76493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6977" name="Rectangle 7"/>
          <p:cNvSpPr>
            <a:spLocks noGrp="1" noChangeArrowheads="1"/>
          </p:cNvSpPr>
          <p:nvPr>
            <p:ph type="sldNum" sz="quarter" idx="5"/>
          </p:nvPr>
        </p:nvSpPr>
        <p:spPr>
          <a:noFill/>
        </p:spPr>
        <p:txBody>
          <a:bodyPr/>
          <a:lstStyle/>
          <a:p>
            <a:fld id="{A7A46B76-3144-42D5-BDCB-5C0DC896F027}" type="slidenum">
              <a:rPr lang="en-CA" smtClean="0"/>
              <a:pPr/>
              <a:t>311</a:t>
            </a:fld>
            <a:endParaRPr lang="en-CA" dirty="0" smtClean="0"/>
          </a:p>
        </p:txBody>
      </p:sp>
      <p:sp>
        <p:nvSpPr>
          <p:cNvPr id="766978" name="Rectangle 2"/>
          <p:cNvSpPr>
            <a:spLocks noGrp="1" noRot="1" noChangeAspect="1" noChangeArrowheads="1" noTextEdit="1"/>
          </p:cNvSpPr>
          <p:nvPr>
            <p:ph type="sldImg"/>
          </p:nvPr>
        </p:nvSpPr>
        <p:spPr>
          <a:xfrm>
            <a:off x="381000" y="685800"/>
            <a:ext cx="6096000" cy="3429000"/>
          </a:xfrm>
          <a:ln/>
        </p:spPr>
      </p:sp>
      <p:sp>
        <p:nvSpPr>
          <p:cNvPr id="76697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9025" name="Rectangle 7"/>
          <p:cNvSpPr>
            <a:spLocks noGrp="1" noChangeArrowheads="1"/>
          </p:cNvSpPr>
          <p:nvPr>
            <p:ph type="sldNum" sz="quarter" idx="5"/>
          </p:nvPr>
        </p:nvSpPr>
        <p:spPr>
          <a:noFill/>
        </p:spPr>
        <p:txBody>
          <a:bodyPr/>
          <a:lstStyle/>
          <a:p>
            <a:fld id="{CCCCAE1F-E59F-4B31-8855-3B7BA0F3A00C}" type="slidenum">
              <a:rPr lang="en-CA" smtClean="0"/>
              <a:pPr/>
              <a:t>312</a:t>
            </a:fld>
            <a:endParaRPr lang="en-CA" dirty="0" smtClean="0"/>
          </a:p>
        </p:txBody>
      </p:sp>
      <p:sp>
        <p:nvSpPr>
          <p:cNvPr id="769026" name="Rectangle 2"/>
          <p:cNvSpPr>
            <a:spLocks noGrp="1" noRot="1" noChangeAspect="1" noChangeArrowheads="1" noTextEdit="1"/>
          </p:cNvSpPr>
          <p:nvPr>
            <p:ph type="sldImg"/>
          </p:nvPr>
        </p:nvSpPr>
        <p:spPr>
          <a:xfrm>
            <a:off x="381000" y="685800"/>
            <a:ext cx="6096000" cy="3429000"/>
          </a:xfrm>
          <a:ln/>
        </p:spPr>
      </p:sp>
      <p:sp>
        <p:nvSpPr>
          <p:cNvPr id="76902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1073" name="Rectangle 7"/>
          <p:cNvSpPr>
            <a:spLocks noGrp="1" noChangeArrowheads="1"/>
          </p:cNvSpPr>
          <p:nvPr>
            <p:ph type="sldNum" sz="quarter" idx="5"/>
          </p:nvPr>
        </p:nvSpPr>
        <p:spPr>
          <a:noFill/>
        </p:spPr>
        <p:txBody>
          <a:bodyPr/>
          <a:lstStyle/>
          <a:p>
            <a:fld id="{FD6ED37B-DDA1-4E69-9015-A4211048799A}" type="slidenum">
              <a:rPr lang="en-CA" smtClean="0"/>
              <a:pPr/>
              <a:t>313</a:t>
            </a:fld>
            <a:endParaRPr lang="en-CA" dirty="0" smtClean="0"/>
          </a:p>
        </p:txBody>
      </p:sp>
      <p:sp>
        <p:nvSpPr>
          <p:cNvPr id="771074" name="Rectangle 2"/>
          <p:cNvSpPr>
            <a:spLocks noGrp="1" noRot="1" noChangeAspect="1" noChangeArrowheads="1" noTextEdit="1"/>
          </p:cNvSpPr>
          <p:nvPr>
            <p:ph type="sldImg"/>
          </p:nvPr>
        </p:nvSpPr>
        <p:spPr>
          <a:xfrm>
            <a:off x="381000" y="685800"/>
            <a:ext cx="6096000" cy="3429000"/>
          </a:xfrm>
          <a:ln/>
        </p:spPr>
      </p:sp>
      <p:sp>
        <p:nvSpPr>
          <p:cNvPr id="77107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3121" name="Rectangle 7"/>
          <p:cNvSpPr>
            <a:spLocks noGrp="1" noChangeArrowheads="1"/>
          </p:cNvSpPr>
          <p:nvPr>
            <p:ph type="sldNum" sz="quarter" idx="5"/>
          </p:nvPr>
        </p:nvSpPr>
        <p:spPr>
          <a:noFill/>
        </p:spPr>
        <p:txBody>
          <a:bodyPr/>
          <a:lstStyle/>
          <a:p>
            <a:fld id="{99790B29-67D8-484C-881E-3B91C5047AF3}" type="slidenum">
              <a:rPr lang="en-CA" smtClean="0"/>
              <a:pPr/>
              <a:t>314</a:t>
            </a:fld>
            <a:endParaRPr lang="en-CA" dirty="0" smtClean="0"/>
          </a:p>
        </p:txBody>
      </p:sp>
      <p:sp>
        <p:nvSpPr>
          <p:cNvPr id="773122" name="Rectangle 2"/>
          <p:cNvSpPr>
            <a:spLocks noGrp="1" noRot="1" noChangeAspect="1" noChangeArrowheads="1" noTextEdit="1"/>
          </p:cNvSpPr>
          <p:nvPr>
            <p:ph type="sldImg"/>
          </p:nvPr>
        </p:nvSpPr>
        <p:spPr>
          <a:xfrm>
            <a:off x="381000" y="685800"/>
            <a:ext cx="6096000" cy="3429000"/>
          </a:xfrm>
          <a:ln/>
        </p:spPr>
      </p:sp>
      <p:sp>
        <p:nvSpPr>
          <p:cNvPr id="77312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5169" name="Rectangle 7"/>
          <p:cNvSpPr>
            <a:spLocks noGrp="1" noChangeArrowheads="1"/>
          </p:cNvSpPr>
          <p:nvPr>
            <p:ph type="sldNum" sz="quarter" idx="5"/>
          </p:nvPr>
        </p:nvSpPr>
        <p:spPr>
          <a:noFill/>
        </p:spPr>
        <p:txBody>
          <a:bodyPr/>
          <a:lstStyle/>
          <a:p>
            <a:fld id="{713E492B-F2B8-4B8F-BDFD-97DC18D597CA}" type="slidenum">
              <a:rPr lang="en-CA" smtClean="0"/>
              <a:pPr/>
              <a:t>315</a:t>
            </a:fld>
            <a:endParaRPr lang="en-CA" dirty="0" smtClean="0"/>
          </a:p>
        </p:txBody>
      </p:sp>
      <p:sp>
        <p:nvSpPr>
          <p:cNvPr id="775170" name="Rectangle 2"/>
          <p:cNvSpPr>
            <a:spLocks noGrp="1" noRot="1" noChangeAspect="1" noChangeArrowheads="1" noTextEdit="1"/>
          </p:cNvSpPr>
          <p:nvPr>
            <p:ph type="sldImg"/>
          </p:nvPr>
        </p:nvSpPr>
        <p:spPr>
          <a:xfrm>
            <a:off x="381000" y="685800"/>
            <a:ext cx="6096000" cy="3429000"/>
          </a:xfrm>
          <a:ln/>
        </p:spPr>
      </p:sp>
      <p:sp>
        <p:nvSpPr>
          <p:cNvPr id="77517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7217" name="Rectangle 7"/>
          <p:cNvSpPr>
            <a:spLocks noGrp="1" noChangeArrowheads="1"/>
          </p:cNvSpPr>
          <p:nvPr>
            <p:ph type="sldNum" sz="quarter" idx="5"/>
          </p:nvPr>
        </p:nvSpPr>
        <p:spPr>
          <a:noFill/>
        </p:spPr>
        <p:txBody>
          <a:bodyPr/>
          <a:lstStyle/>
          <a:p>
            <a:fld id="{5E9088BB-B8CB-4F0F-951B-7DE9ABE67EE8}" type="slidenum">
              <a:rPr lang="en-CA" smtClean="0"/>
              <a:pPr/>
              <a:t>316</a:t>
            </a:fld>
            <a:endParaRPr lang="en-CA" dirty="0" smtClean="0"/>
          </a:p>
        </p:txBody>
      </p:sp>
      <p:sp>
        <p:nvSpPr>
          <p:cNvPr id="777218" name="Rectangle 2"/>
          <p:cNvSpPr>
            <a:spLocks noGrp="1" noRot="1" noChangeAspect="1" noChangeArrowheads="1" noTextEdit="1"/>
          </p:cNvSpPr>
          <p:nvPr>
            <p:ph type="sldImg"/>
          </p:nvPr>
        </p:nvSpPr>
        <p:spPr>
          <a:xfrm>
            <a:off x="381000" y="685800"/>
            <a:ext cx="6096000" cy="3429000"/>
          </a:xfrm>
          <a:ln/>
        </p:spPr>
      </p:sp>
      <p:sp>
        <p:nvSpPr>
          <p:cNvPr id="77721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9265" name="Rectangle 7"/>
          <p:cNvSpPr>
            <a:spLocks noGrp="1" noChangeArrowheads="1"/>
          </p:cNvSpPr>
          <p:nvPr>
            <p:ph type="sldNum" sz="quarter" idx="5"/>
          </p:nvPr>
        </p:nvSpPr>
        <p:spPr>
          <a:noFill/>
        </p:spPr>
        <p:txBody>
          <a:bodyPr/>
          <a:lstStyle/>
          <a:p>
            <a:fld id="{1E094981-6A8E-49C4-95F6-CA00F9DDECEA}" type="slidenum">
              <a:rPr lang="en-CA" smtClean="0"/>
              <a:pPr/>
              <a:t>317</a:t>
            </a:fld>
            <a:endParaRPr lang="en-CA" dirty="0" smtClean="0"/>
          </a:p>
        </p:txBody>
      </p:sp>
      <p:sp>
        <p:nvSpPr>
          <p:cNvPr id="779266" name="Rectangle 2"/>
          <p:cNvSpPr>
            <a:spLocks noGrp="1" noRot="1" noChangeAspect="1" noChangeArrowheads="1" noTextEdit="1"/>
          </p:cNvSpPr>
          <p:nvPr>
            <p:ph type="sldImg"/>
          </p:nvPr>
        </p:nvSpPr>
        <p:spPr>
          <a:xfrm>
            <a:off x="381000" y="685800"/>
            <a:ext cx="6096000" cy="3429000"/>
          </a:xfrm>
          <a:ln/>
        </p:spPr>
      </p:sp>
      <p:sp>
        <p:nvSpPr>
          <p:cNvPr id="77926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1313" name="Rectangle 7"/>
          <p:cNvSpPr>
            <a:spLocks noGrp="1" noChangeArrowheads="1"/>
          </p:cNvSpPr>
          <p:nvPr>
            <p:ph type="sldNum" sz="quarter" idx="5"/>
          </p:nvPr>
        </p:nvSpPr>
        <p:spPr>
          <a:noFill/>
        </p:spPr>
        <p:txBody>
          <a:bodyPr/>
          <a:lstStyle/>
          <a:p>
            <a:fld id="{46515F5F-8C75-4B93-ABAF-A21AD22F7EDF}" type="slidenum">
              <a:rPr lang="en-CA" smtClean="0"/>
              <a:pPr/>
              <a:t>318</a:t>
            </a:fld>
            <a:endParaRPr lang="en-CA" dirty="0" smtClean="0"/>
          </a:p>
        </p:txBody>
      </p:sp>
      <p:sp>
        <p:nvSpPr>
          <p:cNvPr id="781314" name="Rectangle 2"/>
          <p:cNvSpPr>
            <a:spLocks noGrp="1" noRot="1" noChangeAspect="1" noChangeArrowheads="1" noTextEdit="1"/>
          </p:cNvSpPr>
          <p:nvPr>
            <p:ph type="sldImg"/>
          </p:nvPr>
        </p:nvSpPr>
        <p:spPr>
          <a:xfrm>
            <a:off x="381000" y="685800"/>
            <a:ext cx="6096000" cy="3429000"/>
          </a:xfrm>
          <a:ln/>
        </p:spPr>
      </p:sp>
      <p:sp>
        <p:nvSpPr>
          <p:cNvPr id="78131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3361" name="Rectangle 7"/>
          <p:cNvSpPr>
            <a:spLocks noGrp="1" noChangeArrowheads="1"/>
          </p:cNvSpPr>
          <p:nvPr>
            <p:ph type="sldNum" sz="quarter" idx="5"/>
          </p:nvPr>
        </p:nvSpPr>
        <p:spPr>
          <a:noFill/>
        </p:spPr>
        <p:txBody>
          <a:bodyPr/>
          <a:lstStyle/>
          <a:p>
            <a:fld id="{4BE8D84D-374A-4D72-ADE8-C8DEC4F85494}" type="slidenum">
              <a:rPr lang="en-CA" smtClean="0"/>
              <a:pPr/>
              <a:t>319</a:t>
            </a:fld>
            <a:endParaRPr lang="en-CA" dirty="0" smtClean="0"/>
          </a:p>
        </p:txBody>
      </p:sp>
      <p:sp>
        <p:nvSpPr>
          <p:cNvPr id="783362" name="Rectangle 2"/>
          <p:cNvSpPr>
            <a:spLocks noGrp="1" noRot="1" noChangeAspect="1" noChangeArrowheads="1" noTextEdit="1"/>
          </p:cNvSpPr>
          <p:nvPr>
            <p:ph type="sldImg"/>
          </p:nvPr>
        </p:nvSpPr>
        <p:spPr>
          <a:xfrm>
            <a:off x="381000" y="685800"/>
            <a:ext cx="6096000" cy="3429000"/>
          </a:xfrm>
          <a:ln/>
        </p:spPr>
      </p:sp>
      <p:sp>
        <p:nvSpPr>
          <p:cNvPr id="78336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5409" name="Rectangle 7"/>
          <p:cNvSpPr>
            <a:spLocks noGrp="1" noChangeArrowheads="1"/>
          </p:cNvSpPr>
          <p:nvPr>
            <p:ph type="sldNum" sz="quarter" idx="5"/>
          </p:nvPr>
        </p:nvSpPr>
        <p:spPr>
          <a:noFill/>
        </p:spPr>
        <p:txBody>
          <a:bodyPr/>
          <a:lstStyle/>
          <a:p>
            <a:fld id="{73D0C793-ABFB-42F8-80AC-AEB10184573B}" type="slidenum">
              <a:rPr lang="en-CA" smtClean="0"/>
              <a:pPr/>
              <a:t>320</a:t>
            </a:fld>
            <a:endParaRPr lang="en-CA" dirty="0" smtClean="0"/>
          </a:p>
        </p:txBody>
      </p:sp>
      <p:sp>
        <p:nvSpPr>
          <p:cNvPr id="785410" name="Rectangle 2"/>
          <p:cNvSpPr>
            <a:spLocks noGrp="1" noRot="1" noChangeAspect="1" noChangeArrowheads="1" noTextEdit="1"/>
          </p:cNvSpPr>
          <p:nvPr>
            <p:ph type="sldImg"/>
          </p:nvPr>
        </p:nvSpPr>
        <p:spPr>
          <a:xfrm>
            <a:off x="381000" y="685800"/>
            <a:ext cx="6096000" cy="3429000"/>
          </a:xfrm>
          <a:ln/>
        </p:spPr>
      </p:sp>
      <p:sp>
        <p:nvSpPr>
          <p:cNvPr id="78541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7457" name="Rectangle 7"/>
          <p:cNvSpPr>
            <a:spLocks noGrp="1" noChangeArrowheads="1"/>
          </p:cNvSpPr>
          <p:nvPr>
            <p:ph type="sldNum" sz="quarter" idx="5"/>
          </p:nvPr>
        </p:nvSpPr>
        <p:spPr>
          <a:noFill/>
        </p:spPr>
        <p:txBody>
          <a:bodyPr/>
          <a:lstStyle/>
          <a:p>
            <a:fld id="{D3023FD9-A145-4B7C-A29E-918E5B30D503}" type="slidenum">
              <a:rPr lang="en-CA" smtClean="0"/>
              <a:pPr/>
              <a:t>321</a:t>
            </a:fld>
            <a:endParaRPr lang="en-CA" dirty="0" smtClean="0"/>
          </a:p>
        </p:txBody>
      </p:sp>
      <p:sp>
        <p:nvSpPr>
          <p:cNvPr id="787458" name="Rectangle 2"/>
          <p:cNvSpPr>
            <a:spLocks noGrp="1" noRot="1" noChangeAspect="1" noChangeArrowheads="1" noTextEdit="1"/>
          </p:cNvSpPr>
          <p:nvPr>
            <p:ph type="sldImg"/>
          </p:nvPr>
        </p:nvSpPr>
        <p:spPr>
          <a:xfrm>
            <a:off x="381000" y="685800"/>
            <a:ext cx="6096000" cy="3429000"/>
          </a:xfrm>
          <a:ln/>
        </p:spPr>
      </p:sp>
      <p:sp>
        <p:nvSpPr>
          <p:cNvPr id="78745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9505" name="Rectangle 7"/>
          <p:cNvSpPr>
            <a:spLocks noGrp="1" noChangeArrowheads="1"/>
          </p:cNvSpPr>
          <p:nvPr>
            <p:ph type="sldNum" sz="quarter" idx="5"/>
          </p:nvPr>
        </p:nvSpPr>
        <p:spPr>
          <a:noFill/>
        </p:spPr>
        <p:txBody>
          <a:bodyPr/>
          <a:lstStyle/>
          <a:p>
            <a:fld id="{BA5B07AE-E8C4-4621-8BC8-016A4B5AD80C}" type="slidenum">
              <a:rPr lang="en-CA" smtClean="0"/>
              <a:pPr/>
              <a:t>322</a:t>
            </a:fld>
            <a:endParaRPr lang="en-CA" dirty="0" smtClean="0"/>
          </a:p>
        </p:txBody>
      </p:sp>
      <p:sp>
        <p:nvSpPr>
          <p:cNvPr id="789506" name="Rectangle 2"/>
          <p:cNvSpPr>
            <a:spLocks noGrp="1" noRot="1" noChangeAspect="1" noChangeArrowheads="1" noTextEdit="1"/>
          </p:cNvSpPr>
          <p:nvPr>
            <p:ph type="sldImg"/>
          </p:nvPr>
        </p:nvSpPr>
        <p:spPr>
          <a:xfrm>
            <a:off x="381000" y="685800"/>
            <a:ext cx="6096000" cy="3429000"/>
          </a:xfrm>
          <a:ln/>
        </p:spPr>
      </p:sp>
      <p:sp>
        <p:nvSpPr>
          <p:cNvPr id="78950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553" name="Rectangle 7"/>
          <p:cNvSpPr>
            <a:spLocks noGrp="1" noChangeArrowheads="1"/>
          </p:cNvSpPr>
          <p:nvPr>
            <p:ph type="sldNum" sz="quarter" idx="5"/>
          </p:nvPr>
        </p:nvSpPr>
        <p:spPr>
          <a:noFill/>
        </p:spPr>
        <p:txBody>
          <a:bodyPr/>
          <a:lstStyle/>
          <a:p>
            <a:fld id="{2BD7442B-C503-4064-8399-9E7578B2D2B3}" type="slidenum">
              <a:rPr lang="en-CA" smtClean="0"/>
              <a:pPr/>
              <a:t>323</a:t>
            </a:fld>
            <a:endParaRPr lang="en-CA" dirty="0" smtClean="0"/>
          </a:p>
        </p:txBody>
      </p:sp>
      <p:sp>
        <p:nvSpPr>
          <p:cNvPr id="791554" name="Rectangle 2"/>
          <p:cNvSpPr>
            <a:spLocks noGrp="1" noRot="1" noChangeAspect="1" noChangeArrowheads="1" noTextEdit="1"/>
          </p:cNvSpPr>
          <p:nvPr>
            <p:ph type="sldImg"/>
          </p:nvPr>
        </p:nvSpPr>
        <p:spPr>
          <a:xfrm>
            <a:off x="381000" y="685800"/>
            <a:ext cx="6096000" cy="3429000"/>
          </a:xfrm>
          <a:ln/>
        </p:spPr>
      </p:sp>
      <p:sp>
        <p:nvSpPr>
          <p:cNvPr id="79155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3601" name="Rectangle 7"/>
          <p:cNvSpPr>
            <a:spLocks noGrp="1" noChangeArrowheads="1"/>
          </p:cNvSpPr>
          <p:nvPr>
            <p:ph type="sldNum" sz="quarter" idx="5"/>
          </p:nvPr>
        </p:nvSpPr>
        <p:spPr>
          <a:noFill/>
        </p:spPr>
        <p:txBody>
          <a:bodyPr/>
          <a:lstStyle/>
          <a:p>
            <a:fld id="{28351936-1FB6-4A9B-B1B7-01603B27B951}" type="slidenum">
              <a:rPr lang="en-CA" smtClean="0"/>
              <a:pPr/>
              <a:t>324</a:t>
            </a:fld>
            <a:endParaRPr lang="en-CA" dirty="0" smtClean="0"/>
          </a:p>
        </p:txBody>
      </p:sp>
      <p:sp>
        <p:nvSpPr>
          <p:cNvPr id="793602" name="Rectangle 2"/>
          <p:cNvSpPr>
            <a:spLocks noGrp="1" noRot="1" noChangeAspect="1" noChangeArrowheads="1" noTextEdit="1"/>
          </p:cNvSpPr>
          <p:nvPr>
            <p:ph type="sldImg"/>
          </p:nvPr>
        </p:nvSpPr>
        <p:spPr>
          <a:xfrm>
            <a:off x="381000" y="685800"/>
            <a:ext cx="6096000" cy="3429000"/>
          </a:xfrm>
          <a:ln/>
        </p:spPr>
      </p:sp>
      <p:sp>
        <p:nvSpPr>
          <p:cNvPr id="79360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649" name="Rectangle 7"/>
          <p:cNvSpPr>
            <a:spLocks noGrp="1" noChangeArrowheads="1"/>
          </p:cNvSpPr>
          <p:nvPr>
            <p:ph type="sldNum" sz="quarter" idx="5"/>
          </p:nvPr>
        </p:nvSpPr>
        <p:spPr>
          <a:noFill/>
        </p:spPr>
        <p:txBody>
          <a:bodyPr/>
          <a:lstStyle/>
          <a:p>
            <a:fld id="{D7C8A934-CB19-4CC2-B402-9C7265DF91B4}" type="slidenum">
              <a:rPr lang="en-CA" smtClean="0"/>
              <a:pPr/>
              <a:t>325</a:t>
            </a:fld>
            <a:endParaRPr lang="en-CA" dirty="0" smtClean="0"/>
          </a:p>
        </p:txBody>
      </p:sp>
      <p:sp>
        <p:nvSpPr>
          <p:cNvPr id="795650" name="Rectangle 2"/>
          <p:cNvSpPr>
            <a:spLocks noGrp="1" noRot="1" noChangeAspect="1" noChangeArrowheads="1" noTextEdit="1"/>
          </p:cNvSpPr>
          <p:nvPr>
            <p:ph type="sldImg"/>
          </p:nvPr>
        </p:nvSpPr>
        <p:spPr>
          <a:xfrm>
            <a:off x="381000" y="685800"/>
            <a:ext cx="6096000" cy="3429000"/>
          </a:xfrm>
          <a:ln/>
        </p:spPr>
      </p:sp>
      <p:sp>
        <p:nvSpPr>
          <p:cNvPr id="79565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7697" name="Rectangle 7"/>
          <p:cNvSpPr>
            <a:spLocks noGrp="1" noChangeArrowheads="1"/>
          </p:cNvSpPr>
          <p:nvPr>
            <p:ph type="sldNum" sz="quarter" idx="5"/>
          </p:nvPr>
        </p:nvSpPr>
        <p:spPr>
          <a:noFill/>
        </p:spPr>
        <p:txBody>
          <a:bodyPr/>
          <a:lstStyle/>
          <a:p>
            <a:fld id="{DF0CA1E4-9774-4834-B638-4AC385ED058C}" type="slidenum">
              <a:rPr lang="en-CA" smtClean="0"/>
              <a:pPr/>
              <a:t>326</a:t>
            </a:fld>
            <a:endParaRPr lang="en-CA" dirty="0" smtClean="0"/>
          </a:p>
        </p:txBody>
      </p:sp>
      <p:sp>
        <p:nvSpPr>
          <p:cNvPr id="797698" name="Rectangle 2"/>
          <p:cNvSpPr>
            <a:spLocks noGrp="1" noRot="1" noChangeAspect="1" noChangeArrowheads="1" noTextEdit="1"/>
          </p:cNvSpPr>
          <p:nvPr>
            <p:ph type="sldImg"/>
          </p:nvPr>
        </p:nvSpPr>
        <p:spPr>
          <a:xfrm>
            <a:off x="381000" y="685800"/>
            <a:ext cx="6096000" cy="3429000"/>
          </a:xfrm>
          <a:ln/>
        </p:spPr>
      </p:sp>
      <p:sp>
        <p:nvSpPr>
          <p:cNvPr id="79769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745" name="Rectangle 7"/>
          <p:cNvSpPr>
            <a:spLocks noGrp="1" noChangeArrowheads="1"/>
          </p:cNvSpPr>
          <p:nvPr>
            <p:ph type="sldNum" sz="quarter" idx="5"/>
          </p:nvPr>
        </p:nvSpPr>
        <p:spPr>
          <a:noFill/>
        </p:spPr>
        <p:txBody>
          <a:bodyPr/>
          <a:lstStyle/>
          <a:p>
            <a:fld id="{670E44B4-3486-4A53-B6DB-419397D64CD5}" type="slidenum">
              <a:rPr lang="en-CA" smtClean="0"/>
              <a:pPr/>
              <a:t>327</a:t>
            </a:fld>
            <a:endParaRPr lang="en-CA" dirty="0" smtClean="0"/>
          </a:p>
        </p:txBody>
      </p:sp>
      <p:sp>
        <p:nvSpPr>
          <p:cNvPr id="799746" name="Rectangle 2"/>
          <p:cNvSpPr>
            <a:spLocks noGrp="1" noRot="1" noChangeAspect="1" noChangeArrowheads="1" noTextEdit="1"/>
          </p:cNvSpPr>
          <p:nvPr>
            <p:ph type="sldImg"/>
          </p:nvPr>
        </p:nvSpPr>
        <p:spPr>
          <a:xfrm>
            <a:off x="381000" y="685800"/>
            <a:ext cx="6096000" cy="3429000"/>
          </a:xfrm>
          <a:ln/>
        </p:spPr>
      </p:sp>
      <p:sp>
        <p:nvSpPr>
          <p:cNvPr id="79974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1793" name="Rectangle 7"/>
          <p:cNvSpPr>
            <a:spLocks noGrp="1" noChangeArrowheads="1"/>
          </p:cNvSpPr>
          <p:nvPr>
            <p:ph type="sldNum" sz="quarter" idx="5"/>
          </p:nvPr>
        </p:nvSpPr>
        <p:spPr>
          <a:noFill/>
        </p:spPr>
        <p:txBody>
          <a:bodyPr/>
          <a:lstStyle/>
          <a:p>
            <a:fld id="{ACB7A040-BF23-412E-B686-94C1F1A78FFE}" type="slidenum">
              <a:rPr lang="en-CA" smtClean="0"/>
              <a:pPr/>
              <a:t>328</a:t>
            </a:fld>
            <a:endParaRPr lang="en-CA" dirty="0" smtClean="0"/>
          </a:p>
        </p:txBody>
      </p:sp>
      <p:sp>
        <p:nvSpPr>
          <p:cNvPr id="801794" name="Rectangle 2"/>
          <p:cNvSpPr>
            <a:spLocks noGrp="1" noRot="1" noChangeAspect="1" noChangeArrowheads="1" noTextEdit="1"/>
          </p:cNvSpPr>
          <p:nvPr>
            <p:ph type="sldImg"/>
          </p:nvPr>
        </p:nvSpPr>
        <p:spPr>
          <a:xfrm>
            <a:off x="381000" y="685800"/>
            <a:ext cx="6096000" cy="3429000"/>
          </a:xfrm>
          <a:ln/>
        </p:spPr>
      </p:sp>
      <p:sp>
        <p:nvSpPr>
          <p:cNvPr id="80179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1" name="Rectangle 7"/>
          <p:cNvSpPr>
            <a:spLocks noGrp="1" noChangeArrowheads="1"/>
          </p:cNvSpPr>
          <p:nvPr>
            <p:ph type="sldNum" sz="quarter" idx="5"/>
          </p:nvPr>
        </p:nvSpPr>
        <p:spPr>
          <a:noFill/>
        </p:spPr>
        <p:txBody>
          <a:bodyPr/>
          <a:lstStyle/>
          <a:p>
            <a:fld id="{82665C94-3923-437D-8E71-63FC2C762FA6}" type="slidenum">
              <a:rPr lang="en-CA" smtClean="0"/>
              <a:pPr/>
              <a:t>329</a:t>
            </a:fld>
            <a:endParaRPr lang="en-CA" dirty="0" smtClean="0"/>
          </a:p>
        </p:txBody>
      </p:sp>
      <p:sp>
        <p:nvSpPr>
          <p:cNvPr id="803842" name="Rectangle 2"/>
          <p:cNvSpPr>
            <a:spLocks noGrp="1" noRot="1" noChangeAspect="1" noChangeArrowheads="1" noTextEdit="1"/>
          </p:cNvSpPr>
          <p:nvPr>
            <p:ph type="sldImg"/>
          </p:nvPr>
        </p:nvSpPr>
        <p:spPr>
          <a:xfrm>
            <a:off x="381000" y="685800"/>
            <a:ext cx="6096000" cy="3429000"/>
          </a:xfrm>
          <a:ln/>
        </p:spPr>
      </p:sp>
      <p:sp>
        <p:nvSpPr>
          <p:cNvPr id="80384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5889" name="Rectangle 7"/>
          <p:cNvSpPr>
            <a:spLocks noGrp="1" noChangeArrowheads="1"/>
          </p:cNvSpPr>
          <p:nvPr>
            <p:ph type="sldNum" sz="quarter" idx="5"/>
          </p:nvPr>
        </p:nvSpPr>
        <p:spPr>
          <a:noFill/>
        </p:spPr>
        <p:txBody>
          <a:bodyPr/>
          <a:lstStyle/>
          <a:p>
            <a:fld id="{A9C50F5A-8ECC-42A9-8CD2-438F27987091}" type="slidenum">
              <a:rPr lang="en-CA" smtClean="0"/>
              <a:pPr/>
              <a:t>330</a:t>
            </a:fld>
            <a:endParaRPr lang="en-CA" dirty="0" smtClean="0"/>
          </a:p>
        </p:txBody>
      </p:sp>
      <p:sp>
        <p:nvSpPr>
          <p:cNvPr id="805890" name="Rectangle 2"/>
          <p:cNvSpPr>
            <a:spLocks noGrp="1" noRot="1" noChangeAspect="1" noChangeArrowheads="1" noTextEdit="1"/>
          </p:cNvSpPr>
          <p:nvPr>
            <p:ph type="sldImg"/>
          </p:nvPr>
        </p:nvSpPr>
        <p:spPr>
          <a:xfrm>
            <a:off x="381000" y="685800"/>
            <a:ext cx="6096000" cy="3429000"/>
          </a:xfrm>
          <a:ln/>
        </p:spPr>
      </p:sp>
      <p:sp>
        <p:nvSpPr>
          <p:cNvPr id="80589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825" name="Rectangle 7"/>
          <p:cNvSpPr>
            <a:spLocks noGrp="1" noChangeArrowheads="1"/>
          </p:cNvSpPr>
          <p:nvPr>
            <p:ph type="sldNum" sz="quarter" idx="5"/>
          </p:nvPr>
        </p:nvSpPr>
        <p:spPr>
          <a:noFill/>
        </p:spPr>
        <p:txBody>
          <a:bodyPr/>
          <a:lstStyle/>
          <a:p>
            <a:fld id="{92170284-D3C5-468C-93BE-8C6CE77EFAF1}" type="slidenum">
              <a:rPr lang="en-CA" smtClean="0"/>
              <a:pPr/>
              <a:t>331</a:t>
            </a:fld>
            <a:endParaRPr lang="en-CA" dirty="0" smtClean="0"/>
          </a:p>
        </p:txBody>
      </p:sp>
      <p:sp>
        <p:nvSpPr>
          <p:cNvPr id="717826" name="Rectangle 2"/>
          <p:cNvSpPr>
            <a:spLocks noGrp="1" noRot="1" noChangeAspect="1" noChangeArrowheads="1" noTextEdit="1"/>
          </p:cNvSpPr>
          <p:nvPr>
            <p:ph type="sldImg"/>
          </p:nvPr>
        </p:nvSpPr>
        <p:spPr>
          <a:xfrm>
            <a:off x="381000" y="685800"/>
            <a:ext cx="6096000" cy="3429000"/>
          </a:xfrm>
          <a:ln/>
        </p:spPr>
      </p:sp>
      <p:sp>
        <p:nvSpPr>
          <p:cNvPr id="71782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985" name="Rectangle 7"/>
          <p:cNvSpPr>
            <a:spLocks noGrp="1" noChangeArrowheads="1"/>
          </p:cNvSpPr>
          <p:nvPr>
            <p:ph type="sldNum" sz="quarter" idx="5"/>
          </p:nvPr>
        </p:nvSpPr>
        <p:spPr>
          <a:noFill/>
        </p:spPr>
        <p:txBody>
          <a:bodyPr/>
          <a:lstStyle/>
          <a:p>
            <a:fld id="{A6C0C51B-F77F-4BB1-9439-716619017325}" type="slidenum">
              <a:rPr lang="en-CA" smtClean="0"/>
              <a:pPr/>
              <a:t>332</a:t>
            </a:fld>
            <a:endParaRPr lang="en-CA" dirty="0" smtClean="0"/>
          </a:p>
        </p:txBody>
      </p:sp>
      <p:sp>
        <p:nvSpPr>
          <p:cNvPr id="809986" name="Rectangle 2"/>
          <p:cNvSpPr>
            <a:spLocks noGrp="1" noRot="1" noChangeAspect="1" noChangeArrowheads="1" noTextEdit="1"/>
          </p:cNvSpPr>
          <p:nvPr>
            <p:ph type="sldImg"/>
          </p:nvPr>
        </p:nvSpPr>
        <p:spPr>
          <a:xfrm>
            <a:off x="381000" y="685800"/>
            <a:ext cx="6096000" cy="3429000"/>
          </a:xfrm>
          <a:ln/>
        </p:spPr>
      </p:sp>
      <p:sp>
        <p:nvSpPr>
          <p:cNvPr id="80998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2033" name="Rectangle 7"/>
          <p:cNvSpPr>
            <a:spLocks noGrp="1" noChangeArrowheads="1"/>
          </p:cNvSpPr>
          <p:nvPr>
            <p:ph type="sldNum" sz="quarter" idx="5"/>
          </p:nvPr>
        </p:nvSpPr>
        <p:spPr>
          <a:noFill/>
        </p:spPr>
        <p:txBody>
          <a:bodyPr/>
          <a:lstStyle/>
          <a:p>
            <a:fld id="{54DBC719-4FE8-4773-8536-A2C18EBC081D}" type="slidenum">
              <a:rPr lang="en-CA" smtClean="0"/>
              <a:pPr/>
              <a:t>333</a:t>
            </a:fld>
            <a:endParaRPr lang="en-CA" dirty="0" smtClean="0"/>
          </a:p>
        </p:txBody>
      </p:sp>
      <p:sp>
        <p:nvSpPr>
          <p:cNvPr id="812034" name="Rectangle 2"/>
          <p:cNvSpPr>
            <a:spLocks noGrp="1" noRot="1" noChangeAspect="1" noChangeArrowheads="1" noTextEdit="1"/>
          </p:cNvSpPr>
          <p:nvPr>
            <p:ph type="sldImg"/>
          </p:nvPr>
        </p:nvSpPr>
        <p:spPr>
          <a:xfrm>
            <a:off x="381000" y="685800"/>
            <a:ext cx="6096000" cy="3429000"/>
          </a:xfrm>
          <a:ln/>
        </p:spPr>
      </p:sp>
      <p:sp>
        <p:nvSpPr>
          <p:cNvPr id="81203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4081" name="Rectangle 7"/>
          <p:cNvSpPr>
            <a:spLocks noGrp="1" noChangeArrowheads="1"/>
          </p:cNvSpPr>
          <p:nvPr>
            <p:ph type="sldNum" sz="quarter" idx="5"/>
          </p:nvPr>
        </p:nvSpPr>
        <p:spPr>
          <a:noFill/>
        </p:spPr>
        <p:txBody>
          <a:bodyPr/>
          <a:lstStyle/>
          <a:p>
            <a:fld id="{0CB0E2AC-6C38-4C27-8226-6AC8352A3A60}" type="slidenum">
              <a:rPr lang="en-CA" smtClean="0"/>
              <a:pPr/>
              <a:t>334</a:t>
            </a:fld>
            <a:endParaRPr lang="en-CA" dirty="0" smtClean="0"/>
          </a:p>
        </p:txBody>
      </p:sp>
      <p:sp>
        <p:nvSpPr>
          <p:cNvPr id="814082" name="Rectangle 2"/>
          <p:cNvSpPr>
            <a:spLocks noGrp="1" noRot="1" noChangeAspect="1" noChangeArrowheads="1" noTextEdit="1"/>
          </p:cNvSpPr>
          <p:nvPr>
            <p:ph type="sldImg"/>
          </p:nvPr>
        </p:nvSpPr>
        <p:spPr>
          <a:xfrm>
            <a:off x="381000" y="685800"/>
            <a:ext cx="6096000" cy="3429000"/>
          </a:xfrm>
          <a:ln/>
        </p:spPr>
      </p:sp>
      <p:sp>
        <p:nvSpPr>
          <p:cNvPr id="81408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6129" name="Rectangle 7"/>
          <p:cNvSpPr>
            <a:spLocks noGrp="1" noChangeArrowheads="1"/>
          </p:cNvSpPr>
          <p:nvPr>
            <p:ph type="sldNum" sz="quarter" idx="5"/>
          </p:nvPr>
        </p:nvSpPr>
        <p:spPr>
          <a:noFill/>
        </p:spPr>
        <p:txBody>
          <a:bodyPr/>
          <a:lstStyle/>
          <a:p>
            <a:fld id="{44C4A663-99D8-4108-99AD-7DF23B07FCA5}" type="slidenum">
              <a:rPr lang="en-CA" smtClean="0"/>
              <a:pPr/>
              <a:t>335</a:t>
            </a:fld>
            <a:endParaRPr lang="en-CA" dirty="0" smtClean="0"/>
          </a:p>
        </p:txBody>
      </p:sp>
      <p:sp>
        <p:nvSpPr>
          <p:cNvPr id="816130" name="Rectangle 2"/>
          <p:cNvSpPr>
            <a:spLocks noGrp="1" noRot="1" noChangeAspect="1" noChangeArrowheads="1" noTextEdit="1"/>
          </p:cNvSpPr>
          <p:nvPr>
            <p:ph type="sldImg"/>
          </p:nvPr>
        </p:nvSpPr>
        <p:spPr>
          <a:xfrm>
            <a:off x="381000" y="685800"/>
            <a:ext cx="6096000" cy="3429000"/>
          </a:xfrm>
          <a:ln/>
        </p:spPr>
      </p:sp>
      <p:sp>
        <p:nvSpPr>
          <p:cNvPr id="81613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8177" name="Rectangle 7"/>
          <p:cNvSpPr>
            <a:spLocks noGrp="1" noChangeArrowheads="1"/>
          </p:cNvSpPr>
          <p:nvPr>
            <p:ph type="sldNum" sz="quarter" idx="5"/>
          </p:nvPr>
        </p:nvSpPr>
        <p:spPr>
          <a:noFill/>
        </p:spPr>
        <p:txBody>
          <a:bodyPr/>
          <a:lstStyle/>
          <a:p>
            <a:fld id="{BE6E834D-D1C4-4578-81D4-8D24B44A06DB}" type="slidenum">
              <a:rPr lang="en-CA" smtClean="0"/>
              <a:pPr/>
              <a:t>336</a:t>
            </a:fld>
            <a:endParaRPr lang="en-CA" dirty="0" smtClean="0"/>
          </a:p>
        </p:txBody>
      </p:sp>
      <p:sp>
        <p:nvSpPr>
          <p:cNvPr id="818178" name="Rectangle 2"/>
          <p:cNvSpPr>
            <a:spLocks noGrp="1" noRot="1" noChangeAspect="1" noChangeArrowheads="1" noTextEdit="1"/>
          </p:cNvSpPr>
          <p:nvPr>
            <p:ph type="sldImg"/>
          </p:nvPr>
        </p:nvSpPr>
        <p:spPr>
          <a:xfrm>
            <a:off x="381000" y="685800"/>
            <a:ext cx="6096000" cy="3429000"/>
          </a:xfrm>
          <a:ln/>
        </p:spPr>
      </p:sp>
      <p:sp>
        <p:nvSpPr>
          <p:cNvPr id="81817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5" name="Rectangle 7"/>
          <p:cNvSpPr>
            <a:spLocks noGrp="1" noChangeArrowheads="1"/>
          </p:cNvSpPr>
          <p:nvPr>
            <p:ph type="sldNum" sz="quarter" idx="5"/>
          </p:nvPr>
        </p:nvSpPr>
        <p:spPr>
          <a:noFill/>
        </p:spPr>
        <p:txBody>
          <a:bodyPr/>
          <a:lstStyle/>
          <a:p>
            <a:fld id="{FB3A4FAB-3C0D-494E-A4FA-CB6F5B5239A1}" type="slidenum">
              <a:rPr lang="en-CA" smtClean="0"/>
              <a:pPr/>
              <a:t>337</a:t>
            </a:fld>
            <a:endParaRPr lang="en-CA" dirty="0" smtClean="0"/>
          </a:p>
        </p:txBody>
      </p:sp>
      <p:sp>
        <p:nvSpPr>
          <p:cNvPr id="820226" name="Rectangle 2"/>
          <p:cNvSpPr>
            <a:spLocks noGrp="1" noRot="1" noChangeAspect="1" noChangeArrowheads="1" noTextEdit="1"/>
          </p:cNvSpPr>
          <p:nvPr>
            <p:ph type="sldImg"/>
          </p:nvPr>
        </p:nvSpPr>
        <p:spPr>
          <a:xfrm>
            <a:off x="381000" y="685800"/>
            <a:ext cx="6096000" cy="3429000"/>
          </a:xfrm>
          <a:ln/>
        </p:spPr>
      </p:sp>
      <p:sp>
        <p:nvSpPr>
          <p:cNvPr id="82022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2273" name="Rectangle 7"/>
          <p:cNvSpPr>
            <a:spLocks noGrp="1" noChangeArrowheads="1"/>
          </p:cNvSpPr>
          <p:nvPr>
            <p:ph type="sldNum" sz="quarter" idx="5"/>
          </p:nvPr>
        </p:nvSpPr>
        <p:spPr>
          <a:noFill/>
        </p:spPr>
        <p:txBody>
          <a:bodyPr/>
          <a:lstStyle/>
          <a:p>
            <a:fld id="{4C3784B1-86CE-44EE-B77B-2DE1AD3FA6BC}" type="slidenum">
              <a:rPr lang="en-CA" smtClean="0"/>
              <a:pPr/>
              <a:t>338</a:t>
            </a:fld>
            <a:endParaRPr lang="en-CA" dirty="0" smtClean="0"/>
          </a:p>
        </p:txBody>
      </p:sp>
      <p:sp>
        <p:nvSpPr>
          <p:cNvPr id="822274" name="Rectangle 2"/>
          <p:cNvSpPr>
            <a:spLocks noGrp="1" noRot="1" noChangeAspect="1" noChangeArrowheads="1" noTextEdit="1"/>
          </p:cNvSpPr>
          <p:nvPr>
            <p:ph type="sldImg"/>
          </p:nvPr>
        </p:nvSpPr>
        <p:spPr>
          <a:xfrm>
            <a:off x="381000" y="685800"/>
            <a:ext cx="6096000" cy="3429000"/>
          </a:xfrm>
          <a:ln/>
        </p:spPr>
      </p:sp>
      <p:sp>
        <p:nvSpPr>
          <p:cNvPr id="82227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4"/>
          <p:cNvSpPr>
            <a:spLocks/>
          </p:cNvSpPr>
          <p:nvPr/>
        </p:nvSpPr>
        <p:spPr bwMode="auto">
          <a:xfrm>
            <a:off x="285750" y="2102644"/>
            <a:ext cx="1588" cy="2276475"/>
          </a:xfrm>
          <a:custGeom>
            <a:avLst/>
            <a:gdLst>
              <a:gd name="T0" fmla="*/ 0 h 1912"/>
              <a:gd name="T1" fmla="*/ 6 h 1912"/>
              <a:gd name="T2" fmla="*/ 6 h 1912"/>
              <a:gd name="T3" fmla="*/ 60 h 1912"/>
              <a:gd name="T4" fmla="*/ 1912 h 1912"/>
              <a:gd name="T5" fmla="*/ 1912 h 1912"/>
              <a:gd name="T6" fmla="*/ 0 h 1912"/>
              <a:gd name="T7" fmla="*/ 0 h 191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912">
                <a:moveTo>
                  <a:pt x="0" y="0"/>
                </a:moveTo>
                <a:lnTo>
                  <a:pt x="0" y="6"/>
                </a:lnTo>
                <a:lnTo>
                  <a:pt x="0" y="6"/>
                </a:lnTo>
                <a:lnTo>
                  <a:pt x="0" y="60"/>
                </a:lnTo>
                <a:lnTo>
                  <a:pt x="0" y="1912"/>
                </a:lnTo>
                <a:lnTo>
                  <a:pt x="0" y="1912"/>
                </a:lnTo>
                <a:lnTo>
                  <a:pt x="0" y="0"/>
                </a:lnTo>
                <a:lnTo>
                  <a:pt x="0" y="0"/>
                </a:lnTo>
                <a:close/>
              </a:path>
            </a:pathLst>
          </a:custGeom>
          <a:solidFill>
            <a:srgbClr val="6BBA27"/>
          </a:solidFill>
          <a:ln w="9525">
            <a:noFill/>
            <a:round/>
            <a:headEnd/>
            <a:tailEnd/>
          </a:ln>
        </p:spPr>
        <p:txBody>
          <a:bodyPr/>
          <a:lstStyle/>
          <a:p>
            <a:pPr>
              <a:defRPr/>
            </a:pPr>
            <a:endParaRPr lang="en-CA" dirty="0">
              <a:effectLst/>
            </a:endParaRPr>
          </a:p>
        </p:txBody>
      </p:sp>
      <p:sp>
        <p:nvSpPr>
          <p:cNvPr id="33794" name="Rectangle 2"/>
          <p:cNvSpPr>
            <a:spLocks noGrp="1" noChangeArrowheads="1"/>
          </p:cNvSpPr>
          <p:nvPr>
            <p:ph type="ctrTitle" sz="quarter"/>
          </p:nvPr>
        </p:nvSpPr>
        <p:spPr>
          <a:xfrm>
            <a:off x="685800" y="1497807"/>
            <a:ext cx="7772400" cy="1073944"/>
          </a:xfrm>
        </p:spPr>
        <p:txBody>
          <a:bodyPr anchor="b" anchorCtr="1"/>
          <a:lstStyle>
            <a:lvl1pPr algn="ctr">
              <a:defRPr/>
            </a:lvl1pPr>
          </a:lstStyle>
          <a:p>
            <a:r>
              <a:rPr lang="en-CA"/>
              <a:t>Click to edit Master title style</a:t>
            </a:r>
          </a:p>
        </p:txBody>
      </p:sp>
      <p:sp>
        <p:nvSpPr>
          <p:cNvPr id="33795" name="Rectangle 3"/>
          <p:cNvSpPr>
            <a:spLocks noGrp="1" noChangeArrowheads="1"/>
          </p:cNvSpPr>
          <p:nvPr>
            <p:ph type="subTitle" sz="quarter" idx="1"/>
          </p:nvPr>
        </p:nvSpPr>
        <p:spPr>
          <a:xfrm>
            <a:off x="1371600" y="2914650"/>
            <a:ext cx="6400800" cy="1314450"/>
          </a:xfrm>
        </p:spPr>
        <p:txBody>
          <a:bodyPr/>
          <a:lstStyle>
            <a:lvl1pPr marL="0" indent="0" algn="ctr">
              <a:buFontTx/>
              <a:buNone/>
              <a:defRPr/>
            </a:lvl1pPr>
          </a:lstStyle>
          <a:p>
            <a:r>
              <a:rPr lang="en-CA"/>
              <a:t>Click to edit Master subtitle style</a:t>
            </a:r>
          </a:p>
        </p:txBody>
      </p:sp>
      <p:sp>
        <p:nvSpPr>
          <p:cNvPr id="5" name="Rectangle 5"/>
          <p:cNvSpPr>
            <a:spLocks noGrp="1" noChangeArrowheads="1"/>
          </p:cNvSpPr>
          <p:nvPr>
            <p:ph type="ftr" sz="quarter" idx="10"/>
          </p:nvPr>
        </p:nvSpPr>
        <p:spPr/>
        <p:txBody>
          <a:bodyPr/>
          <a:lstStyle>
            <a:lvl1pPr>
              <a:defRPr/>
            </a:lvl1pPr>
          </a:lstStyle>
          <a:p>
            <a:pPr>
              <a:defRPr/>
            </a:pPr>
            <a:endParaRPr lang="en-CA" dirty="0"/>
          </a:p>
        </p:txBody>
      </p:sp>
      <p:sp>
        <p:nvSpPr>
          <p:cNvPr id="6" name="Rectangle 6"/>
          <p:cNvSpPr>
            <a:spLocks noGrp="1" noChangeArrowheads="1"/>
          </p:cNvSpPr>
          <p:nvPr>
            <p:ph type="sldNum" sz="quarter" idx="11"/>
          </p:nvPr>
        </p:nvSpPr>
        <p:spPr/>
        <p:txBody>
          <a:bodyPr/>
          <a:lstStyle>
            <a:lvl1pPr>
              <a:defRPr/>
            </a:lvl1pPr>
          </a:lstStyle>
          <a:p>
            <a:pPr>
              <a:defRPr/>
            </a:pPr>
            <a:fld id="{BB26A813-A061-4259-8723-818038D724E5}" type="slidenum">
              <a:rPr lang="en-CA"/>
              <a:pPr>
                <a:defRPr/>
              </a:pPr>
              <a:t>‹#›</a:t>
            </a:fld>
            <a:endParaRPr lang="en-CA" dirty="0"/>
          </a:p>
        </p:txBody>
      </p:sp>
      <p:sp>
        <p:nvSpPr>
          <p:cNvPr id="7" name="Rectangle 7"/>
          <p:cNvSpPr>
            <a:spLocks noGrp="1" noChangeArrowheads="1"/>
          </p:cNvSpPr>
          <p:nvPr>
            <p:ph type="dt" sz="quarter" idx="12"/>
          </p:nvPr>
        </p:nvSpPr>
        <p:spPr/>
        <p:txBody>
          <a:bodyPr/>
          <a:lstStyle>
            <a:lvl1pPr>
              <a:defRPr/>
            </a:lvl1pPr>
          </a:lstStyle>
          <a:p>
            <a:pPr>
              <a:defRPr/>
            </a:pPr>
            <a:endParaRPr lang="en-CA"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CA"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CA" dirty="0"/>
          </a:p>
        </p:txBody>
      </p:sp>
      <p:sp>
        <p:nvSpPr>
          <p:cNvPr id="6" name="Rectangle 6"/>
          <p:cNvSpPr>
            <a:spLocks noGrp="1" noChangeArrowheads="1"/>
          </p:cNvSpPr>
          <p:nvPr>
            <p:ph type="sldNum" sz="quarter" idx="12"/>
          </p:nvPr>
        </p:nvSpPr>
        <p:spPr>
          <a:ln/>
        </p:spPr>
        <p:txBody>
          <a:bodyPr/>
          <a:lstStyle>
            <a:lvl1pPr>
              <a:defRPr/>
            </a:lvl1pPr>
          </a:lstStyle>
          <a:p>
            <a:pPr>
              <a:defRPr/>
            </a:pPr>
            <a:fld id="{C8F6533A-78BA-4F85-B1CE-26C1A8314407}" type="slidenum">
              <a:rPr lang="en-CA"/>
              <a:pPr>
                <a:defRPr/>
              </a:pPr>
              <a:t>‹#›</a:t>
            </a:fld>
            <a:endParaRPr lang="en-CA"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CA"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CA" dirty="0"/>
          </a:p>
        </p:txBody>
      </p:sp>
      <p:sp>
        <p:nvSpPr>
          <p:cNvPr id="6" name="Rectangle 6"/>
          <p:cNvSpPr>
            <a:spLocks noGrp="1" noChangeArrowheads="1"/>
          </p:cNvSpPr>
          <p:nvPr>
            <p:ph type="sldNum" sz="quarter" idx="12"/>
          </p:nvPr>
        </p:nvSpPr>
        <p:spPr>
          <a:ln/>
        </p:spPr>
        <p:txBody>
          <a:bodyPr/>
          <a:lstStyle>
            <a:lvl1pPr>
              <a:defRPr/>
            </a:lvl1pPr>
          </a:lstStyle>
          <a:p>
            <a:pPr>
              <a:defRPr/>
            </a:pPr>
            <a:fld id="{24608F7F-09BA-4F72-98B3-5C8A60F57729}" type="slidenum">
              <a:rPr lang="en-CA"/>
              <a:pPr>
                <a:defRPr/>
              </a:pPr>
              <a:t>‹#›</a:t>
            </a:fld>
            <a:endParaRPr lang="en-CA"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428750"/>
            <a:ext cx="4038600" cy="308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428750"/>
            <a:ext cx="4038600" cy="308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endParaRPr lang="en-CA"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CA" dirty="0"/>
          </a:p>
        </p:txBody>
      </p:sp>
      <p:sp>
        <p:nvSpPr>
          <p:cNvPr id="7" name="Rectangle 6"/>
          <p:cNvSpPr>
            <a:spLocks noGrp="1" noChangeArrowheads="1"/>
          </p:cNvSpPr>
          <p:nvPr>
            <p:ph type="sldNum" sz="quarter" idx="12"/>
          </p:nvPr>
        </p:nvSpPr>
        <p:spPr>
          <a:ln/>
        </p:spPr>
        <p:txBody>
          <a:bodyPr/>
          <a:lstStyle>
            <a:lvl1pPr>
              <a:defRPr/>
            </a:lvl1pPr>
          </a:lstStyle>
          <a:p>
            <a:pPr>
              <a:defRPr/>
            </a:pPr>
            <a:fld id="{D1EEBCCA-89EC-4549-9B25-B255F8CB4080}" type="slidenum">
              <a:rPr lang="en-CA"/>
              <a:pPr>
                <a:defRPr/>
              </a:pPr>
              <a:t>‹#›</a:t>
            </a:fld>
            <a:endParaRPr lang="en-CA"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4"/>
          <p:cNvSpPr>
            <a:spLocks noGrp="1" noChangeArrowheads="1"/>
          </p:cNvSpPr>
          <p:nvPr>
            <p:ph type="dt" sz="half" idx="10"/>
          </p:nvPr>
        </p:nvSpPr>
        <p:spPr>
          <a:ln/>
        </p:spPr>
        <p:txBody>
          <a:bodyPr/>
          <a:lstStyle>
            <a:lvl1pPr>
              <a:defRPr/>
            </a:lvl1pPr>
          </a:lstStyle>
          <a:p>
            <a:pPr>
              <a:defRPr/>
            </a:pPr>
            <a:endParaRPr lang="en-CA"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CA" dirty="0"/>
          </a:p>
        </p:txBody>
      </p:sp>
      <p:sp>
        <p:nvSpPr>
          <p:cNvPr id="9" name="Rectangle 6"/>
          <p:cNvSpPr>
            <a:spLocks noGrp="1" noChangeArrowheads="1"/>
          </p:cNvSpPr>
          <p:nvPr>
            <p:ph type="sldNum" sz="quarter" idx="12"/>
          </p:nvPr>
        </p:nvSpPr>
        <p:spPr>
          <a:ln/>
        </p:spPr>
        <p:txBody>
          <a:bodyPr/>
          <a:lstStyle>
            <a:lvl1pPr>
              <a:defRPr/>
            </a:lvl1pPr>
          </a:lstStyle>
          <a:p>
            <a:pPr>
              <a:defRPr/>
            </a:pPr>
            <a:fld id="{3D6AE503-511E-4706-A9C5-1AFF9B5A847C}" type="slidenum">
              <a:rPr lang="en-CA"/>
              <a:pPr>
                <a:defRPr/>
              </a:pPr>
              <a:t>‹#›</a:t>
            </a:fld>
            <a:endParaRPr lang="en-CA"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4"/>
          <p:cNvSpPr>
            <a:spLocks noGrp="1" noChangeArrowheads="1"/>
          </p:cNvSpPr>
          <p:nvPr>
            <p:ph type="dt" sz="half" idx="10"/>
          </p:nvPr>
        </p:nvSpPr>
        <p:spPr>
          <a:ln/>
        </p:spPr>
        <p:txBody>
          <a:bodyPr/>
          <a:lstStyle>
            <a:lvl1pPr>
              <a:defRPr/>
            </a:lvl1pPr>
          </a:lstStyle>
          <a:p>
            <a:pPr>
              <a:defRPr/>
            </a:pPr>
            <a:endParaRPr lang="en-CA"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CA" dirty="0"/>
          </a:p>
        </p:txBody>
      </p:sp>
      <p:sp>
        <p:nvSpPr>
          <p:cNvPr id="5" name="Rectangle 6"/>
          <p:cNvSpPr>
            <a:spLocks noGrp="1" noChangeArrowheads="1"/>
          </p:cNvSpPr>
          <p:nvPr>
            <p:ph type="sldNum" sz="quarter" idx="12"/>
          </p:nvPr>
        </p:nvSpPr>
        <p:spPr>
          <a:ln/>
        </p:spPr>
        <p:txBody>
          <a:bodyPr/>
          <a:lstStyle>
            <a:lvl1pPr>
              <a:defRPr/>
            </a:lvl1pPr>
          </a:lstStyle>
          <a:p>
            <a:pPr>
              <a:defRPr/>
            </a:pPr>
            <a:fld id="{C1CE1157-FA59-4F16-B290-B2ADFB1EA91D}" type="slidenum">
              <a:rPr lang="en-CA"/>
              <a:pPr>
                <a:defRPr/>
              </a:pPr>
              <a:t>‹#›</a:t>
            </a:fld>
            <a:endParaRPr lang="en-CA"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CA"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CA" dirty="0"/>
          </a:p>
        </p:txBody>
      </p:sp>
      <p:sp>
        <p:nvSpPr>
          <p:cNvPr id="4" name="Rectangle 6"/>
          <p:cNvSpPr>
            <a:spLocks noGrp="1" noChangeArrowheads="1"/>
          </p:cNvSpPr>
          <p:nvPr>
            <p:ph type="sldNum" sz="quarter" idx="12"/>
          </p:nvPr>
        </p:nvSpPr>
        <p:spPr>
          <a:ln/>
        </p:spPr>
        <p:txBody>
          <a:bodyPr/>
          <a:lstStyle>
            <a:lvl1pPr>
              <a:defRPr/>
            </a:lvl1pPr>
          </a:lstStyle>
          <a:p>
            <a:pPr>
              <a:defRPr/>
            </a:pPr>
            <a:fld id="{F72CA684-E7C6-4310-B812-B1F446F685A7}" type="slidenum">
              <a:rPr lang="en-CA"/>
              <a:pPr>
                <a:defRPr/>
              </a:pPr>
              <a:t>‹#›</a:t>
            </a:fld>
            <a:endParaRPr lang="en-CA"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CA"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CA" dirty="0"/>
          </a:p>
        </p:txBody>
      </p:sp>
      <p:sp>
        <p:nvSpPr>
          <p:cNvPr id="7" name="Rectangle 6"/>
          <p:cNvSpPr>
            <a:spLocks noGrp="1" noChangeArrowheads="1"/>
          </p:cNvSpPr>
          <p:nvPr>
            <p:ph type="sldNum" sz="quarter" idx="12"/>
          </p:nvPr>
        </p:nvSpPr>
        <p:spPr>
          <a:ln/>
        </p:spPr>
        <p:txBody>
          <a:bodyPr/>
          <a:lstStyle>
            <a:lvl1pPr>
              <a:defRPr/>
            </a:lvl1pPr>
          </a:lstStyle>
          <a:p>
            <a:pPr>
              <a:defRPr/>
            </a:pPr>
            <a:fld id="{A963A4CC-2E6B-4651-B331-DD06338204B6}" type="slidenum">
              <a:rPr lang="en-CA"/>
              <a:pPr>
                <a:defRPr/>
              </a:pPr>
              <a:t>‹#›</a:t>
            </a:fld>
            <a:endParaRPr lang="en-CA"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dirty="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CA"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CA" dirty="0"/>
          </a:p>
        </p:txBody>
      </p:sp>
      <p:sp>
        <p:nvSpPr>
          <p:cNvPr id="7" name="Rectangle 6"/>
          <p:cNvSpPr>
            <a:spLocks noGrp="1" noChangeArrowheads="1"/>
          </p:cNvSpPr>
          <p:nvPr>
            <p:ph type="sldNum" sz="quarter" idx="12"/>
          </p:nvPr>
        </p:nvSpPr>
        <p:spPr>
          <a:ln/>
        </p:spPr>
        <p:txBody>
          <a:bodyPr/>
          <a:lstStyle>
            <a:lvl1pPr>
              <a:defRPr/>
            </a:lvl1pPr>
          </a:lstStyle>
          <a:p>
            <a:pPr>
              <a:defRPr/>
            </a:pPr>
            <a:fld id="{4F1E629D-15F9-4AE3-906A-223736F58E48}" type="slidenum">
              <a:rPr lang="en-CA"/>
              <a:pPr>
                <a:defRPr/>
              </a:pPr>
              <a:t>‹#›</a:t>
            </a:fld>
            <a:endParaRPr lang="en-CA"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CA"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CA" dirty="0"/>
          </a:p>
        </p:txBody>
      </p:sp>
      <p:sp>
        <p:nvSpPr>
          <p:cNvPr id="6" name="Rectangle 6"/>
          <p:cNvSpPr>
            <a:spLocks noGrp="1" noChangeArrowheads="1"/>
          </p:cNvSpPr>
          <p:nvPr>
            <p:ph type="sldNum" sz="quarter" idx="12"/>
          </p:nvPr>
        </p:nvSpPr>
        <p:spPr>
          <a:ln/>
        </p:spPr>
        <p:txBody>
          <a:bodyPr/>
          <a:lstStyle>
            <a:lvl1pPr>
              <a:defRPr/>
            </a:lvl1pPr>
          </a:lstStyle>
          <a:p>
            <a:pPr>
              <a:defRPr/>
            </a:pPr>
            <a:fld id="{39E63635-764A-4C6B-8C6B-2D93FA9B3196}" type="slidenum">
              <a:rPr lang="en-CA"/>
              <a:pPr>
                <a:defRPr/>
              </a:pPr>
              <a:t>‹#›</a:t>
            </a:fld>
            <a:endParaRPr lang="en-CA"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19075"/>
            <a:ext cx="2057400" cy="429577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19075"/>
            <a:ext cx="6019800" cy="4295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CA"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CA" dirty="0"/>
          </a:p>
        </p:txBody>
      </p:sp>
      <p:sp>
        <p:nvSpPr>
          <p:cNvPr id="6" name="Rectangle 6"/>
          <p:cNvSpPr>
            <a:spLocks noGrp="1" noChangeArrowheads="1"/>
          </p:cNvSpPr>
          <p:nvPr>
            <p:ph type="sldNum" sz="quarter" idx="12"/>
          </p:nvPr>
        </p:nvSpPr>
        <p:spPr>
          <a:ln/>
        </p:spPr>
        <p:txBody>
          <a:bodyPr/>
          <a:lstStyle>
            <a:lvl1pPr>
              <a:defRPr/>
            </a:lvl1pPr>
          </a:lstStyle>
          <a:p>
            <a:pPr>
              <a:defRPr/>
            </a:pPr>
            <a:fld id="{D6527F84-47C1-4CD0-92EE-C47ABFA7751F}" type="slidenum">
              <a:rPr lang="en-CA"/>
              <a:pPr>
                <a:defRPr/>
              </a:pPr>
              <a:t>‹#›</a:t>
            </a:fld>
            <a:endParaRPr lang="en-CA" dirty="0"/>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19075"/>
            <a:ext cx="8229600" cy="1038225"/>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428750"/>
            <a:ext cx="40386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428750"/>
            <a:ext cx="40386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endParaRPr lang="en-CA"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CA" dirty="0"/>
          </a:p>
        </p:txBody>
      </p:sp>
      <p:sp>
        <p:nvSpPr>
          <p:cNvPr id="7" name="Rectangle 6"/>
          <p:cNvSpPr>
            <a:spLocks noGrp="1" noChangeArrowheads="1"/>
          </p:cNvSpPr>
          <p:nvPr>
            <p:ph type="sldNum" sz="quarter" idx="12"/>
          </p:nvPr>
        </p:nvSpPr>
        <p:spPr>
          <a:ln/>
        </p:spPr>
        <p:txBody>
          <a:bodyPr/>
          <a:lstStyle>
            <a:lvl1pPr>
              <a:defRPr/>
            </a:lvl1pPr>
          </a:lstStyle>
          <a:p>
            <a:pPr>
              <a:defRPr/>
            </a:pPr>
            <a:fld id="{E88F0D34-D772-4681-A09F-FB9E7E41E0CA}" type="slidenum">
              <a:rPr lang="en-CA"/>
              <a:pPr>
                <a:defRPr/>
              </a:pPr>
              <a:t>‹#›</a:t>
            </a:fld>
            <a:endParaRPr lang="en-CA" dirty="0"/>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19075"/>
            <a:ext cx="8229600" cy="1038225"/>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428750"/>
            <a:ext cx="40386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quarter" idx="2"/>
          </p:nvPr>
        </p:nvSpPr>
        <p:spPr>
          <a:xfrm>
            <a:off x="4648200" y="1428750"/>
            <a:ext cx="4038600" cy="1485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Content Placeholder 4"/>
          <p:cNvSpPr>
            <a:spLocks noGrp="1"/>
          </p:cNvSpPr>
          <p:nvPr>
            <p:ph sz="quarter" idx="3"/>
          </p:nvPr>
        </p:nvSpPr>
        <p:spPr>
          <a:xfrm>
            <a:off x="4648200" y="3028950"/>
            <a:ext cx="4038600" cy="1485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Rectangle 4"/>
          <p:cNvSpPr>
            <a:spLocks noGrp="1" noChangeArrowheads="1"/>
          </p:cNvSpPr>
          <p:nvPr>
            <p:ph type="dt" sz="half" idx="10"/>
          </p:nvPr>
        </p:nvSpPr>
        <p:spPr>
          <a:ln/>
        </p:spPr>
        <p:txBody>
          <a:bodyPr/>
          <a:lstStyle>
            <a:lvl1pPr>
              <a:defRPr/>
            </a:lvl1pPr>
          </a:lstStyle>
          <a:p>
            <a:pPr>
              <a:defRPr/>
            </a:pPr>
            <a:endParaRPr lang="en-CA" dirty="0"/>
          </a:p>
        </p:txBody>
      </p:sp>
      <p:sp>
        <p:nvSpPr>
          <p:cNvPr id="7" name="Rectangle 5"/>
          <p:cNvSpPr>
            <a:spLocks noGrp="1" noChangeArrowheads="1"/>
          </p:cNvSpPr>
          <p:nvPr>
            <p:ph type="ftr" sz="quarter" idx="11"/>
          </p:nvPr>
        </p:nvSpPr>
        <p:spPr>
          <a:ln/>
        </p:spPr>
        <p:txBody>
          <a:bodyPr/>
          <a:lstStyle>
            <a:lvl1pPr>
              <a:defRPr/>
            </a:lvl1pPr>
          </a:lstStyle>
          <a:p>
            <a:pPr>
              <a:defRPr/>
            </a:pPr>
            <a:endParaRPr lang="en-CA" dirty="0"/>
          </a:p>
        </p:txBody>
      </p:sp>
      <p:sp>
        <p:nvSpPr>
          <p:cNvPr id="8" name="Rectangle 6"/>
          <p:cNvSpPr>
            <a:spLocks noGrp="1" noChangeArrowheads="1"/>
          </p:cNvSpPr>
          <p:nvPr>
            <p:ph type="sldNum" sz="quarter" idx="12"/>
          </p:nvPr>
        </p:nvSpPr>
        <p:spPr>
          <a:ln/>
        </p:spPr>
        <p:txBody>
          <a:bodyPr/>
          <a:lstStyle>
            <a:lvl1pPr>
              <a:defRPr/>
            </a:lvl1pPr>
          </a:lstStyle>
          <a:p>
            <a:pPr>
              <a:defRPr/>
            </a:pPr>
            <a:fld id="{8261A64A-1778-4CE9-8796-5FD0E9AE1172}" type="slidenum">
              <a:rPr lang="en-CA"/>
              <a:pPr>
                <a:defRPr/>
              </a:pPr>
              <a:t>‹#›</a:t>
            </a:fld>
            <a:endParaRPr lang="en-CA" dirty="0"/>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
        <p:nvSpPr>
          <p:cNvPr id="4" name="Date Placeholder 3"/>
          <p:cNvSpPr>
            <a:spLocks noGrp="1"/>
          </p:cNvSpPr>
          <p:nvPr>
            <p:ph type="dt" sz="half" idx="10"/>
          </p:nvPr>
        </p:nvSpPr>
        <p:spPr>
          <a:xfrm>
            <a:off x="457200" y="4683919"/>
            <a:ext cx="2133600" cy="357188"/>
          </a:xfrm>
        </p:spPr>
        <p:txBody>
          <a:bodyPr/>
          <a:lstStyle>
            <a:lvl1pPr>
              <a:defRPr/>
            </a:lvl1pPr>
          </a:lstStyle>
          <a:p>
            <a:pPr>
              <a:defRPr/>
            </a:pPr>
            <a:endParaRPr lang="en-CA" dirty="0"/>
          </a:p>
        </p:txBody>
      </p:sp>
      <p:sp>
        <p:nvSpPr>
          <p:cNvPr id="5" name="Footer Placeholder 4"/>
          <p:cNvSpPr>
            <a:spLocks noGrp="1"/>
          </p:cNvSpPr>
          <p:nvPr>
            <p:ph type="ftr" sz="quarter" idx="11"/>
          </p:nvPr>
        </p:nvSpPr>
        <p:spPr>
          <a:xfrm>
            <a:off x="3124200" y="4683919"/>
            <a:ext cx="2895600" cy="357188"/>
          </a:xfrm>
        </p:spPr>
        <p:txBody>
          <a:bodyPr/>
          <a:lstStyle>
            <a:lvl1pPr>
              <a:defRPr/>
            </a:lvl1pPr>
          </a:lstStyle>
          <a:p>
            <a:pPr>
              <a:defRPr/>
            </a:pPr>
            <a:endParaRPr lang="en-CA" dirty="0"/>
          </a:p>
        </p:txBody>
      </p:sp>
      <p:sp>
        <p:nvSpPr>
          <p:cNvPr id="6" name="Slide Number Placeholder 5"/>
          <p:cNvSpPr>
            <a:spLocks noGrp="1"/>
          </p:cNvSpPr>
          <p:nvPr>
            <p:ph type="sldNum" sz="quarter" idx="12"/>
          </p:nvPr>
        </p:nvSpPr>
        <p:spPr>
          <a:xfrm>
            <a:off x="6553200" y="4683919"/>
            <a:ext cx="2133600" cy="357188"/>
          </a:xfrm>
        </p:spPr>
        <p:txBody>
          <a:bodyPr/>
          <a:lstStyle>
            <a:lvl1pPr>
              <a:defRPr smtClean="0"/>
            </a:lvl1pPr>
          </a:lstStyle>
          <a:p>
            <a:pPr>
              <a:defRPr/>
            </a:pPr>
            <a:fld id="{562CD0B7-14D0-495D-AF43-A047A38820F2}" type="slidenum">
              <a:rPr lang="en-CA"/>
              <a:pPr>
                <a:defRPr/>
              </a:pPr>
              <a:t>‹#›</a:t>
            </a:fld>
            <a:endParaRPr lang="en-CA" dirty="0"/>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pPr>
              <a:defRPr/>
            </a:pPr>
            <a:endParaRPr lang="en-CA" dirty="0"/>
          </a:p>
        </p:txBody>
      </p:sp>
      <p:sp>
        <p:nvSpPr>
          <p:cNvPr id="4" name="Footer Placeholder 3"/>
          <p:cNvSpPr>
            <a:spLocks noGrp="1"/>
          </p:cNvSpPr>
          <p:nvPr>
            <p:ph type="ftr" sz="quarter" idx="11"/>
          </p:nvPr>
        </p:nvSpPr>
        <p:spPr/>
        <p:txBody>
          <a:bodyPr/>
          <a:lstStyle/>
          <a:p>
            <a:pPr>
              <a:defRPr/>
            </a:pPr>
            <a:endParaRPr lang="en-CA" dirty="0"/>
          </a:p>
        </p:txBody>
      </p:sp>
      <p:sp>
        <p:nvSpPr>
          <p:cNvPr id="5" name="Slide Number Placeholder 4"/>
          <p:cNvSpPr>
            <a:spLocks noGrp="1"/>
          </p:cNvSpPr>
          <p:nvPr>
            <p:ph type="sldNum" sz="quarter" idx="12"/>
          </p:nvPr>
        </p:nvSpPr>
        <p:spPr/>
        <p:txBody>
          <a:bodyPr/>
          <a:lstStyle/>
          <a:p>
            <a:pPr>
              <a:defRPr/>
            </a:pPr>
            <a:fld id="{F892FEE7-DCA8-4002-BAF3-E4A16C1858ED}" type="slidenum">
              <a:rPr lang="en-CA" smtClean="0"/>
              <a:pPr>
                <a:defRPr/>
              </a:pPr>
              <a:t>‹#›</a:t>
            </a:fld>
            <a:endParaRPr lang="en-CA"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7" cstate="print">
            <a:duotone>
              <a:schemeClr val="bg1"/>
              <a:srgbClr val="FFFFFF"/>
            </a:duotone>
            <a:lum/>
          </a:blip>
          <a:srcRect/>
          <a:stretch>
            <a:fillRect/>
          </a:stretch>
        </a:blip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457200" y="219075"/>
            <a:ext cx="8229600" cy="10382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CA" smtClean="0"/>
              <a:t>Click to edit Master title style</a:t>
            </a:r>
          </a:p>
        </p:txBody>
      </p:sp>
      <p:sp>
        <p:nvSpPr>
          <p:cNvPr id="32771" name="Rectangle 3"/>
          <p:cNvSpPr>
            <a:spLocks noGrp="1" noChangeArrowheads="1"/>
          </p:cNvSpPr>
          <p:nvPr>
            <p:ph type="body" idx="1"/>
          </p:nvPr>
        </p:nvSpPr>
        <p:spPr bwMode="auto">
          <a:xfrm>
            <a:off x="457200" y="1428750"/>
            <a:ext cx="8229600" cy="30861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p>
        </p:txBody>
      </p:sp>
      <p:sp>
        <p:nvSpPr>
          <p:cNvPr id="32772"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effectLst>
                  <a:outerShdw blurRad="38100" dist="38100" dir="2700000" algn="tl">
                    <a:srgbClr val="000000"/>
                  </a:outerShdw>
                </a:effectLst>
              </a:defRPr>
            </a:lvl1pPr>
          </a:lstStyle>
          <a:p>
            <a:pPr>
              <a:defRPr/>
            </a:pPr>
            <a:endParaRPr lang="en-CA" dirty="0"/>
          </a:p>
        </p:txBody>
      </p:sp>
      <p:sp>
        <p:nvSpPr>
          <p:cNvPr id="32773"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effectLst>
                  <a:outerShdw blurRad="38100" dist="38100" dir="2700000" algn="tl">
                    <a:srgbClr val="000000"/>
                  </a:outerShdw>
                </a:effectLst>
              </a:defRPr>
            </a:lvl1pPr>
          </a:lstStyle>
          <a:p>
            <a:pPr>
              <a:defRPr/>
            </a:pPr>
            <a:endParaRPr lang="en-CA" dirty="0"/>
          </a:p>
        </p:txBody>
      </p:sp>
      <p:sp>
        <p:nvSpPr>
          <p:cNvPr id="32774"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effectLst>
                  <a:outerShdw blurRad="38100" dist="38100" dir="2700000" algn="tl">
                    <a:srgbClr val="000000"/>
                  </a:outerShdw>
                </a:effectLst>
              </a:defRPr>
            </a:lvl1pPr>
          </a:lstStyle>
          <a:p>
            <a:pPr>
              <a:defRPr/>
            </a:pPr>
            <a:fld id="{F892FEE7-DCA8-4002-BAF3-E4A16C1858ED}" type="slidenum">
              <a:rPr lang="en-CA"/>
              <a:pPr>
                <a:defRPr/>
              </a:pPr>
              <a:t>‹#›</a:t>
            </a:fld>
            <a:endParaRPr lang="en-CA" dirty="0"/>
          </a:p>
        </p:txBody>
      </p:sp>
    </p:spTree>
  </p:cSld>
  <p:clrMap bg1="dk2" tx1="lt1" bg2="dk1" tx2="lt2" accent1="accent1" accent2="accent2" accent3="accent3" accent4="accent4" accent5="accent5" accent6="accent6" hlink="hlink" folHlink="folHlink"/>
  <p:sldLayoutIdLst>
    <p:sldLayoutId id="2147483668"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 id="2147483666" r:id="rId13"/>
    <p:sldLayoutId id="2147483667" r:id="rId14"/>
    <p:sldLayoutId id="2147483669" r:id="rId15"/>
  </p:sldLayoutIdLst>
  <p:transition/>
  <p:txStyles>
    <p:title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9pPr>
    </p:titleStyle>
    <p:body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mailto:ChuckGFI@aol.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dynamicchurches.org/" TargetMode="External"/><Relationship Id="rId4" Type="http://schemas.openxmlformats.org/officeDocument/2006/relationships/hyperlink" Target="http://www.watchmannee.org/publications.html"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hyperlink" Target="http://micro.magnet.fsu.edu/primer/java/scienceopticsu/powersof10"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12.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12.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12.xml"/><Relationship Id="rId1" Type="http://schemas.openxmlformats.org/officeDocument/2006/relationships/vmlDrawing" Target="../drawings/vmlDrawing5.vml"/><Relationship Id="rId4" Type="http://schemas.openxmlformats.org/officeDocument/2006/relationships/oleObject" Target="../embeddings/oleObject5.bin"/></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12.xml"/><Relationship Id="rId1" Type="http://schemas.openxmlformats.org/officeDocument/2006/relationships/vmlDrawing" Target="../drawings/vmlDrawing6.vml"/><Relationship Id="rId4" Type="http://schemas.openxmlformats.org/officeDocument/2006/relationships/oleObject" Target="../embeddings/oleObject6.bin"/></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2.xml"/><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99.xml"/><Relationship Id="rId7" Type="http://schemas.openxmlformats.org/officeDocument/2006/relationships/oleObject" Target="../embeddings/oleObject10.bin"/><Relationship Id="rId2" Type="http://schemas.openxmlformats.org/officeDocument/2006/relationships/slideLayout" Target="../slideLayouts/slideLayout13.xml"/><Relationship Id="rId1" Type="http://schemas.openxmlformats.org/officeDocument/2006/relationships/vmlDrawing" Target="../drawings/vmlDrawing7.vml"/><Relationship Id="rId6" Type="http://schemas.openxmlformats.org/officeDocument/2006/relationships/oleObject" Target="../embeddings/oleObject9.bin"/><Relationship Id="rId5" Type="http://schemas.openxmlformats.org/officeDocument/2006/relationships/oleObject" Target="../embeddings/oleObject8.bin"/><Relationship Id="rId4" Type="http://schemas.openxmlformats.org/officeDocument/2006/relationships/oleObject" Target="../embeddings/oleObject7.bin"/></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7.xml"/><Relationship Id="rId1" Type="http://schemas.openxmlformats.org/officeDocument/2006/relationships/slideLayout" Target="../slideLayouts/slideLayout4.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notesSlide" Target="../notesSlides/notesSlide122.xml"/><Relationship Id="rId2" Type="http://schemas.openxmlformats.org/officeDocument/2006/relationships/slideLayout" Target="../slideLayouts/slideLayout13.xml"/><Relationship Id="rId1" Type="http://schemas.openxmlformats.org/officeDocument/2006/relationships/vmlDrawing" Target="../drawings/vmlDrawing8.vml"/><Relationship Id="rId5" Type="http://schemas.openxmlformats.org/officeDocument/2006/relationships/oleObject" Target="../embeddings/oleObject12.bin"/><Relationship Id="rId4" Type="http://schemas.openxmlformats.org/officeDocument/2006/relationships/oleObject" Target="../embeddings/oleObject11.bin"/></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9.xml"/><Relationship Id="rId1" Type="http://schemas.openxmlformats.org/officeDocument/2006/relationships/slideLayout" Target="../slideLayouts/slideLayout4.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8.xml"/><Relationship Id="rId1" Type="http://schemas.openxmlformats.org/officeDocument/2006/relationships/slideLayout" Target="../slideLayouts/slideLayout4.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notesSlide" Target="../notesSlides/notesSlide167.xml"/><Relationship Id="rId7" Type="http://schemas.openxmlformats.org/officeDocument/2006/relationships/oleObject" Target="../embeddings/oleObject16.bin"/><Relationship Id="rId2" Type="http://schemas.openxmlformats.org/officeDocument/2006/relationships/slideLayout" Target="../slideLayouts/slideLayout13.xml"/><Relationship Id="rId1" Type="http://schemas.openxmlformats.org/officeDocument/2006/relationships/vmlDrawing" Target="../drawings/vmlDrawing9.vml"/><Relationship Id="rId6" Type="http://schemas.openxmlformats.org/officeDocument/2006/relationships/oleObject" Target="../embeddings/oleObject15.bin"/><Relationship Id="rId5" Type="http://schemas.openxmlformats.org/officeDocument/2006/relationships/oleObject" Target="../embeddings/oleObject14.bin"/><Relationship Id="rId4" Type="http://schemas.openxmlformats.org/officeDocument/2006/relationships/oleObject" Target="../embeddings/oleObject13.bin"/></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4.xml"/><Relationship Id="rId1" Type="http://schemas.openxmlformats.org/officeDocument/2006/relationships/slideLayout" Target="../slideLayouts/slideLayout4.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4.xml"/><Relationship Id="rId1" Type="http://schemas.openxmlformats.org/officeDocument/2006/relationships/slideLayout" Target="../slideLayouts/slideLayout4.xml"/></Relationships>
</file>

<file path=ppt/slides/_rels/slide20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5.xml"/><Relationship Id="rId1" Type="http://schemas.openxmlformats.org/officeDocument/2006/relationships/slideLayout" Target="../slideLayouts/slideLayout4.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9.xml"/><Relationship Id="rId1" Type="http://schemas.openxmlformats.org/officeDocument/2006/relationships/slideLayout" Target="../slideLayouts/slideLayout4.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1.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6.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6.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6.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6.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6.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6.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7.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6.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26.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9.xml"/><Relationship Id="rId1" Type="http://schemas.openxmlformats.org/officeDocument/2006/relationships/slideLayout" Target="../slideLayouts/slideLayout4.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235.xml"/><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notesSlide" Target="../notesSlides/notesSlide239.xml"/><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241.xml"/><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242.xml"/><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243.xml"/><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244.xml"/><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2" Type="http://schemas.openxmlformats.org/officeDocument/2006/relationships/notesSlide" Target="../notesSlides/notesSlide245.xml"/><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246.xml"/><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247.xml"/><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248.xml"/><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2" Type="http://schemas.openxmlformats.org/officeDocument/2006/relationships/notesSlide" Target="../notesSlides/notesSlide249.xml"/><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2" Type="http://schemas.openxmlformats.org/officeDocument/2006/relationships/notesSlide" Target="../notesSlides/notesSlide250.xml"/><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2" Type="http://schemas.openxmlformats.org/officeDocument/2006/relationships/notesSlide" Target="../notesSlides/notesSlide251.xml"/><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2" Type="http://schemas.openxmlformats.org/officeDocument/2006/relationships/notesSlide" Target="../notesSlides/notesSlide252.xml"/><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2" Type="http://schemas.openxmlformats.org/officeDocument/2006/relationships/notesSlide" Target="../notesSlides/notesSlide253.xml"/><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4.xml"/><Relationship Id="rId1" Type="http://schemas.openxmlformats.org/officeDocument/2006/relationships/slideLayout" Target="../slideLayouts/slideLayout4.xml"/></Relationships>
</file>

<file path=ppt/slides/_rels/slide265.xml.rels><?xml version="1.0" encoding="UTF-8" standalone="yes"?>
<Relationships xmlns="http://schemas.openxmlformats.org/package/2006/relationships"><Relationship Id="rId2" Type="http://schemas.openxmlformats.org/officeDocument/2006/relationships/notesSlide" Target="../notesSlides/notesSlide255.xml"/><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2" Type="http://schemas.openxmlformats.org/officeDocument/2006/relationships/notesSlide" Target="../notesSlides/notesSlide256.xml"/><Relationship Id="rId1" Type="http://schemas.openxmlformats.org/officeDocument/2006/relationships/slideLayout" Target="../slideLayouts/slideLayout7.xml"/></Relationships>
</file>

<file path=ppt/slides/_rels/slide267.xml.rels><?xml version="1.0" encoding="UTF-8" standalone="yes"?>
<Relationships xmlns="http://schemas.openxmlformats.org/package/2006/relationships"><Relationship Id="rId2" Type="http://schemas.openxmlformats.org/officeDocument/2006/relationships/notesSlide" Target="../notesSlides/notesSlide257.xml"/><Relationship Id="rId1" Type="http://schemas.openxmlformats.org/officeDocument/2006/relationships/slideLayout" Target="../slideLayouts/slideLayout7.xml"/></Relationships>
</file>

<file path=ppt/slides/_rels/slide268.xml.rels><?xml version="1.0" encoding="UTF-8" standalone="yes"?>
<Relationships xmlns="http://schemas.openxmlformats.org/package/2006/relationships"><Relationship Id="rId2" Type="http://schemas.openxmlformats.org/officeDocument/2006/relationships/notesSlide" Target="../notesSlides/notesSlide258.xml"/><Relationship Id="rId1" Type="http://schemas.openxmlformats.org/officeDocument/2006/relationships/slideLayout" Target="../slideLayouts/slideLayout7.xml"/></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259.xml"/><Relationship Id="rId1" Type="http://schemas.openxmlformats.org/officeDocument/2006/relationships/slideLayout" Target="../slideLayouts/slideLayout7.xml"/></Relationships>
</file>

<file path=ppt/slides/_rels/slide270.xml.rels><?xml version="1.0" encoding="UTF-8" standalone="yes"?>
<Relationships xmlns="http://schemas.openxmlformats.org/package/2006/relationships"><Relationship Id="rId2" Type="http://schemas.openxmlformats.org/officeDocument/2006/relationships/notesSlide" Target="../notesSlides/notesSlide260.xml"/><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2" Type="http://schemas.openxmlformats.org/officeDocument/2006/relationships/notesSlide" Target="../notesSlides/notesSlide261.xml"/><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3" Type="http://schemas.openxmlformats.org/officeDocument/2006/relationships/notesSlide" Target="../notesSlides/notesSlide262.xml"/><Relationship Id="rId2" Type="http://schemas.openxmlformats.org/officeDocument/2006/relationships/slideLayout" Target="../slideLayouts/slideLayout12.xml"/><Relationship Id="rId1" Type="http://schemas.openxmlformats.org/officeDocument/2006/relationships/vmlDrawing" Target="../drawings/vmlDrawing10.vml"/><Relationship Id="rId4" Type="http://schemas.openxmlformats.org/officeDocument/2006/relationships/oleObject" Target="../embeddings/oleObject17.bin"/></Relationships>
</file>

<file path=ppt/slides/_rels/slide273.xml.rels><?xml version="1.0" encoding="UTF-8" standalone="yes"?>
<Relationships xmlns="http://schemas.openxmlformats.org/package/2006/relationships"><Relationship Id="rId3" Type="http://schemas.openxmlformats.org/officeDocument/2006/relationships/notesSlide" Target="../notesSlides/notesSlide263.xml"/><Relationship Id="rId2" Type="http://schemas.openxmlformats.org/officeDocument/2006/relationships/slideLayout" Target="../slideLayouts/slideLayout13.xml"/><Relationship Id="rId1" Type="http://schemas.openxmlformats.org/officeDocument/2006/relationships/vmlDrawing" Target="../drawings/vmlDrawing11.vml"/><Relationship Id="rId5" Type="http://schemas.openxmlformats.org/officeDocument/2006/relationships/oleObject" Target="../embeddings/oleObject19.bin"/><Relationship Id="rId4" Type="http://schemas.openxmlformats.org/officeDocument/2006/relationships/oleObject" Target="../embeddings/oleObject18.bin"/></Relationships>
</file>

<file path=ppt/slides/_rels/slide274.xml.rels><?xml version="1.0" encoding="UTF-8" standalone="yes"?>
<Relationships xmlns="http://schemas.openxmlformats.org/package/2006/relationships"><Relationship Id="rId3" Type="http://schemas.openxmlformats.org/officeDocument/2006/relationships/notesSlide" Target="../notesSlides/notesSlide264.xml"/><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26.wmf"/><Relationship Id="rId5" Type="http://schemas.openxmlformats.org/officeDocument/2006/relationships/oleObject" Target="../embeddings/oleObject21.bin"/><Relationship Id="rId4" Type="http://schemas.openxmlformats.org/officeDocument/2006/relationships/oleObject" Target="../embeddings/oleObject20.bin"/></Relationships>
</file>

<file path=ppt/slides/_rels/slide275.xml.rels><?xml version="1.0" encoding="UTF-8" standalone="yes"?>
<Relationships xmlns="http://schemas.openxmlformats.org/package/2006/relationships"><Relationship Id="rId3" Type="http://schemas.openxmlformats.org/officeDocument/2006/relationships/notesSlide" Target="../notesSlides/notesSlide265.xml"/><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23.wmf"/><Relationship Id="rId4" Type="http://schemas.openxmlformats.org/officeDocument/2006/relationships/oleObject" Target="../embeddings/oleObject22.bin"/></Relationships>
</file>

<file path=ppt/slides/_rels/slide276.xml.rels><?xml version="1.0" encoding="UTF-8" standalone="yes"?>
<Relationships xmlns="http://schemas.openxmlformats.org/package/2006/relationships"><Relationship Id="rId3" Type="http://schemas.openxmlformats.org/officeDocument/2006/relationships/notesSlide" Target="../notesSlides/notesSlide266.xml"/><Relationship Id="rId2" Type="http://schemas.openxmlformats.org/officeDocument/2006/relationships/slideLayout" Target="../slideLayouts/slideLayout13.xml"/><Relationship Id="rId1" Type="http://schemas.openxmlformats.org/officeDocument/2006/relationships/vmlDrawing" Target="../drawings/vmlDrawing14.vml"/><Relationship Id="rId5" Type="http://schemas.openxmlformats.org/officeDocument/2006/relationships/image" Target="../media/image23.wmf"/><Relationship Id="rId4" Type="http://schemas.openxmlformats.org/officeDocument/2006/relationships/oleObject" Target="../embeddings/oleObject23.bin"/></Relationships>
</file>

<file path=ppt/slides/_rels/slide277.xml.rels><?xml version="1.0" encoding="UTF-8" standalone="yes"?>
<Relationships xmlns="http://schemas.openxmlformats.org/package/2006/relationships"><Relationship Id="rId2" Type="http://schemas.openxmlformats.org/officeDocument/2006/relationships/notesSlide" Target="../notesSlides/notesSlide267.xml"/><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3" Type="http://schemas.openxmlformats.org/officeDocument/2006/relationships/hyperlink" Target="mailto:info@dynamicchurches.org" TargetMode="External"/><Relationship Id="rId2" Type="http://schemas.openxmlformats.org/officeDocument/2006/relationships/notesSlide" Target="../notesSlides/notesSlide268.xml"/><Relationship Id="rId1" Type="http://schemas.openxmlformats.org/officeDocument/2006/relationships/slideLayout" Target="../slideLayouts/slideLayout2.xml"/><Relationship Id="rId4" Type="http://schemas.openxmlformats.org/officeDocument/2006/relationships/hyperlink" Target="http://www.dynamicchurches.org/" TargetMode="External"/></Relationships>
</file>

<file path=ppt/slides/_rels/slide279.xml.rels><?xml version="1.0" encoding="UTF-8" standalone="yes"?>
<Relationships xmlns="http://schemas.openxmlformats.org/package/2006/relationships"><Relationship Id="rId2" Type="http://schemas.openxmlformats.org/officeDocument/2006/relationships/notesSlide" Target="../notesSlides/notesSlide269.xml"/><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2" Type="http://schemas.openxmlformats.org/officeDocument/2006/relationships/notesSlide" Target="../notesSlides/notesSlide270.xml"/><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2" Type="http://schemas.openxmlformats.org/officeDocument/2006/relationships/notesSlide" Target="../notesSlides/notesSlide271.xml"/><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2.xml"/><Relationship Id="rId1" Type="http://schemas.openxmlformats.org/officeDocument/2006/relationships/slideLayout" Target="../slideLayouts/slideLayout4.xml"/></Relationships>
</file>

<file path=ppt/slides/_rels/slide283.xml.rels><?xml version="1.0" encoding="UTF-8" standalone="yes"?>
<Relationships xmlns="http://schemas.openxmlformats.org/package/2006/relationships"><Relationship Id="rId2" Type="http://schemas.openxmlformats.org/officeDocument/2006/relationships/notesSlide" Target="../notesSlides/notesSlide273.xml"/><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2" Type="http://schemas.openxmlformats.org/officeDocument/2006/relationships/notesSlide" Target="../notesSlides/notesSlide274.xml"/><Relationship Id="rId1" Type="http://schemas.openxmlformats.org/officeDocument/2006/relationships/slideLayout" Target="../slideLayouts/slideLayout7.xml"/></Relationships>
</file>

<file path=ppt/slides/_rels/slide285.xml.rels><?xml version="1.0" encoding="UTF-8" standalone="yes"?>
<Relationships xmlns="http://schemas.openxmlformats.org/package/2006/relationships"><Relationship Id="rId2" Type="http://schemas.openxmlformats.org/officeDocument/2006/relationships/notesSlide" Target="../notesSlides/notesSlide275.xml"/><Relationship Id="rId1" Type="http://schemas.openxmlformats.org/officeDocument/2006/relationships/slideLayout" Target="../slideLayouts/slideLayout7.xml"/></Relationships>
</file>

<file path=ppt/slides/_rels/slide286.xml.rels><?xml version="1.0" encoding="UTF-8" standalone="yes"?>
<Relationships xmlns="http://schemas.openxmlformats.org/package/2006/relationships"><Relationship Id="rId2" Type="http://schemas.openxmlformats.org/officeDocument/2006/relationships/notesSlide" Target="../notesSlides/notesSlide276.xml"/><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2" Type="http://schemas.openxmlformats.org/officeDocument/2006/relationships/notesSlide" Target="../notesSlides/notesSlide277.xml"/><Relationship Id="rId1" Type="http://schemas.openxmlformats.org/officeDocument/2006/relationships/slideLayout" Target="../slideLayouts/slideLayout7.xml"/></Relationships>
</file>

<file path=ppt/slides/_rels/slide288.xml.rels><?xml version="1.0" encoding="UTF-8" standalone="yes"?>
<Relationships xmlns="http://schemas.openxmlformats.org/package/2006/relationships"><Relationship Id="rId2" Type="http://schemas.openxmlformats.org/officeDocument/2006/relationships/notesSlide" Target="../notesSlides/notesSlide278.xml"/><Relationship Id="rId1" Type="http://schemas.openxmlformats.org/officeDocument/2006/relationships/slideLayout" Target="../slideLayouts/slideLayout7.xml"/></Relationships>
</file>

<file path=ppt/slides/_rels/slide289.xml.rels><?xml version="1.0" encoding="UTF-8" standalone="yes"?>
<Relationships xmlns="http://schemas.openxmlformats.org/package/2006/relationships"><Relationship Id="rId2" Type="http://schemas.openxmlformats.org/officeDocument/2006/relationships/notesSlide" Target="../notesSlides/notesSlide279.xml"/><Relationship Id="rId1" Type="http://schemas.openxmlformats.org/officeDocument/2006/relationships/slideLayout" Target="../slideLayouts/slideLayout7.xml"/></Relationships>
</file>

<file path=ppt/slides/_rels/slide290.xml.rels><?xml version="1.0" encoding="UTF-8" standalone="yes"?>
<Relationships xmlns="http://schemas.openxmlformats.org/package/2006/relationships"><Relationship Id="rId2" Type="http://schemas.openxmlformats.org/officeDocument/2006/relationships/notesSlide" Target="../notesSlides/notesSlide280.xml"/><Relationship Id="rId1" Type="http://schemas.openxmlformats.org/officeDocument/2006/relationships/slideLayout" Target="../slideLayouts/slideLayout7.xml"/></Relationships>
</file>

<file path=ppt/slides/_rels/slide291.xml.rels><?xml version="1.0" encoding="UTF-8" standalone="yes"?>
<Relationships xmlns="http://schemas.openxmlformats.org/package/2006/relationships"><Relationship Id="rId2" Type="http://schemas.openxmlformats.org/officeDocument/2006/relationships/notesSlide" Target="../notesSlides/notesSlide281.xml"/><Relationship Id="rId1" Type="http://schemas.openxmlformats.org/officeDocument/2006/relationships/slideLayout" Target="../slideLayouts/slideLayout7.xml"/></Relationships>
</file>

<file path=ppt/slides/_rels/slide292.xml.rels><?xml version="1.0" encoding="UTF-8" standalone="yes"?>
<Relationships xmlns="http://schemas.openxmlformats.org/package/2006/relationships"><Relationship Id="rId2" Type="http://schemas.openxmlformats.org/officeDocument/2006/relationships/notesSlide" Target="../notesSlides/notesSlide282.xml"/><Relationship Id="rId1" Type="http://schemas.openxmlformats.org/officeDocument/2006/relationships/slideLayout" Target="../slideLayouts/slideLayout7.xml"/></Relationships>
</file>

<file path=ppt/slides/_rels/slide293.xml.rels><?xml version="1.0" encoding="UTF-8" standalone="yes"?>
<Relationships xmlns="http://schemas.openxmlformats.org/package/2006/relationships"><Relationship Id="rId2" Type="http://schemas.openxmlformats.org/officeDocument/2006/relationships/notesSlide" Target="../notesSlides/notesSlide283.xml"/><Relationship Id="rId1" Type="http://schemas.openxmlformats.org/officeDocument/2006/relationships/slideLayout" Target="../slideLayouts/slideLayout7.xml"/></Relationships>
</file>

<file path=ppt/slides/_rels/slide294.xml.rels><?xml version="1.0" encoding="UTF-8" standalone="yes"?>
<Relationships xmlns="http://schemas.openxmlformats.org/package/2006/relationships"><Relationship Id="rId2" Type="http://schemas.openxmlformats.org/officeDocument/2006/relationships/notesSlide" Target="../notesSlides/notesSlide284.xml"/><Relationship Id="rId1" Type="http://schemas.openxmlformats.org/officeDocument/2006/relationships/slideLayout" Target="../slideLayouts/slideLayout7.xml"/></Relationships>
</file>

<file path=ppt/slides/_rels/slide295.xml.rels><?xml version="1.0" encoding="UTF-8" standalone="yes"?>
<Relationships xmlns="http://schemas.openxmlformats.org/package/2006/relationships"><Relationship Id="rId2" Type="http://schemas.openxmlformats.org/officeDocument/2006/relationships/notesSlide" Target="../notesSlides/notesSlide285.xml"/><Relationship Id="rId1" Type="http://schemas.openxmlformats.org/officeDocument/2006/relationships/slideLayout" Target="../slideLayouts/slideLayout7.xml"/></Relationships>
</file>

<file path=ppt/slides/_rels/slide296.xml.rels><?xml version="1.0" encoding="UTF-8" standalone="yes"?>
<Relationships xmlns="http://schemas.openxmlformats.org/package/2006/relationships"><Relationship Id="rId2" Type="http://schemas.openxmlformats.org/officeDocument/2006/relationships/notesSlide" Target="../notesSlides/notesSlide286.xml"/><Relationship Id="rId1" Type="http://schemas.openxmlformats.org/officeDocument/2006/relationships/slideLayout" Target="../slideLayouts/slideLayout7.xml"/></Relationships>
</file>

<file path=ppt/slides/_rels/slide297.xml.rels><?xml version="1.0" encoding="UTF-8" standalone="yes"?>
<Relationships xmlns="http://schemas.openxmlformats.org/package/2006/relationships"><Relationship Id="rId2" Type="http://schemas.openxmlformats.org/officeDocument/2006/relationships/notesSlide" Target="../notesSlides/notesSlide287.xml"/><Relationship Id="rId1" Type="http://schemas.openxmlformats.org/officeDocument/2006/relationships/slideLayout" Target="../slideLayouts/slideLayout7.xml"/></Relationships>
</file>

<file path=ppt/slides/_rels/slide298.xml.rels><?xml version="1.0" encoding="UTF-8" standalone="yes"?>
<Relationships xmlns="http://schemas.openxmlformats.org/package/2006/relationships"><Relationship Id="rId2" Type="http://schemas.openxmlformats.org/officeDocument/2006/relationships/notesSlide" Target="../notesSlides/notesSlide288.xml"/><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2" Type="http://schemas.openxmlformats.org/officeDocument/2006/relationships/notesSlide" Target="../notesSlides/notesSlide289.xml"/><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2" Type="http://schemas.openxmlformats.org/officeDocument/2006/relationships/notesSlide" Target="../notesSlides/notesSlide290.xml"/><Relationship Id="rId1" Type="http://schemas.openxmlformats.org/officeDocument/2006/relationships/slideLayout" Target="../slideLayouts/slideLayout7.xml"/></Relationships>
</file>

<file path=ppt/slides/_rels/slide301.xml.rels><?xml version="1.0" encoding="UTF-8" standalone="yes"?>
<Relationships xmlns="http://schemas.openxmlformats.org/package/2006/relationships"><Relationship Id="rId3" Type="http://schemas.openxmlformats.org/officeDocument/2006/relationships/hyperlink" Target="mailto:info@dynamicchurches.org" TargetMode="External"/><Relationship Id="rId2" Type="http://schemas.openxmlformats.org/officeDocument/2006/relationships/notesSlide" Target="../notesSlides/notesSlide291.xml"/><Relationship Id="rId1" Type="http://schemas.openxmlformats.org/officeDocument/2006/relationships/slideLayout" Target="../slideLayouts/slideLayout2.xml"/><Relationship Id="rId4" Type="http://schemas.openxmlformats.org/officeDocument/2006/relationships/hyperlink" Target="http://www.dynamicchurches.org/" TargetMode="External"/></Relationships>
</file>

<file path=ppt/slides/_rels/slide302.xml.rels><?xml version="1.0" encoding="UTF-8" standalone="yes"?>
<Relationships xmlns="http://schemas.openxmlformats.org/package/2006/relationships"><Relationship Id="rId2" Type="http://schemas.openxmlformats.org/officeDocument/2006/relationships/notesSlide" Target="../notesSlides/notesSlide292.xml"/><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2" Type="http://schemas.openxmlformats.org/officeDocument/2006/relationships/notesSlide" Target="../notesSlides/notesSlide293.xml"/><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2" Type="http://schemas.openxmlformats.org/officeDocument/2006/relationships/notesSlide" Target="../notesSlides/notesSlide294.xml"/><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5.xml"/><Relationship Id="rId1" Type="http://schemas.openxmlformats.org/officeDocument/2006/relationships/slideLayout" Target="../slideLayouts/slideLayout4.xml"/></Relationships>
</file>

<file path=ppt/slides/_rels/slide306.xml.rels><?xml version="1.0" encoding="UTF-8" standalone="yes"?>
<Relationships xmlns="http://schemas.openxmlformats.org/package/2006/relationships"><Relationship Id="rId2" Type="http://schemas.openxmlformats.org/officeDocument/2006/relationships/notesSlide" Target="../notesSlides/notesSlide296.xml"/><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2" Type="http://schemas.openxmlformats.org/officeDocument/2006/relationships/notesSlide" Target="../notesSlides/notesSlide297.xml"/><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2" Type="http://schemas.openxmlformats.org/officeDocument/2006/relationships/notesSlide" Target="../notesSlides/notesSlide298.xml"/><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2" Type="http://schemas.openxmlformats.org/officeDocument/2006/relationships/notesSlide" Target="../notesSlides/notesSlide299.xml"/><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2" Type="http://schemas.openxmlformats.org/officeDocument/2006/relationships/notesSlide" Target="../notesSlides/notesSlide300.xml"/><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2" Type="http://schemas.openxmlformats.org/officeDocument/2006/relationships/notesSlide" Target="../notesSlides/notesSlide301.xml"/><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2" Type="http://schemas.openxmlformats.org/officeDocument/2006/relationships/notesSlide" Target="../notesSlides/notesSlide302.xml"/><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2" Type="http://schemas.openxmlformats.org/officeDocument/2006/relationships/notesSlide" Target="../notesSlides/notesSlide303.xml"/><Relationship Id="rId1" Type="http://schemas.openxmlformats.org/officeDocument/2006/relationships/slideLayout" Target="../slideLayouts/slideLayout7.xml"/></Relationships>
</file>

<file path=ppt/slides/_rels/slide314.xml.rels><?xml version="1.0" encoding="UTF-8" standalone="yes"?>
<Relationships xmlns="http://schemas.openxmlformats.org/package/2006/relationships"><Relationship Id="rId2" Type="http://schemas.openxmlformats.org/officeDocument/2006/relationships/notesSlide" Target="../notesSlides/notesSlide304.xml"/><Relationship Id="rId1" Type="http://schemas.openxmlformats.org/officeDocument/2006/relationships/slideLayout" Target="../slideLayouts/slideLayout7.xml"/></Relationships>
</file>

<file path=ppt/slides/_rels/slide315.xml.rels><?xml version="1.0" encoding="UTF-8" standalone="yes"?>
<Relationships xmlns="http://schemas.openxmlformats.org/package/2006/relationships"><Relationship Id="rId2" Type="http://schemas.openxmlformats.org/officeDocument/2006/relationships/notesSlide" Target="../notesSlides/notesSlide305.xml"/><Relationship Id="rId1" Type="http://schemas.openxmlformats.org/officeDocument/2006/relationships/slideLayout" Target="../slideLayouts/slideLayout7.xml"/></Relationships>
</file>

<file path=ppt/slides/_rels/slide316.xml.rels><?xml version="1.0" encoding="UTF-8" standalone="yes"?>
<Relationships xmlns="http://schemas.openxmlformats.org/package/2006/relationships"><Relationship Id="rId2" Type="http://schemas.openxmlformats.org/officeDocument/2006/relationships/notesSlide" Target="../notesSlides/notesSlide306.xml"/><Relationship Id="rId1" Type="http://schemas.openxmlformats.org/officeDocument/2006/relationships/slideLayout" Target="../slideLayouts/slideLayout7.xml"/></Relationships>
</file>

<file path=ppt/slides/_rels/slide317.xml.rels><?xml version="1.0" encoding="UTF-8" standalone="yes"?>
<Relationships xmlns="http://schemas.openxmlformats.org/package/2006/relationships"><Relationship Id="rId2" Type="http://schemas.openxmlformats.org/officeDocument/2006/relationships/notesSlide" Target="../notesSlides/notesSlide307.xml"/><Relationship Id="rId1" Type="http://schemas.openxmlformats.org/officeDocument/2006/relationships/slideLayout" Target="../slideLayouts/slideLayout7.xml"/></Relationships>
</file>

<file path=ppt/slides/_rels/slide3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8.xml"/><Relationship Id="rId1" Type="http://schemas.openxmlformats.org/officeDocument/2006/relationships/slideLayout" Target="../slideLayouts/slideLayout7.xml"/></Relationships>
</file>

<file path=ppt/slides/_rels/slide3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9.xml"/><Relationship Id="rId1" Type="http://schemas.openxmlformats.org/officeDocument/2006/relationships/slideLayout" Target="../slideLayouts/slideLayout7.xml"/></Relationships>
</file>

<file path=ppt/slides/_rels/slide3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10.xml"/><Relationship Id="rId1" Type="http://schemas.openxmlformats.org/officeDocument/2006/relationships/slideLayout" Target="../slideLayouts/slideLayout7.xml"/></Relationships>
</file>

<file path=ppt/slides/_rels/slide3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11.xml"/><Relationship Id="rId1" Type="http://schemas.openxmlformats.org/officeDocument/2006/relationships/slideLayout" Target="../slideLayouts/slideLayout7.xml"/></Relationships>
</file>

<file path=ppt/slides/_rels/slide3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12.xml"/><Relationship Id="rId1" Type="http://schemas.openxmlformats.org/officeDocument/2006/relationships/slideLayout" Target="../slideLayouts/slideLayout7.xml"/></Relationships>
</file>

<file path=ppt/slides/_rels/slide3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13.xml"/><Relationship Id="rId1" Type="http://schemas.openxmlformats.org/officeDocument/2006/relationships/slideLayout" Target="../slideLayouts/slideLayout7.xml"/></Relationships>
</file>

<file path=ppt/slides/_rels/slide3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14.xml"/><Relationship Id="rId1" Type="http://schemas.openxmlformats.org/officeDocument/2006/relationships/slideLayout" Target="../slideLayouts/slideLayout7.xml"/></Relationships>
</file>

<file path=ppt/slides/_rels/slide3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15.xml"/><Relationship Id="rId1" Type="http://schemas.openxmlformats.org/officeDocument/2006/relationships/slideLayout" Target="../slideLayouts/slideLayout7.xml"/></Relationships>
</file>

<file path=ppt/slides/_rels/slide3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16.xml"/><Relationship Id="rId1" Type="http://schemas.openxmlformats.org/officeDocument/2006/relationships/slideLayout" Target="../slideLayouts/slideLayout7.xml"/></Relationships>
</file>

<file path=ppt/slides/_rels/slide3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17.xml"/><Relationship Id="rId1" Type="http://schemas.openxmlformats.org/officeDocument/2006/relationships/slideLayout" Target="../slideLayouts/slideLayout7.xml"/></Relationships>
</file>

<file path=ppt/slides/_rels/slide328.xml.rels><?xml version="1.0" encoding="UTF-8" standalone="yes"?>
<Relationships xmlns="http://schemas.openxmlformats.org/package/2006/relationships"><Relationship Id="rId2" Type="http://schemas.openxmlformats.org/officeDocument/2006/relationships/notesSlide" Target="../notesSlides/notesSlide318.xml"/><Relationship Id="rId1" Type="http://schemas.openxmlformats.org/officeDocument/2006/relationships/slideLayout" Target="../slideLayouts/slideLayout7.xml"/></Relationships>
</file>

<file path=ppt/slides/_rels/slide329.xml.rels><?xml version="1.0" encoding="UTF-8" standalone="yes"?>
<Relationships xmlns="http://schemas.openxmlformats.org/package/2006/relationships"><Relationship Id="rId3" Type="http://schemas.openxmlformats.org/officeDocument/2006/relationships/hyperlink" Target="http://www.dynamicchurches.org/" TargetMode="External"/><Relationship Id="rId2" Type="http://schemas.openxmlformats.org/officeDocument/2006/relationships/notesSlide" Target="../notesSlides/notesSlide319.xml"/><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3" Type="http://schemas.openxmlformats.org/officeDocument/2006/relationships/hyperlink" Target="http://www.dynamicchurches.org/" TargetMode="External"/><Relationship Id="rId2" Type="http://schemas.openxmlformats.org/officeDocument/2006/relationships/notesSlide" Target="../notesSlides/notesSlide320.xml"/><Relationship Id="rId1" Type="http://schemas.openxmlformats.org/officeDocument/2006/relationships/slideLayout" Target="../slideLayouts/slideLayout2.xml"/><Relationship Id="rId4" Type="http://schemas.openxmlformats.org/officeDocument/2006/relationships/hyperlink" Target="mailto:info@dynamicchurches.org" TargetMode="External"/></Relationships>
</file>

<file path=ppt/slides/_rels/slide331.xml.rels><?xml version="1.0" encoding="UTF-8" standalone="yes"?>
<Relationships xmlns="http://schemas.openxmlformats.org/package/2006/relationships"><Relationship Id="rId2" Type="http://schemas.openxmlformats.org/officeDocument/2006/relationships/notesSlide" Target="../notesSlides/notesSlide321.xml"/><Relationship Id="rId1" Type="http://schemas.openxmlformats.org/officeDocument/2006/relationships/slideLayout" Target="../slideLayouts/slideLayout7.xml"/></Relationships>
</file>

<file path=ppt/slides/_rels/slide332.xml.rels><?xml version="1.0" encoding="UTF-8" standalone="yes"?>
<Relationships xmlns="http://schemas.openxmlformats.org/package/2006/relationships"><Relationship Id="rId2" Type="http://schemas.openxmlformats.org/officeDocument/2006/relationships/notesSlide" Target="../notesSlides/notesSlide322.xml"/><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2" Type="http://schemas.openxmlformats.org/officeDocument/2006/relationships/notesSlide" Target="../notesSlides/notesSlide323.xml"/><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2" Type="http://schemas.openxmlformats.org/officeDocument/2006/relationships/notesSlide" Target="../notesSlides/notesSlide324.xml"/><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2" Type="http://schemas.openxmlformats.org/officeDocument/2006/relationships/notesSlide" Target="../notesSlides/notesSlide325.xml"/><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2" Type="http://schemas.openxmlformats.org/officeDocument/2006/relationships/notesSlide" Target="../notesSlides/notesSlide326.xml"/><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2" Type="http://schemas.openxmlformats.org/officeDocument/2006/relationships/notesSlide" Target="../notesSlides/notesSlide327.xml"/><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2" Type="http://schemas.openxmlformats.org/officeDocument/2006/relationships/notesSlide" Target="../notesSlides/notesSlide3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4853" name="Rectangle 5"/>
          <p:cNvSpPr>
            <a:spLocks noChangeArrowheads="1"/>
          </p:cNvSpPr>
          <p:nvPr/>
        </p:nvSpPr>
        <p:spPr bwMode="auto">
          <a:xfrm>
            <a:off x="683568" y="2427734"/>
            <a:ext cx="7772400" cy="1080120"/>
          </a:xfrm>
          <a:prstGeom prst="rect">
            <a:avLst/>
          </a:prstGeom>
          <a:noFill/>
          <a:ln w="9525">
            <a:noFill/>
            <a:miter lim="800000"/>
            <a:headEnd/>
            <a:tailEnd/>
          </a:ln>
          <a:effectLst/>
        </p:spPr>
        <p:txBody>
          <a:bodyPr anchor="b" anchorCtr="1"/>
          <a:lstStyle/>
          <a:p>
            <a:pPr algn="ctr">
              <a:defRPr/>
            </a:pPr>
            <a:r>
              <a:rPr lang="en-CA" sz="2400" dirty="0">
                <a:solidFill>
                  <a:srgbClr val="FFFF00"/>
                </a:solidFill>
                <a:effectLst>
                  <a:outerShdw blurRad="38100" dist="50800" dir="2700000" algn="tl">
                    <a:srgbClr val="000000"/>
                  </a:outerShdw>
                </a:effectLst>
                <a:latin typeface="Tahoma" pitchFamily="34" charset="0"/>
              </a:rPr>
              <a:t>Presents</a:t>
            </a:r>
            <a:r>
              <a:rPr lang="en-CA" sz="2800" dirty="0">
                <a:solidFill>
                  <a:srgbClr val="FFFF00"/>
                </a:solidFill>
                <a:effectLst>
                  <a:outerShdw blurRad="38100" dist="50800" dir="2700000" algn="tl">
                    <a:srgbClr val="000000"/>
                  </a:outerShdw>
                </a:effectLst>
                <a:latin typeface="Tahoma" pitchFamily="34" charset="0"/>
              </a:rPr>
              <a:t/>
            </a:r>
            <a:br>
              <a:rPr lang="en-CA" sz="2800" dirty="0">
                <a:solidFill>
                  <a:srgbClr val="FFFF00"/>
                </a:solidFill>
                <a:effectLst>
                  <a:outerShdw blurRad="38100" dist="50800" dir="2700000" algn="tl">
                    <a:srgbClr val="000000"/>
                  </a:outerShdw>
                </a:effectLst>
                <a:latin typeface="Tahoma" pitchFamily="34" charset="0"/>
              </a:rPr>
            </a:br>
            <a:r>
              <a:rPr lang="en-GB" sz="5400" b="1" dirty="0" smtClean="0">
                <a:solidFill>
                  <a:srgbClr val="FF0000"/>
                </a:solidFill>
                <a:effectLst>
                  <a:outerShdw blurRad="38100" dist="50800" dir="2700000" algn="tl">
                    <a:srgbClr val="000000"/>
                  </a:outerShdw>
                </a:effectLst>
                <a:latin typeface="Tahoma" pitchFamily="34" charset="0"/>
              </a:rPr>
              <a:t>Ultimate</a:t>
            </a:r>
            <a:r>
              <a:rPr lang="en-CA" sz="5400" b="1" dirty="0" smtClean="0">
                <a:solidFill>
                  <a:srgbClr val="FF0000"/>
                </a:solidFill>
                <a:effectLst>
                  <a:outerShdw blurRad="38100" dist="50800" dir="2700000" algn="tl">
                    <a:srgbClr val="000000"/>
                  </a:outerShdw>
                </a:effectLst>
                <a:latin typeface="Tahoma" pitchFamily="34" charset="0"/>
              </a:rPr>
              <a:t> </a:t>
            </a:r>
            <a:r>
              <a:rPr lang="en-CA" sz="5400" b="1" dirty="0">
                <a:solidFill>
                  <a:srgbClr val="FF0000"/>
                </a:solidFill>
                <a:effectLst>
                  <a:outerShdw blurRad="38100" dist="50800" dir="2700000" algn="tl">
                    <a:srgbClr val="000000"/>
                  </a:outerShdw>
                </a:effectLst>
                <a:latin typeface="Tahoma" pitchFamily="34" charset="0"/>
              </a:rPr>
              <a:t>Purpose</a:t>
            </a:r>
          </a:p>
        </p:txBody>
      </p:sp>
      <p:sp>
        <p:nvSpPr>
          <p:cNvPr id="974854" name="Rectangle 6"/>
          <p:cNvSpPr>
            <a:spLocks noChangeArrowheads="1"/>
          </p:cNvSpPr>
          <p:nvPr/>
        </p:nvSpPr>
        <p:spPr bwMode="auto">
          <a:xfrm>
            <a:off x="1475656" y="3507854"/>
            <a:ext cx="6192688" cy="1008112"/>
          </a:xfrm>
          <a:prstGeom prst="rect">
            <a:avLst/>
          </a:prstGeom>
          <a:noFill/>
          <a:ln w="9525">
            <a:noFill/>
            <a:miter lim="800000"/>
            <a:headEnd/>
            <a:tailEnd/>
          </a:ln>
          <a:effectLst/>
        </p:spPr>
        <p:txBody>
          <a:bodyPr/>
          <a:lstStyle/>
          <a:p>
            <a:pPr algn="ctr">
              <a:lnSpc>
                <a:spcPct val="90000"/>
              </a:lnSpc>
              <a:spcBef>
                <a:spcPct val="20000"/>
              </a:spcBef>
              <a:buClr>
                <a:schemeClr val="hlink"/>
              </a:buClr>
              <a:buSzPct val="120000"/>
              <a:defRPr/>
            </a:pPr>
            <a:r>
              <a:rPr lang="en-CA" sz="3200" dirty="0">
                <a:solidFill>
                  <a:srgbClr val="FFFF00"/>
                </a:solidFill>
                <a:effectLst>
                  <a:outerShdw blurRad="38100" dist="63500" dir="2700000" algn="tl">
                    <a:srgbClr val="000000"/>
                  </a:outerShdw>
                </a:effectLst>
                <a:latin typeface="Tahoma" pitchFamily="34" charset="0"/>
              </a:rPr>
              <a:t>The Glorious Life God Intends</a:t>
            </a:r>
          </a:p>
          <a:p>
            <a:pPr algn="ctr">
              <a:lnSpc>
                <a:spcPct val="90000"/>
              </a:lnSpc>
              <a:spcBef>
                <a:spcPct val="20000"/>
              </a:spcBef>
              <a:buClr>
                <a:schemeClr val="hlink"/>
              </a:buClr>
              <a:buSzPct val="120000"/>
              <a:defRPr/>
            </a:pPr>
            <a:r>
              <a:rPr lang="en-CA" sz="3200" dirty="0">
                <a:solidFill>
                  <a:srgbClr val="FFFF00"/>
                </a:solidFill>
                <a:effectLst>
                  <a:outerShdw blurRad="38100" dist="63500" dir="2700000" algn="tl">
                    <a:srgbClr val="000000"/>
                  </a:outerShdw>
                </a:effectLst>
                <a:latin typeface="Tahoma" pitchFamily="34" charset="0"/>
              </a:rPr>
              <a:t>for His Children!  </a:t>
            </a:r>
          </a:p>
        </p:txBody>
      </p:sp>
      <p:pic>
        <p:nvPicPr>
          <p:cNvPr id="974858" name="Picture 10"/>
          <p:cNvPicPr>
            <a:picLocks noGrp="1" noChangeAspect="1" noChangeArrowheads="1"/>
          </p:cNvPicPr>
          <p:nvPr>
            <p:ph sz="half" idx="2"/>
          </p:nvPr>
        </p:nvPicPr>
        <p:blipFill>
          <a:blip r:embed="rId3" cstate="print"/>
          <a:srcRect/>
          <a:stretch>
            <a:fillRect/>
          </a:stretch>
        </p:blipFill>
        <p:spPr>
          <a:xfrm>
            <a:off x="3563888" y="483518"/>
            <a:ext cx="2016224" cy="1800200"/>
          </a:xfrm>
          <a:effectLst>
            <a:outerShdw dist="35921" dir="2700000" algn="ctr" rotWithShape="0">
              <a:srgbClr val="000000"/>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974853"/>
                                        </p:tgtEl>
                                        <p:attrNameLst>
                                          <p:attrName>style.visibility</p:attrName>
                                        </p:attrNameLst>
                                      </p:cBhvr>
                                      <p:to>
                                        <p:strVal val="visible"/>
                                      </p:to>
                                    </p:set>
                                    <p:anim calcmode="lin" valueType="num">
                                      <p:cBhvr>
                                        <p:cTn id="7" dur="2000" fill="hold"/>
                                        <p:tgtEl>
                                          <p:spTgt spid="974853"/>
                                        </p:tgtEl>
                                        <p:attrNameLst>
                                          <p:attrName>ppt_w</p:attrName>
                                        </p:attrNameLst>
                                      </p:cBhvr>
                                      <p:tavLst>
                                        <p:tav tm="0">
                                          <p:val>
                                            <p:fltVal val="0"/>
                                          </p:val>
                                        </p:tav>
                                        <p:tav tm="100000">
                                          <p:val>
                                            <p:strVal val="#ppt_w"/>
                                          </p:val>
                                        </p:tav>
                                      </p:tavLst>
                                    </p:anim>
                                    <p:anim calcmode="lin" valueType="num">
                                      <p:cBhvr>
                                        <p:cTn id="8" dur="2000" fill="hold"/>
                                        <p:tgtEl>
                                          <p:spTgt spid="974853"/>
                                        </p:tgtEl>
                                        <p:attrNameLst>
                                          <p:attrName>ppt_h</p:attrName>
                                        </p:attrNameLst>
                                      </p:cBhvr>
                                      <p:tavLst>
                                        <p:tav tm="0">
                                          <p:val>
                                            <p:fltVal val="0"/>
                                          </p:val>
                                        </p:tav>
                                        <p:tav tm="100000">
                                          <p:val>
                                            <p:strVal val="#ppt_h"/>
                                          </p:val>
                                        </p:tav>
                                      </p:tavLst>
                                    </p:anim>
                                    <p:animEffect transition="in" filter="fade">
                                      <p:cBhvr>
                                        <p:cTn id="9" dur="2000"/>
                                        <p:tgtEl>
                                          <p:spTgt spid="97485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974854">
                                            <p:txEl>
                                              <p:pRg st="0" end="0"/>
                                            </p:txEl>
                                          </p:spTgt>
                                        </p:tgtEl>
                                        <p:attrNameLst>
                                          <p:attrName>style.visibility</p:attrName>
                                        </p:attrNameLst>
                                      </p:cBhvr>
                                      <p:to>
                                        <p:strVal val="visible"/>
                                      </p:to>
                                    </p:set>
                                    <p:anim calcmode="lin" valueType="num">
                                      <p:cBhvr>
                                        <p:cTn id="14" dur="2000" fill="hold"/>
                                        <p:tgtEl>
                                          <p:spTgt spid="974854">
                                            <p:txEl>
                                              <p:pRg st="0" end="0"/>
                                            </p:txEl>
                                          </p:spTgt>
                                        </p:tgtEl>
                                        <p:attrNameLst>
                                          <p:attrName>ppt_w</p:attrName>
                                        </p:attrNameLst>
                                      </p:cBhvr>
                                      <p:tavLst>
                                        <p:tav tm="0">
                                          <p:val>
                                            <p:fltVal val="0"/>
                                          </p:val>
                                        </p:tav>
                                        <p:tav tm="100000">
                                          <p:val>
                                            <p:strVal val="#ppt_w"/>
                                          </p:val>
                                        </p:tav>
                                      </p:tavLst>
                                    </p:anim>
                                    <p:anim calcmode="lin" valueType="num">
                                      <p:cBhvr>
                                        <p:cTn id="15" dur="2000" fill="hold"/>
                                        <p:tgtEl>
                                          <p:spTgt spid="974854">
                                            <p:txEl>
                                              <p:pRg st="0" end="0"/>
                                            </p:txEl>
                                          </p:spTgt>
                                        </p:tgtEl>
                                        <p:attrNameLst>
                                          <p:attrName>ppt_h</p:attrName>
                                        </p:attrNameLst>
                                      </p:cBhvr>
                                      <p:tavLst>
                                        <p:tav tm="0">
                                          <p:val>
                                            <p:fltVal val="0"/>
                                          </p:val>
                                        </p:tav>
                                        <p:tav tm="100000">
                                          <p:val>
                                            <p:strVal val="#ppt_h"/>
                                          </p:val>
                                        </p:tav>
                                      </p:tavLst>
                                    </p:anim>
                                    <p:animEffect transition="in" filter="fade">
                                      <p:cBhvr>
                                        <p:cTn id="16" dur="2000"/>
                                        <p:tgtEl>
                                          <p:spTgt spid="974854">
                                            <p:txEl>
                                              <p:pRg st="0" end="0"/>
                                            </p:txEl>
                                          </p:spTgt>
                                        </p:tgtEl>
                                      </p:cBhvr>
                                    </p:animEffect>
                                  </p:childTnLst>
                                </p:cTn>
                              </p:par>
                              <p:par>
                                <p:cTn id="17" presetID="53" presetClass="entr" presetSubtype="0" fill="hold" grpId="0" nodeType="withEffect">
                                  <p:stCondLst>
                                    <p:cond delay="0"/>
                                  </p:stCondLst>
                                  <p:childTnLst>
                                    <p:set>
                                      <p:cBhvr>
                                        <p:cTn id="18" dur="1" fill="hold">
                                          <p:stCondLst>
                                            <p:cond delay="0"/>
                                          </p:stCondLst>
                                        </p:cTn>
                                        <p:tgtEl>
                                          <p:spTgt spid="974854">
                                            <p:txEl>
                                              <p:pRg st="1" end="1"/>
                                            </p:txEl>
                                          </p:spTgt>
                                        </p:tgtEl>
                                        <p:attrNameLst>
                                          <p:attrName>style.visibility</p:attrName>
                                        </p:attrNameLst>
                                      </p:cBhvr>
                                      <p:to>
                                        <p:strVal val="visible"/>
                                      </p:to>
                                    </p:set>
                                    <p:anim calcmode="lin" valueType="num">
                                      <p:cBhvr>
                                        <p:cTn id="19" dur="2000" fill="hold"/>
                                        <p:tgtEl>
                                          <p:spTgt spid="974854">
                                            <p:txEl>
                                              <p:pRg st="1" end="1"/>
                                            </p:txEl>
                                          </p:spTgt>
                                        </p:tgtEl>
                                        <p:attrNameLst>
                                          <p:attrName>ppt_w</p:attrName>
                                        </p:attrNameLst>
                                      </p:cBhvr>
                                      <p:tavLst>
                                        <p:tav tm="0">
                                          <p:val>
                                            <p:fltVal val="0"/>
                                          </p:val>
                                        </p:tav>
                                        <p:tav tm="100000">
                                          <p:val>
                                            <p:strVal val="#ppt_w"/>
                                          </p:val>
                                        </p:tav>
                                      </p:tavLst>
                                    </p:anim>
                                    <p:anim calcmode="lin" valueType="num">
                                      <p:cBhvr>
                                        <p:cTn id="20" dur="2000" fill="hold"/>
                                        <p:tgtEl>
                                          <p:spTgt spid="974854">
                                            <p:txEl>
                                              <p:pRg st="1" end="1"/>
                                            </p:txEl>
                                          </p:spTgt>
                                        </p:tgtEl>
                                        <p:attrNameLst>
                                          <p:attrName>ppt_h</p:attrName>
                                        </p:attrNameLst>
                                      </p:cBhvr>
                                      <p:tavLst>
                                        <p:tav tm="0">
                                          <p:val>
                                            <p:fltVal val="0"/>
                                          </p:val>
                                        </p:tav>
                                        <p:tav tm="100000">
                                          <p:val>
                                            <p:strVal val="#ppt_h"/>
                                          </p:val>
                                        </p:tav>
                                      </p:tavLst>
                                    </p:anim>
                                    <p:animEffect transition="in" filter="fade">
                                      <p:cBhvr>
                                        <p:cTn id="21" dur="2000"/>
                                        <p:tgtEl>
                                          <p:spTgt spid="97485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4853" grpId="0"/>
      <p:bldP spid="974854"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699542"/>
            <a:ext cx="6408712" cy="624483"/>
          </a:xfrm>
        </p:spPr>
        <p:txBody>
          <a:bodyPr/>
          <a:lstStyle/>
          <a:p>
            <a:pPr algn="ctr"/>
            <a:r>
              <a:rPr lang="en-GB" sz="3400" dirty="0" smtClean="0">
                <a:solidFill>
                  <a:srgbClr val="FFFF00"/>
                </a:solidFill>
              </a:rPr>
              <a:t>Dynamic Churches International</a:t>
            </a:r>
            <a:endParaRPr lang="en-GB" sz="3400" dirty="0">
              <a:solidFill>
                <a:srgbClr val="FFFF00"/>
              </a:solidFill>
            </a:endParaRPr>
          </a:p>
        </p:txBody>
      </p:sp>
      <p:sp>
        <p:nvSpPr>
          <p:cNvPr id="3" name="Content Placeholder 2"/>
          <p:cNvSpPr>
            <a:spLocks noGrp="1"/>
          </p:cNvSpPr>
          <p:nvPr>
            <p:ph sz="half" idx="1"/>
          </p:nvPr>
        </p:nvSpPr>
        <p:spPr>
          <a:xfrm>
            <a:off x="971600" y="1491630"/>
            <a:ext cx="6840760" cy="3132348"/>
          </a:xfrm>
        </p:spPr>
        <p:txBody>
          <a:bodyPr/>
          <a:lstStyle/>
          <a:p>
            <a:pPr>
              <a:buNone/>
            </a:pPr>
            <a:r>
              <a:rPr lang="en-GB" sz="2400" dirty="0" smtClean="0"/>
              <a:t>	Is a faith ministry that trains Pastors and Church leaders to be able to equip their people to live the Christian life that God intended for them, to share the gospel and to disciple all who receive Christ as their Saviour.</a:t>
            </a:r>
            <a:endParaRPr lang="en-GB" sz="24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53"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anim calcmode="lin" valueType="num">
                                      <p:cBhvr>
                                        <p:cTn id="9"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0"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1"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4784" y="483518"/>
            <a:ext cx="7859216" cy="624483"/>
          </a:xfrm>
        </p:spPr>
        <p:txBody>
          <a:bodyPr/>
          <a:lstStyle/>
          <a:p>
            <a:r>
              <a:rPr lang="en-GB" sz="3600" dirty="0" smtClean="0">
                <a:solidFill>
                  <a:srgbClr val="FFFF00"/>
                </a:solidFill>
              </a:rPr>
              <a:t>Dynamic Churches International</a:t>
            </a:r>
            <a:endParaRPr lang="en-GB" sz="3600" dirty="0"/>
          </a:p>
        </p:txBody>
      </p:sp>
      <p:sp>
        <p:nvSpPr>
          <p:cNvPr id="3" name="Content Placeholder 2"/>
          <p:cNvSpPr>
            <a:spLocks noGrp="1"/>
          </p:cNvSpPr>
          <p:nvPr>
            <p:ph sz="half" idx="1"/>
          </p:nvPr>
        </p:nvSpPr>
        <p:spPr>
          <a:xfrm>
            <a:off x="971600" y="1347614"/>
            <a:ext cx="6984776" cy="2942084"/>
          </a:xfrm>
        </p:spPr>
        <p:txBody>
          <a:bodyPr/>
          <a:lstStyle/>
          <a:p>
            <a:pPr>
              <a:buNone/>
            </a:pPr>
            <a:r>
              <a:rPr lang="en-GB" sz="2600" dirty="0" smtClean="0"/>
              <a:t>	Our Vision </a:t>
            </a:r>
            <a:r>
              <a:rPr lang="en-US" sz="2600" dirty="0" smtClean="0"/>
              <a:t>is to have reached every person with the gospel of Jesus Christ through the reproduction of equipped witnessing disciples.</a:t>
            </a:r>
            <a:endParaRPr lang="en-GB" sz="26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53"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anim calcmode="lin" valueType="num">
                                      <p:cBhvr>
                                        <p:cTn id="9"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0"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1"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411510"/>
            <a:ext cx="7956376" cy="576064"/>
          </a:xfrm>
        </p:spPr>
        <p:txBody>
          <a:bodyPr/>
          <a:lstStyle/>
          <a:p>
            <a:r>
              <a:rPr lang="en-GB" sz="3200" dirty="0" smtClean="0">
                <a:solidFill>
                  <a:srgbClr val="FFFF00"/>
                </a:solidFill>
              </a:rPr>
              <a:t>Dynamic Churches International</a:t>
            </a:r>
            <a:endParaRPr lang="en-GB" sz="3200" dirty="0">
              <a:solidFill>
                <a:srgbClr val="FFFF00"/>
              </a:solidFill>
            </a:endParaRPr>
          </a:p>
        </p:txBody>
      </p:sp>
      <p:sp>
        <p:nvSpPr>
          <p:cNvPr id="3" name="Content Placeholder 2"/>
          <p:cNvSpPr>
            <a:spLocks noGrp="1"/>
          </p:cNvSpPr>
          <p:nvPr>
            <p:ph sz="half" idx="1"/>
          </p:nvPr>
        </p:nvSpPr>
        <p:spPr>
          <a:xfrm>
            <a:off x="899592" y="915566"/>
            <a:ext cx="4392488" cy="3834426"/>
          </a:xfrm>
        </p:spPr>
        <p:txBody>
          <a:bodyPr/>
          <a:lstStyle/>
          <a:p>
            <a:pPr>
              <a:buNone/>
            </a:pPr>
            <a:r>
              <a:rPr lang="en-GB" sz="2000" dirty="0" smtClean="0"/>
              <a:t>	My name is Al Middleton and I am a co-founder and Executive Director of DCI that is presently serving in 35 countries through 200 equipped National Trainers. We have discipleship and leader development materials in 39 major languages. My wife Mary and I have 3 children, 8 grandchildren and 4 great-grandchildren. We live in Airdrie, Alberta, Canada.                                                       </a:t>
            </a:r>
            <a:endParaRPr lang="en-GB" sz="2000" dirty="0"/>
          </a:p>
        </p:txBody>
      </p:sp>
      <p:pic>
        <p:nvPicPr>
          <p:cNvPr id="4" name="Picture 3" descr="P21050TA202050_l_5.jpg"/>
          <p:cNvPicPr>
            <a:picLocks noChangeAspect="1"/>
          </p:cNvPicPr>
          <p:nvPr/>
        </p:nvPicPr>
        <p:blipFill>
          <a:blip r:embed="rId2" cstate="print"/>
          <a:stretch>
            <a:fillRect/>
          </a:stretch>
        </p:blipFill>
        <p:spPr>
          <a:xfrm>
            <a:off x="5436096" y="1059582"/>
            <a:ext cx="2232248" cy="2873119"/>
          </a:xfrm>
          <a:prstGeom prst="rect">
            <a:avLst/>
          </a:prstGeom>
        </p:spPr>
      </p:pic>
      <p:sp>
        <p:nvSpPr>
          <p:cNvPr id="5" name="TextBox 4"/>
          <p:cNvSpPr txBox="1"/>
          <p:nvPr/>
        </p:nvSpPr>
        <p:spPr>
          <a:xfrm>
            <a:off x="5148064" y="3939902"/>
            <a:ext cx="2808312" cy="615553"/>
          </a:xfrm>
          <a:prstGeom prst="rect">
            <a:avLst/>
          </a:prstGeom>
          <a:noFill/>
        </p:spPr>
        <p:txBody>
          <a:bodyPr wrap="square" rtlCol="0">
            <a:spAutoFit/>
          </a:bodyPr>
          <a:lstStyle/>
          <a:p>
            <a:pPr algn="ctr"/>
            <a:r>
              <a:rPr lang="en-GB" sz="1700" dirty="0" smtClean="0">
                <a:solidFill>
                  <a:srgbClr val="FFFF00"/>
                </a:solidFill>
              </a:rPr>
              <a:t>This presentation was developed by Al Middleton</a:t>
            </a:r>
            <a:endParaRPr lang="en-GB" sz="1700"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53"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anim calcmode="lin" valueType="num">
                                      <p:cBhvr>
                                        <p:cTn id="9"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0"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1"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411510"/>
            <a:ext cx="8301608" cy="480467"/>
          </a:xfrm>
        </p:spPr>
        <p:txBody>
          <a:bodyPr/>
          <a:lstStyle/>
          <a:p>
            <a:r>
              <a:rPr lang="en-GB" sz="3600" dirty="0" smtClean="0">
                <a:solidFill>
                  <a:srgbClr val="FFFF00"/>
                </a:solidFill>
              </a:rPr>
              <a:t>Seeing the Need</a:t>
            </a:r>
            <a:endParaRPr lang="en-GB" sz="3600" dirty="0">
              <a:solidFill>
                <a:srgbClr val="FFFF00"/>
              </a:solidFill>
            </a:endParaRPr>
          </a:p>
        </p:txBody>
      </p:sp>
      <p:sp>
        <p:nvSpPr>
          <p:cNvPr id="3" name="Content Placeholder 2"/>
          <p:cNvSpPr>
            <a:spLocks noGrp="1"/>
          </p:cNvSpPr>
          <p:nvPr>
            <p:ph sz="half" idx="1"/>
          </p:nvPr>
        </p:nvSpPr>
        <p:spPr>
          <a:xfrm>
            <a:off x="1187624" y="915566"/>
            <a:ext cx="6768752" cy="3600400"/>
          </a:xfrm>
        </p:spPr>
        <p:txBody>
          <a:bodyPr/>
          <a:lstStyle/>
          <a:p>
            <a:pPr marL="0" indent="0">
              <a:buNone/>
            </a:pPr>
            <a:r>
              <a:rPr lang="en-GB" sz="2300" dirty="0" smtClean="0"/>
              <a:t>I am seeing many Churches failing to experience dramatic growth because the individual believers do not know who they are “In Christ” and so they are not living out the dynamic life that God has placed within them.  The world is looking for what we have and they will be drawn to Christ when they see Him living in us! </a:t>
            </a:r>
          </a:p>
          <a:p>
            <a:pPr marL="0" indent="0">
              <a:buNone/>
            </a:pPr>
            <a:r>
              <a:rPr lang="en-GB" sz="2300" dirty="0" smtClean="0"/>
              <a:t>This series of lessons will help you know who you are “In Christ!”  You must choose what you will do with what you know.</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Rectangle 2"/>
          <p:cNvSpPr>
            <a:spLocks noGrp="1" noChangeArrowheads="1"/>
          </p:cNvSpPr>
          <p:nvPr>
            <p:ph type="title"/>
          </p:nvPr>
        </p:nvSpPr>
        <p:spPr>
          <a:xfrm>
            <a:off x="1259632" y="483518"/>
            <a:ext cx="7884368" cy="504056"/>
          </a:xfrm>
        </p:spPr>
        <p:txBody>
          <a:bodyPr/>
          <a:lstStyle/>
          <a:p>
            <a:pPr eaLnBrk="1" hangingPunct="1">
              <a:defRPr/>
            </a:pPr>
            <a:r>
              <a:rPr lang="en-CA" sz="3200" dirty="0">
                <a:solidFill>
                  <a:srgbClr val="FFFF00"/>
                </a:solidFill>
                <a:effectLst>
                  <a:outerShdw blurRad="38100" dist="50800" dir="2700000" algn="tl">
                    <a:srgbClr val="000000"/>
                  </a:outerShdw>
                </a:effectLst>
              </a:rPr>
              <a:t>Acknowledgments</a:t>
            </a:r>
          </a:p>
        </p:txBody>
      </p:sp>
      <p:sp>
        <p:nvSpPr>
          <p:cNvPr id="636931" name="Rectangle 3"/>
          <p:cNvSpPr>
            <a:spLocks noGrp="1" noChangeArrowheads="1"/>
          </p:cNvSpPr>
          <p:nvPr>
            <p:ph type="body" idx="1"/>
          </p:nvPr>
        </p:nvSpPr>
        <p:spPr>
          <a:xfrm>
            <a:off x="899592" y="843558"/>
            <a:ext cx="6840760" cy="3996444"/>
          </a:xfrm>
        </p:spPr>
        <p:txBody>
          <a:bodyPr/>
          <a:lstStyle/>
          <a:p>
            <a:pPr eaLnBrk="1" hangingPunct="1">
              <a:buFontTx/>
              <a:buNone/>
              <a:defRPr/>
            </a:pPr>
            <a:r>
              <a:rPr lang="en-CA" sz="2400" dirty="0">
                <a:effectLst>
                  <a:outerShdw blurRad="38100" dist="63500" dir="2700000" algn="tl">
                    <a:srgbClr val="000000"/>
                  </a:outerShdw>
                </a:effectLst>
              </a:rPr>
              <a:t>	</a:t>
            </a:r>
            <a:r>
              <a:rPr lang="en-CA" sz="1800" dirty="0">
                <a:effectLst>
                  <a:outerShdw blurRad="38100" dist="63500" dir="2700000" algn="tl">
                    <a:srgbClr val="000000"/>
                  </a:outerShdw>
                </a:effectLst>
              </a:rPr>
              <a:t>I gratefully acknowledge that much of the teaching in this study has been adapted from the very insightful writings of </a:t>
            </a:r>
            <a:r>
              <a:rPr lang="en-CA" sz="1800" dirty="0" smtClean="0">
                <a:effectLst>
                  <a:outerShdw blurRad="38100" dist="63500" dir="2700000" algn="tl">
                    <a:srgbClr val="000000"/>
                  </a:outerShdw>
                </a:effectLst>
              </a:rPr>
              <a:t>Dr. Charles Solomon in his books The Handbook to Happiness and The Ins and Out of Rejection and also Brother </a:t>
            </a:r>
            <a:r>
              <a:rPr lang="en-CA" sz="1800" dirty="0">
                <a:effectLst>
                  <a:outerShdw blurRad="38100" dist="63500" dir="2700000" algn="tl">
                    <a:srgbClr val="000000"/>
                  </a:outerShdw>
                </a:effectLst>
              </a:rPr>
              <a:t>Watchman Nee, </a:t>
            </a:r>
            <a:r>
              <a:rPr lang="en-CA" sz="1800" dirty="0" smtClean="0">
                <a:effectLst>
                  <a:outerShdw blurRad="38100" dist="63500" dir="2700000" algn="tl">
                    <a:srgbClr val="000000"/>
                  </a:outerShdw>
                </a:effectLst>
              </a:rPr>
              <a:t>The </a:t>
            </a:r>
            <a:r>
              <a:rPr lang="en-CA" sz="1800" dirty="0">
                <a:effectLst>
                  <a:outerShdw blurRad="38100" dist="63500" dir="2700000" algn="tl">
                    <a:srgbClr val="000000"/>
                  </a:outerShdw>
                </a:effectLst>
              </a:rPr>
              <a:t>Normal Christian Life. </a:t>
            </a:r>
            <a:r>
              <a:rPr lang="en-CA" sz="1800" dirty="0" smtClean="0">
                <a:effectLst>
                  <a:outerShdw blurRad="38100" dist="63500" dir="2700000" algn="tl">
                    <a:srgbClr val="000000"/>
                  </a:outerShdw>
                </a:effectLst>
              </a:rPr>
              <a:t> I </a:t>
            </a:r>
            <a:r>
              <a:rPr lang="en-CA" sz="1800" dirty="0">
                <a:effectLst>
                  <a:outerShdw blurRad="38100" dist="63500" dir="2700000" algn="tl">
                    <a:srgbClr val="000000"/>
                  </a:outerShdw>
                </a:effectLst>
              </a:rPr>
              <a:t>highly recommend that </a:t>
            </a:r>
            <a:r>
              <a:rPr lang="en-CA" sz="1800" dirty="0" smtClean="0">
                <a:effectLst>
                  <a:outerShdw blurRad="38100" dist="63500" dir="2700000" algn="tl">
                    <a:srgbClr val="000000"/>
                  </a:outerShdw>
                </a:effectLst>
              </a:rPr>
              <a:t>you </a:t>
            </a:r>
            <a:r>
              <a:rPr lang="en-CA" sz="1800" dirty="0">
                <a:effectLst>
                  <a:outerShdw blurRad="38100" dist="63500" dir="2700000" algn="tl">
                    <a:srgbClr val="000000"/>
                  </a:outerShdw>
                </a:effectLst>
              </a:rPr>
              <a:t>purchase </a:t>
            </a:r>
            <a:r>
              <a:rPr lang="en-CA" sz="1800" dirty="0" smtClean="0">
                <a:effectLst>
                  <a:outerShdw blurRad="38100" dist="63500" dir="2700000" algn="tl">
                    <a:srgbClr val="000000"/>
                  </a:outerShdw>
                </a:effectLst>
              </a:rPr>
              <a:t>and read these books to gain their </a:t>
            </a:r>
            <a:r>
              <a:rPr lang="en-CA" sz="1800" dirty="0">
                <a:effectLst>
                  <a:outerShdw blurRad="38100" dist="63500" dir="2700000" algn="tl">
                    <a:srgbClr val="000000"/>
                  </a:outerShdw>
                </a:effectLst>
              </a:rPr>
              <a:t>full teaching</a:t>
            </a:r>
            <a:r>
              <a:rPr lang="en-CA" sz="1800" dirty="0" smtClean="0">
                <a:effectLst>
                  <a:outerShdw blurRad="38100" dist="63500" dir="2700000" algn="tl">
                    <a:srgbClr val="000000"/>
                  </a:outerShdw>
                </a:effectLst>
              </a:rPr>
              <a:t>.</a:t>
            </a:r>
          </a:p>
          <a:p>
            <a:pPr eaLnBrk="1" hangingPunct="1">
              <a:buFontTx/>
              <a:buNone/>
              <a:defRPr/>
            </a:pPr>
            <a:r>
              <a:rPr lang="en-CA" sz="1800" dirty="0" smtClean="0">
                <a:effectLst>
                  <a:outerShdw blurRad="38100" dist="63500" dir="2700000" algn="tl">
                    <a:srgbClr val="000000"/>
                  </a:outerShdw>
                </a:effectLst>
              </a:rPr>
              <a:t>	</a:t>
            </a:r>
            <a:r>
              <a:rPr lang="en-CA" sz="1400" dirty="0" smtClean="0">
                <a:effectLst>
                  <a:outerShdw blurRad="38100" dist="63500" dir="2700000" algn="tl">
                    <a:srgbClr val="000000"/>
                  </a:outerShdw>
                </a:effectLst>
              </a:rPr>
              <a:t>See the following websites: Dr. Solomon - </a:t>
            </a:r>
            <a:r>
              <a:rPr lang="en-CA" sz="1400" dirty="0" smtClean="0">
                <a:effectLst>
                  <a:outerShdw blurRad="38100" dist="63500" dir="2700000" algn="tl">
                    <a:srgbClr val="000000"/>
                  </a:outerShdw>
                </a:effectLst>
                <a:hlinkClick r:id="rId3"/>
              </a:rPr>
              <a:t>ChuckGFI@aol.com</a:t>
            </a:r>
            <a:endParaRPr lang="en-CA" sz="1400" dirty="0" smtClean="0">
              <a:effectLst>
                <a:outerShdw blurRad="38100" dist="63500" dir="2700000" algn="tl">
                  <a:srgbClr val="000000"/>
                </a:outerShdw>
              </a:effectLst>
            </a:endParaRPr>
          </a:p>
          <a:p>
            <a:pPr eaLnBrk="1" hangingPunct="1">
              <a:buFontTx/>
              <a:buNone/>
              <a:defRPr/>
            </a:pPr>
            <a:r>
              <a:rPr lang="en-CA" sz="1400" dirty="0" smtClean="0">
                <a:effectLst>
                  <a:outerShdw blurRad="38100" dist="63500" dir="2700000" algn="tl">
                    <a:srgbClr val="000000"/>
                  </a:outerShdw>
                </a:effectLst>
              </a:rPr>
              <a:t>	Watchman Nee - </a:t>
            </a:r>
            <a:r>
              <a:rPr lang="en-CA" sz="1400" dirty="0" err="1" smtClean="0">
                <a:hlinkClick r:id="rId4"/>
              </a:rPr>
              <a:t>www.watchmannee.org</a:t>
            </a:r>
            <a:r>
              <a:rPr lang="en-CA" sz="1400" dirty="0" smtClean="0">
                <a:hlinkClick r:id="rId4"/>
              </a:rPr>
              <a:t> /</a:t>
            </a:r>
            <a:r>
              <a:rPr lang="en-CA" sz="1400" dirty="0" err="1" smtClean="0">
                <a:hlinkClick r:id="rId4"/>
              </a:rPr>
              <a:t>publications.html</a:t>
            </a:r>
            <a:r>
              <a:rPr lang="en-CA" sz="1400" dirty="0" smtClean="0"/>
              <a:t> </a:t>
            </a:r>
            <a:endParaRPr lang="en-CA" sz="1400" dirty="0" smtClean="0">
              <a:effectLst>
                <a:outerShdw blurRad="38100" dist="63500" dir="2700000" algn="tl">
                  <a:srgbClr val="000000"/>
                </a:outerShdw>
              </a:effectLst>
            </a:endParaRPr>
          </a:p>
          <a:p>
            <a:pPr eaLnBrk="1" hangingPunct="1">
              <a:buFontTx/>
              <a:buNone/>
              <a:defRPr/>
            </a:pPr>
            <a:r>
              <a:rPr lang="en-CA" sz="1400" dirty="0" smtClean="0">
                <a:effectLst>
                  <a:outerShdw blurRad="38100" dist="63500" dir="2700000" algn="tl">
                    <a:srgbClr val="000000"/>
                  </a:outerShdw>
                </a:effectLst>
              </a:rPr>
              <a:t>	Al Middleton – </a:t>
            </a:r>
            <a:r>
              <a:rPr lang="en-CA" sz="1400" dirty="0" err="1" smtClean="0">
                <a:effectLst>
                  <a:outerShdw blurRad="38100" dist="63500" dir="2700000" algn="tl">
                    <a:srgbClr val="000000"/>
                  </a:outerShdw>
                </a:effectLst>
                <a:hlinkClick r:id="rId5"/>
              </a:rPr>
              <a:t>www.dynamicchurches.org</a:t>
            </a:r>
            <a:r>
              <a:rPr lang="en-CA" sz="1400" dirty="0" smtClean="0">
                <a:effectLst>
                  <a:outerShdw blurRad="38100" dist="63500" dir="2700000" algn="tl">
                    <a:srgbClr val="000000"/>
                  </a:outerShdw>
                </a:effectLst>
              </a:rPr>
              <a:t>                                            </a:t>
            </a:r>
          </a:p>
          <a:p>
            <a:pPr eaLnBrk="1" hangingPunct="1">
              <a:buFontTx/>
              <a:buNone/>
              <a:defRPr/>
            </a:pPr>
            <a:endParaRPr lang="en-CA" sz="800" dirty="0" smtClean="0">
              <a:effectLst>
                <a:outerShdw blurRad="38100" dist="63500" dir="2700000" algn="tl">
                  <a:srgbClr val="000000"/>
                </a:outerShdw>
              </a:effectLst>
            </a:endParaRPr>
          </a:p>
          <a:p>
            <a:pPr eaLnBrk="1" hangingPunct="1">
              <a:buFontTx/>
              <a:buNone/>
              <a:defRPr/>
            </a:pPr>
            <a:r>
              <a:rPr lang="en-CA" sz="1400" dirty="0" smtClean="0">
                <a:effectLst>
                  <a:outerShdw blurRad="38100" dist="63500" dir="2700000" algn="tl">
                    <a:srgbClr val="000000"/>
                  </a:outerShdw>
                </a:effectLst>
              </a:rPr>
              <a:t>	</a:t>
            </a:r>
            <a:r>
              <a:rPr lang="en-GB" sz="1300" dirty="0" smtClean="0"/>
              <a:t>All Scripture quotations in this publication are from the HOLY BIBLE, NEW INTERNATIONAL VERSION. © 1973, 1978, 1984 by International Bible Society</a:t>
            </a:r>
          </a:p>
          <a:p>
            <a:pPr>
              <a:buNone/>
            </a:pPr>
            <a:r>
              <a:rPr lang="en-GB" sz="1300" dirty="0" smtClean="0"/>
              <a:t>	© 2011 Dynamic Churches International  All rights reserved. No part of this publication may be copied or reproduced in any form without written permission.  </a:t>
            </a:r>
            <a:endParaRPr lang="en-CA" sz="1300" dirty="0" smtClean="0"/>
          </a:p>
          <a:p>
            <a:pPr>
              <a:buNone/>
            </a:pPr>
            <a:endParaRPr lang="en-CA" sz="2400" dirty="0">
              <a:effectLst>
                <a:outerShdw blurRad="38100" dist="63500" dir="2700000" algn="tl">
                  <a:srgbClr val="000000"/>
                </a:outerShdw>
              </a:effectLst>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9779" name="Rectangle 3"/>
          <p:cNvSpPr>
            <a:spLocks noChangeArrowheads="1"/>
          </p:cNvSpPr>
          <p:nvPr/>
        </p:nvSpPr>
        <p:spPr bwMode="auto">
          <a:xfrm>
            <a:off x="899593" y="1923678"/>
            <a:ext cx="7272808" cy="2664296"/>
          </a:xfrm>
          <a:prstGeom prst="rect">
            <a:avLst/>
          </a:prstGeom>
          <a:noFill/>
          <a:ln w="9525">
            <a:noFill/>
            <a:miter lim="800000"/>
            <a:headEnd/>
            <a:tailEnd/>
          </a:ln>
          <a:effectLst/>
        </p:spPr>
        <p:txBody>
          <a:bodyPr anchor="b" anchorCtr="1"/>
          <a:lstStyle/>
          <a:p>
            <a:pPr algn="ctr">
              <a:defRPr/>
            </a:pPr>
            <a:r>
              <a:rPr lang="en-CA" sz="2400" dirty="0">
                <a:solidFill>
                  <a:srgbClr val="FFFF00"/>
                </a:solidFill>
                <a:effectLst>
                  <a:outerShdw blurRad="38100" dist="50800" dir="2700000" algn="tl">
                    <a:srgbClr val="000000"/>
                  </a:outerShdw>
                </a:effectLst>
                <a:latin typeface="Tahoma" pitchFamily="34" charset="0"/>
              </a:rPr>
              <a:t>Presents</a:t>
            </a:r>
            <a:r>
              <a:rPr lang="en-CA" sz="2800" dirty="0">
                <a:solidFill>
                  <a:srgbClr val="FFFF00"/>
                </a:solidFill>
                <a:effectLst>
                  <a:outerShdw blurRad="38100" dist="50800" dir="2700000" algn="tl">
                    <a:srgbClr val="000000"/>
                  </a:outerShdw>
                </a:effectLst>
                <a:latin typeface="Tahoma" pitchFamily="34" charset="0"/>
              </a:rPr>
              <a:t/>
            </a:r>
            <a:br>
              <a:rPr lang="en-CA" sz="2800" dirty="0">
                <a:solidFill>
                  <a:srgbClr val="FFFF00"/>
                </a:solidFill>
                <a:effectLst>
                  <a:outerShdw blurRad="38100" dist="50800" dir="2700000" algn="tl">
                    <a:srgbClr val="000000"/>
                  </a:outerShdw>
                </a:effectLst>
                <a:latin typeface="Tahoma" pitchFamily="34" charset="0"/>
              </a:rPr>
            </a:br>
            <a:r>
              <a:rPr lang="en-CA" sz="2800" dirty="0">
                <a:solidFill>
                  <a:srgbClr val="FFFF00"/>
                </a:solidFill>
                <a:effectLst>
                  <a:outerShdw blurRad="38100" dist="50800" dir="2700000" algn="tl">
                    <a:srgbClr val="000000"/>
                  </a:outerShdw>
                </a:effectLst>
                <a:latin typeface="Tahoma" pitchFamily="34" charset="0"/>
              </a:rPr>
              <a:t> </a:t>
            </a:r>
            <a:r>
              <a:rPr lang="en-CA" sz="3200" dirty="0">
                <a:solidFill>
                  <a:srgbClr val="FFFF00"/>
                </a:solidFill>
                <a:effectLst>
                  <a:outerShdw blurRad="38100" dist="50800" dir="2700000" algn="tl">
                    <a:srgbClr val="000000"/>
                  </a:outerShdw>
                </a:effectLst>
                <a:latin typeface="Tahoma" pitchFamily="34" charset="0"/>
              </a:rPr>
              <a:t>Session One</a:t>
            </a:r>
            <a:r>
              <a:rPr lang="en-CA" sz="4400" dirty="0">
                <a:solidFill>
                  <a:srgbClr val="FFFF00"/>
                </a:solidFill>
                <a:effectLst>
                  <a:outerShdw blurRad="38100" dist="50800" dir="2700000" algn="tl">
                    <a:srgbClr val="000000"/>
                  </a:outerShdw>
                </a:effectLst>
                <a:latin typeface="Tahoma" pitchFamily="34" charset="0"/>
              </a:rPr>
              <a:t/>
            </a:r>
            <a:br>
              <a:rPr lang="en-CA" sz="4400" dirty="0">
                <a:solidFill>
                  <a:srgbClr val="FFFF00"/>
                </a:solidFill>
                <a:effectLst>
                  <a:outerShdw blurRad="38100" dist="50800" dir="2700000" algn="tl">
                    <a:srgbClr val="000000"/>
                  </a:outerShdw>
                </a:effectLst>
                <a:latin typeface="Tahoma" pitchFamily="34" charset="0"/>
              </a:rPr>
            </a:br>
            <a:r>
              <a:rPr lang="en-CA" sz="4000" dirty="0">
                <a:solidFill>
                  <a:srgbClr val="FF0000"/>
                </a:solidFill>
                <a:effectLst>
                  <a:outerShdw blurRad="38100" dist="50800" dir="2700000" algn="tl">
                    <a:srgbClr val="000000"/>
                  </a:outerShdw>
                </a:effectLst>
                <a:latin typeface="Tahoma" pitchFamily="34" charset="0"/>
              </a:rPr>
              <a:t>Displaying the Greatness and Glory of God</a:t>
            </a:r>
            <a:r>
              <a:rPr lang="en-CA" sz="4000" dirty="0">
                <a:solidFill>
                  <a:srgbClr val="FFFF00"/>
                </a:solidFill>
                <a:effectLst>
                  <a:outerShdw blurRad="38100" dist="50800" dir="2700000" algn="tl">
                    <a:srgbClr val="000000"/>
                  </a:outerShdw>
                </a:effectLst>
                <a:latin typeface="Tahoma" pitchFamily="34" charset="0"/>
              </a:rPr>
              <a:t>  </a:t>
            </a:r>
            <a:r>
              <a:rPr lang="en-CA" sz="4400" dirty="0">
                <a:solidFill>
                  <a:srgbClr val="FFFF00"/>
                </a:solidFill>
                <a:effectLst>
                  <a:outerShdw blurRad="38100" dist="50800" dir="2700000" algn="tl">
                    <a:srgbClr val="000000"/>
                  </a:outerShdw>
                </a:effectLst>
                <a:latin typeface="Tahoma" pitchFamily="34" charset="0"/>
              </a:rPr>
              <a:t/>
            </a:r>
            <a:br>
              <a:rPr lang="en-CA" sz="4400" dirty="0">
                <a:solidFill>
                  <a:srgbClr val="FFFF00"/>
                </a:solidFill>
                <a:effectLst>
                  <a:outerShdw blurRad="38100" dist="50800" dir="2700000" algn="tl">
                    <a:srgbClr val="000000"/>
                  </a:outerShdw>
                </a:effectLst>
                <a:latin typeface="Tahoma" pitchFamily="34" charset="0"/>
              </a:rPr>
            </a:br>
            <a:r>
              <a:rPr lang="en-CA" sz="3200" dirty="0">
                <a:solidFill>
                  <a:srgbClr val="FFFF00"/>
                </a:solidFill>
                <a:effectLst>
                  <a:outerShdw blurRad="38100" dist="50800" dir="2700000" algn="tl">
                    <a:srgbClr val="000000"/>
                  </a:outerShdw>
                </a:effectLst>
                <a:latin typeface="Tahoma" pitchFamily="34" charset="0"/>
              </a:rPr>
              <a:t>God’s Purpose in Creation</a:t>
            </a:r>
          </a:p>
        </p:txBody>
      </p:sp>
      <p:pic>
        <p:nvPicPr>
          <p:cNvPr id="1099781" name="Picture 5"/>
          <p:cNvPicPr>
            <a:picLocks noGrp="1" noChangeAspect="1" noChangeArrowheads="1"/>
          </p:cNvPicPr>
          <p:nvPr>
            <p:ph sz="half" idx="2"/>
          </p:nvPr>
        </p:nvPicPr>
        <p:blipFill>
          <a:blip r:embed="rId3" cstate="print"/>
          <a:srcRect/>
          <a:stretch>
            <a:fillRect/>
          </a:stretch>
        </p:blipFill>
        <p:spPr>
          <a:xfrm>
            <a:off x="3635896" y="411957"/>
            <a:ext cx="1800200" cy="1478756"/>
          </a:xfrm>
          <a:effectLst>
            <a:outerShdw dist="35921" dir="2700000" algn="ctr" rotWithShape="0">
              <a:srgbClr val="000000"/>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099779"/>
                                        </p:tgtEl>
                                        <p:attrNameLst>
                                          <p:attrName>style.visibility</p:attrName>
                                        </p:attrNameLst>
                                      </p:cBhvr>
                                      <p:to>
                                        <p:strVal val="visible"/>
                                      </p:to>
                                    </p:set>
                                    <p:anim calcmode="lin" valueType="num">
                                      <p:cBhvr>
                                        <p:cTn id="7" dur="2000" fill="hold"/>
                                        <p:tgtEl>
                                          <p:spTgt spid="1099779"/>
                                        </p:tgtEl>
                                        <p:attrNameLst>
                                          <p:attrName>ppt_w</p:attrName>
                                        </p:attrNameLst>
                                      </p:cBhvr>
                                      <p:tavLst>
                                        <p:tav tm="0">
                                          <p:val>
                                            <p:fltVal val="0"/>
                                          </p:val>
                                        </p:tav>
                                        <p:tav tm="100000">
                                          <p:val>
                                            <p:strVal val="#ppt_w"/>
                                          </p:val>
                                        </p:tav>
                                      </p:tavLst>
                                    </p:anim>
                                    <p:anim calcmode="lin" valueType="num">
                                      <p:cBhvr>
                                        <p:cTn id="8" dur="2000" fill="hold"/>
                                        <p:tgtEl>
                                          <p:spTgt spid="1099779"/>
                                        </p:tgtEl>
                                        <p:attrNameLst>
                                          <p:attrName>ppt_h</p:attrName>
                                        </p:attrNameLst>
                                      </p:cBhvr>
                                      <p:tavLst>
                                        <p:tav tm="0">
                                          <p:val>
                                            <p:fltVal val="0"/>
                                          </p:val>
                                        </p:tav>
                                        <p:tav tm="100000">
                                          <p:val>
                                            <p:strVal val="#ppt_h"/>
                                          </p:val>
                                        </p:tav>
                                      </p:tavLst>
                                    </p:anim>
                                    <p:animEffect transition="in" filter="fade">
                                      <p:cBhvr>
                                        <p:cTn id="9" dur="2000"/>
                                        <p:tgtEl>
                                          <p:spTgt spid="10997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977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1" name="Rectangle 3"/>
          <p:cNvSpPr>
            <a:spLocks noGrp="1" noChangeArrowheads="1"/>
          </p:cNvSpPr>
          <p:nvPr>
            <p:ph type="body" idx="1"/>
          </p:nvPr>
        </p:nvSpPr>
        <p:spPr>
          <a:xfrm>
            <a:off x="1346448" y="627534"/>
            <a:ext cx="6537920" cy="3653364"/>
          </a:xfrm>
        </p:spPr>
        <p:txBody>
          <a:bodyPr/>
          <a:lstStyle/>
          <a:p>
            <a:pPr eaLnBrk="1" hangingPunct="1">
              <a:buFontTx/>
              <a:buNone/>
              <a:defRPr/>
            </a:pPr>
            <a:r>
              <a:rPr lang="en-CA" sz="3600" dirty="0">
                <a:solidFill>
                  <a:srgbClr val="FFFF00"/>
                </a:solidFill>
                <a:effectLst>
                  <a:outerShdw blurRad="38100" dist="63500" dir="2700000" algn="tl">
                    <a:srgbClr val="000000"/>
                  </a:outerShdw>
                </a:effectLst>
              </a:rPr>
              <a:t>This Session Will Include:</a:t>
            </a:r>
          </a:p>
          <a:p>
            <a:pPr eaLnBrk="1" hangingPunct="1">
              <a:defRPr/>
            </a:pPr>
            <a:r>
              <a:rPr lang="en-CA" sz="2800" dirty="0">
                <a:effectLst>
                  <a:outerShdw blurRad="38100" dist="63500" dir="2700000" algn="tl">
                    <a:srgbClr val="000000"/>
                  </a:outerShdw>
                </a:effectLst>
              </a:rPr>
              <a:t>An Introduction</a:t>
            </a:r>
          </a:p>
          <a:p>
            <a:pPr eaLnBrk="1" hangingPunct="1">
              <a:defRPr/>
            </a:pPr>
            <a:r>
              <a:rPr lang="en-CA" sz="2800" dirty="0">
                <a:effectLst>
                  <a:outerShdw blurRad="38100" dist="63500" dir="2700000" algn="tl">
                    <a:srgbClr val="000000"/>
                  </a:outerShdw>
                </a:effectLst>
              </a:rPr>
              <a:t>Displaying </a:t>
            </a:r>
            <a:r>
              <a:rPr lang="en-CA" sz="2800" dirty="0" smtClean="0">
                <a:effectLst>
                  <a:outerShdw blurRad="38100" dist="63500" dir="2700000" algn="tl">
                    <a:srgbClr val="000000"/>
                  </a:outerShdw>
                </a:effectLst>
              </a:rPr>
              <a:t>God’s Greatness </a:t>
            </a:r>
            <a:r>
              <a:rPr lang="en-CA" sz="2800" dirty="0">
                <a:effectLst>
                  <a:outerShdw blurRad="38100" dist="63500" dir="2700000" algn="tl">
                    <a:srgbClr val="000000"/>
                  </a:outerShdw>
                </a:effectLst>
              </a:rPr>
              <a:t>and Glory</a:t>
            </a:r>
          </a:p>
          <a:p>
            <a:pPr eaLnBrk="1" hangingPunct="1">
              <a:defRPr/>
            </a:pPr>
            <a:r>
              <a:rPr lang="en-CA" sz="2800" dirty="0">
                <a:effectLst>
                  <a:outerShdw blurRad="38100" dist="63500" dir="2700000" algn="tl">
                    <a:srgbClr val="000000"/>
                  </a:outerShdw>
                </a:effectLst>
              </a:rPr>
              <a:t>A Preview of </a:t>
            </a:r>
            <a:r>
              <a:rPr lang="en-CA" sz="2800" dirty="0" smtClean="0">
                <a:effectLst>
                  <a:outerShdw blurRad="38100" dist="63500" dir="2700000" algn="tl">
                    <a:srgbClr val="000000"/>
                  </a:outerShdw>
                </a:effectLst>
              </a:rPr>
              <a:t>the Next Session</a:t>
            </a:r>
            <a:endParaRPr lang="en-CA" sz="2800" dirty="0">
              <a:effectLst>
                <a:outerShdw blurRad="38100" dist="63500" dir="2700000" algn="tl">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75811">
                                            <p:txEl>
                                              <p:pRg st="0" end="0"/>
                                            </p:txEl>
                                          </p:spTgt>
                                        </p:tgtEl>
                                        <p:attrNameLst>
                                          <p:attrName>style.visibility</p:attrName>
                                        </p:attrNameLst>
                                      </p:cBhvr>
                                      <p:to>
                                        <p:strVal val="visible"/>
                                      </p:to>
                                    </p:set>
                                    <p:anim calcmode="lin" valueType="num">
                                      <p:cBhvr>
                                        <p:cTn id="7" dur="1000" fill="hold"/>
                                        <p:tgtEl>
                                          <p:spTgt spid="375811">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75811">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7581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75811">
                                            <p:txEl>
                                              <p:pRg st="1" end="1"/>
                                            </p:txEl>
                                          </p:spTgt>
                                        </p:tgtEl>
                                        <p:attrNameLst>
                                          <p:attrName>style.visibility</p:attrName>
                                        </p:attrNameLst>
                                      </p:cBhvr>
                                      <p:to>
                                        <p:strVal val="visible"/>
                                      </p:to>
                                    </p:set>
                                    <p:anim calcmode="lin" valueType="num">
                                      <p:cBhvr>
                                        <p:cTn id="14" dur="1000" fill="hold"/>
                                        <p:tgtEl>
                                          <p:spTgt spid="375811">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75811">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37581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375811">
                                            <p:txEl>
                                              <p:pRg st="2" end="2"/>
                                            </p:txEl>
                                          </p:spTgt>
                                        </p:tgtEl>
                                        <p:attrNameLst>
                                          <p:attrName>style.visibility</p:attrName>
                                        </p:attrNameLst>
                                      </p:cBhvr>
                                      <p:to>
                                        <p:strVal val="visible"/>
                                      </p:to>
                                    </p:set>
                                    <p:anim calcmode="lin" valueType="num">
                                      <p:cBhvr>
                                        <p:cTn id="21" dur="1000" fill="hold"/>
                                        <p:tgtEl>
                                          <p:spTgt spid="375811">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375811">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37581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375811">
                                            <p:txEl>
                                              <p:pRg st="3" end="3"/>
                                            </p:txEl>
                                          </p:spTgt>
                                        </p:tgtEl>
                                        <p:attrNameLst>
                                          <p:attrName>style.visibility</p:attrName>
                                        </p:attrNameLst>
                                      </p:cBhvr>
                                      <p:to>
                                        <p:strVal val="visible"/>
                                      </p:to>
                                    </p:set>
                                    <p:anim calcmode="lin" valueType="num">
                                      <p:cBhvr>
                                        <p:cTn id="28" dur="1000" fill="hold"/>
                                        <p:tgtEl>
                                          <p:spTgt spid="375811">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375811">
                                            <p:txEl>
                                              <p:pRg st="3" end="3"/>
                                            </p:txEl>
                                          </p:spTgt>
                                        </p:tgtEl>
                                        <p:attrNameLst>
                                          <p:attrName>ppt_h</p:attrName>
                                        </p:attrNameLst>
                                      </p:cBhvr>
                                      <p:tavLst>
                                        <p:tav tm="0">
                                          <p:val>
                                            <p:fltVal val="0"/>
                                          </p:val>
                                        </p:tav>
                                        <p:tav tm="100000">
                                          <p:val>
                                            <p:strVal val="#ppt_h"/>
                                          </p:val>
                                        </p:tav>
                                      </p:tavLst>
                                    </p:anim>
                                    <p:animEffect transition="in" filter="fade">
                                      <p:cBhvr>
                                        <p:cTn id="30" dur="1000"/>
                                        <p:tgtEl>
                                          <p:spTgt spid="3758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811"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1" name="Rectangle 7"/>
          <p:cNvSpPr>
            <a:spLocks noGrp="1" noChangeArrowheads="1"/>
          </p:cNvSpPr>
          <p:nvPr>
            <p:ph type="title"/>
          </p:nvPr>
        </p:nvSpPr>
        <p:spPr>
          <a:xfrm>
            <a:off x="1222424" y="555526"/>
            <a:ext cx="7921576" cy="576064"/>
          </a:xfrm>
        </p:spPr>
        <p:txBody>
          <a:bodyPr/>
          <a:lstStyle/>
          <a:p>
            <a:pPr eaLnBrk="1" hangingPunct="1">
              <a:defRPr/>
            </a:pPr>
            <a:r>
              <a:rPr lang="en-CA" sz="3600" dirty="0">
                <a:solidFill>
                  <a:srgbClr val="FFFF00"/>
                </a:solidFill>
                <a:effectLst>
                  <a:outerShdw blurRad="38100" dist="50800" dir="2700000" algn="tl">
                    <a:srgbClr val="000000"/>
                  </a:outerShdw>
                </a:effectLst>
              </a:rPr>
              <a:t>Thought Starters</a:t>
            </a:r>
          </a:p>
        </p:txBody>
      </p:sp>
      <p:sp>
        <p:nvSpPr>
          <p:cNvPr id="6152" name="Rectangle 8"/>
          <p:cNvSpPr>
            <a:spLocks noGrp="1" noChangeArrowheads="1"/>
          </p:cNvSpPr>
          <p:nvPr>
            <p:ph type="body" idx="1"/>
          </p:nvPr>
        </p:nvSpPr>
        <p:spPr>
          <a:xfrm>
            <a:off x="1187624" y="1131590"/>
            <a:ext cx="6840760" cy="3639741"/>
          </a:xfrm>
        </p:spPr>
        <p:txBody>
          <a:bodyPr/>
          <a:lstStyle/>
          <a:p>
            <a:pPr eaLnBrk="1" hangingPunct="1">
              <a:lnSpc>
                <a:spcPct val="90000"/>
              </a:lnSpc>
              <a:buFontTx/>
              <a:buNone/>
              <a:defRPr/>
            </a:pPr>
            <a:r>
              <a:rPr lang="en-CA" sz="2400" dirty="0">
                <a:solidFill>
                  <a:srgbClr val="FFFF00"/>
                </a:solidFill>
                <a:effectLst>
                  <a:outerShdw blurRad="38100" dist="63500" dir="2700000" algn="tl">
                    <a:srgbClr val="000000"/>
                  </a:outerShdw>
                </a:effectLst>
              </a:rPr>
              <a:t>People today have many perceptions of God. </a:t>
            </a:r>
            <a:endParaRPr lang="en-CA" sz="2400" dirty="0" smtClean="0">
              <a:solidFill>
                <a:srgbClr val="FFFF00"/>
              </a:solidFill>
              <a:effectLst>
                <a:outerShdw blurRad="38100" dist="63500" dir="2700000" algn="tl">
                  <a:srgbClr val="000000"/>
                </a:outerShdw>
              </a:effectLst>
            </a:endParaRPr>
          </a:p>
          <a:p>
            <a:pPr eaLnBrk="1" hangingPunct="1">
              <a:lnSpc>
                <a:spcPct val="90000"/>
              </a:lnSpc>
              <a:buFontTx/>
              <a:buNone/>
              <a:defRPr/>
            </a:pPr>
            <a:r>
              <a:rPr lang="en-CA" sz="2400" dirty="0" smtClean="0">
                <a:solidFill>
                  <a:srgbClr val="FFFF00"/>
                </a:solidFill>
                <a:effectLst>
                  <a:outerShdw blurRad="38100" dist="63500" dir="2700000" algn="tl">
                    <a:srgbClr val="000000"/>
                  </a:outerShdw>
                </a:effectLst>
              </a:rPr>
              <a:t>Some </a:t>
            </a:r>
            <a:r>
              <a:rPr lang="en-CA" sz="2400" dirty="0">
                <a:solidFill>
                  <a:srgbClr val="FFFF00"/>
                </a:solidFill>
                <a:effectLst>
                  <a:outerShdw blurRad="38100" dist="63500" dir="2700000" algn="tl">
                    <a:srgbClr val="000000"/>
                  </a:outerShdw>
                </a:effectLst>
              </a:rPr>
              <a:t>see </a:t>
            </a:r>
            <a:r>
              <a:rPr lang="en-CA" sz="2400" dirty="0" smtClean="0">
                <a:solidFill>
                  <a:srgbClr val="FFFF00"/>
                </a:solidFill>
                <a:effectLst>
                  <a:outerShdw blurRad="38100" dist="63500" dir="2700000" algn="tl">
                    <a:srgbClr val="000000"/>
                  </a:outerShdw>
                </a:effectLst>
              </a:rPr>
              <a:t>Him </a:t>
            </a:r>
            <a:r>
              <a:rPr lang="en-CA" sz="2400" dirty="0">
                <a:solidFill>
                  <a:srgbClr val="FFFF00"/>
                </a:solidFill>
                <a:effectLst>
                  <a:outerShdw blurRad="38100" dist="63500" dir="2700000" algn="tl">
                    <a:srgbClr val="000000"/>
                  </a:outerShdw>
                </a:effectLst>
              </a:rPr>
              <a:t>as:</a:t>
            </a:r>
          </a:p>
          <a:p>
            <a:pPr eaLnBrk="1" hangingPunct="1">
              <a:lnSpc>
                <a:spcPct val="90000"/>
              </a:lnSpc>
              <a:defRPr/>
            </a:pPr>
            <a:r>
              <a:rPr lang="en-CA" sz="2400" dirty="0">
                <a:effectLst>
                  <a:outerShdw blurRad="38100" dist="63500" dir="2700000" algn="tl">
                    <a:srgbClr val="000000"/>
                  </a:outerShdw>
                </a:effectLst>
              </a:rPr>
              <a:t>An ancient old man – very wise, but very distant</a:t>
            </a:r>
          </a:p>
          <a:p>
            <a:pPr eaLnBrk="1" hangingPunct="1">
              <a:lnSpc>
                <a:spcPct val="90000"/>
              </a:lnSpc>
              <a:defRPr/>
            </a:pPr>
            <a:r>
              <a:rPr lang="en-CA" sz="2400" dirty="0">
                <a:effectLst>
                  <a:outerShdw blurRad="38100" dist="63500" dir="2700000" algn="tl">
                    <a:srgbClr val="000000"/>
                  </a:outerShdw>
                </a:effectLst>
              </a:rPr>
              <a:t>A kind and gentle grandfatherly gentleman</a:t>
            </a:r>
          </a:p>
          <a:p>
            <a:pPr eaLnBrk="1" hangingPunct="1">
              <a:lnSpc>
                <a:spcPct val="90000"/>
              </a:lnSpc>
              <a:defRPr/>
            </a:pPr>
            <a:r>
              <a:rPr lang="en-CA" sz="2400" dirty="0">
                <a:effectLst>
                  <a:outerShdw blurRad="38100" dist="63500" dir="2700000" algn="tl">
                    <a:srgbClr val="000000"/>
                  </a:outerShdw>
                </a:effectLst>
              </a:rPr>
              <a:t>A benevolent provider of all good things</a:t>
            </a:r>
          </a:p>
          <a:p>
            <a:pPr eaLnBrk="1" hangingPunct="1">
              <a:lnSpc>
                <a:spcPct val="90000"/>
              </a:lnSpc>
              <a:defRPr/>
            </a:pPr>
            <a:r>
              <a:rPr lang="en-CA" sz="2400" dirty="0">
                <a:effectLst>
                  <a:outerShdw blurRad="38100" dist="63500" dir="2700000" algn="tl">
                    <a:srgbClr val="000000"/>
                  </a:outerShdw>
                </a:effectLst>
              </a:rPr>
              <a:t>A supreme and angry warlord</a:t>
            </a:r>
          </a:p>
          <a:p>
            <a:pPr eaLnBrk="1" hangingPunct="1">
              <a:lnSpc>
                <a:spcPct val="90000"/>
              </a:lnSpc>
              <a:defRPr/>
            </a:pPr>
            <a:r>
              <a:rPr lang="en-CA" sz="2400" dirty="0">
                <a:effectLst>
                  <a:outerShdw blurRad="38100" dist="63500" dir="2700000" algn="tl">
                    <a:srgbClr val="000000"/>
                  </a:outerShdw>
                </a:effectLst>
              </a:rPr>
              <a:t>A stern judge who is looking for an opportunity to punish us for our misdeeds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1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6152">
                                            <p:txEl>
                                              <p:pRg st="0" end="0"/>
                                            </p:txEl>
                                          </p:spTgt>
                                        </p:tgtEl>
                                        <p:attrNameLst>
                                          <p:attrName>style.visibility</p:attrName>
                                        </p:attrNameLst>
                                      </p:cBhvr>
                                      <p:to>
                                        <p:strVal val="visible"/>
                                      </p:to>
                                    </p:set>
                                    <p:anim calcmode="lin" valueType="num">
                                      <p:cBhvr additive="base">
                                        <p:cTn id="11" dur="1000" fill="hold"/>
                                        <p:tgtEl>
                                          <p:spTgt spid="6152">
                                            <p:txEl>
                                              <p:pRg st="0" end="0"/>
                                            </p:txEl>
                                          </p:spTgt>
                                        </p:tgtEl>
                                        <p:attrNameLst>
                                          <p:attrName>ppt_x</p:attrName>
                                        </p:attrNameLst>
                                      </p:cBhvr>
                                      <p:tavLst>
                                        <p:tav tm="0">
                                          <p:val>
                                            <p:strVal val="#ppt_x"/>
                                          </p:val>
                                        </p:tav>
                                        <p:tav tm="100000">
                                          <p:val>
                                            <p:strVal val="#ppt_x"/>
                                          </p:val>
                                        </p:tav>
                                      </p:tavLst>
                                    </p:anim>
                                    <p:anim calcmode="lin" valueType="num">
                                      <p:cBhvr additive="base">
                                        <p:cTn id="12" dur="1000" fill="hold"/>
                                        <p:tgtEl>
                                          <p:spTgt spid="615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152">
                                            <p:txEl>
                                              <p:pRg st="1" end="1"/>
                                            </p:txEl>
                                          </p:spTgt>
                                        </p:tgtEl>
                                        <p:attrNameLst>
                                          <p:attrName>style.visibility</p:attrName>
                                        </p:attrNameLst>
                                      </p:cBhvr>
                                      <p:to>
                                        <p:strVal val="visible"/>
                                      </p:to>
                                    </p:set>
                                    <p:anim calcmode="lin" valueType="num">
                                      <p:cBhvr additive="base">
                                        <p:cTn id="17" dur="1000" fill="hold"/>
                                        <p:tgtEl>
                                          <p:spTgt spid="6152">
                                            <p:txEl>
                                              <p:pRg st="1" end="1"/>
                                            </p:txEl>
                                          </p:spTgt>
                                        </p:tgtEl>
                                        <p:attrNameLst>
                                          <p:attrName>ppt_x</p:attrName>
                                        </p:attrNameLst>
                                      </p:cBhvr>
                                      <p:tavLst>
                                        <p:tav tm="0">
                                          <p:val>
                                            <p:strVal val="#ppt_x"/>
                                          </p:val>
                                        </p:tav>
                                        <p:tav tm="100000">
                                          <p:val>
                                            <p:strVal val="#ppt_x"/>
                                          </p:val>
                                        </p:tav>
                                      </p:tavLst>
                                    </p:anim>
                                    <p:anim calcmode="lin" valueType="num">
                                      <p:cBhvr additive="base">
                                        <p:cTn id="18" dur="1000" fill="hold"/>
                                        <p:tgtEl>
                                          <p:spTgt spid="615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152">
                                            <p:txEl>
                                              <p:pRg st="2" end="2"/>
                                            </p:txEl>
                                          </p:spTgt>
                                        </p:tgtEl>
                                        <p:attrNameLst>
                                          <p:attrName>style.visibility</p:attrName>
                                        </p:attrNameLst>
                                      </p:cBhvr>
                                      <p:to>
                                        <p:strVal val="visible"/>
                                      </p:to>
                                    </p:set>
                                    <p:anim calcmode="lin" valueType="num">
                                      <p:cBhvr additive="base">
                                        <p:cTn id="23" dur="1000" fill="hold"/>
                                        <p:tgtEl>
                                          <p:spTgt spid="6152">
                                            <p:txEl>
                                              <p:pRg st="2" end="2"/>
                                            </p:txEl>
                                          </p:spTgt>
                                        </p:tgtEl>
                                        <p:attrNameLst>
                                          <p:attrName>ppt_x</p:attrName>
                                        </p:attrNameLst>
                                      </p:cBhvr>
                                      <p:tavLst>
                                        <p:tav tm="0">
                                          <p:val>
                                            <p:strVal val="#ppt_x"/>
                                          </p:val>
                                        </p:tav>
                                        <p:tav tm="100000">
                                          <p:val>
                                            <p:strVal val="#ppt_x"/>
                                          </p:val>
                                        </p:tav>
                                      </p:tavLst>
                                    </p:anim>
                                    <p:anim calcmode="lin" valueType="num">
                                      <p:cBhvr additive="base">
                                        <p:cTn id="24" dur="1000" fill="hold"/>
                                        <p:tgtEl>
                                          <p:spTgt spid="615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6152">
                                            <p:txEl>
                                              <p:pRg st="3" end="3"/>
                                            </p:txEl>
                                          </p:spTgt>
                                        </p:tgtEl>
                                        <p:attrNameLst>
                                          <p:attrName>style.visibility</p:attrName>
                                        </p:attrNameLst>
                                      </p:cBhvr>
                                      <p:to>
                                        <p:strVal val="visible"/>
                                      </p:to>
                                    </p:set>
                                    <p:anim calcmode="lin" valueType="num">
                                      <p:cBhvr additive="base">
                                        <p:cTn id="29" dur="1000" fill="hold"/>
                                        <p:tgtEl>
                                          <p:spTgt spid="6152">
                                            <p:txEl>
                                              <p:pRg st="3" end="3"/>
                                            </p:txEl>
                                          </p:spTgt>
                                        </p:tgtEl>
                                        <p:attrNameLst>
                                          <p:attrName>ppt_x</p:attrName>
                                        </p:attrNameLst>
                                      </p:cBhvr>
                                      <p:tavLst>
                                        <p:tav tm="0">
                                          <p:val>
                                            <p:strVal val="#ppt_x"/>
                                          </p:val>
                                        </p:tav>
                                        <p:tav tm="100000">
                                          <p:val>
                                            <p:strVal val="#ppt_x"/>
                                          </p:val>
                                        </p:tav>
                                      </p:tavLst>
                                    </p:anim>
                                    <p:anim calcmode="lin" valueType="num">
                                      <p:cBhvr additive="base">
                                        <p:cTn id="30" dur="1000" fill="hold"/>
                                        <p:tgtEl>
                                          <p:spTgt spid="615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6152">
                                            <p:txEl>
                                              <p:pRg st="4" end="4"/>
                                            </p:txEl>
                                          </p:spTgt>
                                        </p:tgtEl>
                                        <p:attrNameLst>
                                          <p:attrName>style.visibility</p:attrName>
                                        </p:attrNameLst>
                                      </p:cBhvr>
                                      <p:to>
                                        <p:strVal val="visible"/>
                                      </p:to>
                                    </p:set>
                                    <p:anim calcmode="lin" valueType="num">
                                      <p:cBhvr additive="base">
                                        <p:cTn id="35" dur="1000" fill="hold"/>
                                        <p:tgtEl>
                                          <p:spTgt spid="6152">
                                            <p:txEl>
                                              <p:pRg st="4" end="4"/>
                                            </p:txEl>
                                          </p:spTgt>
                                        </p:tgtEl>
                                        <p:attrNameLst>
                                          <p:attrName>ppt_x</p:attrName>
                                        </p:attrNameLst>
                                      </p:cBhvr>
                                      <p:tavLst>
                                        <p:tav tm="0">
                                          <p:val>
                                            <p:strVal val="#ppt_x"/>
                                          </p:val>
                                        </p:tav>
                                        <p:tav tm="100000">
                                          <p:val>
                                            <p:strVal val="#ppt_x"/>
                                          </p:val>
                                        </p:tav>
                                      </p:tavLst>
                                    </p:anim>
                                    <p:anim calcmode="lin" valueType="num">
                                      <p:cBhvr additive="base">
                                        <p:cTn id="36" dur="1000" fill="hold"/>
                                        <p:tgtEl>
                                          <p:spTgt spid="615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6152">
                                            <p:txEl>
                                              <p:pRg st="5" end="5"/>
                                            </p:txEl>
                                          </p:spTgt>
                                        </p:tgtEl>
                                        <p:attrNameLst>
                                          <p:attrName>style.visibility</p:attrName>
                                        </p:attrNameLst>
                                      </p:cBhvr>
                                      <p:to>
                                        <p:strVal val="visible"/>
                                      </p:to>
                                    </p:set>
                                    <p:anim calcmode="lin" valueType="num">
                                      <p:cBhvr additive="base">
                                        <p:cTn id="41" dur="1000" fill="hold"/>
                                        <p:tgtEl>
                                          <p:spTgt spid="6152">
                                            <p:txEl>
                                              <p:pRg st="5" end="5"/>
                                            </p:txEl>
                                          </p:spTgt>
                                        </p:tgtEl>
                                        <p:attrNameLst>
                                          <p:attrName>ppt_x</p:attrName>
                                        </p:attrNameLst>
                                      </p:cBhvr>
                                      <p:tavLst>
                                        <p:tav tm="0">
                                          <p:val>
                                            <p:strVal val="#ppt_x"/>
                                          </p:val>
                                        </p:tav>
                                        <p:tav tm="100000">
                                          <p:val>
                                            <p:strVal val="#ppt_x"/>
                                          </p:val>
                                        </p:tav>
                                      </p:tavLst>
                                    </p:anim>
                                    <p:anim calcmode="lin" valueType="num">
                                      <p:cBhvr additive="base">
                                        <p:cTn id="42" dur="1000" fill="hold"/>
                                        <p:tgtEl>
                                          <p:spTgt spid="615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6152">
                                            <p:txEl>
                                              <p:pRg st="6" end="6"/>
                                            </p:txEl>
                                          </p:spTgt>
                                        </p:tgtEl>
                                        <p:attrNameLst>
                                          <p:attrName>style.visibility</p:attrName>
                                        </p:attrNameLst>
                                      </p:cBhvr>
                                      <p:to>
                                        <p:strVal val="visible"/>
                                      </p:to>
                                    </p:set>
                                    <p:anim calcmode="lin" valueType="num">
                                      <p:cBhvr additive="base">
                                        <p:cTn id="47" dur="1000" fill="hold"/>
                                        <p:tgtEl>
                                          <p:spTgt spid="6152">
                                            <p:txEl>
                                              <p:pRg st="6" end="6"/>
                                            </p:txEl>
                                          </p:spTgt>
                                        </p:tgtEl>
                                        <p:attrNameLst>
                                          <p:attrName>ppt_x</p:attrName>
                                        </p:attrNameLst>
                                      </p:cBhvr>
                                      <p:tavLst>
                                        <p:tav tm="0">
                                          <p:val>
                                            <p:strVal val="#ppt_x"/>
                                          </p:val>
                                        </p:tav>
                                        <p:tav tm="100000">
                                          <p:val>
                                            <p:strVal val="#ppt_x"/>
                                          </p:val>
                                        </p:tav>
                                      </p:tavLst>
                                    </p:anim>
                                    <p:anim calcmode="lin" valueType="num">
                                      <p:cBhvr additive="base">
                                        <p:cTn id="48" dur="1000" fill="hold"/>
                                        <p:tgtEl>
                                          <p:spTgt spid="615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1" grpId="0"/>
      <p:bldP spid="615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259632" y="1347614"/>
            <a:ext cx="6696744" cy="2308622"/>
          </a:xfrm>
        </p:spPr>
        <p:txBody>
          <a:bodyPr/>
          <a:lstStyle/>
          <a:p>
            <a:pPr algn="ctr" eaLnBrk="1" hangingPunct="1">
              <a:defRPr/>
            </a:pPr>
            <a:r>
              <a:rPr lang="en-CA" sz="3700" dirty="0">
                <a:solidFill>
                  <a:srgbClr val="FFFF00"/>
                </a:solidFill>
                <a:effectLst>
                  <a:outerShdw blurRad="38100" dist="50800" dir="2700000" algn="tl">
                    <a:srgbClr val="000000"/>
                  </a:outerShdw>
                </a:effectLst>
              </a:rPr>
              <a:t>Many people believe that </a:t>
            </a:r>
            <a:r>
              <a:rPr lang="en-CA" sz="3700" dirty="0" smtClean="0">
                <a:solidFill>
                  <a:srgbClr val="FFFF00"/>
                </a:solidFill>
                <a:effectLst>
                  <a:outerShdw blurRad="38100" dist="50800" dir="2700000" algn="tl">
                    <a:srgbClr val="000000"/>
                  </a:outerShdw>
                </a:effectLst>
              </a:rPr>
              <a:t>there is </a:t>
            </a:r>
            <a:r>
              <a:rPr lang="en-CA" sz="3700" dirty="0">
                <a:solidFill>
                  <a:srgbClr val="FFFF00"/>
                </a:solidFill>
                <a:effectLst>
                  <a:outerShdw blurRad="38100" dist="50800" dir="2700000" algn="tl">
                    <a:srgbClr val="000000"/>
                  </a:outerShdw>
                </a:effectLst>
              </a:rPr>
              <a:t>no God or if He does exist then He is </a:t>
            </a:r>
            <a:r>
              <a:rPr lang="en-CA" sz="3700" dirty="0" smtClean="0">
                <a:solidFill>
                  <a:srgbClr val="FFFF00"/>
                </a:solidFill>
                <a:effectLst>
                  <a:outerShdw blurRad="38100" dist="50800" dir="2700000" algn="tl">
                    <a:srgbClr val="000000"/>
                  </a:outerShdw>
                </a:effectLst>
              </a:rPr>
              <a:t>obsolete and </a:t>
            </a:r>
            <a:r>
              <a:rPr lang="en-CA" sz="3700" dirty="0">
                <a:solidFill>
                  <a:srgbClr val="FFFF00"/>
                </a:solidFill>
                <a:effectLst>
                  <a:outerShdw blurRad="38100" dist="50800" dir="2700000" algn="tl">
                    <a:srgbClr val="000000"/>
                  </a:outerShdw>
                </a:effectLst>
              </a:rPr>
              <a:t>irrelevant!</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3" name="Rectangle 3"/>
          <p:cNvSpPr>
            <a:spLocks noGrp="1" noChangeArrowheads="1"/>
          </p:cNvSpPr>
          <p:nvPr>
            <p:ph type="body" idx="1"/>
          </p:nvPr>
        </p:nvSpPr>
        <p:spPr>
          <a:xfrm>
            <a:off x="1259632" y="1491630"/>
            <a:ext cx="6552728" cy="2376264"/>
          </a:xfrm>
        </p:spPr>
        <p:txBody>
          <a:bodyPr/>
          <a:lstStyle/>
          <a:p>
            <a:pPr marL="0" indent="0" algn="ctr" eaLnBrk="1" hangingPunct="1">
              <a:buFontTx/>
              <a:buNone/>
              <a:defRPr/>
            </a:pPr>
            <a:r>
              <a:rPr lang="en-CA" sz="4400" dirty="0" smtClean="0">
                <a:solidFill>
                  <a:srgbClr val="FFFF00"/>
                </a:solidFill>
                <a:effectLst>
                  <a:outerShdw blurRad="38100" dist="50800" dir="2700000" algn="tl">
                    <a:srgbClr val="000000"/>
                  </a:outerShdw>
                </a:effectLst>
              </a:rPr>
              <a:t>Many </a:t>
            </a:r>
            <a:r>
              <a:rPr lang="en-CA" sz="4400" dirty="0">
                <a:solidFill>
                  <a:srgbClr val="FFFF00"/>
                </a:solidFill>
                <a:effectLst>
                  <a:outerShdw blurRad="38100" dist="50800" dir="2700000" algn="tl">
                    <a:srgbClr val="000000"/>
                  </a:outerShdw>
                </a:effectLst>
              </a:rPr>
              <a:t>Christians also have a poor understanding of God</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6" name="Rectangle 2"/>
          <p:cNvSpPr>
            <a:spLocks noGrp="1" noChangeArrowheads="1"/>
          </p:cNvSpPr>
          <p:nvPr>
            <p:ph type="title"/>
          </p:nvPr>
        </p:nvSpPr>
        <p:spPr>
          <a:xfrm>
            <a:off x="1259632" y="483518"/>
            <a:ext cx="8085584" cy="648072"/>
          </a:xfrm>
        </p:spPr>
        <p:txBody>
          <a:bodyPr/>
          <a:lstStyle/>
          <a:p>
            <a:pPr eaLnBrk="1" hangingPunct="1">
              <a:defRPr/>
            </a:pPr>
            <a:r>
              <a:rPr lang="en-CA" sz="3600" dirty="0">
                <a:solidFill>
                  <a:srgbClr val="FFFF00"/>
                </a:solidFill>
                <a:effectLst>
                  <a:outerShdw blurRad="38100" dist="50800" dir="2700000" algn="tl">
                    <a:srgbClr val="000000"/>
                  </a:outerShdw>
                </a:effectLst>
              </a:rPr>
              <a:t>What is your perception of God?</a:t>
            </a:r>
          </a:p>
        </p:txBody>
      </p:sp>
      <p:sp>
        <p:nvSpPr>
          <p:cNvPr id="630787" name="Rectangle 3"/>
          <p:cNvSpPr>
            <a:spLocks noGrp="1" noChangeArrowheads="1"/>
          </p:cNvSpPr>
          <p:nvPr>
            <p:ph type="body" idx="1"/>
          </p:nvPr>
        </p:nvSpPr>
        <p:spPr>
          <a:xfrm>
            <a:off x="1259632" y="1347614"/>
            <a:ext cx="6624736" cy="1728192"/>
          </a:xfrm>
        </p:spPr>
        <p:txBody>
          <a:bodyPr/>
          <a:lstStyle/>
          <a:p>
            <a:pPr eaLnBrk="1" hangingPunct="1">
              <a:defRPr/>
            </a:pPr>
            <a:r>
              <a:rPr lang="en-CA" sz="3000" dirty="0">
                <a:effectLst>
                  <a:outerShdw blurRad="38100" dist="63500" dir="2700000" algn="tl">
                    <a:srgbClr val="000000"/>
                  </a:outerShdw>
                </a:effectLst>
              </a:rPr>
              <a:t>How would you describe God?</a:t>
            </a:r>
          </a:p>
          <a:p>
            <a:pPr eaLnBrk="1" hangingPunct="1">
              <a:defRPr/>
            </a:pPr>
            <a:r>
              <a:rPr lang="en-CA" sz="3000" dirty="0">
                <a:effectLst>
                  <a:outerShdw blurRad="38100" dist="63500" dir="2700000" algn="tl">
                    <a:srgbClr val="000000"/>
                  </a:outerShdw>
                </a:effectLst>
              </a:rPr>
              <a:t>On what do you base your opinion?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30787">
                                            <p:txEl>
                                              <p:pRg st="0" end="0"/>
                                            </p:txEl>
                                          </p:spTgt>
                                        </p:tgtEl>
                                        <p:attrNameLst>
                                          <p:attrName>style.visibility</p:attrName>
                                        </p:attrNameLst>
                                      </p:cBhvr>
                                      <p:to>
                                        <p:strVal val="visible"/>
                                      </p:to>
                                    </p:set>
                                    <p:animEffect transition="in" filter="fade">
                                      <p:cBhvr>
                                        <p:cTn id="7" dur="1000"/>
                                        <p:tgtEl>
                                          <p:spTgt spid="6307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30787">
                                            <p:txEl>
                                              <p:pRg st="1" end="1"/>
                                            </p:txEl>
                                          </p:spTgt>
                                        </p:tgtEl>
                                        <p:attrNameLst>
                                          <p:attrName>style.visibility</p:attrName>
                                        </p:attrNameLst>
                                      </p:cBhvr>
                                      <p:to>
                                        <p:strVal val="visible"/>
                                      </p:to>
                                    </p:set>
                                    <p:animEffect transition="in" filter="fade">
                                      <p:cBhvr>
                                        <p:cTn id="12" dur="1000"/>
                                        <p:tgtEl>
                                          <p:spTgt spid="63078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078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330" name="Rectangle 2"/>
          <p:cNvSpPr>
            <a:spLocks noGrp="1" noChangeArrowheads="1"/>
          </p:cNvSpPr>
          <p:nvPr>
            <p:ph type="title"/>
          </p:nvPr>
        </p:nvSpPr>
        <p:spPr>
          <a:xfrm>
            <a:off x="1187624" y="483518"/>
            <a:ext cx="7787208" cy="624483"/>
          </a:xfrm>
        </p:spPr>
        <p:txBody>
          <a:bodyPr/>
          <a:lstStyle/>
          <a:p>
            <a:pPr eaLnBrk="1" hangingPunct="1">
              <a:defRPr/>
            </a:pPr>
            <a:r>
              <a:rPr lang="en-CA" sz="3600" dirty="0">
                <a:solidFill>
                  <a:srgbClr val="FFFF00"/>
                </a:solidFill>
                <a:effectLst>
                  <a:outerShdw blurRad="38100" dist="50800" dir="2700000" algn="tl">
                    <a:srgbClr val="000000"/>
                  </a:outerShdw>
                </a:effectLst>
              </a:rPr>
              <a:t>Introduction</a:t>
            </a:r>
          </a:p>
        </p:txBody>
      </p:sp>
      <p:sp>
        <p:nvSpPr>
          <p:cNvPr id="611331" name="Rectangle 3"/>
          <p:cNvSpPr>
            <a:spLocks noGrp="1" noChangeArrowheads="1"/>
          </p:cNvSpPr>
          <p:nvPr>
            <p:ph type="body" idx="1"/>
          </p:nvPr>
        </p:nvSpPr>
        <p:spPr>
          <a:xfrm>
            <a:off x="1187624" y="1131590"/>
            <a:ext cx="6840760" cy="3780234"/>
          </a:xfrm>
        </p:spPr>
        <p:txBody>
          <a:bodyPr/>
          <a:lstStyle/>
          <a:p>
            <a:pPr marL="0" indent="0" eaLnBrk="1" hangingPunct="1">
              <a:lnSpc>
                <a:spcPct val="90000"/>
              </a:lnSpc>
              <a:buFontTx/>
              <a:buNone/>
              <a:defRPr/>
            </a:pPr>
            <a:r>
              <a:rPr lang="en-CA" sz="2600" dirty="0" smtClean="0">
                <a:solidFill>
                  <a:srgbClr val="FFFF00"/>
                </a:solidFill>
                <a:effectLst>
                  <a:outerShdw blurRad="38100" dist="63500" dir="2700000" algn="tl">
                    <a:srgbClr val="000000"/>
                  </a:outerShdw>
                </a:effectLst>
              </a:rPr>
              <a:t>In </a:t>
            </a:r>
            <a:r>
              <a:rPr lang="en-CA" sz="2600" dirty="0">
                <a:solidFill>
                  <a:srgbClr val="FFFF00"/>
                </a:solidFill>
                <a:effectLst>
                  <a:outerShdw blurRad="38100" dist="63500" dir="2700000" algn="tl">
                    <a:srgbClr val="000000"/>
                  </a:outerShdw>
                </a:effectLst>
              </a:rPr>
              <a:t>this study we will look at the God of the Bible and discover what it has to say about:</a:t>
            </a:r>
          </a:p>
          <a:p>
            <a:pPr eaLnBrk="1" hangingPunct="1">
              <a:lnSpc>
                <a:spcPct val="90000"/>
              </a:lnSpc>
              <a:defRPr/>
            </a:pPr>
            <a:r>
              <a:rPr lang="en-CA" sz="2600" dirty="0">
                <a:effectLst>
                  <a:outerShdw blurRad="38100" dist="63500" dir="2700000" algn="tl">
                    <a:srgbClr val="000000"/>
                  </a:outerShdw>
                </a:effectLst>
              </a:rPr>
              <a:t>Displaying the Greatness and Glory of God</a:t>
            </a:r>
          </a:p>
          <a:p>
            <a:pPr eaLnBrk="1" hangingPunct="1">
              <a:lnSpc>
                <a:spcPct val="90000"/>
              </a:lnSpc>
              <a:defRPr/>
            </a:pPr>
            <a:r>
              <a:rPr lang="en-CA" sz="2600" dirty="0">
                <a:effectLst>
                  <a:outerShdw blurRad="38100" dist="63500" dir="2700000" algn="tl">
                    <a:srgbClr val="000000"/>
                  </a:outerShdw>
                </a:effectLst>
              </a:rPr>
              <a:t>God’s Purpose in Creating Humanity</a:t>
            </a:r>
          </a:p>
          <a:p>
            <a:pPr eaLnBrk="1" hangingPunct="1">
              <a:lnSpc>
                <a:spcPct val="90000"/>
              </a:lnSpc>
              <a:defRPr/>
            </a:pPr>
            <a:r>
              <a:rPr lang="en-CA" sz="2600" dirty="0">
                <a:effectLst>
                  <a:outerShdw blurRad="38100" dist="63500" dir="2700000" algn="tl">
                    <a:srgbClr val="000000"/>
                  </a:outerShdw>
                </a:effectLst>
              </a:rPr>
              <a:t>Love and Acceptance</a:t>
            </a:r>
          </a:p>
          <a:p>
            <a:pPr eaLnBrk="1" hangingPunct="1">
              <a:lnSpc>
                <a:spcPct val="90000"/>
              </a:lnSpc>
              <a:defRPr/>
            </a:pPr>
            <a:r>
              <a:rPr lang="en-CA" sz="2600" dirty="0">
                <a:effectLst>
                  <a:outerShdw blurRad="38100" dist="63500" dir="2700000" algn="tl">
                    <a:srgbClr val="000000"/>
                  </a:outerShdw>
                </a:effectLst>
              </a:rPr>
              <a:t>How God Dealt With My Sin Nature</a:t>
            </a:r>
          </a:p>
          <a:p>
            <a:pPr eaLnBrk="1" hangingPunct="1">
              <a:lnSpc>
                <a:spcPct val="90000"/>
              </a:lnSpc>
              <a:defRPr/>
            </a:pPr>
            <a:r>
              <a:rPr lang="en-CA" sz="2600" dirty="0">
                <a:effectLst>
                  <a:outerShdw blurRad="38100" dist="63500" dir="2700000" algn="tl">
                    <a:srgbClr val="000000"/>
                  </a:outerShdw>
                </a:effectLst>
              </a:rPr>
              <a:t>Being Certain of God’s Purpose for Me</a:t>
            </a:r>
          </a:p>
          <a:p>
            <a:pPr eaLnBrk="1" hangingPunct="1">
              <a:lnSpc>
                <a:spcPct val="90000"/>
              </a:lnSpc>
              <a:defRPr/>
            </a:pPr>
            <a:r>
              <a:rPr lang="en-CA" sz="2600" dirty="0">
                <a:effectLst>
                  <a:outerShdw blurRad="38100" dist="63500" dir="2700000" algn="tl">
                    <a:srgbClr val="000000"/>
                  </a:outerShdw>
                </a:effectLst>
              </a:rPr>
              <a:t>Everything Changed at the Cross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611331">
                                            <p:txEl>
                                              <p:pRg st="0" end="0"/>
                                            </p:txEl>
                                          </p:spTgt>
                                        </p:tgtEl>
                                        <p:attrNameLst>
                                          <p:attrName>style.visibility</p:attrName>
                                        </p:attrNameLst>
                                      </p:cBhvr>
                                      <p:to>
                                        <p:strVal val="visible"/>
                                      </p:to>
                                    </p:set>
                                    <p:anim calcmode="lin" valueType="num">
                                      <p:cBhvr>
                                        <p:cTn id="7" dur="1000" fill="hold"/>
                                        <p:tgtEl>
                                          <p:spTgt spid="611331">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611331">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61133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611331">
                                            <p:txEl>
                                              <p:pRg st="1" end="1"/>
                                            </p:txEl>
                                          </p:spTgt>
                                        </p:tgtEl>
                                        <p:attrNameLst>
                                          <p:attrName>style.visibility</p:attrName>
                                        </p:attrNameLst>
                                      </p:cBhvr>
                                      <p:to>
                                        <p:strVal val="visible"/>
                                      </p:to>
                                    </p:set>
                                    <p:anim calcmode="lin" valueType="num">
                                      <p:cBhvr>
                                        <p:cTn id="14" dur="1000" fill="hold"/>
                                        <p:tgtEl>
                                          <p:spTgt spid="611331">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611331">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61133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611331">
                                            <p:txEl>
                                              <p:pRg st="2" end="2"/>
                                            </p:txEl>
                                          </p:spTgt>
                                        </p:tgtEl>
                                        <p:attrNameLst>
                                          <p:attrName>style.visibility</p:attrName>
                                        </p:attrNameLst>
                                      </p:cBhvr>
                                      <p:to>
                                        <p:strVal val="visible"/>
                                      </p:to>
                                    </p:set>
                                    <p:anim calcmode="lin" valueType="num">
                                      <p:cBhvr>
                                        <p:cTn id="21" dur="1000" fill="hold"/>
                                        <p:tgtEl>
                                          <p:spTgt spid="611331">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611331">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61133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611331">
                                            <p:txEl>
                                              <p:pRg st="3" end="3"/>
                                            </p:txEl>
                                          </p:spTgt>
                                        </p:tgtEl>
                                        <p:attrNameLst>
                                          <p:attrName>style.visibility</p:attrName>
                                        </p:attrNameLst>
                                      </p:cBhvr>
                                      <p:to>
                                        <p:strVal val="visible"/>
                                      </p:to>
                                    </p:set>
                                    <p:anim calcmode="lin" valueType="num">
                                      <p:cBhvr>
                                        <p:cTn id="28" dur="1000" fill="hold"/>
                                        <p:tgtEl>
                                          <p:spTgt spid="611331">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611331">
                                            <p:txEl>
                                              <p:pRg st="3" end="3"/>
                                            </p:txEl>
                                          </p:spTgt>
                                        </p:tgtEl>
                                        <p:attrNameLst>
                                          <p:attrName>ppt_h</p:attrName>
                                        </p:attrNameLst>
                                      </p:cBhvr>
                                      <p:tavLst>
                                        <p:tav tm="0">
                                          <p:val>
                                            <p:fltVal val="0"/>
                                          </p:val>
                                        </p:tav>
                                        <p:tav tm="100000">
                                          <p:val>
                                            <p:strVal val="#ppt_h"/>
                                          </p:val>
                                        </p:tav>
                                      </p:tavLst>
                                    </p:anim>
                                    <p:animEffect transition="in" filter="fade">
                                      <p:cBhvr>
                                        <p:cTn id="30" dur="1000"/>
                                        <p:tgtEl>
                                          <p:spTgt spid="611331">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611331">
                                            <p:txEl>
                                              <p:pRg st="4" end="4"/>
                                            </p:txEl>
                                          </p:spTgt>
                                        </p:tgtEl>
                                        <p:attrNameLst>
                                          <p:attrName>style.visibility</p:attrName>
                                        </p:attrNameLst>
                                      </p:cBhvr>
                                      <p:to>
                                        <p:strVal val="visible"/>
                                      </p:to>
                                    </p:set>
                                    <p:anim calcmode="lin" valueType="num">
                                      <p:cBhvr>
                                        <p:cTn id="35" dur="1000" fill="hold"/>
                                        <p:tgtEl>
                                          <p:spTgt spid="611331">
                                            <p:txEl>
                                              <p:pRg st="4" end="4"/>
                                            </p:txEl>
                                          </p:spTgt>
                                        </p:tgtEl>
                                        <p:attrNameLst>
                                          <p:attrName>ppt_w</p:attrName>
                                        </p:attrNameLst>
                                      </p:cBhvr>
                                      <p:tavLst>
                                        <p:tav tm="0">
                                          <p:val>
                                            <p:fltVal val="0"/>
                                          </p:val>
                                        </p:tav>
                                        <p:tav tm="100000">
                                          <p:val>
                                            <p:strVal val="#ppt_w"/>
                                          </p:val>
                                        </p:tav>
                                      </p:tavLst>
                                    </p:anim>
                                    <p:anim calcmode="lin" valueType="num">
                                      <p:cBhvr>
                                        <p:cTn id="36" dur="1000" fill="hold"/>
                                        <p:tgtEl>
                                          <p:spTgt spid="611331">
                                            <p:txEl>
                                              <p:pRg st="4" end="4"/>
                                            </p:txEl>
                                          </p:spTgt>
                                        </p:tgtEl>
                                        <p:attrNameLst>
                                          <p:attrName>ppt_h</p:attrName>
                                        </p:attrNameLst>
                                      </p:cBhvr>
                                      <p:tavLst>
                                        <p:tav tm="0">
                                          <p:val>
                                            <p:fltVal val="0"/>
                                          </p:val>
                                        </p:tav>
                                        <p:tav tm="100000">
                                          <p:val>
                                            <p:strVal val="#ppt_h"/>
                                          </p:val>
                                        </p:tav>
                                      </p:tavLst>
                                    </p:anim>
                                    <p:animEffect transition="in" filter="fade">
                                      <p:cBhvr>
                                        <p:cTn id="37" dur="1000"/>
                                        <p:tgtEl>
                                          <p:spTgt spid="611331">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611331">
                                            <p:txEl>
                                              <p:pRg st="5" end="5"/>
                                            </p:txEl>
                                          </p:spTgt>
                                        </p:tgtEl>
                                        <p:attrNameLst>
                                          <p:attrName>style.visibility</p:attrName>
                                        </p:attrNameLst>
                                      </p:cBhvr>
                                      <p:to>
                                        <p:strVal val="visible"/>
                                      </p:to>
                                    </p:set>
                                    <p:anim calcmode="lin" valueType="num">
                                      <p:cBhvr>
                                        <p:cTn id="42" dur="1000" fill="hold"/>
                                        <p:tgtEl>
                                          <p:spTgt spid="611331">
                                            <p:txEl>
                                              <p:pRg st="5" end="5"/>
                                            </p:txEl>
                                          </p:spTgt>
                                        </p:tgtEl>
                                        <p:attrNameLst>
                                          <p:attrName>ppt_w</p:attrName>
                                        </p:attrNameLst>
                                      </p:cBhvr>
                                      <p:tavLst>
                                        <p:tav tm="0">
                                          <p:val>
                                            <p:fltVal val="0"/>
                                          </p:val>
                                        </p:tav>
                                        <p:tav tm="100000">
                                          <p:val>
                                            <p:strVal val="#ppt_w"/>
                                          </p:val>
                                        </p:tav>
                                      </p:tavLst>
                                    </p:anim>
                                    <p:anim calcmode="lin" valueType="num">
                                      <p:cBhvr>
                                        <p:cTn id="43" dur="1000" fill="hold"/>
                                        <p:tgtEl>
                                          <p:spTgt spid="611331">
                                            <p:txEl>
                                              <p:pRg st="5" end="5"/>
                                            </p:txEl>
                                          </p:spTgt>
                                        </p:tgtEl>
                                        <p:attrNameLst>
                                          <p:attrName>ppt_h</p:attrName>
                                        </p:attrNameLst>
                                      </p:cBhvr>
                                      <p:tavLst>
                                        <p:tav tm="0">
                                          <p:val>
                                            <p:fltVal val="0"/>
                                          </p:val>
                                        </p:tav>
                                        <p:tav tm="100000">
                                          <p:val>
                                            <p:strVal val="#ppt_h"/>
                                          </p:val>
                                        </p:tav>
                                      </p:tavLst>
                                    </p:anim>
                                    <p:animEffect transition="in" filter="fade">
                                      <p:cBhvr>
                                        <p:cTn id="44" dur="1000"/>
                                        <p:tgtEl>
                                          <p:spTgt spid="611331">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grpId="0" nodeType="clickEffect">
                                  <p:stCondLst>
                                    <p:cond delay="0"/>
                                  </p:stCondLst>
                                  <p:childTnLst>
                                    <p:set>
                                      <p:cBhvr>
                                        <p:cTn id="48" dur="1" fill="hold">
                                          <p:stCondLst>
                                            <p:cond delay="0"/>
                                          </p:stCondLst>
                                        </p:cTn>
                                        <p:tgtEl>
                                          <p:spTgt spid="611331">
                                            <p:txEl>
                                              <p:pRg st="6" end="6"/>
                                            </p:txEl>
                                          </p:spTgt>
                                        </p:tgtEl>
                                        <p:attrNameLst>
                                          <p:attrName>style.visibility</p:attrName>
                                        </p:attrNameLst>
                                      </p:cBhvr>
                                      <p:to>
                                        <p:strVal val="visible"/>
                                      </p:to>
                                    </p:set>
                                    <p:anim calcmode="lin" valueType="num">
                                      <p:cBhvr>
                                        <p:cTn id="49" dur="1000" fill="hold"/>
                                        <p:tgtEl>
                                          <p:spTgt spid="611331">
                                            <p:txEl>
                                              <p:pRg st="6" end="6"/>
                                            </p:txEl>
                                          </p:spTgt>
                                        </p:tgtEl>
                                        <p:attrNameLst>
                                          <p:attrName>ppt_w</p:attrName>
                                        </p:attrNameLst>
                                      </p:cBhvr>
                                      <p:tavLst>
                                        <p:tav tm="0">
                                          <p:val>
                                            <p:fltVal val="0"/>
                                          </p:val>
                                        </p:tav>
                                        <p:tav tm="100000">
                                          <p:val>
                                            <p:strVal val="#ppt_w"/>
                                          </p:val>
                                        </p:tav>
                                      </p:tavLst>
                                    </p:anim>
                                    <p:anim calcmode="lin" valueType="num">
                                      <p:cBhvr>
                                        <p:cTn id="50" dur="1000" fill="hold"/>
                                        <p:tgtEl>
                                          <p:spTgt spid="611331">
                                            <p:txEl>
                                              <p:pRg st="6" end="6"/>
                                            </p:txEl>
                                          </p:spTgt>
                                        </p:tgtEl>
                                        <p:attrNameLst>
                                          <p:attrName>ppt_h</p:attrName>
                                        </p:attrNameLst>
                                      </p:cBhvr>
                                      <p:tavLst>
                                        <p:tav tm="0">
                                          <p:val>
                                            <p:fltVal val="0"/>
                                          </p:val>
                                        </p:tav>
                                        <p:tav tm="100000">
                                          <p:val>
                                            <p:strVal val="#ppt_h"/>
                                          </p:val>
                                        </p:tav>
                                      </p:tavLst>
                                    </p:anim>
                                    <p:animEffect transition="in" filter="fade">
                                      <p:cBhvr>
                                        <p:cTn id="51" dur="1000"/>
                                        <p:tgtEl>
                                          <p:spTgt spid="61133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1331"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354" name="Rectangle 2"/>
          <p:cNvSpPr>
            <a:spLocks noGrp="1" noChangeArrowheads="1"/>
          </p:cNvSpPr>
          <p:nvPr>
            <p:ph type="title"/>
          </p:nvPr>
        </p:nvSpPr>
        <p:spPr>
          <a:xfrm>
            <a:off x="1187624" y="555526"/>
            <a:ext cx="7797552" cy="576064"/>
          </a:xfrm>
        </p:spPr>
        <p:txBody>
          <a:bodyPr/>
          <a:lstStyle/>
          <a:p>
            <a:pPr eaLnBrk="1" hangingPunct="1">
              <a:defRPr/>
            </a:pPr>
            <a:r>
              <a:rPr lang="en-CA" sz="3600" dirty="0">
                <a:solidFill>
                  <a:srgbClr val="FFFF00"/>
                </a:solidFill>
                <a:effectLst>
                  <a:outerShdw blurRad="38100" dist="50800" dir="2700000" algn="tl">
                    <a:srgbClr val="000000"/>
                  </a:outerShdw>
                </a:effectLst>
              </a:rPr>
              <a:t>Introduction Continued</a:t>
            </a:r>
          </a:p>
        </p:txBody>
      </p:sp>
      <p:sp>
        <p:nvSpPr>
          <p:cNvPr id="612355" name="Rectangle 3"/>
          <p:cNvSpPr>
            <a:spLocks noGrp="1" noChangeArrowheads="1"/>
          </p:cNvSpPr>
          <p:nvPr>
            <p:ph type="body" idx="1"/>
          </p:nvPr>
        </p:nvSpPr>
        <p:spPr>
          <a:xfrm>
            <a:off x="1187624" y="1131590"/>
            <a:ext cx="6120680" cy="3600214"/>
          </a:xfrm>
        </p:spPr>
        <p:txBody>
          <a:bodyPr/>
          <a:lstStyle/>
          <a:p>
            <a:pPr eaLnBrk="1" hangingPunct="1">
              <a:lnSpc>
                <a:spcPct val="90000"/>
              </a:lnSpc>
              <a:defRPr/>
            </a:pPr>
            <a:r>
              <a:rPr lang="en-CA" sz="2400" dirty="0">
                <a:effectLst>
                  <a:outerShdw blurRad="38100" dist="63500" dir="2700000" algn="tl">
                    <a:srgbClr val="000000"/>
                  </a:outerShdw>
                </a:effectLst>
              </a:rPr>
              <a:t>Proclaiming What Jesus Has Accomplished for Me </a:t>
            </a:r>
          </a:p>
          <a:p>
            <a:pPr eaLnBrk="1" hangingPunct="1">
              <a:lnSpc>
                <a:spcPct val="90000"/>
              </a:lnSpc>
              <a:defRPr/>
            </a:pPr>
            <a:r>
              <a:rPr lang="en-CA" sz="2400" dirty="0">
                <a:effectLst>
                  <a:outerShdw blurRad="38100" dist="63500" dir="2700000" algn="tl">
                    <a:srgbClr val="000000"/>
                  </a:outerShdw>
                </a:effectLst>
              </a:rPr>
              <a:t>Choosing to </a:t>
            </a:r>
            <a:r>
              <a:rPr lang="en-CA" sz="2400" dirty="0" smtClean="0">
                <a:effectLst>
                  <a:outerShdw blurRad="38100" dist="63500" dir="2700000" algn="tl">
                    <a:srgbClr val="000000"/>
                  </a:outerShdw>
                </a:effectLst>
              </a:rPr>
              <a:t>Live According </a:t>
            </a:r>
            <a:r>
              <a:rPr lang="en-CA" sz="2400" dirty="0">
                <a:effectLst>
                  <a:outerShdw blurRad="38100" dist="63500" dir="2700000" algn="tl">
                    <a:srgbClr val="000000"/>
                  </a:outerShdw>
                </a:effectLst>
              </a:rPr>
              <a:t>to Our </a:t>
            </a:r>
            <a:r>
              <a:rPr lang="en-CA" sz="2400" dirty="0" smtClean="0">
                <a:effectLst>
                  <a:outerShdw blurRad="38100" dist="63500" dir="2700000" algn="tl">
                    <a:srgbClr val="000000"/>
                  </a:outerShdw>
                </a:effectLst>
              </a:rPr>
              <a:t>New </a:t>
            </a:r>
            <a:r>
              <a:rPr lang="en-CA" sz="2400" dirty="0">
                <a:effectLst>
                  <a:outerShdw blurRad="38100" dist="63500" dir="2700000" algn="tl">
                    <a:srgbClr val="000000"/>
                  </a:outerShdw>
                </a:effectLst>
              </a:rPr>
              <a:t>Potential</a:t>
            </a:r>
          </a:p>
          <a:p>
            <a:pPr eaLnBrk="1" hangingPunct="1">
              <a:lnSpc>
                <a:spcPct val="90000"/>
              </a:lnSpc>
              <a:defRPr/>
            </a:pPr>
            <a:r>
              <a:rPr lang="en-CA" sz="2400" dirty="0">
                <a:effectLst>
                  <a:outerShdw blurRad="38100" dist="63500" dir="2700000" algn="tl">
                    <a:srgbClr val="000000"/>
                  </a:outerShdw>
                </a:effectLst>
              </a:rPr>
              <a:t>The Holy Spirit</a:t>
            </a:r>
          </a:p>
          <a:p>
            <a:pPr eaLnBrk="1" hangingPunct="1">
              <a:lnSpc>
                <a:spcPct val="90000"/>
              </a:lnSpc>
              <a:defRPr/>
            </a:pPr>
            <a:r>
              <a:rPr lang="en-CA" sz="2400" dirty="0">
                <a:effectLst>
                  <a:outerShdw blurRad="38100" dist="63500" dir="2700000" algn="tl">
                    <a:srgbClr val="000000"/>
                  </a:outerShdw>
                </a:effectLst>
              </a:rPr>
              <a:t>Living by the Spirit</a:t>
            </a:r>
          </a:p>
          <a:p>
            <a:pPr eaLnBrk="1" hangingPunct="1">
              <a:lnSpc>
                <a:spcPct val="90000"/>
              </a:lnSpc>
              <a:defRPr/>
            </a:pPr>
            <a:r>
              <a:rPr lang="en-CA" sz="2400" dirty="0">
                <a:effectLst>
                  <a:outerShdw blurRad="38100" dist="63500" dir="2700000" algn="tl">
                    <a:srgbClr val="000000"/>
                  </a:outerShdw>
                </a:effectLst>
              </a:rPr>
              <a:t>Sharing the Gospel</a:t>
            </a:r>
          </a:p>
          <a:p>
            <a:pPr eaLnBrk="1" hangingPunct="1">
              <a:lnSpc>
                <a:spcPct val="90000"/>
              </a:lnSpc>
              <a:defRPr/>
            </a:pPr>
            <a:r>
              <a:rPr lang="en-CA" sz="2400" dirty="0">
                <a:effectLst>
                  <a:outerShdw blurRad="38100" dist="63500" dir="2700000" algn="tl">
                    <a:srgbClr val="000000"/>
                  </a:outerShdw>
                </a:effectLst>
              </a:rPr>
              <a:t>Fulfilling the </a:t>
            </a:r>
            <a:r>
              <a:rPr lang="en-CA" sz="2400" dirty="0" smtClean="0">
                <a:effectLst>
                  <a:outerShdw blurRad="38100" dist="63500" dir="2700000" algn="tl">
                    <a:srgbClr val="000000"/>
                  </a:outerShdw>
                </a:effectLst>
              </a:rPr>
              <a:t>Great Commission</a:t>
            </a:r>
            <a:endParaRPr lang="en-CA" sz="2400" dirty="0">
              <a:effectLst>
                <a:outerShdw blurRad="38100" dist="63500" dir="2700000" algn="tl">
                  <a:srgbClr val="000000"/>
                </a:outerShdw>
              </a:effectLst>
            </a:endParaRPr>
          </a:p>
          <a:p>
            <a:pPr eaLnBrk="1" hangingPunct="1">
              <a:lnSpc>
                <a:spcPct val="90000"/>
              </a:lnSpc>
              <a:defRPr/>
            </a:pPr>
            <a:r>
              <a:rPr lang="en-CA" sz="2400" dirty="0">
                <a:effectLst>
                  <a:outerShdw blurRad="38100" dist="63500" dir="2700000" algn="tl">
                    <a:srgbClr val="000000"/>
                  </a:outerShdw>
                </a:effectLst>
              </a:rPr>
              <a:t>The Sunrise Strategy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612355">
                                            <p:txEl>
                                              <p:pRg st="0" end="0"/>
                                            </p:txEl>
                                          </p:spTgt>
                                        </p:tgtEl>
                                        <p:attrNameLst>
                                          <p:attrName>style.visibility</p:attrName>
                                        </p:attrNameLst>
                                      </p:cBhvr>
                                      <p:to>
                                        <p:strVal val="visible"/>
                                      </p:to>
                                    </p:set>
                                    <p:anim calcmode="lin" valueType="num">
                                      <p:cBhvr>
                                        <p:cTn id="7" dur="1000" fill="hold"/>
                                        <p:tgtEl>
                                          <p:spTgt spid="61235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612355">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61235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612355">
                                            <p:txEl>
                                              <p:pRg st="1" end="1"/>
                                            </p:txEl>
                                          </p:spTgt>
                                        </p:tgtEl>
                                        <p:attrNameLst>
                                          <p:attrName>style.visibility</p:attrName>
                                        </p:attrNameLst>
                                      </p:cBhvr>
                                      <p:to>
                                        <p:strVal val="visible"/>
                                      </p:to>
                                    </p:set>
                                    <p:anim calcmode="lin" valueType="num">
                                      <p:cBhvr>
                                        <p:cTn id="14" dur="1000" fill="hold"/>
                                        <p:tgtEl>
                                          <p:spTgt spid="612355">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612355">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61235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612355">
                                            <p:txEl>
                                              <p:pRg st="2" end="2"/>
                                            </p:txEl>
                                          </p:spTgt>
                                        </p:tgtEl>
                                        <p:attrNameLst>
                                          <p:attrName>style.visibility</p:attrName>
                                        </p:attrNameLst>
                                      </p:cBhvr>
                                      <p:to>
                                        <p:strVal val="visible"/>
                                      </p:to>
                                    </p:set>
                                    <p:anim calcmode="lin" valueType="num">
                                      <p:cBhvr>
                                        <p:cTn id="21" dur="1000" fill="hold"/>
                                        <p:tgtEl>
                                          <p:spTgt spid="612355">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612355">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61235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612355">
                                            <p:txEl>
                                              <p:pRg st="3" end="3"/>
                                            </p:txEl>
                                          </p:spTgt>
                                        </p:tgtEl>
                                        <p:attrNameLst>
                                          <p:attrName>style.visibility</p:attrName>
                                        </p:attrNameLst>
                                      </p:cBhvr>
                                      <p:to>
                                        <p:strVal val="visible"/>
                                      </p:to>
                                    </p:set>
                                    <p:anim calcmode="lin" valueType="num">
                                      <p:cBhvr>
                                        <p:cTn id="28" dur="1000" fill="hold"/>
                                        <p:tgtEl>
                                          <p:spTgt spid="612355">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612355">
                                            <p:txEl>
                                              <p:pRg st="3" end="3"/>
                                            </p:txEl>
                                          </p:spTgt>
                                        </p:tgtEl>
                                        <p:attrNameLst>
                                          <p:attrName>ppt_h</p:attrName>
                                        </p:attrNameLst>
                                      </p:cBhvr>
                                      <p:tavLst>
                                        <p:tav tm="0">
                                          <p:val>
                                            <p:fltVal val="0"/>
                                          </p:val>
                                        </p:tav>
                                        <p:tav tm="100000">
                                          <p:val>
                                            <p:strVal val="#ppt_h"/>
                                          </p:val>
                                        </p:tav>
                                      </p:tavLst>
                                    </p:anim>
                                    <p:animEffect transition="in" filter="fade">
                                      <p:cBhvr>
                                        <p:cTn id="30" dur="1000"/>
                                        <p:tgtEl>
                                          <p:spTgt spid="61235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612355">
                                            <p:txEl>
                                              <p:pRg st="4" end="4"/>
                                            </p:txEl>
                                          </p:spTgt>
                                        </p:tgtEl>
                                        <p:attrNameLst>
                                          <p:attrName>style.visibility</p:attrName>
                                        </p:attrNameLst>
                                      </p:cBhvr>
                                      <p:to>
                                        <p:strVal val="visible"/>
                                      </p:to>
                                    </p:set>
                                    <p:anim calcmode="lin" valueType="num">
                                      <p:cBhvr>
                                        <p:cTn id="35" dur="1000" fill="hold"/>
                                        <p:tgtEl>
                                          <p:spTgt spid="612355">
                                            <p:txEl>
                                              <p:pRg st="4" end="4"/>
                                            </p:txEl>
                                          </p:spTgt>
                                        </p:tgtEl>
                                        <p:attrNameLst>
                                          <p:attrName>ppt_w</p:attrName>
                                        </p:attrNameLst>
                                      </p:cBhvr>
                                      <p:tavLst>
                                        <p:tav tm="0">
                                          <p:val>
                                            <p:fltVal val="0"/>
                                          </p:val>
                                        </p:tav>
                                        <p:tav tm="100000">
                                          <p:val>
                                            <p:strVal val="#ppt_w"/>
                                          </p:val>
                                        </p:tav>
                                      </p:tavLst>
                                    </p:anim>
                                    <p:anim calcmode="lin" valueType="num">
                                      <p:cBhvr>
                                        <p:cTn id="36" dur="1000" fill="hold"/>
                                        <p:tgtEl>
                                          <p:spTgt spid="612355">
                                            <p:txEl>
                                              <p:pRg st="4" end="4"/>
                                            </p:txEl>
                                          </p:spTgt>
                                        </p:tgtEl>
                                        <p:attrNameLst>
                                          <p:attrName>ppt_h</p:attrName>
                                        </p:attrNameLst>
                                      </p:cBhvr>
                                      <p:tavLst>
                                        <p:tav tm="0">
                                          <p:val>
                                            <p:fltVal val="0"/>
                                          </p:val>
                                        </p:tav>
                                        <p:tav tm="100000">
                                          <p:val>
                                            <p:strVal val="#ppt_h"/>
                                          </p:val>
                                        </p:tav>
                                      </p:tavLst>
                                    </p:anim>
                                    <p:animEffect transition="in" filter="fade">
                                      <p:cBhvr>
                                        <p:cTn id="37" dur="1000"/>
                                        <p:tgtEl>
                                          <p:spTgt spid="61235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612355">
                                            <p:txEl>
                                              <p:pRg st="5" end="5"/>
                                            </p:txEl>
                                          </p:spTgt>
                                        </p:tgtEl>
                                        <p:attrNameLst>
                                          <p:attrName>style.visibility</p:attrName>
                                        </p:attrNameLst>
                                      </p:cBhvr>
                                      <p:to>
                                        <p:strVal val="visible"/>
                                      </p:to>
                                    </p:set>
                                    <p:anim calcmode="lin" valueType="num">
                                      <p:cBhvr>
                                        <p:cTn id="42" dur="1000" fill="hold"/>
                                        <p:tgtEl>
                                          <p:spTgt spid="612355">
                                            <p:txEl>
                                              <p:pRg st="5" end="5"/>
                                            </p:txEl>
                                          </p:spTgt>
                                        </p:tgtEl>
                                        <p:attrNameLst>
                                          <p:attrName>ppt_w</p:attrName>
                                        </p:attrNameLst>
                                      </p:cBhvr>
                                      <p:tavLst>
                                        <p:tav tm="0">
                                          <p:val>
                                            <p:fltVal val="0"/>
                                          </p:val>
                                        </p:tav>
                                        <p:tav tm="100000">
                                          <p:val>
                                            <p:strVal val="#ppt_w"/>
                                          </p:val>
                                        </p:tav>
                                      </p:tavLst>
                                    </p:anim>
                                    <p:anim calcmode="lin" valueType="num">
                                      <p:cBhvr>
                                        <p:cTn id="43" dur="1000" fill="hold"/>
                                        <p:tgtEl>
                                          <p:spTgt spid="612355">
                                            <p:txEl>
                                              <p:pRg st="5" end="5"/>
                                            </p:txEl>
                                          </p:spTgt>
                                        </p:tgtEl>
                                        <p:attrNameLst>
                                          <p:attrName>ppt_h</p:attrName>
                                        </p:attrNameLst>
                                      </p:cBhvr>
                                      <p:tavLst>
                                        <p:tav tm="0">
                                          <p:val>
                                            <p:fltVal val="0"/>
                                          </p:val>
                                        </p:tav>
                                        <p:tav tm="100000">
                                          <p:val>
                                            <p:strVal val="#ppt_h"/>
                                          </p:val>
                                        </p:tav>
                                      </p:tavLst>
                                    </p:anim>
                                    <p:animEffect transition="in" filter="fade">
                                      <p:cBhvr>
                                        <p:cTn id="44" dur="1000"/>
                                        <p:tgtEl>
                                          <p:spTgt spid="612355">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grpId="0" nodeType="clickEffect">
                                  <p:stCondLst>
                                    <p:cond delay="0"/>
                                  </p:stCondLst>
                                  <p:childTnLst>
                                    <p:set>
                                      <p:cBhvr>
                                        <p:cTn id="48" dur="1" fill="hold">
                                          <p:stCondLst>
                                            <p:cond delay="0"/>
                                          </p:stCondLst>
                                        </p:cTn>
                                        <p:tgtEl>
                                          <p:spTgt spid="612355">
                                            <p:txEl>
                                              <p:pRg st="6" end="6"/>
                                            </p:txEl>
                                          </p:spTgt>
                                        </p:tgtEl>
                                        <p:attrNameLst>
                                          <p:attrName>style.visibility</p:attrName>
                                        </p:attrNameLst>
                                      </p:cBhvr>
                                      <p:to>
                                        <p:strVal val="visible"/>
                                      </p:to>
                                    </p:set>
                                    <p:anim calcmode="lin" valueType="num">
                                      <p:cBhvr>
                                        <p:cTn id="49" dur="1000" fill="hold"/>
                                        <p:tgtEl>
                                          <p:spTgt spid="612355">
                                            <p:txEl>
                                              <p:pRg st="6" end="6"/>
                                            </p:txEl>
                                          </p:spTgt>
                                        </p:tgtEl>
                                        <p:attrNameLst>
                                          <p:attrName>ppt_w</p:attrName>
                                        </p:attrNameLst>
                                      </p:cBhvr>
                                      <p:tavLst>
                                        <p:tav tm="0">
                                          <p:val>
                                            <p:fltVal val="0"/>
                                          </p:val>
                                        </p:tav>
                                        <p:tav tm="100000">
                                          <p:val>
                                            <p:strVal val="#ppt_w"/>
                                          </p:val>
                                        </p:tav>
                                      </p:tavLst>
                                    </p:anim>
                                    <p:anim calcmode="lin" valueType="num">
                                      <p:cBhvr>
                                        <p:cTn id="50" dur="1000" fill="hold"/>
                                        <p:tgtEl>
                                          <p:spTgt spid="612355">
                                            <p:txEl>
                                              <p:pRg st="6" end="6"/>
                                            </p:txEl>
                                          </p:spTgt>
                                        </p:tgtEl>
                                        <p:attrNameLst>
                                          <p:attrName>ppt_h</p:attrName>
                                        </p:attrNameLst>
                                      </p:cBhvr>
                                      <p:tavLst>
                                        <p:tav tm="0">
                                          <p:val>
                                            <p:fltVal val="0"/>
                                          </p:val>
                                        </p:tav>
                                        <p:tav tm="100000">
                                          <p:val>
                                            <p:strVal val="#ppt_h"/>
                                          </p:val>
                                        </p:tav>
                                      </p:tavLst>
                                    </p:anim>
                                    <p:animEffect transition="in" filter="fade">
                                      <p:cBhvr>
                                        <p:cTn id="51" dur="1000"/>
                                        <p:tgtEl>
                                          <p:spTgt spid="61235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2355"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187624" y="483518"/>
            <a:ext cx="6840760" cy="1066800"/>
          </a:xfrm>
        </p:spPr>
        <p:txBody>
          <a:bodyPr/>
          <a:lstStyle/>
          <a:p>
            <a:pPr eaLnBrk="1" hangingPunct="1">
              <a:defRPr/>
            </a:pPr>
            <a:r>
              <a:rPr lang="en-CA" sz="3400" dirty="0">
                <a:solidFill>
                  <a:srgbClr val="FFFF00"/>
                </a:solidFill>
                <a:effectLst>
                  <a:outerShdw blurRad="38100" dist="50800" dir="2700000" algn="tl">
                    <a:srgbClr val="000000"/>
                  </a:outerShdw>
                </a:effectLst>
              </a:rPr>
              <a:t>Displaying the </a:t>
            </a:r>
            <a:r>
              <a:rPr lang="en-CA" sz="3400" dirty="0" smtClean="0">
                <a:solidFill>
                  <a:srgbClr val="FFFF00"/>
                </a:solidFill>
                <a:effectLst>
                  <a:outerShdw blurRad="38100" dist="50800" dir="2700000" algn="tl">
                    <a:srgbClr val="000000"/>
                  </a:outerShdw>
                </a:effectLst>
              </a:rPr>
              <a:t>Greatness and </a:t>
            </a:r>
            <a:r>
              <a:rPr lang="en-CA" sz="3400" dirty="0">
                <a:solidFill>
                  <a:srgbClr val="FFFF00"/>
                </a:solidFill>
                <a:effectLst>
                  <a:outerShdw blurRad="38100" dist="50800" dir="2700000" algn="tl">
                    <a:srgbClr val="000000"/>
                  </a:outerShdw>
                </a:effectLst>
              </a:rPr>
              <a:t>Glory of God!</a:t>
            </a:r>
          </a:p>
        </p:txBody>
      </p:sp>
      <p:sp>
        <p:nvSpPr>
          <p:cNvPr id="14339" name="Rectangle 3"/>
          <p:cNvSpPr>
            <a:spLocks noGrp="1" noChangeArrowheads="1"/>
          </p:cNvSpPr>
          <p:nvPr>
            <p:ph type="body" idx="1"/>
          </p:nvPr>
        </p:nvSpPr>
        <p:spPr>
          <a:xfrm>
            <a:off x="827584" y="1563638"/>
            <a:ext cx="6984776" cy="3142680"/>
          </a:xfrm>
        </p:spPr>
        <p:txBody>
          <a:bodyPr/>
          <a:lstStyle/>
          <a:p>
            <a:pPr eaLnBrk="1" hangingPunct="1">
              <a:buFontTx/>
              <a:buNone/>
              <a:defRPr/>
            </a:pPr>
            <a:r>
              <a:rPr lang="en-CA" sz="2500" dirty="0">
                <a:effectLst>
                  <a:outerShdw blurRad="38100" dist="63500" dir="2700000" algn="tl">
                    <a:srgbClr val="000000"/>
                  </a:outerShdw>
                </a:effectLst>
              </a:rPr>
              <a:t>	The following </a:t>
            </a:r>
            <a:r>
              <a:rPr lang="en-CA" sz="2500" dirty="0" smtClean="0">
                <a:effectLst>
                  <a:outerShdw blurRad="38100" dist="63500" dir="2700000" algn="tl">
                    <a:srgbClr val="000000"/>
                  </a:outerShdw>
                </a:effectLst>
              </a:rPr>
              <a:t>PowerPoint </a:t>
            </a:r>
            <a:r>
              <a:rPr lang="en-CA" sz="2500" dirty="0">
                <a:effectLst>
                  <a:outerShdw blurRad="38100" dist="63500" dir="2700000" algn="tl">
                    <a:srgbClr val="000000"/>
                  </a:outerShdw>
                </a:effectLst>
              </a:rPr>
              <a:t>presentation </a:t>
            </a:r>
            <a:r>
              <a:rPr lang="en-CA" sz="2500" dirty="0" smtClean="0">
                <a:effectLst>
                  <a:outerShdw blurRad="38100" dist="63500" dir="2700000" algn="tl">
                    <a:srgbClr val="000000"/>
                  </a:outerShdw>
                </a:effectLst>
              </a:rPr>
              <a:t>was </a:t>
            </a:r>
            <a:r>
              <a:rPr lang="en-CA" sz="2500" dirty="0">
                <a:effectLst>
                  <a:outerShdw blurRad="38100" dist="63500" dir="2700000" algn="tl">
                    <a:srgbClr val="000000"/>
                  </a:outerShdw>
                </a:effectLst>
              </a:rPr>
              <a:t>developed by Dan </a:t>
            </a:r>
            <a:r>
              <a:rPr lang="en-CA" sz="2500" dirty="0" smtClean="0">
                <a:effectLst>
                  <a:outerShdw blurRad="38100" dist="63500" dir="2700000" algn="tl">
                    <a:srgbClr val="000000"/>
                  </a:outerShdw>
                </a:effectLst>
              </a:rPr>
              <a:t>Watson showing </a:t>
            </a:r>
            <a:r>
              <a:rPr lang="en-CA" sz="2500" dirty="0">
                <a:effectLst>
                  <a:outerShdw blurRad="38100" dist="63500" dir="2700000" algn="tl">
                    <a:srgbClr val="000000"/>
                  </a:outerShdw>
                </a:effectLst>
              </a:rPr>
              <a:t>us </a:t>
            </a:r>
            <a:r>
              <a:rPr lang="en-CA" sz="2500" dirty="0" smtClean="0">
                <a:effectLst>
                  <a:outerShdw blurRad="38100" dist="63500" dir="2700000" algn="tl">
                    <a:srgbClr val="000000"/>
                  </a:outerShdw>
                </a:effectLst>
              </a:rPr>
              <a:t>- through the lens </a:t>
            </a:r>
            <a:r>
              <a:rPr lang="en-CA" sz="2500" dirty="0">
                <a:effectLst>
                  <a:outerShdw blurRad="38100" dist="63500" dir="2700000" algn="tl">
                    <a:srgbClr val="000000"/>
                  </a:outerShdw>
                </a:effectLst>
              </a:rPr>
              <a:t>of the </a:t>
            </a:r>
            <a:r>
              <a:rPr lang="en-CA" sz="2500" dirty="0" smtClean="0">
                <a:effectLst>
                  <a:outerShdw blurRad="38100" dist="63500" dir="2700000" algn="tl">
                    <a:srgbClr val="000000"/>
                  </a:outerShdw>
                </a:effectLst>
              </a:rPr>
              <a:t>Hubble telescope – </a:t>
            </a:r>
            <a:r>
              <a:rPr lang="en-CA" sz="2500" dirty="0">
                <a:effectLst>
                  <a:outerShdw blurRad="38100" dist="63500" dir="2700000" algn="tl">
                    <a:srgbClr val="000000"/>
                  </a:outerShdw>
                </a:effectLst>
              </a:rPr>
              <a:t>the </a:t>
            </a:r>
            <a:r>
              <a:rPr lang="en-CA" sz="2500" dirty="0" smtClean="0">
                <a:effectLst>
                  <a:outerShdw blurRad="38100" dist="63500" dir="2700000" algn="tl">
                    <a:srgbClr val="000000"/>
                  </a:outerShdw>
                </a:effectLst>
              </a:rPr>
              <a:t>magnitude and wonder </a:t>
            </a:r>
            <a:r>
              <a:rPr lang="en-CA" sz="2500" dirty="0">
                <a:effectLst>
                  <a:outerShdw blurRad="38100" dist="63500" dir="2700000" algn="tl">
                    <a:srgbClr val="000000"/>
                  </a:outerShdw>
                </a:effectLst>
              </a:rPr>
              <a:t>of the </a:t>
            </a:r>
            <a:r>
              <a:rPr lang="en-CA" sz="2500" dirty="0" smtClean="0">
                <a:effectLst>
                  <a:outerShdw blurRad="38100" dist="63500" dir="2700000" algn="tl">
                    <a:srgbClr val="000000"/>
                  </a:outerShdw>
                </a:effectLst>
              </a:rPr>
              <a:t>universe that God spoke </a:t>
            </a:r>
            <a:r>
              <a:rPr lang="en-CA" sz="2500" dirty="0">
                <a:effectLst>
                  <a:outerShdw blurRad="38100" dist="63500" dir="2700000" algn="tl">
                    <a:srgbClr val="000000"/>
                  </a:outerShdw>
                </a:effectLst>
              </a:rPr>
              <a:t>into being! </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2" name="Text Box 2"/>
          <p:cNvSpPr txBox="1">
            <a:spLocks noChangeArrowheads="1"/>
          </p:cNvSpPr>
          <p:nvPr/>
        </p:nvSpPr>
        <p:spPr bwMode="auto">
          <a:xfrm>
            <a:off x="1259632" y="483518"/>
            <a:ext cx="6048672" cy="2923877"/>
          </a:xfrm>
          <a:prstGeom prst="rect">
            <a:avLst/>
          </a:prstGeom>
          <a:noFill/>
          <a:ln w="9525">
            <a:noFill/>
            <a:miter lim="800000"/>
            <a:headEnd/>
            <a:tailEnd/>
          </a:ln>
          <a:effectLst/>
        </p:spPr>
        <p:txBody>
          <a:bodyPr wrap="square">
            <a:spAutoFit/>
          </a:bodyPr>
          <a:lstStyle/>
          <a:p>
            <a:pPr>
              <a:spcBef>
                <a:spcPct val="50000"/>
              </a:spcBef>
              <a:defRPr/>
            </a:pPr>
            <a:r>
              <a:rPr lang="en-US" sz="4800" i="1" dirty="0">
                <a:solidFill>
                  <a:srgbClr val="FFFF00"/>
                </a:solidFill>
                <a:effectLst>
                  <a:outerShdw blurRad="38100" dist="50800" dir="2700000" algn="tl">
                    <a:schemeClr val="accent4">
                      <a:lumMod val="10000"/>
                    </a:schemeClr>
                  </a:outerShdw>
                </a:effectLst>
                <a:latin typeface="Times New Roman" pitchFamily="18" charset="0"/>
              </a:rPr>
              <a:t>In the beginning God created the </a:t>
            </a:r>
            <a:r>
              <a:rPr lang="en-US" sz="4800" i="1" dirty="0" smtClean="0">
                <a:solidFill>
                  <a:srgbClr val="FFFF00"/>
                </a:solidFill>
                <a:effectLst>
                  <a:outerShdw blurRad="38100" dist="50800" dir="2700000" algn="tl">
                    <a:schemeClr val="accent4">
                      <a:lumMod val="10000"/>
                    </a:schemeClr>
                  </a:outerShdw>
                </a:effectLst>
                <a:latin typeface="Times New Roman" pitchFamily="18" charset="0"/>
              </a:rPr>
              <a:t>heavens and </a:t>
            </a:r>
            <a:r>
              <a:rPr lang="en-US" sz="4800" i="1" dirty="0">
                <a:solidFill>
                  <a:srgbClr val="FFFF00"/>
                </a:solidFill>
                <a:effectLst>
                  <a:outerShdw blurRad="38100" dist="50800" dir="2700000" algn="tl">
                    <a:schemeClr val="accent4">
                      <a:lumMod val="10000"/>
                    </a:schemeClr>
                  </a:outerShdw>
                </a:effectLst>
                <a:latin typeface="Times New Roman" pitchFamily="18" charset="0"/>
              </a:rPr>
              <a:t>the </a:t>
            </a:r>
            <a:r>
              <a:rPr lang="en-US" sz="4800" i="1" dirty="0" smtClean="0">
                <a:solidFill>
                  <a:srgbClr val="FFFF00"/>
                </a:solidFill>
                <a:effectLst>
                  <a:outerShdw blurRad="38100" dist="50800" dir="2700000" algn="tl">
                    <a:schemeClr val="accent4">
                      <a:lumMod val="10000"/>
                    </a:schemeClr>
                  </a:outerShdw>
                </a:effectLst>
                <a:latin typeface="Times New Roman" pitchFamily="18" charset="0"/>
              </a:rPr>
              <a:t>earth.                  </a:t>
            </a:r>
            <a:r>
              <a:rPr lang="en-US" sz="4000" i="1" dirty="0" smtClean="0">
                <a:solidFill>
                  <a:srgbClr val="FFFF00"/>
                </a:solidFill>
                <a:effectLst>
                  <a:outerShdw blurRad="38100" dist="50800" dir="2700000" algn="tl">
                    <a:schemeClr val="accent4">
                      <a:lumMod val="10000"/>
                    </a:schemeClr>
                  </a:outerShdw>
                </a:effectLst>
                <a:latin typeface="Times New Roman" pitchFamily="18" charset="0"/>
              </a:rPr>
              <a:t>Genesis 1:1  </a:t>
            </a:r>
            <a:endParaRPr lang="en-US" sz="4000" i="1" dirty="0">
              <a:solidFill>
                <a:srgbClr val="FFFF00"/>
              </a:solidFill>
              <a:effectLst>
                <a:outerShdw blurRad="38100" dist="50800" dir="2700000" algn="tl">
                  <a:schemeClr val="accent4">
                    <a:lumMod val="10000"/>
                  </a:schemeClr>
                </a:outerShdw>
              </a:effectLst>
              <a:latin typeface="Times New Roman" pitchFamily="18"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Picture 2" descr="2004-25-a-full_jpg"/>
          <p:cNvPicPr>
            <a:picLocks noChangeAspect="1" noChangeArrowheads="1"/>
          </p:cNvPicPr>
          <p:nvPr/>
        </p:nvPicPr>
        <p:blipFill>
          <a:blip r:embed="rId3" cstate="print"/>
          <a:srcRect/>
          <a:stretch>
            <a:fillRect/>
          </a:stretch>
        </p:blipFill>
        <p:spPr bwMode="auto">
          <a:xfrm>
            <a:off x="0" y="0"/>
            <a:ext cx="9144000" cy="51435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2" descr="1996-27-a-1280_wallpaper"/>
          <p:cNvPicPr>
            <a:picLocks noChangeAspect="1" noChangeArrowheads="1"/>
          </p:cNvPicPr>
          <p:nvPr/>
        </p:nvPicPr>
        <p:blipFill>
          <a:blip r:embed="rId3" cstate="print"/>
          <a:srcRect/>
          <a:stretch>
            <a:fillRect/>
          </a:stretch>
        </p:blipFill>
        <p:spPr bwMode="auto">
          <a:xfrm>
            <a:off x="0" y="-182166"/>
            <a:ext cx="9144000" cy="5486401"/>
          </a:xfrm>
          <a:prstGeom prst="rect">
            <a:avLst/>
          </a:prstGeom>
          <a:noFill/>
          <a:ln w="9525">
            <a:noFill/>
            <a:miter lim="800000"/>
            <a:headEnd/>
            <a:tailEnd/>
          </a:ln>
        </p:spPr>
      </p:pic>
      <p:sp>
        <p:nvSpPr>
          <p:cNvPr id="44034" name="Rectangle 3"/>
          <p:cNvSpPr>
            <a:spLocks noChangeArrowheads="1"/>
          </p:cNvSpPr>
          <p:nvPr/>
        </p:nvSpPr>
        <p:spPr bwMode="auto">
          <a:xfrm>
            <a:off x="611188" y="4677967"/>
            <a:ext cx="4533900" cy="345281"/>
          </a:xfrm>
          <a:prstGeom prst="rect">
            <a:avLst/>
          </a:prstGeom>
          <a:solidFill>
            <a:srgbClr val="000000"/>
          </a:solidFill>
          <a:ln w="9525">
            <a:noFill/>
            <a:miter lim="800000"/>
            <a:headEnd/>
            <a:tailEnd/>
          </a:ln>
        </p:spPr>
        <p:txBody>
          <a:bodyPr wrap="none" anchor="ctr"/>
          <a:lstStyle/>
          <a:p>
            <a:endParaRPr lang="en-US" dirty="0">
              <a:effectLst/>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2" descr="2002-25-a-1280_wallpaper"/>
          <p:cNvPicPr>
            <a:picLocks noChangeAspect="1" noChangeArrowheads="1"/>
          </p:cNvPicPr>
          <p:nvPr/>
        </p:nvPicPr>
        <p:blipFill>
          <a:blip r:embed="rId3" cstate="print"/>
          <a:srcRect/>
          <a:stretch>
            <a:fillRect/>
          </a:stretch>
        </p:blipFill>
        <p:spPr bwMode="auto">
          <a:xfrm>
            <a:off x="0" y="-182166"/>
            <a:ext cx="9144000" cy="5486401"/>
          </a:xfrm>
          <a:prstGeom prst="rect">
            <a:avLst/>
          </a:prstGeom>
          <a:noFill/>
          <a:ln w="9525">
            <a:noFill/>
            <a:miter lim="800000"/>
            <a:headEnd/>
            <a:tailEnd/>
          </a:ln>
        </p:spPr>
      </p:pic>
      <p:sp>
        <p:nvSpPr>
          <p:cNvPr id="46082" name="Rectangle 3"/>
          <p:cNvSpPr>
            <a:spLocks noChangeArrowheads="1"/>
          </p:cNvSpPr>
          <p:nvPr/>
        </p:nvSpPr>
        <p:spPr bwMode="auto">
          <a:xfrm>
            <a:off x="4140200" y="4624388"/>
            <a:ext cx="4438650" cy="345281"/>
          </a:xfrm>
          <a:prstGeom prst="rect">
            <a:avLst/>
          </a:prstGeom>
          <a:solidFill>
            <a:srgbClr val="000000"/>
          </a:solidFill>
          <a:ln w="9525">
            <a:noFill/>
            <a:miter lim="800000"/>
            <a:headEnd/>
            <a:tailEnd/>
          </a:ln>
        </p:spPr>
        <p:txBody>
          <a:bodyPr wrap="none" anchor="ctr"/>
          <a:lstStyle/>
          <a:p>
            <a:endParaRPr lang="en-US" dirty="0">
              <a:effectLst/>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2" descr="1995-01-a-1280_wallpaper"/>
          <p:cNvPicPr>
            <a:picLocks noChangeAspect="1" noChangeArrowheads="1"/>
          </p:cNvPicPr>
          <p:nvPr/>
        </p:nvPicPr>
        <p:blipFill>
          <a:blip r:embed="rId3" cstate="print"/>
          <a:srcRect/>
          <a:stretch>
            <a:fillRect/>
          </a:stretch>
        </p:blipFill>
        <p:spPr bwMode="auto">
          <a:xfrm>
            <a:off x="0" y="0"/>
            <a:ext cx="9144000" cy="5325666"/>
          </a:xfrm>
          <a:prstGeom prst="rect">
            <a:avLst/>
          </a:prstGeom>
          <a:noFill/>
          <a:ln w="9525">
            <a:noFill/>
            <a:miter lim="800000"/>
            <a:headEnd/>
            <a:tailEnd/>
          </a:ln>
        </p:spPr>
      </p:pic>
      <p:sp>
        <p:nvSpPr>
          <p:cNvPr id="48130" name="Rectangle 3"/>
          <p:cNvSpPr>
            <a:spLocks noChangeArrowheads="1"/>
          </p:cNvSpPr>
          <p:nvPr/>
        </p:nvSpPr>
        <p:spPr bwMode="auto">
          <a:xfrm>
            <a:off x="539750" y="4624388"/>
            <a:ext cx="4533900" cy="345281"/>
          </a:xfrm>
          <a:prstGeom prst="rect">
            <a:avLst/>
          </a:prstGeom>
          <a:solidFill>
            <a:srgbClr val="000000"/>
          </a:solidFill>
          <a:ln w="9525">
            <a:noFill/>
            <a:miter lim="800000"/>
            <a:headEnd/>
            <a:tailEnd/>
          </a:ln>
        </p:spPr>
        <p:txBody>
          <a:bodyPr wrap="none" anchor="ctr"/>
          <a:lstStyle/>
          <a:p>
            <a:endParaRPr lang="en-US" dirty="0">
              <a:effectLst/>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2" descr="carina_nebula_lo"/>
          <p:cNvPicPr>
            <a:picLocks noChangeAspect="1" noChangeArrowheads="1"/>
          </p:cNvPicPr>
          <p:nvPr/>
        </p:nvPicPr>
        <p:blipFill>
          <a:blip r:embed="rId3" cstate="print"/>
          <a:srcRect/>
          <a:stretch>
            <a:fillRect/>
          </a:stretch>
        </p:blipFill>
        <p:spPr bwMode="auto">
          <a:xfrm>
            <a:off x="0" y="0"/>
            <a:ext cx="9144000" cy="51435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2" descr="2003-13-a-full_jpg"/>
          <p:cNvPicPr>
            <a:picLocks noChangeAspect="1" noChangeArrowheads="1"/>
          </p:cNvPicPr>
          <p:nvPr/>
        </p:nvPicPr>
        <p:blipFill>
          <a:blip r:embed="rId3" cstate="print"/>
          <a:srcRect/>
          <a:stretch>
            <a:fillRect/>
          </a:stretch>
        </p:blipFill>
        <p:spPr bwMode="auto">
          <a:xfrm>
            <a:off x="0" y="1"/>
            <a:ext cx="9144000" cy="5203031"/>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Text Box 2"/>
          <p:cNvSpPr txBox="1">
            <a:spLocks noChangeArrowheads="1"/>
          </p:cNvSpPr>
          <p:nvPr/>
        </p:nvSpPr>
        <p:spPr bwMode="auto">
          <a:xfrm>
            <a:off x="1187624" y="411510"/>
            <a:ext cx="7351466" cy="2923877"/>
          </a:xfrm>
          <a:prstGeom prst="rect">
            <a:avLst/>
          </a:prstGeom>
          <a:noFill/>
          <a:ln w="9525">
            <a:noFill/>
            <a:miter lim="800000"/>
            <a:headEnd/>
            <a:tailEnd/>
          </a:ln>
          <a:effectLst/>
        </p:spPr>
        <p:txBody>
          <a:bodyPr wrap="square">
            <a:spAutoFit/>
          </a:bodyPr>
          <a:lstStyle/>
          <a:p>
            <a:pPr>
              <a:spcBef>
                <a:spcPct val="50000"/>
              </a:spcBef>
              <a:defRPr/>
            </a:pPr>
            <a:r>
              <a:rPr lang="en-US" sz="4800" i="1" dirty="0">
                <a:solidFill>
                  <a:srgbClr val="FFFF00"/>
                </a:solidFill>
                <a:effectLst>
                  <a:outerShdw blurRad="38100" dist="50800" dir="2700000" algn="tl">
                    <a:srgbClr val="000000"/>
                  </a:outerShdw>
                </a:effectLst>
                <a:latin typeface="Times New Roman" pitchFamily="18" charset="0"/>
              </a:rPr>
              <a:t>Thus the heavens and the earth were completed in all their vast array. </a:t>
            </a:r>
            <a:r>
              <a:rPr lang="en-US" sz="4800" i="1" dirty="0" smtClean="0">
                <a:solidFill>
                  <a:srgbClr val="FFFF00"/>
                </a:solidFill>
                <a:effectLst>
                  <a:outerShdw blurRad="38100" dist="50800" dir="2700000" algn="tl">
                    <a:srgbClr val="000000"/>
                  </a:outerShdw>
                </a:effectLst>
                <a:latin typeface="Times New Roman" pitchFamily="18" charset="0"/>
              </a:rPr>
              <a:t>                      </a:t>
            </a:r>
            <a:r>
              <a:rPr lang="en-US" sz="4000" i="1" dirty="0" smtClean="0">
                <a:solidFill>
                  <a:srgbClr val="FFFF00"/>
                </a:solidFill>
                <a:effectLst>
                  <a:outerShdw blurRad="38100" dist="50800" dir="2700000" algn="tl">
                    <a:srgbClr val="000000"/>
                  </a:outerShdw>
                </a:effectLst>
                <a:latin typeface="Times New Roman" pitchFamily="18" charset="0"/>
              </a:rPr>
              <a:t>Genesis </a:t>
            </a:r>
            <a:r>
              <a:rPr lang="en-US" sz="4000" i="1" dirty="0">
                <a:solidFill>
                  <a:srgbClr val="FFFF00"/>
                </a:solidFill>
                <a:effectLst>
                  <a:outerShdw blurRad="38100" dist="50800" dir="2700000" algn="tl">
                    <a:srgbClr val="000000"/>
                  </a:outerShdw>
                </a:effectLst>
                <a:latin typeface="Times New Roman" pitchFamily="18" charset="0"/>
              </a:rPr>
              <a:t>2:1</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02" name="Picture 2" descr="Hubble0"/>
          <p:cNvPicPr>
            <a:picLocks noChangeAspect="1" noChangeArrowheads="1"/>
          </p:cNvPicPr>
          <p:nvPr/>
        </p:nvPicPr>
        <p:blipFill>
          <a:blip r:embed="rId3" cstate="print"/>
          <a:srcRect/>
          <a:stretch>
            <a:fillRect/>
          </a:stretch>
        </p:blipFill>
        <p:spPr bwMode="auto">
          <a:xfrm>
            <a:off x="0" y="0"/>
            <a:ext cx="9144000" cy="5143500"/>
          </a:xfrm>
          <a:prstGeom prst="rect">
            <a:avLst/>
          </a:prstGeom>
          <a:noFill/>
          <a:ln w="9525">
            <a:noFill/>
            <a:miter lim="800000"/>
            <a:headEnd/>
            <a:tailEnd/>
          </a:ln>
        </p:spPr>
      </p:pic>
      <p:sp>
        <p:nvSpPr>
          <p:cNvPr id="1177603" name="Text Box 3"/>
          <p:cNvSpPr txBox="1">
            <a:spLocks noChangeArrowheads="1"/>
          </p:cNvSpPr>
          <p:nvPr/>
        </p:nvSpPr>
        <p:spPr bwMode="auto">
          <a:xfrm>
            <a:off x="2195736" y="483518"/>
            <a:ext cx="5688012" cy="1938992"/>
          </a:xfrm>
          <a:prstGeom prst="rect">
            <a:avLst/>
          </a:prstGeom>
          <a:noFill/>
          <a:ln w="9525">
            <a:noFill/>
            <a:miter lim="800000"/>
            <a:headEnd/>
            <a:tailEnd/>
          </a:ln>
        </p:spPr>
        <p:txBody>
          <a:bodyPr>
            <a:spAutoFit/>
          </a:bodyPr>
          <a:lstStyle/>
          <a:p>
            <a:pPr algn="ctr">
              <a:spcBef>
                <a:spcPct val="50000"/>
              </a:spcBef>
            </a:pPr>
            <a:r>
              <a:rPr lang="en-CA" sz="2400" dirty="0">
                <a:solidFill>
                  <a:srgbClr val="FFFF00"/>
                </a:solidFill>
                <a:effectLst/>
              </a:rPr>
              <a:t>Our Galaxy – the Milky Way may   have between 200 and 400 Billion Stars. Many of them much larger than our Sun! It would take 5,000 to 10,000 years to count them all.</a:t>
            </a:r>
          </a:p>
        </p:txBody>
      </p:sp>
      <p:sp>
        <p:nvSpPr>
          <p:cNvPr id="1177604" name="Text Box 4"/>
          <p:cNvSpPr txBox="1">
            <a:spLocks noChangeArrowheads="1"/>
          </p:cNvSpPr>
          <p:nvPr/>
        </p:nvSpPr>
        <p:spPr bwMode="auto">
          <a:xfrm>
            <a:off x="3707904" y="3003798"/>
            <a:ext cx="4320480" cy="1569660"/>
          </a:xfrm>
          <a:prstGeom prst="rect">
            <a:avLst/>
          </a:prstGeom>
          <a:noFill/>
          <a:ln w="9525">
            <a:noFill/>
            <a:miter lim="800000"/>
            <a:headEnd/>
            <a:tailEnd/>
          </a:ln>
        </p:spPr>
        <p:txBody>
          <a:bodyPr wrap="square">
            <a:spAutoFit/>
          </a:bodyPr>
          <a:lstStyle/>
          <a:p>
            <a:pPr algn="ctr">
              <a:spcBef>
                <a:spcPct val="50000"/>
              </a:spcBef>
            </a:pPr>
            <a:r>
              <a:rPr lang="en-CA" sz="2400" dirty="0">
                <a:solidFill>
                  <a:srgbClr val="FFFF00"/>
                </a:solidFill>
                <a:effectLst/>
              </a:rPr>
              <a:t>It would take 100,000 light years (Travelling at the speed of light) to travel across the Milky Way!</a:t>
            </a:r>
          </a:p>
        </p:txBody>
      </p:sp>
      <p:sp>
        <p:nvSpPr>
          <p:cNvPr id="1177605" name="Text Box 5"/>
          <p:cNvSpPr txBox="1">
            <a:spLocks noChangeArrowheads="1"/>
          </p:cNvSpPr>
          <p:nvPr/>
        </p:nvSpPr>
        <p:spPr bwMode="auto">
          <a:xfrm>
            <a:off x="827584" y="2427734"/>
            <a:ext cx="3169740" cy="1446550"/>
          </a:xfrm>
          <a:prstGeom prst="rect">
            <a:avLst/>
          </a:prstGeom>
          <a:noFill/>
          <a:ln w="9525">
            <a:noFill/>
            <a:miter lim="800000"/>
            <a:headEnd/>
            <a:tailEnd/>
          </a:ln>
        </p:spPr>
        <p:txBody>
          <a:bodyPr wrap="square">
            <a:spAutoFit/>
          </a:bodyPr>
          <a:lstStyle/>
          <a:p>
            <a:pPr algn="ctr">
              <a:spcBef>
                <a:spcPct val="50000"/>
              </a:spcBef>
            </a:pPr>
            <a:r>
              <a:rPr lang="en-CA" sz="2200" dirty="0">
                <a:solidFill>
                  <a:srgbClr val="FFFF00"/>
                </a:solidFill>
                <a:effectLst/>
              </a:rPr>
              <a:t>Our Sun is 860,000 miles in diameter. It could contain one  million earths.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177602"/>
                                        </p:tgtEl>
                                        <p:attrNameLst>
                                          <p:attrName>style.visibility</p:attrName>
                                        </p:attrNameLst>
                                      </p:cBhvr>
                                      <p:to>
                                        <p:strVal val="visible"/>
                                      </p:to>
                                    </p:set>
                                    <p:anim calcmode="lin" valueType="num">
                                      <p:cBhvr>
                                        <p:cTn id="7" dur="500" fill="hold"/>
                                        <p:tgtEl>
                                          <p:spTgt spid="1177602"/>
                                        </p:tgtEl>
                                        <p:attrNameLst>
                                          <p:attrName>ppt_w</p:attrName>
                                        </p:attrNameLst>
                                      </p:cBhvr>
                                      <p:tavLst>
                                        <p:tav tm="0">
                                          <p:val>
                                            <p:fltVal val="0"/>
                                          </p:val>
                                        </p:tav>
                                        <p:tav tm="100000">
                                          <p:val>
                                            <p:strVal val="#ppt_w"/>
                                          </p:val>
                                        </p:tav>
                                      </p:tavLst>
                                    </p:anim>
                                    <p:anim calcmode="lin" valueType="num">
                                      <p:cBhvr>
                                        <p:cTn id="8" dur="500" fill="hold"/>
                                        <p:tgtEl>
                                          <p:spTgt spid="117760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0" fill="hold" nodeType="clickEffect">
                                  <p:stCondLst>
                                    <p:cond delay="0"/>
                                  </p:stCondLst>
                                  <p:childTnLst>
                                    <p:set>
                                      <p:cBhvr>
                                        <p:cTn id="12" dur="1" fill="hold">
                                          <p:stCondLst>
                                            <p:cond delay="0"/>
                                          </p:stCondLst>
                                        </p:cTn>
                                        <p:tgtEl>
                                          <p:spTgt spid="1177603">
                                            <p:txEl>
                                              <p:pRg st="0" end="0"/>
                                            </p:txEl>
                                          </p:spTgt>
                                        </p:tgtEl>
                                        <p:attrNameLst>
                                          <p:attrName>style.visibility</p:attrName>
                                        </p:attrNameLst>
                                      </p:cBhvr>
                                      <p:to>
                                        <p:strVal val="visible"/>
                                      </p:to>
                                    </p:set>
                                    <p:anim calcmode="lin" valueType="num">
                                      <p:cBhvr>
                                        <p:cTn id="13" dur="2000" fill="hold"/>
                                        <p:tgtEl>
                                          <p:spTgt spid="1177603">
                                            <p:txEl>
                                              <p:pRg st="0" end="0"/>
                                            </p:txEl>
                                          </p:spTgt>
                                        </p:tgtEl>
                                        <p:attrNameLst>
                                          <p:attrName>ppt_w</p:attrName>
                                        </p:attrNameLst>
                                      </p:cBhvr>
                                      <p:tavLst>
                                        <p:tav tm="0">
                                          <p:val>
                                            <p:fltVal val="0"/>
                                          </p:val>
                                        </p:tav>
                                        <p:tav tm="100000">
                                          <p:val>
                                            <p:strVal val="#ppt_w"/>
                                          </p:val>
                                        </p:tav>
                                      </p:tavLst>
                                    </p:anim>
                                    <p:anim calcmode="lin" valueType="num">
                                      <p:cBhvr>
                                        <p:cTn id="14" dur="2000" fill="hold"/>
                                        <p:tgtEl>
                                          <p:spTgt spid="1177603">
                                            <p:txEl>
                                              <p:pRg st="0" end="0"/>
                                            </p:txEl>
                                          </p:spTgt>
                                        </p:tgtEl>
                                        <p:attrNameLst>
                                          <p:attrName>ppt_h</p:attrName>
                                        </p:attrNameLst>
                                      </p:cBhvr>
                                      <p:tavLst>
                                        <p:tav tm="0">
                                          <p:val>
                                            <p:fltVal val="0"/>
                                          </p:val>
                                        </p:tav>
                                        <p:tav tm="100000">
                                          <p:val>
                                            <p:strVal val="#ppt_h"/>
                                          </p:val>
                                        </p:tav>
                                      </p:tavLst>
                                    </p:anim>
                                    <p:animEffect transition="in" filter="fade">
                                      <p:cBhvr>
                                        <p:cTn id="15" dur="2000"/>
                                        <p:tgtEl>
                                          <p:spTgt spid="117760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0" fill="hold" grpId="0" nodeType="clickEffect">
                                  <p:stCondLst>
                                    <p:cond delay="0"/>
                                  </p:stCondLst>
                                  <p:childTnLst>
                                    <p:set>
                                      <p:cBhvr>
                                        <p:cTn id="19" dur="1" fill="hold">
                                          <p:stCondLst>
                                            <p:cond delay="0"/>
                                          </p:stCondLst>
                                        </p:cTn>
                                        <p:tgtEl>
                                          <p:spTgt spid="1177605"/>
                                        </p:tgtEl>
                                        <p:attrNameLst>
                                          <p:attrName>style.visibility</p:attrName>
                                        </p:attrNameLst>
                                      </p:cBhvr>
                                      <p:to>
                                        <p:strVal val="visible"/>
                                      </p:to>
                                    </p:set>
                                    <p:anim calcmode="lin" valueType="num">
                                      <p:cBhvr>
                                        <p:cTn id="20" dur="2000" fill="hold"/>
                                        <p:tgtEl>
                                          <p:spTgt spid="1177605"/>
                                        </p:tgtEl>
                                        <p:attrNameLst>
                                          <p:attrName>ppt_w</p:attrName>
                                        </p:attrNameLst>
                                      </p:cBhvr>
                                      <p:tavLst>
                                        <p:tav tm="0">
                                          <p:val>
                                            <p:fltVal val="0"/>
                                          </p:val>
                                        </p:tav>
                                        <p:tav tm="100000">
                                          <p:val>
                                            <p:strVal val="#ppt_w"/>
                                          </p:val>
                                        </p:tav>
                                      </p:tavLst>
                                    </p:anim>
                                    <p:anim calcmode="lin" valueType="num">
                                      <p:cBhvr>
                                        <p:cTn id="21" dur="2000" fill="hold"/>
                                        <p:tgtEl>
                                          <p:spTgt spid="1177605"/>
                                        </p:tgtEl>
                                        <p:attrNameLst>
                                          <p:attrName>ppt_h</p:attrName>
                                        </p:attrNameLst>
                                      </p:cBhvr>
                                      <p:tavLst>
                                        <p:tav tm="0">
                                          <p:val>
                                            <p:fltVal val="0"/>
                                          </p:val>
                                        </p:tav>
                                        <p:tav tm="100000">
                                          <p:val>
                                            <p:strVal val="#ppt_h"/>
                                          </p:val>
                                        </p:tav>
                                      </p:tavLst>
                                    </p:anim>
                                    <p:animEffect transition="in" filter="fade">
                                      <p:cBhvr>
                                        <p:cTn id="22" dur="2000"/>
                                        <p:tgtEl>
                                          <p:spTgt spid="1177605"/>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0" fill="hold" nodeType="clickEffect">
                                  <p:stCondLst>
                                    <p:cond delay="0"/>
                                  </p:stCondLst>
                                  <p:childTnLst>
                                    <p:set>
                                      <p:cBhvr>
                                        <p:cTn id="26" dur="1" fill="hold">
                                          <p:stCondLst>
                                            <p:cond delay="0"/>
                                          </p:stCondLst>
                                        </p:cTn>
                                        <p:tgtEl>
                                          <p:spTgt spid="1177604">
                                            <p:txEl>
                                              <p:pRg st="0" end="0"/>
                                            </p:txEl>
                                          </p:spTgt>
                                        </p:tgtEl>
                                        <p:attrNameLst>
                                          <p:attrName>style.visibility</p:attrName>
                                        </p:attrNameLst>
                                      </p:cBhvr>
                                      <p:to>
                                        <p:strVal val="visible"/>
                                      </p:to>
                                    </p:set>
                                    <p:anim calcmode="lin" valueType="num">
                                      <p:cBhvr>
                                        <p:cTn id="27" dur="2000" fill="hold"/>
                                        <p:tgtEl>
                                          <p:spTgt spid="1177604">
                                            <p:txEl>
                                              <p:pRg st="0" end="0"/>
                                            </p:txEl>
                                          </p:spTgt>
                                        </p:tgtEl>
                                        <p:attrNameLst>
                                          <p:attrName>ppt_w</p:attrName>
                                        </p:attrNameLst>
                                      </p:cBhvr>
                                      <p:tavLst>
                                        <p:tav tm="0">
                                          <p:val>
                                            <p:fltVal val="0"/>
                                          </p:val>
                                        </p:tav>
                                        <p:tav tm="100000">
                                          <p:val>
                                            <p:strVal val="#ppt_w"/>
                                          </p:val>
                                        </p:tav>
                                      </p:tavLst>
                                    </p:anim>
                                    <p:anim calcmode="lin" valueType="num">
                                      <p:cBhvr>
                                        <p:cTn id="28" dur="2000" fill="hold"/>
                                        <p:tgtEl>
                                          <p:spTgt spid="1177604">
                                            <p:txEl>
                                              <p:pRg st="0" end="0"/>
                                            </p:txEl>
                                          </p:spTgt>
                                        </p:tgtEl>
                                        <p:attrNameLst>
                                          <p:attrName>ppt_h</p:attrName>
                                        </p:attrNameLst>
                                      </p:cBhvr>
                                      <p:tavLst>
                                        <p:tav tm="0">
                                          <p:val>
                                            <p:fltVal val="0"/>
                                          </p:val>
                                        </p:tav>
                                        <p:tav tm="100000">
                                          <p:val>
                                            <p:strVal val="#ppt_h"/>
                                          </p:val>
                                        </p:tav>
                                      </p:tavLst>
                                    </p:anim>
                                    <p:animEffect transition="in" filter="fade">
                                      <p:cBhvr>
                                        <p:cTn id="29" dur="2000"/>
                                        <p:tgtEl>
                                          <p:spTgt spid="117760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0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69" name="Picture 2" descr="Hubble1"/>
          <p:cNvPicPr>
            <a:picLocks noChangeAspect="1" noChangeArrowheads="1"/>
          </p:cNvPicPr>
          <p:nvPr/>
        </p:nvPicPr>
        <p:blipFill>
          <a:blip r:embed="rId3" cstate="print"/>
          <a:srcRect/>
          <a:stretch>
            <a:fillRect/>
          </a:stretch>
        </p:blipFill>
        <p:spPr bwMode="auto">
          <a:xfrm>
            <a:off x="0" y="0"/>
            <a:ext cx="9144000" cy="5143500"/>
          </a:xfrm>
          <a:prstGeom prst="rect">
            <a:avLst/>
          </a:prstGeom>
          <a:noFill/>
          <a:ln w="9525">
            <a:noFill/>
            <a:miter lim="800000"/>
            <a:headEnd/>
            <a:tailEnd/>
          </a:ln>
        </p:spPr>
      </p:pic>
      <p:sp>
        <p:nvSpPr>
          <p:cNvPr id="1171459" name="AutoShape 3"/>
          <p:cNvSpPr>
            <a:spLocks noChangeArrowheads="1"/>
          </p:cNvSpPr>
          <p:nvPr/>
        </p:nvSpPr>
        <p:spPr bwMode="auto">
          <a:xfrm>
            <a:off x="3132138" y="2499741"/>
            <a:ext cx="3833812" cy="1656185"/>
          </a:xfrm>
          <a:prstGeom prst="wedgeEllipseCallout">
            <a:avLst>
              <a:gd name="adj1" fmla="val -5486"/>
              <a:gd name="adj2" fmla="val -108838"/>
            </a:avLst>
          </a:prstGeom>
          <a:solidFill>
            <a:srgbClr val="B2B2B2">
              <a:alpha val="0"/>
            </a:srgbClr>
          </a:solidFill>
          <a:ln w="9525">
            <a:solidFill>
              <a:srgbClr val="00B0F0"/>
            </a:solidFill>
            <a:miter lim="800000"/>
            <a:headEnd/>
            <a:tailEnd/>
          </a:ln>
          <a:effectLst/>
        </p:spPr>
        <p:txBody>
          <a:bodyPr/>
          <a:lstStyle/>
          <a:p>
            <a:pPr algn="ctr">
              <a:defRPr/>
            </a:pPr>
            <a:r>
              <a:rPr lang="en-US" sz="2400" b="1" dirty="0">
                <a:solidFill>
                  <a:srgbClr val="FFFF00"/>
                </a:solidFill>
                <a:effectLst>
                  <a:outerShdw blurRad="38100" dist="38100" dir="2700000" algn="tl">
                    <a:srgbClr val="000000"/>
                  </a:outerShdw>
                </a:effectLst>
                <a:latin typeface="Tahoma" pitchFamily="34" charset="0"/>
              </a:rPr>
              <a:t>Lets look closer at this empty space!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171459"/>
                                        </p:tgtEl>
                                        <p:attrNameLst>
                                          <p:attrName>style.visibility</p:attrName>
                                        </p:attrNameLst>
                                      </p:cBhvr>
                                      <p:to>
                                        <p:strVal val="visible"/>
                                      </p:to>
                                    </p:set>
                                    <p:anim calcmode="lin" valueType="num">
                                      <p:cBhvr>
                                        <p:cTn id="7" dur="1000" fill="hold"/>
                                        <p:tgtEl>
                                          <p:spTgt spid="1171459"/>
                                        </p:tgtEl>
                                        <p:attrNameLst>
                                          <p:attrName>ppt_w</p:attrName>
                                        </p:attrNameLst>
                                      </p:cBhvr>
                                      <p:tavLst>
                                        <p:tav tm="0">
                                          <p:val>
                                            <p:fltVal val="0"/>
                                          </p:val>
                                        </p:tav>
                                        <p:tav tm="100000">
                                          <p:val>
                                            <p:strVal val="#ppt_w"/>
                                          </p:val>
                                        </p:tav>
                                      </p:tavLst>
                                    </p:anim>
                                    <p:anim calcmode="lin" valueType="num">
                                      <p:cBhvr>
                                        <p:cTn id="8" dur="1000" fill="hold"/>
                                        <p:tgtEl>
                                          <p:spTgt spid="117145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145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3506" name="Picture 2" descr="Hubble2"/>
          <p:cNvPicPr>
            <a:picLocks noChangeAspect="1" noChangeArrowheads="1"/>
          </p:cNvPicPr>
          <p:nvPr/>
        </p:nvPicPr>
        <p:blipFill>
          <a:blip r:embed="rId3" cstate="print"/>
          <a:srcRect/>
          <a:stretch>
            <a:fillRect/>
          </a:stretch>
        </p:blipFill>
        <p:spPr bwMode="auto">
          <a:xfrm>
            <a:off x="0" y="0"/>
            <a:ext cx="9144000" cy="5125641"/>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173506"/>
                                        </p:tgtEl>
                                        <p:attrNameLst>
                                          <p:attrName>style.visibility</p:attrName>
                                        </p:attrNameLst>
                                      </p:cBhvr>
                                      <p:to>
                                        <p:strVal val="visible"/>
                                      </p:to>
                                    </p:set>
                                    <p:anim calcmode="lin" valueType="num">
                                      <p:cBhvr>
                                        <p:cTn id="7" dur="500" fill="hold"/>
                                        <p:tgtEl>
                                          <p:spTgt spid="1173506"/>
                                        </p:tgtEl>
                                        <p:attrNameLst>
                                          <p:attrName>ppt_w</p:attrName>
                                        </p:attrNameLst>
                                      </p:cBhvr>
                                      <p:tavLst>
                                        <p:tav tm="0">
                                          <p:val>
                                            <p:fltVal val="0"/>
                                          </p:val>
                                        </p:tav>
                                        <p:tav tm="100000">
                                          <p:val>
                                            <p:strVal val="#ppt_w"/>
                                          </p:val>
                                        </p:tav>
                                      </p:tavLst>
                                    </p:anim>
                                    <p:anim calcmode="lin" valueType="num">
                                      <p:cBhvr>
                                        <p:cTn id="8" dur="500" fill="hold"/>
                                        <p:tgtEl>
                                          <p:spTgt spid="117350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5" name="Picture 2" descr="Hubble3"/>
          <p:cNvPicPr>
            <a:picLocks noChangeAspect="1" noChangeArrowheads="1"/>
          </p:cNvPicPr>
          <p:nvPr/>
        </p:nvPicPr>
        <p:blipFill>
          <a:blip r:embed="rId3" cstate="print"/>
          <a:srcRect/>
          <a:stretch>
            <a:fillRect/>
          </a:stretch>
        </p:blipFill>
        <p:spPr bwMode="auto">
          <a:xfrm>
            <a:off x="0" y="1"/>
            <a:ext cx="9144000" cy="5126831"/>
          </a:xfrm>
          <a:prstGeom prst="rect">
            <a:avLst/>
          </a:prstGeom>
          <a:noFill/>
          <a:ln w="9525">
            <a:noFill/>
            <a:miter lim="800000"/>
            <a:headEnd/>
            <a:tailEnd/>
          </a:ln>
        </p:spPr>
      </p:pic>
      <p:sp>
        <p:nvSpPr>
          <p:cNvPr id="1175555" name="AutoShape 3"/>
          <p:cNvSpPr>
            <a:spLocks noChangeArrowheads="1"/>
          </p:cNvSpPr>
          <p:nvPr/>
        </p:nvSpPr>
        <p:spPr bwMode="auto">
          <a:xfrm>
            <a:off x="3138488" y="2499122"/>
            <a:ext cx="3833812" cy="1224756"/>
          </a:xfrm>
          <a:prstGeom prst="wedgeEllipseCallout">
            <a:avLst>
              <a:gd name="adj1" fmla="val 17893"/>
              <a:gd name="adj2" fmla="val -139090"/>
            </a:avLst>
          </a:prstGeom>
          <a:solidFill>
            <a:srgbClr val="B2B2B2">
              <a:alpha val="0"/>
            </a:srgbClr>
          </a:solidFill>
          <a:ln w="9525">
            <a:solidFill>
              <a:srgbClr val="00B0F0"/>
            </a:solidFill>
            <a:miter lim="800000"/>
            <a:headEnd/>
            <a:tailEnd/>
          </a:ln>
          <a:effectLst/>
        </p:spPr>
        <p:txBody>
          <a:bodyPr/>
          <a:lstStyle/>
          <a:p>
            <a:pPr algn="ctr">
              <a:defRPr/>
            </a:pPr>
            <a:r>
              <a:rPr lang="en-US" sz="2400" b="1" dirty="0">
                <a:solidFill>
                  <a:srgbClr val="FFFF00"/>
                </a:solidFill>
                <a:effectLst>
                  <a:outerShdw blurRad="38100" dist="38100" dir="2700000" algn="tl">
                    <a:srgbClr val="000000"/>
                  </a:outerShdw>
                </a:effectLst>
                <a:latin typeface="Tahoma" pitchFamily="34" charset="0"/>
              </a:rPr>
              <a:t>Now lets look even  closer!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175555"/>
                                        </p:tgtEl>
                                        <p:attrNameLst>
                                          <p:attrName>style.visibility</p:attrName>
                                        </p:attrNameLst>
                                      </p:cBhvr>
                                      <p:to>
                                        <p:strVal val="visible"/>
                                      </p:to>
                                    </p:set>
                                    <p:anim calcmode="lin" valueType="num">
                                      <p:cBhvr>
                                        <p:cTn id="7" dur="1000" fill="hold"/>
                                        <p:tgtEl>
                                          <p:spTgt spid="1175555"/>
                                        </p:tgtEl>
                                        <p:attrNameLst>
                                          <p:attrName>ppt_w</p:attrName>
                                        </p:attrNameLst>
                                      </p:cBhvr>
                                      <p:tavLst>
                                        <p:tav tm="0">
                                          <p:val>
                                            <p:fltVal val="0"/>
                                          </p:val>
                                        </p:tav>
                                        <p:tav tm="100000">
                                          <p:val>
                                            <p:strVal val="#ppt_w"/>
                                          </p:val>
                                        </p:tav>
                                      </p:tavLst>
                                    </p:anim>
                                    <p:anim calcmode="lin" valueType="num">
                                      <p:cBhvr>
                                        <p:cTn id="8" dur="1000" fill="hold"/>
                                        <p:tgtEl>
                                          <p:spTgt spid="117555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555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9650" name="Picture 2" descr="1996-01-a-1280_wallpaper"/>
          <p:cNvPicPr>
            <a:picLocks noChangeAspect="1" noChangeArrowheads="1"/>
          </p:cNvPicPr>
          <p:nvPr/>
        </p:nvPicPr>
        <p:blipFill>
          <a:blip r:embed="rId3" cstate="print"/>
          <a:srcRect/>
          <a:stretch>
            <a:fillRect/>
          </a:stretch>
        </p:blipFill>
        <p:spPr bwMode="auto">
          <a:xfrm>
            <a:off x="0" y="0"/>
            <a:ext cx="9144000" cy="5486400"/>
          </a:xfrm>
          <a:prstGeom prst="rect">
            <a:avLst/>
          </a:prstGeom>
          <a:noFill/>
          <a:ln w="9525">
            <a:noFill/>
            <a:miter lim="800000"/>
            <a:headEnd/>
            <a:tailEnd/>
          </a:ln>
        </p:spPr>
      </p:pic>
      <p:sp>
        <p:nvSpPr>
          <p:cNvPr id="1179651" name="Text Box 3"/>
          <p:cNvSpPr txBox="1">
            <a:spLocks noChangeArrowheads="1"/>
          </p:cNvSpPr>
          <p:nvPr/>
        </p:nvSpPr>
        <p:spPr bwMode="auto">
          <a:xfrm>
            <a:off x="3995937" y="1563638"/>
            <a:ext cx="3888432" cy="2677656"/>
          </a:xfrm>
          <a:prstGeom prst="rect">
            <a:avLst/>
          </a:prstGeom>
          <a:noFill/>
          <a:ln w="9525">
            <a:noFill/>
            <a:miter lim="800000"/>
            <a:headEnd/>
            <a:tailEnd/>
          </a:ln>
        </p:spPr>
        <p:txBody>
          <a:bodyPr wrap="square">
            <a:spAutoFit/>
          </a:bodyPr>
          <a:lstStyle/>
          <a:p>
            <a:pPr>
              <a:spcBef>
                <a:spcPct val="50000"/>
              </a:spcBef>
            </a:pPr>
            <a:r>
              <a:rPr lang="en-CA" sz="2400" dirty="0">
                <a:solidFill>
                  <a:srgbClr val="FFFF00"/>
                </a:solidFill>
                <a:effectLst/>
              </a:rPr>
              <a:t>These are some of the galaxies, but this is </a:t>
            </a:r>
            <a:r>
              <a:rPr lang="en-CA" sz="2400" dirty="0" smtClean="0">
                <a:solidFill>
                  <a:srgbClr val="FFFF00"/>
                </a:solidFill>
                <a:effectLst/>
              </a:rPr>
              <a:t>only </a:t>
            </a:r>
            <a:r>
              <a:rPr lang="en-CA" sz="2400" dirty="0">
                <a:solidFill>
                  <a:srgbClr val="FFFF00"/>
                </a:solidFill>
                <a:effectLst/>
              </a:rPr>
              <a:t>what we can see!</a:t>
            </a:r>
          </a:p>
          <a:p>
            <a:pPr>
              <a:spcBef>
                <a:spcPct val="50000"/>
              </a:spcBef>
            </a:pPr>
            <a:r>
              <a:rPr lang="en-CA" sz="2400" dirty="0">
                <a:solidFill>
                  <a:srgbClr val="FFFF00"/>
                </a:solidFill>
                <a:effectLst/>
              </a:rPr>
              <a:t>We do not know what is beyond what we can see.</a:t>
            </a:r>
          </a:p>
          <a:p>
            <a:pPr>
              <a:spcBef>
                <a:spcPct val="50000"/>
              </a:spcBef>
            </a:pPr>
            <a:r>
              <a:rPr lang="en-CA" sz="2400" dirty="0">
                <a:solidFill>
                  <a:srgbClr val="FFFF00"/>
                </a:solidFill>
                <a:effectLst/>
              </a:rPr>
              <a:t>It may go on for ever!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179650"/>
                                        </p:tgtEl>
                                        <p:attrNameLst>
                                          <p:attrName>style.visibility</p:attrName>
                                        </p:attrNameLst>
                                      </p:cBhvr>
                                      <p:to>
                                        <p:strVal val="visible"/>
                                      </p:to>
                                    </p:set>
                                    <p:anim calcmode="lin" valueType="num">
                                      <p:cBhvr>
                                        <p:cTn id="7" dur="500" fill="hold"/>
                                        <p:tgtEl>
                                          <p:spTgt spid="1179650"/>
                                        </p:tgtEl>
                                        <p:attrNameLst>
                                          <p:attrName>ppt_w</p:attrName>
                                        </p:attrNameLst>
                                      </p:cBhvr>
                                      <p:tavLst>
                                        <p:tav tm="0">
                                          <p:val>
                                            <p:fltVal val="0"/>
                                          </p:val>
                                        </p:tav>
                                        <p:tav tm="100000">
                                          <p:val>
                                            <p:strVal val="#ppt_w"/>
                                          </p:val>
                                        </p:tav>
                                      </p:tavLst>
                                    </p:anim>
                                    <p:anim calcmode="lin" valueType="num">
                                      <p:cBhvr>
                                        <p:cTn id="8" dur="500" fill="hold"/>
                                        <p:tgtEl>
                                          <p:spTgt spid="117965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0" fill="hold" grpId="0" nodeType="clickEffect">
                                  <p:stCondLst>
                                    <p:cond delay="0"/>
                                  </p:stCondLst>
                                  <p:childTnLst>
                                    <p:set>
                                      <p:cBhvr>
                                        <p:cTn id="12" dur="1" fill="hold">
                                          <p:stCondLst>
                                            <p:cond delay="0"/>
                                          </p:stCondLst>
                                        </p:cTn>
                                        <p:tgtEl>
                                          <p:spTgt spid="1179651"/>
                                        </p:tgtEl>
                                        <p:attrNameLst>
                                          <p:attrName>style.visibility</p:attrName>
                                        </p:attrNameLst>
                                      </p:cBhvr>
                                      <p:to>
                                        <p:strVal val="visible"/>
                                      </p:to>
                                    </p:set>
                                    <p:anim calcmode="lin" valueType="num">
                                      <p:cBhvr>
                                        <p:cTn id="13" dur="2000" fill="hold"/>
                                        <p:tgtEl>
                                          <p:spTgt spid="1179651"/>
                                        </p:tgtEl>
                                        <p:attrNameLst>
                                          <p:attrName>ppt_w</p:attrName>
                                        </p:attrNameLst>
                                      </p:cBhvr>
                                      <p:tavLst>
                                        <p:tav tm="0">
                                          <p:val>
                                            <p:fltVal val="0"/>
                                          </p:val>
                                        </p:tav>
                                        <p:tav tm="100000">
                                          <p:val>
                                            <p:strVal val="#ppt_w"/>
                                          </p:val>
                                        </p:tav>
                                      </p:tavLst>
                                    </p:anim>
                                    <p:anim calcmode="lin" valueType="num">
                                      <p:cBhvr>
                                        <p:cTn id="14" dur="2000" fill="hold"/>
                                        <p:tgtEl>
                                          <p:spTgt spid="1179651"/>
                                        </p:tgtEl>
                                        <p:attrNameLst>
                                          <p:attrName>ppt_h</p:attrName>
                                        </p:attrNameLst>
                                      </p:cBhvr>
                                      <p:tavLst>
                                        <p:tav tm="0">
                                          <p:val>
                                            <p:fltVal val="0"/>
                                          </p:val>
                                        </p:tav>
                                        <p:tav tm="100000">
                                          <p:val>
                                            <p:strVal val="#ppt_h"/>
                                          </p:val>
                                        </p:tav>
                                      </p:tavLst>
                                    </p:anim>
                                    <p:animEffect transition="in" filter="fade">
                                      <p:cBhvr>
                                        <p:cTn id="15" dur="2000"/>
                                        <p:tgtEl>
                                          <p:spTgt spid="11796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965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9410" name="Picture 2" descr="Hubble0"/>
          <p:cNvPicPr>
            <a:picLocks noChangeAspect="1" noChangeArrowheads="1"/>
          </p:cNvPicPr>
          <p:nvPr/>
        </p:nvPicPr>
        <p:blipFill>
          <a:blip r:embed="rId3" cstate="print"/>
          <a:srcRect/>
          <a:stretch>
            <a:fillRect/>
          </a:stretch>
        </p:blipFill>
        <p:spPr bwMode="auto">
          <a:xfrm>
            <a:off x="0" y="0"/>
            <a:ext cx="9144000" cy="5143500"/>
          </a:xfrm>
          <a:prstGeom prst="rect">
            <a:avLst/>
          </a:prstGeom>
          <a:noFill/>
          <a:ln w="9525">
            <a:noFill/>
            <a:miter lim="800000"/>
            <a:headEnd/>
            <a:tailEnd/>
          </a:ln>
        </p:spPr>
      </p:pic>
      <p:sp>
        <p:nvSpPr>
          <p:cNvPr id="1169411" name="Text Box 3"/>
          <p:cNvSpPr txBox="1">
            <a:spLocks noChangeArrowheads="1"/>
          </p:cNvSpPr>
          <p:nvPr/>
        </p:nvSpPr>
        <p:spPr bwMode="auto">
          <a:xfrm>
            <a:off x="1259633" y="3291830"/>
            <a:ext cx="5688631" cy="830997"/>
          </a:xfrm>
          <a:prstGeom prst="rect">
            <a:avLst/>
          </a:prstGeom>
          <a:noFill/>
          <a:ln w="9525">
            <a:noFill/>
            <a:miter lim="800000"/>
            <a:headEnd/>
            <a:tailEnd/>
          </a:ln>
        </p:spPr>
        <p:txBody>
          <a:bodyPr wrap="square">
            <a:spAutoFit/>
          </a:bodyPr>
          <a:lstStyle/>
          <a:p>
            <a:pPr algn="ctr">
              <a:spcBef>
                <a:spcPct val="50000"/>
              </a:spcBef>
            </a:pPr>
            <a:r>
              <a:rPr lang="en-CA" sz="2400" dirty="0">
                <a:solidFill>
                  <a:srgbClr val="FFFF00"/>
                </a:solidFill>
                <a:effectLst/>
              </a:rPr>
              <a:t>It is estimated that there are between 10 and 70 Sextillion stars in the universe!</a:t>
            </a:r>
          </a:p>
        </p:txBody>
      </p:sp>
      <p:sp>
        <p:nvSpPr>
          <p:cNvPr id="1169412" name="Text Box 4"/>
          <p:cNvSpPr txBox="1">
            <a:spLocks noChangeArrowheads="1"/>
          </p:cNvSpPr>
          <p:nvPr/>
        </p:nvSpPr>
        <p:spPr bwMode="auto">
          <a:xfrm>
            <a:off x="1187624" y="771550"/>
            <a:ext cx="3384302" cy="1200329"/>
          </a:xfrm>
          <a:prstGeom prst="rect">
            <a:avLst/>
          </a:prstGeom>
          <a:noFill/>
          <a:ln w="9525">
            <a:noFill/>
            <a:miter lim="800000"/>
            <a:headEnd/>
            <a:tailEnd/>
          </a:ln>
        </p:spPr>
        <p:txBody>
          <a:bodyPr wrap="square">
            <a:spAutoFit/>
          </a:bodyPr>
          <a:lstStyle/>
          <a:p>
            <a:pPr algn="ctr">
              <a:spcBef>
                <a:spcPct val="50000"/>
              </a:spcBef>
            </a:pPr>
            <a:r>
              <a:rPr lang="en-CA" sz="2400" dirty="0">
                <a:solidFill>
                  <a:srgbClr val="FFFF00"/>
                </a:solidFill>
                <a:effectLst/>
              </a:rPr>
              <a:t>There may be between 100 and 200 Billion Galaxies!</a:t>
            </a:r>
          </a:p>
        </p:txBody>
      </p:sp>
      <p:sp>
        <p:nvSpPr>
          <p:cNvPr id="1169414" name="Text Box 6"/>
          <p:cNvSpPr txBox="1">
            <a:spLocks noChangeArrowheads="1"/>
          </p:cNvSpPr>
          <p:nvPr/>
        </p:nvSpPr>
        <p:spPr bwMode="auto">
          <a:xfrm>
            <a:off x="4067175" y="1653779"/>
            <a:ext cx="3600450" cy="1200329"/>
          </a:xfrm>
          <a:prstGeom prst="rect">
            <a:avLst/>
          </a:prstGeom>
          <a:noFill/>
          <a:ln w="9525">
            <a:noFill/>
            <a:miter lim="800000"/>
            <a:headEnd/>
            <a:tailEnd/>
          </a:ln>
        </p:spPr>
        <p:txBody>
          <a:bodyPr>
            <a:spAutoFit/>
          </a:bodyPr>
          <a:lstStyle/>
          <a:p>
            <a:pPr algn="ctr">
              <a:spcBef>
                <a:spcPct val="50000"/>
              </a:spcBef>
            </a:pPr>
            <a:r>
              <a:rPr lang="en-CA" sz="2400" dirty="0">
                <a:solidFill>
                  <a:srgbClr val="FFFF00"/>
                </a:solidFill>
                <a:effectLst/>
              </a:rPr>
              <a:t>That would be 12 to 24 Galaxies for each person on earth</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169410"/>
                                        </p:tgtEl>
                                        <p:attrNameLst>
                                          <p:attrName>style.visibility</p:attrName>
                                        </p:attrNameLst>
                                      </p:cBhvr>
                                      <p:to>
                                        <p:strVal val="visible"/>
                                      </p:to>
                                    </p:set>
                                    <p:anim calcmode="lin" valueType="num">
                                      <p:cBhvr>
                                        <p:cTn id="7" dur="500" fill="hold"/>
                                        <p:tgtEl>
                                          <p:spTgt spid="1169410"/>
                                        </p:tgtEl>
                                        <p:attrNameLst>
                                          <p:attrName>ppt_w</p:attrName>
                                        </p:attrNameLst>
                                      </p:cBhvr>
                                      <p:tavLst>
                                        <p:tav tm="0">
                                          <p:val>
                                            <p:fltVal val="0"/>
                                          </p:val>
                                        </p:tav>
                                        <p:tav tm="100000">
                                          <p:val>
                                            <p:strVal val="#ppt_w"/>
                                          </p:val>
                                        </p:tav>
                                      </p:tavLst>
                                    </p:anim>
                                    <p:anim calcmode="lin" valueType="num">
                                      <p:cBhvr>
                                        <p:cTn id="8" dur="500" fill="hold"/>
                                        <p:tgtEl>
                                          <p:spTgt spid="116941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0" fill="hold" nodeType="clickEffect">
                                  <p:stCondLst>
                                    <p:cond delay="0"/>
                                  </p:stCondLst>
                                  <p:childTnLst>
                                    <p:set>
                                      <p:cBhvr>
                                        <p:cTn id="12" dur="1" fill="hold">
                                          <p:stCondLst>
                                            <p:cond delay="0"/>
                                          </p:stCondLst>
                                        </p:cTn>
                                        <p:tgtEl>
                                          <p:spTgt spid="1169412">
                                            <p:txEl>
                                              <p:pRg st="0" end="0"/>
                                            </p:txEl>
                                          </p:spTgt>
                                        </p:tgtEl>
                                        <p:attrNameLst>
                                          <p:attrName>style.visibility</p:attrName>
                                        </p:attrNameLst>
                                      </p:cBhvr>
                                      <p:to>
                                        <p:strVal val="visible"/>
                                      </p:to>
                                    </p:set>
                                    <p:anim calcmode="lin" valueType="num">
                                      <p:cBhvr>
                                        <p:cTn id="13" dur="2000" fill="hold"/>
                                        <p:tgtEl>
                                          <p:spTgt spid="1169412">
                                            <p:txEl>
                                              <p:pRg st="0" end="0"/>
                                            </p:txEl>
                                          </p:spTgt>
                                        </p:tgtEl>
                                        <p:attrNameLst>
                                          <p:attrName>ppt_w</p:attrName>
                                        </p:attrNameLst>
                                      </p:cBhvr>
                                      <p:tavLst>
                                        <p:tav tm="0">
                                          <p:val>
                                            <p:fltVal val="0"/>
                                          </p:val>
                                        </p:tav>
                                        <p:tav tm="100000">
                                          <p:val>
                                            <p:strVal val="#ppt_w"/>
                                          </p:val>
                                        </p:tav>
                                      </p:tavLst>
                                    </p:anim>
                                    <p:anim calcmode="lin" valueType="num">
                                      <p:cBhvr>
                                        <p:cTn id="14" dur="2000" fill="hold"/>
                                        <p:tgtEl>
                                          <p:spTgt spid="1169412">
                                            <p:txEl>
                                              <p:pRg st="0" end="0"/>
                                            </p:txEl>
                                          </p:spTgt>
                                        </p:tgtEl>
                                        <p:attrNameLst>
                                          <p:attrName>ppt_h</p:attrName>
                                        </p:attrNameLst>
                                      </p:cBhvr>
                                      <p:tavLst>
                                        <p:tav tm="0">
                                          <p:val>
                                            <p:fltVal val="0"/>
                                          </p:val>
                                        </p:tav>
                                        <p:tav tm="100000">
                                          <p:val>
                                            <p:strVal val="#ppt_h"/>
                                          </p:val>
                                        </p:tav>
                                      </p:tavLst>
                                    </p:anim>
                                    <p:animEffect transition="in" filter="fade">
                                      <p:cBhvr>
                                        <p:cTn id="15" dur="2000"/>
                                        <p:tgtEl>
                                          <p:spTgt spid="116941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0" fill="hold" nodeType="clickEffect">
                                  <p:stCondLst>
                                    <p:cond delay="0"/>
                                  </p:stCondLst>
                                  <p:childTnLst>
                                    <p:set>
                                      <p:cBhvr>
                                        <p:cTn id="19" dur="1" fill="hold">
                                          <p:stCondLst>
                                            <p:cond delay="0"/>
                                          </p:stCondLst>
                                        </p:cTn>
                                        <p:tgtEl>
                                          <p:spTgt spid="1169414">
                                            <p:txEl>
                                              <p:pRg st="0" end="0"/>
                                            </p:txEl>
                                          </p:spTgt>
                                        </p:tgtEl>
                                        <p:attrNameLst>
                                          <p:attrName>style.visibility</p:attrName>
                                        </p:attrNameLst>
                                      </p:cBhvr>
                                      <p:to>
                                        <p:strVal val="visible"/>
                                      </p:to>
                                    </p:set>
                                    <p:anim calcmode="lin" valueType="num">
                                      <p:cBhvr>
                                        <p:cTn id="20" dur="2000" fill="hold"/>
                                        <p:tgtEl>
                                          <p:spTgt spid="1169414">
                                            <p:txEl>
                                              <p:pRg st="0" end="0"/>
                                            </p:txEl>
                                          </p:spTgt>
                                        </p:tgtEl>
                                        <p:attrNameLst>
                                          <p:attrName>ppt_w</p:attrName>
                                        </p:attrNameLst>
                                      </p:cBhvr>
                                      <p:tavLst>
                                        <p:tav tm="0">
                                          <p:val>
                                            <p:fltVal val="0"/>
                                          </p:val>
                                        </p:tav>
                                        <p:tav tm="100000">
                                          <p:val>
                                            <p:strVal val="#ppt_w"/>
                                          </p:val>
                                        </p:tav>
                                      </p:tavLst>
                                    </p:anim>
                                    <p:anim calcmode="lin" valueType="num">
                                      <p:cBhvr>
                                        <p:cTn id="21" dur="2000" fill="hold"/>
                                        <p:tgtEl>
                                          <p:spTgt spid="1169414">
                                            <p:txEl>
                                              <p:pRg st="0" end="0"/>
                                            </p:txEl>
                                          </p:spTgt>
                                        </p:tgtEl>
                                        <p:attrNameLst>
                                          <p:attrName>ppt_h</p:attrName>
                                        </p:attrNameLst>
                                      </p:cBhvr>
                                      <p:tavLst>
                                        <p:tav tm="0">
                                          <p:val>
                                            <p:fltVal val="0"/>
                                          </p:val>
                                        </p:tav>
                                        <p:tav tm="100000">
                                          <p:val>
                                            <p:strVal val="#ppt_h"/>
                                          </p:val>
                                        </p:tav>
                                      </p:tavLst>
                                    </p:anim>
                                    <p:animEffect transition="in" filter="fade">
                                      <p:cBhvr>
                                        <p:cTn id="22" dur="2000"/>
                                        <p:tgtEl>
                                          <p:spTgt spid="116941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0" fill="hold" grpId="0" nodeType="clickEffect">
                                  <p:stCondLst>
                                    <p:cond delay="0"/>
                                  </p:stCondLst>
                                  <p:childTnLst>
                                    <p:set>
                                      <p:cBhvr>
                                        <p:cTn id="26" dur="1" fill="hold">
                                          <p:stCondLst>
                                            <p:cond delay="0"/>
                                          </p:stCondLst>
                                        </p:cTn>
                                        <p:tgtEl>
                                          <p:spTgt spid="1169411"/>
                                        </p:tgtEl>
                                        <p:attrNameLst>
                                          <p:attrName>style.visibility</p:attrName>
                                        </p:attrNameLst>
                                      </p:cBhvr>
                                      <p:to>
                                        <p:strVal val="visible"/>
                                      </p:to>
                                    </p:set>
                                    <p:anim calcmode="lin" valueType="num">
                                      <p:cBhvr>
                                        <p:cTn id="27" dur="2000" fill="hold"/>
                                        <p:tgtEl>
                                          <p:spTgt spid="1169411"/>
                                        </p:tgtEl>
                                        <p:attrNameLst>
                                          <p:attrName>ppt_w</p:attrName>
                                        </p:attrNameLst>
                                      </p:cBhvr>
                                      <p:tavLst>
                                        <p:tav tm="0">
                                          <p:val>
                                            <p:fltVal val="0"/>
                                          </p:val>
                                        </p:tav>
                                        <p:tav tm="100000">
                                          <p:val>
                                            <p:strVal val="#ppt_w"/>
                                          </p:val>
                                        </p:tav>
                                      </p:tavLst>
                                    </p:anim>
                                    <p:anim calcmode="lin" valueType="num">
                                      <p:cBhvr>
                                        <p:cTn id="28" dur="2000" fill="hold"/>
                                        <p:tgtEl>
                                          <p:spTgt spid="1169411"/>
                                        </p:tgtEl>
                                        <p:attrNameLst>
                                          <p:attrName>ppt_h</p:attrName>
                                        </p:attrNameLst>
                                      </p:cBhvr>
                                      <p:tavLst>
                                        <p:tav tm="0">
                                          <p:val>
                                            <p:fltVal val="0"/>
                                          </p:val>
                                        </p:tav>
                                        <p:tav tm="100000">
                                          <p:val>
                                            <p:strVal val="#ppt_h"/>
                                          </p:val>
                                        </p:tav>
                                      </p:tavLst>
                                    </p:anim>
                                    <p:animEffect transition="in" filter="fade">
                                      <p:cBhvr>
                                        <p:cTn id="29" dur="2000"/>
                                        <p:tgtEl>
                                          <p:spTgt spid="11694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94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09" name="Picture 2" descr="2004-10-a-full_jpg"/>
          <p:cNvPicPr>
            <a:picLocks noChangeAspect="1" noChangeArrowheads="1"/>
          </p:cNvPicPr>
          <p:nvPr/>
        </p:nvPicPr>
        <p:blipFill>
          <a:blip r:embed="rId3" cstate="print"/>
          <a:srcRect/>
          <a:stretch>
            <a:fillRect/>
          </a:stretch>
        </p:blipFill>
        <p:spPr bwMode="auto">
          <a:xfrm>
            <a:off x="0" y="-15479"/>
            <a:ext cx="9144000" cy="5158979"/>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6" name="Text Box 2"/>
          <p:cNvSpPr txBox="1">
            <a:spLocks noChangeArrowheads="1"/>
          </p:cNvSpPr>
          <p:nvPr/>
        </p:nvSpPr>
        <p:spPr bwMode="auto">
          <a:xfrm>
            <a:off x="1115616" y="555526"/>
            <a:ext cx="7200800" cy="3785652"/>
          </a:xfrm>
          <a:prstGeom prst="rect">
            <a:avLst/>
          </a:prstGeom>
          <a:noFill/>
          <a:ln w="9525">
            <a:noFill/>
            <a:miter lim="800000"/>
            <a:headEnd/>
            <a:tailEnd/>
          </a:ln>
          <a:effectLst/>
        </p:spPr>
        <p:txBody>
          <a:bodyPr wrap="square">
            <a:spAutoFit/>
          </a:bodyPr>
          <a:lstStyle/>
          <a:p>
            <a:pPr>
              <a:spcBef>
                <a:spcPct val="50000"/>
              </a:spcBef>
              <a:defRPr/>
            </a:pPr>
            <a:r>
              <a:rPr lang="en-US" sz="4000" i="1" dirty="0">
                <a:solidFill>
                  <a:srgbClr val="FFFF00"/>
                </a:solidFill>
                <a:effectLst>
                  <a:outerShdw blurRad="38100" dist="50800" dir="2700000" algn="tl">
                    <a:srgbClr val="000000"/>
                  </a:outerShdw>
                </a:effectLst>
                <a:latin typeface="Times New Roman" pitchFamily="18" charset="0"/>
              </a:rPr>
              <a:t>When I consider Your heavens, the work of Your fingers, the moon and the stars, which You have set in place, what is man that </a:t>
            </a:r>
            <a:r>
              <a:rPr lang="en-US" sz="4000" i="1" dirty="0" smtClean="0">
                <a:solidFill>
                  <a:srgbClr val="FFFF00"/>
                </a:solidFill>
                <a:effectLst>
                  <a:outerShdw blurRad="38100" dist="50800" dir="2700000" algn="tl">
                    <a:srgbClr val="000000"/>
                  </a:outerShdw>
                </a:effectLst>
                <a:latin typeface="Times New Roman" pitchFamily="18" charset="0"/>
              </a:rPr>
              <a:t>You </a:t>
            </a:r>
            <a:r>
              <a:rPr lang="en-US" sz="4000" i="1" dirty="0">
                <a:solidFill>
                  <a:srgbClr val="FFFF00"/>
                </a:solidFill>
                <a:effectLst>
                  <a:outerShdw blurRad="38100" dist="50800" dir="2700000" algn="tl">
                    <a:srgbClr val="000000"/>
                  </a:outerShdw>
                </a:effectLst>
                <a:latin typeface="Times New Roman" pitchFamily="18" charset="0"/>
              </a:rPr>
              <a:t>are mindful of him</a:t>
            </a:r>
            <a:r>
              <a:rPr lang="en-US" sz="4000" i="1" dirty="0" smtClean="0">
                <a:solidFill>
                  <a:srgbClr val="FFFF00"/>
                </a:solidFill>
                <a:effectLst>
                  <a:outerShdw blurRad="38100" dist="50800" dir="2700000" algn="tl">
                    <a:srgbClr val="000000"/>
                  </a:outerShdw>
                </a:effectLst>
                <a:latin typeface="Times New Roman" pitchFamily="18" charset="0"/>
              </a:rPr>
              <a:t>...? Psalm </a:t>
            </a:r>
            <a:r>
              <a:rPr lang="en-US" sz="4000" i="1" dirty="0">
                <a:solidFill>
                  <a:srgbClr val="FFFF00"/>
                </a:solidFill>
                <a:effectLst>
                  <a:outerShdw blurRad="38100" dist="50800" dir="2700000" algn="tl">
                    <a:srgbClr val="000000"/>
                  </a:outerShdw>
                </a:effectLst>
                <a:latin typeface="Times New Roman" pitchFamily="18" charset="0"/>
              </a:rPr>
              <a:t>8:3</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5" name="Picture 2" descr="2004-09-a-full_jpg"/>
          <p:cNvPicPr>
            <a:picLocks noChangeAspect="1" noChangeArrowheads="1"/>
          </p:cNvPicPr>
          <p:nvPr/>
        </p:nvPicPr>
        <p:blipFill>
          <a:blip r:embed="rId3" cstate="print"/>
          <a:srcRect/>
          <a:stretch>
            <a:fillRect/>
          </a:stretch>
        </p:blipFill>
        <p:spPr bwMode="auto">
          <a:xfrm>
            <a:off x="0" y="-26194"/>
            <a:ext cx="9144000" cy="5169694"/>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3" name="Picture 2" descr="2002-30-a-full_jpg"/>
          <p:cNvPicPr>
            <a:picLocks noChangeAspect="1" noChangeArrowheads="1"/>
          </p:cNvPicPr>
          <p:nvPr/>
        </p:nvPicPr>
        <p:blipFill>
          <a:blip r:embed="rId3" cstate="print"/>
          <a:srcRect/>
          <a:stretch>
            <a:fillRect/>
          </a:stretch>
        </p:blipFill>
        <p:spPr bwMode="auto">
          <a:xfrm>
            <a:off x="0" y="-52387"/>
            <a:ext cx="9144000" cy="548521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50" name="Text Box 2"/>
          <p:cNvSpPr txBox="1">
            <a:spLocks noChangeArrowheads="1"/>
          </p:cNvSpPr>
          <p:nvPr/>
        </p:nvSpPr>
        <p:spPr bwMode="auto">
          <a:xfrm>
            <a:off x="1187624" y="555526"/>
            <a:ext cx="6768752" cy="3970318"/>
          </a:xfrm>
          <a:prstGeom prst="rect">
            <a:avLst/>
          </a:prstGeom>
          <a:noFill/>
          <a:ln w="9525">
            <a:noFill/>
            <a:miter lim="800000"/>
            <a:headEnd/>
            <a:tailEnd/>
          </a:ln>
          <a:effectLst/>
        </p:spPr>
        <p:txBody>
          <a:bodyPr wrap="square">
            <a:spAutoFit/>
          </a:bodyPr>
          <a:lstStyle/>
          <a:p>
            <a:pPr>
              <a:spcBef>
                <a:spcPct val="50000"/>
              </a:spcBef>
              <a:defRPr/>
            </a:pPr>
            <a:r>
              <a:rPr lang="en-US" sz="3600" i="1" dirty="0">
                <a:solidFill>
                  <a:srgbClr val="FFFF00"/>
                </a:solidFill>
                <a:effectLst>
                  <a:outerShdw blurRad="38100" dist="50800" dir="2700000" algn="tl">
                    <a:srgbClr val="000000"/>
                  </a:outerShdw>
                </a:effectLst>
                <a:latin typeface="Times New Roman" pitchFamily="18" charset="0"/>
              </a:rPr>
              <a:t>The Lord is exalted over all the nations, His glory above the heavens.  Who is like the Lord our God, the one who sits enthroned on high, who stoops down to look on the heavens and the </a:t>
            </a:r>
            <a:r>
              <a:rPr lang="en-US" sz="3600" i="1" dirty="0" smtClean="0">
                <a:solidFill>
                  <a:srgbClr val="FFFF00"/>
                </a:solidFill>
                <a:effectLst>
                  <a:outerShdw blurRad="38100" dist="50800" dir="2700000" algn="tl">
                    <a:srgbClr val="000000"/>
                  </a:outerShdw>
                </a:effectLst>
                <a:latin typeface="Times New Roman" pitchFamily="18" charset="0"/>
              </a:rPr>
              <a:t>earth?     Psalm </a:t>
            </a:r>
            <a:r>
              <a:rPr lang="en-US" sz="3600" i="1" dirty="0">
                <a:solidFill>
                  <a:srgbClr val="FFFF00"/>
                </a:solidFill>
                <a:effectLst>
                  <a:outerShdw blurRad="38100" dist="50800" dir="2700000" algn="tl">
                    <a:srgbClr val="000000"/>
                  </a:outerShdw>
                </a:effectLst>
                <a:latin typeface="Times New Roman" pitchFamily="18" charset="0"/>
              </a:rPr>
              <a:t>113:6</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49" name="Picture 2" descr="two_spiral_galaxies_lo"/>
          <p:cNvPicPr>
            <a:picLocks noChangeAspect="1" noChangeArrowheads="1"/>
          </p:cNvPicPr>
          <p:nvPr/>
        </p:nvPicPr>
        <p:blipFill>
          <a:blip r:embed="rId3" cstate="print"/>
          <a:srcRect/>
          <a:stretch>
            <a:fillRect/>
          </a:stretch>
        </p:blipFill>
        <p:spPr bwMode="auto">
          <a:xfrm>
            <a:off x="0" y="0"/>
            <a:ext cx="9144000" cy="51435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4" name="Text Box 2"/>
          <p:cNvSpPr txBox="1">
            <a:spLocks noChangeArrowheads="1"/>
          </p:cNvSpPr>
          <p:nvPr/>
        </p:nvSpPr>
        <p:spPr bwMode="auto">
          <a:xfrm>
            <a:off x="1115616" y="483518"/>
            <a:ext cx="7423474" cy="2923877"/>
          </a:xfrm>
          <a:prstGeom prst="rect">
            <a:avLst/>
          </a:prstGeom>
          <a:noFill/>
          <a:ln w="9525">
            <a:noFill/>
            <a:miter lim="800000"/>
            <a:headEnd/>
            <a:tailEnd/>
          </a:ln>
          <a:effectLst/>
        </p:spPr>
        <p:txBody>
          <a:bodyPr wrap="square">
            <a:spAutoFit/>
          </a:bodyPr>
          <a:lstStyle/>
          <a:p>
            <a:pPr>
              <a:spcBef>
                <a:spcPct val="50000"/>
              </a:spcBef>
              <a:defRPr/>
            </a:pPr>
            <a:r>
              <a:rPr lang="en-US" sz="4800" i="1" dirty="0">
                <a:solidFill>
                  <a:srgbClr val="FFFF00"/>
                </a:solidFill>
                <a:effectLst>
                  <a:outerShdw blurRad="38100" dist="50800" dir="2700000" algn="tl">
                    <a:srgbClr val="000000"/>
                  </a:outerShdw>
                </a:effectLst>
                <a:latin typeface="Times New Roman" pitchFamily="18" charset="0"/>
              </a:rPr>
              <a:t>The heavens proclaim His righteousness, and all the peoples see His </a:t>
            </a:r>
            <a:r>
              <a:rPr lang="en-US" sz="4800" i="1" dirty="0" smtClean="0">
                <a:solidFill>
                  <a:srgbClr val="FFFF00"/>
                </a:solidFill>
                <a:effectLst>
                  <a:outerShdw blurRad="38100" dist="50800" dir="2700000" algn="tl">
                    <a:srgbClr val="000000"/>
                  </a:outerShdw>
                </a:effectLst>
                <a:latin typeface="Times New Roman" pitchFamily="18" charset="0"/>
              </a:rPr>
              <a:t>glory.       </a:t>
            </a:r>
            <a:r>
              <a:rPr lang="en-US" sz="4000" i="1" dirty="0" smtClean="0">
                <a:solidFill>
                  <a:srgbClr val="FFFF00"/>
                </a:solidFill>
                <a:effectLst>
                  <a:outerShdw blurRad="38100" dist="50800" dir="2700000" algn="tl">
                    <a:srgbClr val="000000"/>
                  </a:outerShdw>
                </a:effectLst>
                <a:latin typeface="Times New Roman" pitchFamily="18" charset="0"/>
              </a:rPr>
              <a:t>Psalm </a:t>
            </a:r>
            <a:r>
              <a:rPr lang="en-US" sz="4000" i="1" dirty="0">
                <a:solidFill>
                  <a:srgbClr val="FFFF00"/>
                </a:solidFill>
                <a:effectLst>
                  <a:outerShdw blurRad="38100" dist="50800" dir="2700000" algn="tl">
                    <a:srgbClr val="000000"/>
                  </a:outerShdw>
                </a:effectLst>
                <a:latin typeface="Times New Roman" pitchFamily="18" charset="0"/>
              </a:rPr>
              <a:t>97:6</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8" name="Text Box 2"/>
          <p:cNvSpPr txBox="1">
            <a:spLocks noChangeArrowheads="1"/>
          </p:cNvSpPr>
          <p:nvPr/>
        </p:nvSpPr>
        <p:spPr bwMode="auto">
          <a:xfrm>
            <a:off x="1115616" y="483518"/>
            <a:ext cx="7344816" cy="3785652"/>
          </a:xfrm>
          <a:prstGeom prst="rect">
            <a:avLst/>
          </a:prstGeom>
          <a:noFill/>
          <a:ln w="9525">
            <a:noFill/>
            <a:miter lim="800000"/>
            <a:headEnd/>
            <a:tailEnd/>
          </a:ln>
          <a:effectLst/>
        </p:spPr>
        <p:txBody>
          <a:bodyPr wrap="square">
            <a:spAutoFit/>
          </a:bodyPr>
          <a:lstStyle/>
          <a:p>
            <a:pPr>
              <a:spcBef>
                <a:spcPct val="50000"/>
              </a:spcBef>
              <a:defRPr/>
            </a:pPr>
            <a:r>
              <a:rPr lang="en-US" sz="4800" i="1" dirty="0" smtClean="0">
                <a:solidFill>
                  <a:srgbClr val="FFFF00"/>
                </a:solidFill>
                <a:effectLst>
                  <a:outerShdw blurRad="38100" dist="50800" dir="2700000" algn="tl">
                    <a:srgbClr val="000000"/>
                  </a:outerShdw>
                </a:effectLst>
                <a:latin typeface="Times New Roman" pitchFamily="18" charset="0"/>
              </a:rPr>
              <a:t>As </a:t>
            </a:r>
            <a:r>
              <a:rPr lang="en-US" sz="4800" i="1" dirty="0">
                <a:solidFill>
                  <a:srgbClr val="FFFF00"/>
                </a:solidFill>
                <a:effectLst>
                  <a:outerShdw blurRad="38100" dist="50800" dir="2700000" algn="tl">
                    <a:srgbClr val="000000"/>
                  </a:outerShdw>
                </a:effectLst>
                <a:latin typeface="Times New Roman" pitchFamily="18" charset="0"/>
              </a:rPr>
              <a:t>the heavens are higher than the earth, so are My ways higher than your ways and My thoughts than your </a:t>
            </a:r>
            <a:r>
              <a:rPr lang="en-US" sz="4800" i="1" dirty="0" smtClean="0">
                <a:solidFill>
                  <a:srgbClr val="FFFF00"/>
                </a:solidFill>
                <a:effectLst>
                  <a:outerShdw blurRad="38100" dist="50800" dir="2700000" algn="tl">
                    <a:srgbClr val="000000"/>
                  </a:outerShdw>
                </a:effectLst>
                <a:latin typeface="Times New Roman" pitchFamily="18" charset="0"/>
              </a:rPr>
              <a:t>thoughts.  </a:t>
            </a:r>
            <a:r>
              <a:rPr lang="en-US" sz="4000" i="1" dirty="0" smtClean="0">
                <a:solidFill>
                  <a:srgbClr val="FFFF00"/>
                </a:solidFill>
                <a:effectLst>
                  <a:outerShdw blurRad="38100" dist="50800" dir="2700000" algn="tl">
                    <a:srgbClr val="000000"/>
                  </a:outerShdw>
                </a:effectLst>
                <a:latin typeface="Times New Roman" pitchFamily="18" charset="0"/>
              </a:rPr>
              <a:t>Isaiah </a:t>
            </a:r>
            <a:r>
              <a:rPr lang="en-US" sz="4000" i="1" dirty="0">
                <a:solidFill>
                  <a:srgbClr val="FFFF00"/>
                </a:solidFill>
                <a:effectLst>
                  <a:outerShdw blurRad="38100" dist="50800" dir="2700000" algn="tl">
                    <a:srgbClr val="000000"/>
                  </a:outerShdw>
                </a:effectLst>
                <a:latin typeface="Times New Roman" pitchFamily="18" charset="0"/>
              </a:rPr>
              <a:t>55:9</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3" name="Picture 2" descr="cone1280"/>
          <p:cNvPicPr>
            <a:picLocks noChangeAspect="1" noChangeArrowheads="1"/>
          </p:cNvPicPr>
          <p:nvPr/>
        </p:nvPicPr>
        <p:blipFill>
          <a:blip r:embed="rId3" cstate="print"/>
          <a:srcRect/>
          <a:stretch>
            <a:fillRect/>
          </a:stretch>
        </p:blipFill>
        <p:spPr bwMode="auto">
          <a:xfrm>
            <a:off x="0" y="-297657"/>
            <a:ext cx="9144000" cy="5454254"/>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1" name="Picture 2" descr="star_birth_hi"/>
          <p:cNvPicPr>
            <a:picLocks noChangeAspect="1" noChangeArrowheads="1"/>
          </p:cNvPicPr>
          <p:nvPr/>
        </p:nvPicPr>
        <p:blipFill>
          <a:blip r:embed="rId3" cstate="print"/>
          <a:srcRect/>
          <a:stretch>
            <a:fillRect/>
          </a:stretch>
        </p:blipFill>
        <p:spPr bwMode="auto">
          <a:xfrm>
            <a:off x="0" y="14287"/>
            <a:ext cx="9410700" cy="51292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5794" name="Rectangle 2"/>
          <p:cNvSpPr>
            <a:spLocks noGrp="1" noChangeArrowheads="1"/>
          </p:cNvSpPr>
          <p:nvPr>
            <p:ph type="title"/>
          </p:nvPr>
        </p:nvSpPr>
        <p:spPr>
          <a:xfrm>
            <a:off x="1187624" y="483518"/>
            <a:ext cx="7798320" cy="648072"/>
          </a:xfrm>
        </p:spPr>
        <p:txBody>
          <a:bodyPr/>
          <a:lstStyle/>
          <a:p>
            <a:pPr eaLnBrk="1" hangingPunct="1">
              <a:defRPr/>
            </a:pPr>
            <a:r>
              <a:rPr lang="en-CA" sz="3600" dirty="0">
                <a:solidFill>
                  <a:srgbClr val="FFFF00"/>
                </a:solidFill>
                <a:effectLst>
                  <a:outerShdw blurRad="38100" dist="50800" dir="2700000" algn="tl">
                    <a:srgbClr val="000000"/>
                  </a:outerShdw>
                </a:effectLst>
              </a:rPr>
              <a:t>God is also in the Details!</a:t>
            </a:r>
          </a:p>
        </p:txBody>
      </p:sp>
      <p:sp>
        <p:nvSpPr>
          <p:cNvPr id="1185795" name="Rectangle 3"/>
          <p:cNvSpPr>
            <a:spLocks noGrp="1" noChangeArrowheads="1"/>
          </p:cNvSpPr>
          <p:nvPr>
            <p:ph type="body" idx="1"/>
          </p:nvPr>
        </p:nvSpPr>
        <p:spPr>
          <a:xfrm>
            <a:off x="1187624" y="1131590"/>
            <a:ext cx="6624736" cy="3346847"/>
          </a:xfrm>
        </p:spPr>
        <p:txBody>
          <a:bodyPr/>
          <a:lstStyle/>
          <a:p>
            <a:pPr eaLnBrk="1" hangingPunct="1">
              <a:defRPr/>
            </a:pPr>
            <a:r>
              <a:rPr lang="en-CA" sz="2400" dirty="0">
                <a:effectLst>
                  <a:outerShdw blurRad="38100" dist="63500" dir="2700000" algn="tl">
                    <a:srgbClr val="000000"/>
                  </a:outerShdw>
                </a:effectLst>
              </a:rPr>
              <a:t>Go to the internet to view this link:</a:t>
            </a:r>
          </a:p>
          <a:p>
            <a:pPr lvl="1" eaLnBrk="1" hangingPunct="1">
              <a:defRPr/>
            </a:pPr>
            <a:r>
              <a:rPr lang="en-CA" sz="2400" dirty="0">
                <a:effectLst>
                  <a:outerShdw blurRad="38100" dist="63500" dir="2700000" algn="tl">
                    <a:srgbClr val="000000"/>
                  </a:outerShdw>
                </a:effectLst>
                <a:hlinkClick r:id="rId3"/>
              </a:rPr>
              <a:t>http://micro.magnet.fsu.edu/primer/java/scienceopticsu/powersof10</a:t>
            </a:r>
            <a:endParaRPr lang="en-CA" sz="2400" dirty="0">
              <a:effectLst>
                <a:outerShdw blurRad="38100" dist="63500" dir="2700000" algn="tl">
                  <a:srgbClr val="000000"/>
                </a:outerShdw>
              </a:effectLst>
            </a:endParaRPr>
          </a:p>
          <a:p>
            <a:pPr eaLnBrk="1" hangingPunct="1">
              <a:defRPr/>
            </a:pPr>
            <a:r>
              <a:rPr lang="en-CA" sz="2400" dirty="0">
                <a:effectLst>
                  <a:outerShdw blurRad="38100" dist="63500" dir="2700000" algn="tl">
                    <a:srgbClr val="000000"/>
                  </a:outerShdw>
                </a:effectLst>
              </a:rPr>
              <a:t>When we leave tonight (If the sky is clear- or the next time you are out on a clear night) – look up at the sky and spend some time marvelling at the creation that God has made and worship Him!</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85795">
                                            <p:txEl>
                                              <p:pRg st="0" end="0"/>
                                            </p:txEl>
                                          </p:spTgt>
                                        </p:tgtEl>
                                        <p:attrNameLst>
                                          <p:attrName>style.visibility</p:attrName>
                                        </p:attrNameLst>
                                      </p:cBhvr>
                                      <p:to>
                                        <p:strVal val="visible"/>
                                      </p:to>
                                    </p:set>
                                    <p:anim calcmode="lin" valueType="num">
                                      <p:cBhvr>
                                        <p:cTn id="7" dur="1000" fill="hold"/>
                                        <p:tgtEl>
                                          <p:spTgt spid="118579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185795">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185795">
                                            <p:txEl>
                                              <p:pRg st="0" end="0"/>
                                            </p:txEl>
                                          </p:spTgt>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1185795">
                                            <p:txEl>
                                              <p:pRg st="1" end="1"/>
                                            </p:txEl>
                                          </p:spTgt>
                                        </p:tgtEl>
                                        <p:attrNameLst>
                                          <p:attrName>style.visibility</p:attrName>
                                        </p:attrNameLst>
                                      </p:cBhvr>
                                      <p:to>
                                        <p:strVal val="visible"/>
                                      </p:to>
                                    </p:set>
                                    <p:anim calcmode="lin" valueType="num">
                                      <p:cBhvr>
                                        <p:cTn id="12" dur="1000" fill="hold"/>
                                        <p:tgtEl>
                                          <p:spTgt spid="1185795">
                                            <p:txEl>
                                              <p:pRg st="1" end="1"/>
                                            </p:txEl>
                                          </p:spTgt>
                                        </p:tgtEl>
                                        <p:attrNameLst>
                                          <p:attrName>ppt_w</p:attrName>
                                        </p:attrNameLst>
                                      </p:cBhvr>
                                      <p:tavLst>
                                        <p:tav tm="0">
                                          <p:val>
                                            <p:fltVal val="0"/>
                                          </p:val>
                                        </p:tav>
                                        <p:tav tm="100000">
                                          <p:val>
                                            <p:strVal val="#ppt_w"/>
                                          </p:val>
                                        </p:tav>
                                      </p:tavLst>
                                    </p:anim>
                                    <p:anim calcmode="lin" valueType="num">
                                      <p:cBhvr>
                                        <p:cTn id="13" dur="1000" fill="hold"/>
                                        <p:tgtEl>
                                          <p:spTgt spid="1185795">
                                            <p:txEl>
                                              <p:pRg st="1" end="1"/>
                                            </p:txEl>
                                          </p:spTgt>
                                        </p:tgtEl>
                                        <p:attrNameLst>
                                          <p:attrName>ppt_h</p:attrName>
                                        </p:attrNameLst>
                                      </p:cBhvr>
                                      <p:tavLst>
                                        <p:tav tm="0">
                                          <p:val>
                                            <p:fltVal val="0"/>
                                          </p:val>
                                        </p:tav>
                                        <p:tav tm="100000">
                                          <p:val>
                                            <p:strVal val="#ppt_h"/>
                                          </p:val>
                                        </p:tav>
                                      </p:tavLst>
                                    </p:anim>
                                    <p:animEffect transition="in" filter="fade">
                                      <p:cBhvr>
                                        <p:cTn id="14" dur="1000"/>
                                        <p:tgtEl>
                                          <p:spTgt spid="1185795">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grpId="0" nodeType="clickEffect">
                                  <p:stCondLst>
                                    <p:cond delay="0"/>
                                  </p:stCondLst>
                                  <p:childTnLst>
                                    <p:set>
                                      <p:cBhvr>
                                        <p:cTn id="18" dur="1" fill="hold">
                                          <p:stCondLst>
                                            <p:cond delay="0"/>
                                          </p:stCondLst>
                                        </p:cTn>
                                        <p:tgtEl>
                                          <p:spTgt spid="1185795">
                                            <p:txEl>
                                              <p:pRg st="2" end="2"/>
                                            </p:txEl>
                                          </p:spTgt>
                                        </p:tgtEl>
                                        <p:attrNameLst>
                                          <p:attrName>style.visibility</p:attrName>
                                        </p:attrNameLst>
                                      </p:cBhvr>
                                      <p:to>
                                        <p:strVal val="visible"/>
                                      </p:to>
                                    </p:set>
                                    <p:anim calcmode="lin" valueType="num">
                                      <p:cBhvr>
                                        <p:cTn id="19" dur="1000" fill="hold"/>
                                        <p:tgtEl>
                                          <p:spTgt spid="1185795">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1185795">
                                            <p:txEl>
                                              <p:pRg st="2" end="2"/>
                                            </p:txEl>
                                          </p:spTgt>
                                        </p:tgtEl>
                                        <p:attrNameLst>
                                          <p:attrName>ppt_h</p:attrName>
                                        </p:attrNameLst>
                                      </p:cBhvr>
                                      <p:tavLst>
                                        <p:tav tm="0">
                                          <p:val>
                                            <p:fltVal val="0"/>
                                          </p:val>
                                        </p:tav>
                                        <p:tav tm="100000">
                                          <p:val>
                                            <p:strVal val="#ppt_h"/>
                                          </p:val>
                                        </p:tav>
                                      </p:tavLst>
                                    </p:anim>
                                    <p:animEffect transition="in" filter="fade">
                                      <p:cBhvr>
                                        <p:cTn id="21" dur="1000"/>
                                        <p:tgtEl>
                                          <p:spTgt spid="11857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5795"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a:xfrm>
            <a:off x="1259632" y="483518"/>
            <a:ext cx="8244408" cy="648072"/>
          </a:xfrm>
        </p:spPr>
        <p:txBody>
          <a:bodyPr/>
          <a:lstStyle/>
          <a:p>
            <a:pPr eaLnBrk="1" hangingPunct="1">
              <a:defRPr/>
            </a:pPr>
            <a:r>
              <a:rPr lang="en-CA" sz="3600" dirty="0">
                <a:solidFill>
                  <a:srgbClr val="FFFF00"/>
                </a:solidFill>
                <a:effectLst>
                  <a:outerShdw blurRad="38100" dist="50800" dir="2700000" algn="tl">
                    <a:srgbClr val="000000"/>
                  </a:outerShdw>
                </a:effectLst>
              </a:rPr>
              <a:t>God Spoke It All Into Being</a:t>
            </a:r>
          </a:p>
        </p:txBody>
      </p:sp>
      <p:sp>
        <p:nvSpPr>
          <p:cNvPr id="196611" name="Rectangle 3"/>
          <p:cNvSpPr>
            <a:spLocks noGrp="1" noChangeArrowheads="1"/>
          </p:cNvSpPr>
          <p:nvPr>
            <p:ph type="body" idx="1"/>
          </p:nvPr>
        </p:nvSpPr>
        <p:spPr>
          <a:xfrm>
            <a:off x="1259632" y="1131590"/>
            <a:ext cx="6768752" cy="3509963"/>
          </a:xfrm>
        </p:spPr>
        <p:txBody>
          <a:bodyPr/>
          <a:lstStyle/>
          <a:p>
            <a:pPr eaLnBrk="1" hangingPunct="1">
              <a:lnSpc>
                <a:spcPct val="90000"/>
              </a:lnSpc>
              <a:buFontTx/>
              <a:buNone/>
              <a:defRPr/>
            </a:pPr>
            <a:r>
              <a:rPr lang="en-CA" sz="2500" dirty="0">
                <a:solidFill>
                  <a:srgbClr val="FFFF00"/>
                </a:solidFill>
                <a:effectLst>
                  <a:outerShdw blurRad="38100" dist="63500" dir="2700000" algn="tl">
                    <a:srgbClr val="000000"/>
                  </a:outerShdw>
                </a:effectLst>
              </a:rPr>
              <a:t>Summary:</a:t>
            </a:r>
          </a:p>
          <a:p>
            <a:pPr eaLnBrk="1" hangingPunct="1">
              <a:lnSpc>
                <a:spcPct val="90000"/>
              </a:lnSpc>
              <a:defRPr/>
            </a:pPr>
            <a:r>
              <a:rPr lang="en-CA" sz="2500" dirty="0">
                <a:effectLst>
                  <a:outerShdw blurRad="38100" dist="63500" dir="2700000" algn="tl">
                    <a:srgbClr val="000000"/>
                  </a:outerShdw>
                </a:effectLst>
              </a:rPr>
              <a:t>Our own galaxy contains 200 to 400 Billion stars.  Many of them are much larger than our Sun!</a:t>
            </a:r>
          </a:p>
          <a:p>
            <a:pPr eaLnBrk="1" hangingPunct="1">
              <a:lnSpc>
                <a:spcPct val="90000"/>
              </a:lnSpc>
              <a:defRPr/>
            </a:pPr>
            <a:r>
              <a:rPr lang="en-CA" sz="2500" dirty="0">
                <a:effectLst>
                  <a:outerShdw blurRad="38100" dist="63500" dir="2700000" algn="tl">
                    <a:srgbClr val="000000"/>
                  </a:outerShdw>
                </a:effectLst>
              </a:rPr>
              <a:t>There may be 100 to 200 Billion Galaxies in the universe!</a:t>
            </a:r>
          </a:p>
          <a:p>
            <a:pPr eaLnBrk="1" hangingPunct="1">
              <a:lnSpc>
                <a:spcPct val="90000"/>
              </a:lnSpc>
              <a:defRPr/>
            </a:pPr>
            <a:r>
              <a:rPr lang="en-CA" sz="2500" dirty="0">
                <a:effectLst>
                  <a:outerShdw blurRad="38100" dist="63500" dir="2700000" algn="tl">
                    <a:srgbClr val="000000"/>
                  </a:outerShdw>
                </a:effectLst>
              </a:rPr>
              <a:t>The immensity of the universe is beyond our ability to comprehend!</a:t>
            </a:r>
          </a:p>
          <a:p>
            <a:pPr eaLnBrk="1" hangingPunct="1">
              <a:lnSpc>
                <a:spcPct val="90000"/>
              </a:lnSpc>
              <a:defRPr/>
            </a:pPr>
            <a:r>
              <a:rPr lang="en-CA" sz="2500" dirty="0">
                <a:effectLst>
                  <a:outerShdw blurRad="38100" dist="63500" dir="2700000" algn="tl">
                    <a:srgbClr val="000000"/>
                  </a:outerShdw>
                </a:effectLst>
              </a:rPr>
              <a:t>God spoke and it came into being!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96611">
                                            <p:txEl>
                                              <p:pRg st="0" end="0"/>
                                            </p:txEl>
                                          </p:spTgt>
                                        </p:tgtEl>
                                        <p:attrNameLst>
                                          <p:attrName>style.visibility</p:attrName>
                                        </p:attrNameLst>
                                      </p:cBhvr>
                                      <p:to>
                                        <p:strVal val="visible"/>
                                      </p:to>
                                    </p:set>
                                    <p:anim calcmode="lin" valueType="num">
                                      <p:cBhvr>
                                        <p:cTn id="7" dur="1000" fill="hold"/>
                                        <p:tgtEl>
                                          <p:spTgt spid="196611">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96611">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9661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96611">
                                            <p:txEl>
                                              <p:pRg st="1" end="1"/>
                                            </p:txEl>
                                          </p:spTgt>
                                        </p:tgtEl>
                                        <p:attrNameLst>
                                          <p:attrName>style.visibility</p:attrName>
                                        </p:attrNameLst>
                                      </p:cBhvr>
                                      <p:to>
                                        <p:strVal val="visible"/>
                                      </p:to>
                                    </p:set>
                                    <p:anim calcmode="lin" valueType="num">
                                      <p:cBhvr>
                                        <p:cTn id="14" dur="1000" fill="hold"/>
                                        <p:tgtEl>
                                          <p:spTgt spid="196611">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196611">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19661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96611">
                                            <p:txEl>
                                              <p:pRg st="2" end="2"/>
                                            </p:txEl>
                                          </p:spTgt>
                                        </p:tgtEl>
                                        <p:attrNameLst>
                                          <p:attrName>style.visibility</p:attrName>
                                        </p:attrNameLst>
                                      </p:cBhvr>
                                      <p:to>
                                        <p:strVal val="visible"/>
                                      </p:to>
                                    </p:set>
                                    <p:anim calcmode="lin" valueType="num">
                                      <p:cBhvr>
                                        <p:cTn id="21" dur="1000" fill="hold"/>
                                        <p:tgtEl>
                                          <p:spTgt spid="196611">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196611">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19661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196611">
                                            <p:txEl>
                                              <p:pRg st="3" end="3"/>
                                            </p:txEl>
                                          </p:spTgt>
                                        </p:tgtEl>
                                        <p:attrNameLst>
                                          <p:attrName>style.visibility</p:attrName>
                                        </p:attrNameLst>
                                      </p:cBhvr>
                                      <p:to>
                                        <p:strVal val="visible"/>
                                      </p:to>
                                    </p:set>
                                    <p:anim calcmode="lin" valueType="num">
                                      <p:cBhvr>
                                        <p:cTn id="28" dur="1000" fill="hold"/>
                                        <p:tgtEl>
                                          <p:spTgt spid="196611">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196611">
                                            <p:txEl>
                                              <p:pRg st="3" end="3"/>
                                            </p:txEl>
                                          </p:spTgt>
                                        </p:tgtEl>
                                        <p:attrNameLst>
                                          <p:attrName>ppt_h</p:attrName>
                                        </p:attrNameLst>
                                      </p:cBhvr>
                                      <p:tavLst>
                                        <p:tav tm="0">
                                          <p:val>
                                            <p:fltVal val="0"/>
                                          </p:val>
                                        </p:tav>
                                        <p:tav tm="100000">
                                          <p:val>
                                            <p:strVal val="#ppt_h"/>
                                          </p:val>
                                        </p:tav>
                                      </p:tavLst>
                                    </p:anim>
                                    <p:animEffect transition="in" filter="fade">
                                      <p:cBhvr>
                                        <p:cTn id="30" dur="1000"/>
                                        <p:tgtEl>
                                          <p:spTgt spid="196611">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196611">
                                            <p:txEl>
                                              <p:pRg st="4" end="4"/>
                                            </p:txEl>
                                          </p:spTgt>
                                        </p:tgtEl>
                                        <p:attrNameLst>
                                          <p:attrName>style.visibility</p:attrName>
                                        </p:attrNameLst>
                                      </p:cBhvr>
                                      <p:to>
                                        <p:strVal val="visible"/>
                                      </p:to>
                                    </p:set>
                                    <p:anim calcmode="lin" valueType="num">
                                      <p:cBhvr>
                                        <p:cTn id="35" dur="1000" fill="hold"/>
                                        <p:tgtEl>
                                          <p:spTgt spid="196611">
                                            <p:txEl>
                                              <p:pRg st="4" end="4"/>
                                            </p:txEl>
                                          </p:spTgt>
                                        </p:tgtEl>
                                        <p:attrNameLst>
                                          <p:attrName>ppt_w</p:attrName>
                                        </p:attrNameLst>
                                      </p:cBhvr>
                                      <p:tavLst>
                                        <p:tav tm="0">
                                          <p:val>
                                            <p:fltVal val="0"/>
                                          </p:val>
                                        </p:tav>
                                        <p:tav tm="100000">
                                          <p:val>
                                            <p:strVal val="#ppt_w"/>
                                          </p:val>
                                        </p:tav>
                                      </p:tavLst>
                                    </p:anim>
                                    <p:anim calcmode="lin" valueType="num">
                                      <p:cBhvr>
                                        <p:cTn id="36" dur="1000" fill="hold"/>
                                        <p:tgtEl>
                                          <p:spTgt spid="196611">
                                            <p:txEl>
                                              <p:pRg st="4" end="4"/>
                                            </p:txEl>
                                          </p:spTgt>
                                        </p:tgtEl>
                                        <p:attrNameLst>
                                          <p:attrName>ppt_h</p:attrName>
                                        </p:attrNameLst>
                                      </p:cBhvr>
                                      <p:tavLst>
                                        <p:tav tm="0">
                                          <p:val>
                                            <p:fltVal val="0"/>
                                          </p:val>
                                        </p:tav>
                                        <p:tav tm="100000">
                                          <p:val>
                                            <p:strVal val="#ppt_h"/>
                                          </p:val>
                                        </p:tav>
                                      </p:tavLst>
                                    </p:anim>
                                    <p:animEffect transition="in" filter="fade">
                                      <p:cBhvr>
                                        <p:cTn id="37" dur="1000"/>
                                        <p:tgtEl>
                                          <p:spTgt spid="1966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1"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2722" name="Rectangle 2"/>
          <p:cNvSpPr>
            <a:spLocks noGrp="1" noChangeArrowheads="1"/>
          </p:cNvSpPr>
          <p:nvPr>
            <p:ph type="title"/>
          </p:nvPr>
        </p:nvSpPr>
        <p:spPr>
          <a:xfrm>
            <a:off x="1187624" y="483518"/>
            <a:ext cx="8517632" cy="648072"/>
          </a:xfrm>
        </p:spPr>
        <p:txBody>
          <a:bodyPr/>
          <a:lstStyle/>
          <a:p>
            <a:pPr eaLnBrk="1" hangingPunct="1">
              <a:defRPr/>
            </a:pPr>
            <a:r>
              <a:rPr lang="en-CA" sz="3600" dirty="0">
                <a:solidFill>
                  <a:srgbClr val="FFFF00"/>
                </a:solidFill>
                <a:effectLst>
                  <a:outerShdw blurRad="38100" dist="50800" dir="2700000" algn="tl">
                    <a:srgbClr val="000000"/>
                  </a:outerShdw>
                </a:effectLst>
              </a:rPr>
              <a:t>Why Did God Create Our World?</a:t>
            </a:r>
          </a:p>
        </p:txBody>
      </p:sp>
      <p:sp>
        <p:nvSpPr>
          <p:cNvPr id="1182723" name="Rectangle 3"/>
          <p:cNvSpPr>
            <a:spLocks noGrp="1" noChangeArrowheads="1"/>
          </p:cNvSpPr>
          <p:nvPr>
            <p:ph type="body" idx="1"/>
          </p:nvPr>
        </p:nvSpPr>
        <p:spPr>
          <a:xfrm>
            <a:off x="827584" y="1273070"/>
            <a:ext cx="7344816" cy="3870430"/>
          </a:xfrm>
        </p:spPr>
        <p:txBody>
          <a:bodyPr/>
          <a:lstStyle/>
          <a:p>
            <a:pPr eaLnBrk="1" hangingPunct="1">
              <a:spcBef>
                <a:spcPct val="0"/>
              </a:spcBef>
              <a:buClrTx/>
              <a:buSzTx/>
              <a:buFontTx/>
              <a:buNone/>
              <a:defRPr/>
            </a:pPr>
            <a:r>
              <a:rPr lang="en-CA" sz="2500" dirty="0" smtClean="0">
                <a:solidFill>
                  <a:srgbClr val="FFFF00"/>
                </a:solidFill>
                <a:effectLst>
                  <a:outerShdw blurRad="38100" dist="63500" dir="2700000" algn="tl">
                    <a:schemeClr val="accent4">
                      <a:lumMod val="10000"/>
                    </a:schemeClr>
                  </a:outerShdw>
                </a:effectLst>
                <a:latin typeface="Arial Unicode MS" pitchFamily="34" charset="-128"/>
              </a:rPr>
              <a:t>	</a:t>
            </a:r>
            <a:r>
              <a:rPr lang="en-CA" sz="2500" dirty="0" smtClean="0">
                <a:effectLst>
                  <a:outerShdw blurRad="38100" dist="63500" dir="2700000" algn="tl">
                    <a:schemeClr val="accent4">
                      <a:lumMod val="10000"/>
                    </a:schemeClr>
                  </a:outerShdw>
                </a:effectLst>
                <a:latin typeface="Arial Unicode MS" pitchFamily="34" charset="-128"/>
              </a:rPr>
              <a:t>Isaiah </a:t>
            </a:r>
            <a:r>
              <a:rPr lang="en-CA" sz="2500" dirty="0">
                <a:effectLst>
                  <a:outerShdw blurRad="38100" dist="63500" dir="2700000" algn="tl">
                    <a:schemeClr val="accent4">
                      <a:lumMod val="10000"/>
                    </a:schemeClr>
                  </a:outerShdw>
                </a:effectLst>
                <a:latin typeface="Arial Unicode MS" pitchFamily="34" charset="-128"/>
              </a:rPr>
              <a:t>43:7</a:t>
            </a:r>
            <a:br>
              <a:rPr lang="en-CA" sz="2500" dirty="0">
                <a:effectLst>
                  <a:outerShdw blurRad="38100" dist="63500" dir="2700000" algn="tl">
                    <a:schemeClr val="accent4">
                      <a:lumMod val="10000"/>
                    </a:schemeClr>
                  </a:outerShdw>
                </a:effectLst>
                <a:latin typeface="Arial Unicode MS" pitchFamily="34" charset="-128"/>
              </a:rPr>
            </a:br>
            <a:r>
              <a:rPr lang="en-CA" sz="2500" i="1" dirty="0">
                <a:solidFill>
                  <a:schemeClr val="accent1"/>
                </a:solidFill>
                <a:effectLst>
                  <a:outerShdw blurRad="38100" dist="63500" dir="2700000" algn="tl">
                    <a:schemeClr val="accent4">
                      <a:lumMod val="10000"/>
                    </a:schemeClr>
                  </a:outerShdw>
                </a:effectLst>
                <a:latin typeface="Arial Unicode MS" pitchFamily="34" charset="-128"/>
              </a:rPr>
              <a:t>“everyone who is called by my name, </a:t>
            </a:r>
            <a:r>
              <a:rPr lang="en-CA" sz="2500" i="1" dirty="0">
                <a:solidFill>
                  <a:srgbClr val="FFFF00"/>
                </a:solidFill>
                <a:effectLst>
                  <a:outerShdw blurRad="38100" dist="63500" dir="2700000" algn="tl">
                    <a:schemeClr val="accent4">
                      <a:lumMod val="10000"/>
                    </a:schemeClr>
                  </a:outerShdw>
                </a:effectLst>
                <a:latin typeface="Arial Unicode MS" pitchFamily="34" charset="-128"/>
              </a:rPr>
              <a:t>whom I created for my glory</a:t>
            </a:r>
            <a:r>
              <a:rPr lang="en-CA" sz="2500" i="1" dirty="0">
                <a:solidFill>
                  <a:schemeClr val="accent1"/>
                </a:solidFill>
                <a:effectLst>
                  <a:outerShdw blurRad="38100" dist="63500" dir="2700000" algn="tl">
                    <a:schemeClr val="accent4">
                      <a:lumMod val="10000"/>
                    </a:schemeClr>
                  </a:outerShdw>
                </a:effectLst>
                <a:latin typeface="Arial Unicode MS" pitchFamily="34" charset="-128"/>
              </a:rPr>
              <a:t>, whom I formed and made.”</a:t>
            </a:r>
          </a:p>
          <a:p>
            <a:pPr eaLnBrk="1" hangingPunct="1">
              <a:spcBef>
                <a:spcPct val="0"/>
              </a:spcBef>
              <a:buClrTx/>
              <a:buSzTx/>
              <a:buFontTx/>
              <a:buNone/>
              <a:defRPr/>
            </a:pPr>
            <a:r>
              <a:rPr lang="en-CA" sz="2500" dirty="0" smtClean="0">
                <a:solidFill>
                  <a:srgbClr val="FFFF00"/>
                </a:solidFill>
                <a:effectLst>
                  <a:outerShdw blurRad="38100" dist="63500" dir="2700000" algn="tl">
                    <a:schemeClr val="accent4">
                      <a:lumMod val="10000"/>
                    </a:schemeClr>
                  </a:outerShdw>
                </a:effectLst>
                <a:latin typeface="Arial Unicode MS" pitchFamily="34" charset="-128"/>
              </a:rPr>
              <a:t>	</a:t>
            </a:r>
            <a:r>
              <a:rPr lang="en-CA" sz="2500" dirty="0" smtClean="0">
                <a:effectLst>
                  <a:outerShdw blurRad="38100" dist="63500" dir="2700000" algn="tl">
                    <a:schemeClr val="accent4">
                      <a:lumMod val="10000"/>
                    </a:schemeClr>
                  </a:outerShdw>
                </a:effectLst>
                <a:latin typeface="Arial Unicode MS" pitchFamily="34" charset="-128"/>
              </a:rPr>
              <a:t>Revelation </a:t>
            </a:r>
            <a:r>
              <a:rPr lang="en-CA" sz="2500" dirty="0">
                <a:effectLst>
                  <a:outerShdw blurRad="38100" dist="63500" dir="2700000" algn="tl">
                    <a:schemeClr val="accent4">
                      <a:lumMod val="10000"/>
                    </a:schemeClr>
                  </a:outerShdw>
                </a:effectLst>
                <a:latin typeface="Arial Unicode MS" pitchFamily="34" charset="-128"/>
              </a:rPr>
              <a:t>4:11</a:t>
            </a:r>
            <a:br>
              <a:rPr lang="en-CA" sz="2500" dirty="0">
                <a:effectLst>
                  <a:outerShdw blurRad="38100" dist="63500" dir="2700000" algn="tl">
                    <a:schemeClr val="accent4">
                      <a:lumMod val="10000"/>
                    </a:schemeClr>
                  </a:outerShdw>
                </a:effectLst>
                <a:latin typeface="Arial Unicode MS" pitchFamily="34" charset="-128"/>
              </a:rPr>
            </a:br>
            <a:r>
              <a:rPr lang="en-CA" sz="2500" i="1" dirty="0">
                <a:solidFill>
                  <a:schemeClr val="accent1"/>
                </a:solidFill>
                <a:effectLst>
                  <a:outerShdw blurRad="38100" dist="63500" dir="2700000" algn="tl">
                    <a:schemeClr val="accent4">
                      <a:lumMod val="10000"/>
                    </a:schemeClr>
                  </a:outerShdw>
                </a:effectLst>
                <a:latin typeface="Arial Unicode MS" pitchFamily="34" charset="-128"/>
              </a:rPr>
              <a:t>“You are worthy, our </a:t>
            </a:r>
            <a:r>
              <a:rPr lang="en-CA" sz="2500" i="1" dirty="0" smtClean="0">
                <a:solidFill>
                  <a:schemeClr val="accent1"/>
                </a:solidFill>
                <a:effectLst>
                  <a:outerShdw blurRad="38100" dist="63500" dir="2700000" algn="tl">
                    <a:schemeClr val="accent4">
                      <a:lumMod val="10000"/>
                    </a:schemeClr>
                  </a:outerShdw>
                </a:effectLst>
                <a:latin typeface="Arial Unicode MS" pitchFamily="34" charset="-128"/>
              </a:rPr>
              <a:t>Lord and </a:t>
            </a:r>
            <a:r>
              <a:rPr lang="en-CA" sz="2500" i="1" dirty="0">
                <a:solidFill>
                  <a:schemeClr val="accent1"/>
                </a:solidFill>
                <a:effectLst>
                  <a:outerShdw blurRad="38100" dist="63500" dir="2700000" algn="tl">
                    <a:schemeClr val="accent4">
                      <a:lumMod val="10000"/>
                    </a:schemeClr>
                  </a:outerShdw>
                </a:effectLst>
                <a:latin typeface="Arial Unicode MS" pitchFamily="34" charset="-128"/>
              </a:rPr>
              <a:t>God, to receive </a:t>
            </a:r>
            <a:r>
              <a:rPr lang="en-CA" sz="2500" i="1" dirty="0" smtClean="0">
                <a:solidFill>
                  <a:schemeClr val="accent1"/>
                </a:solidFill>
                <a:effectLst>
                  <a:outerShdw blurRad="38100" dist="63500" dir="2700000" algn="tl">
                    <a:schemeClr val="accent4">
                      <a:lumMod val="10000"/>
                    </a:schemeClr>
                  </a:outerShdw>
                </a:effectLst>
                <a:latin typeface="Arial Unicode MS" pitchFamily="34" charset="-128"/>
              </a:rPr>
              <a:t>glory and </a:t>
            </a:r>
            <a:r>
              <a:rPr lang="en-CA" sz="2500" i="1" dirty="0">
                <a:solidFill>
                  <a:schemeClr val="accent1"/>
                </a:solidFill>
                <a:effectLst>
                  <a:outerShdw blurRad="38100" dist="63500" dir="2700000" algn="tl">
                    <a:schemeClr val="accent4">
                      <a:lumMod val="10000"/>
                    </a:schemeClr>
                  </a:outerShdw>
                </a:effectLst>
                <a:latin typeface="Arial Unicode MS" pitchFamily="34" charset="-128"/>
              </a:rPr>
              <a:t>honour and power, </a:t>
            </a:r>
            <a:r>
              <a:rPr lang="en-CA" sz="2500" i="1" dirty="0" smtClean="0">
                <a:solidFill>
                  <a:schemeClr val="accent1"/>
                </a:solidFill>
                <a:effectLst>
                  <a:outerShdw blurRad="38100" dist="63500" dir="2700000" algn="tl">
                    <a:schemeClr val="accent4">
                      <a:lumMod val="10000"/>
                    </a:schemeClr>
                  </a:outerShdw>
                </a:effectLst>
                <a:latin typeface="Arial Unicode MS" pitchFamily="34" charset="-128"/>
              </a:rPr>
              <a:t>for </a:t>
            </a:r>
            <a:r>
              <a:rPr lang="en-CA" sz="2500" i="1" dirty="0">
                <a:solidFill>
                  <a:srgbClr val="FFFF00"/>
                </a:solidFill>
                <a:effectLst>
                  <a:outerShdw blurRad="38100" dist="63500" dir="2700000" algn="tl">
                    <a:schemeClr val="accent4">
                      <a:lumMod val="10000"/>
                    </a:schemeClr>
                  </a:outerShdw>
                </a:effectLst>
                <a:latin typeface="Arial Unicode MS" pitchFamily="34" charset="-128"/>
              </a:rPr>
              <a:t>you created all things</a:t>
            </a:r>
            <a:r>
              <a:rPr lang="en-CA" sz="2500" i="1" dirty="0" smtClean="0">
                <a:solidFill>
                  <a:schemeClr val="accent1"/>
                </a:solidFill>
                <a:effectLst>
                  <a:outerShdw blurRad="38100" dist="63500" dir="2700000" algn="tl">
                    <a:schemeClr val="accent4">
                      <a:lumMod val="10000"/>
                    </a:schemeClr>
                  </a:outerShdw>
                </a:effectLst>
                <a:latin typeface="Arial Unicode MS" pitchFamily="34" charset="-128"/>
              </a:rPr>
              <a:t>, and </a:t>
            </a:r>
            <a:r>
              <a:rPr lang="en-CA" sz="2500" i="1" dirty="0">
                <a:solidFill>
                  <a:srgbClr val="FFFF00"/>
                </a:solidFill>
                <a:effectLst>
                  <a:outerShdw blurRad="38100" dist="63500" dir="2700000" algn="tl">
                    <a:schemeClr val="accent4">
                      <a:lumMod val="10000"/>
                    </a:schemeClr>
                  </a:outerShdw>
                </a:effectLst>
                <a:latin typeface="Arial Unicode MS" pitchFamily="34" charset="-128"/>
              </a:rPr>
              <a:t>by your will they </a:t>
            </a:r>
            <a:r>
              <a:rPr lang="en-CA" sz="2500" i="1" dirty="0" smtClean="0">
                <a:solidFill>
                  <a:srgbClr val="FFFF00"/>
                </a:solidFill>
                <a:effectLst>
                  <a:outerShdw blurRad="38100" dist="63500" dir="2700000" algn="tl">
                    <a:schemeClr val="accent4">
                      <a:lumMod val="10000"/>
                    </a:schemeClr>
                  </a:outerShdw>
                </a:effectLst>
                <a:latin typeface="Arial Unicode MS" pitchFamily="34" charset="-128"/>
              </a:rPr>
              <a:t> were </a:t>
            </a:r>
            <a:r>
              <a:rPr lang="en-CA" sz="2500" i="1" dirty="0">
                <a:solidFill>
                  <a:srgbClr val="FFFF00"/>
                </a:solidFill>
                <a:effectLst>
                  <a:outerShdw blurRad="38100" dist="63500" dir="2700000" algn="tl">
                    <a:schemeClr val="accent4">
                      <a:lumMod val="10000"/>
                    </a:schemeClr>
                  </a:outerShdw>
                </a:effectLst>
                <a:latin typeface="Arial Unicode MS" pitchFamily="34" charset="-128"/>
              </a:rPr>
              <a:t>created</a:t>
            </a:r>
            <a:r>
              <a:rPr lang="en-CA" sz="2500" i="1" dirty="0">
                <a:solidFill>
                  <a:schemeClr val="accent1"/>
                </a:solidFill>
                <a:effectLst>
                  <a:outerShdw blurRad="38100" dist="63500" dir="2700000" algn="tl">
                    <a:schemeClr val="accent4">
                      <a:lumMod val="10000"/>
                    </a:schemeClr>
                  </a:outerShdw>
                </a:effectLst>
                <a:latin typeface="Arial Unicode MS" pitchFamily="34" charset="-128"/>
              </a:rPr>
              <a:t> and </a:t>
            </a:r>
            <a:r>
              <a:rPr lang="en-CA" sz="2500" i="1" dirty="0" smtClean="0">
                <a:solidFill>
                  <a:schemeClr val="accent1"/>
                </a:solidFill>
                <a:effectLst>
                  <a:outerShdw blurRad="38100" dist="63500" dir="2700000" algn="tl">
                    <a:schemeClr val="accent4">
                      <a:lumMod val="10000"/>
                    </a:schemeClr>
                  </a:outerShdw>
                </a:effectLst>
                <a:latin typeface="Arial Unicode MS" pitchFamily="34" charset="-128"/>
              </a:rPr>
              <a:t>have </a:t>
            </a:r>
            <a:r>
              <a:rPr lang="en-CA" sz="2500" i="1" dirty="0">
                <a:solidFill>
                  <a:schemeClr val="accent1"/>
                </a:solidFill>
                <a:effectLst>
                  <a:outerShdw blurRad="38100" dist="63500" dir="2700000" algn="tl">
                    <a:schemeClr val="accent4">
                      <a:lumMod val="10000"/>
                    </a:schemeClr>
                  </a:outerShdw>
                </a:effectLst>
                <a:latin typeface="Arial Unicode MS" pitchFamily="34" charset="-128"/>
              </a:rPr>
              <a:t>their being.”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82723">
                                            <p:txEl>
                                              <p:pRg st="0" end="0"/>
                                            </p:txEl>
                                          </p:spTgt>
                                        </p:tgtEl>
                                        <p:attrNameLst>
                                          <p:attrName>style.visibility</p:attrName>
                                        </p:attrNameLst>
                                      </p:cBhvr>
                                      <p:to>
                                        <p:strVal val="visible"/>
                                      </p:to>
                                    </p:set>
                                    <p:anim calcmode="lin" valueType="num">
                                      <p:cBhvr>
                                        <p:cTn id="7" dur="1000" fill="hold"/>
                                        <p:tgtEl>
                                          <p:spTgt spid="118272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18272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18272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182723">
                                            <p:txEl>
                                              <p:pRg st="1" end="1"/>
                                            </p:txEl>
                                          </p:spTgt>
                                        </p:tgtEl>
                                        <p:attrNameLst>
                                          <p:attrName>style.visibility</p:attrName>
                                        </p:attrNameLst>
                                      </p:cBhvr>
                                      <p:to>
                                        <p:strVal val="visible"/>
                                      </p:to>
                                    </p:set>
                                    <p:anim calcmode="lin" valueType="num">
                                      <p:cBhvr>
                                        <p:cTn id="14" dur="1000" fill="hold"/>
                                        <p:tgtEl>
                                          <p:spTgt spid="118272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1182723">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11827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272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8" name="Rectangle 2"/>
          <p:cNvSpPr>
            <a:spLocks noGrp="1" noChangeArrowheads="1"/>
          </p:cNvSpPr>
          <p:nvPr>
            <p:ph type="title"/>
          </p:nvPr>
        </p:nvSpPr>
        <p:spPr>
          <a:xfrm>
            <a:off x="1295128" y="555526"/>
            <a:ext cx="7848872" cy="576064"/>
          </a:xfrm>
          <a:effectLst>
            <a:outerShdw dist="35921" dir="2700000" algn="ctr" rotWithShape="0">
              <a:srgbClr val="000000"/>
            </a:outerShdw>
          </a:effectLst>
        </p:spPr>
        <p:txBody>
          <a:bodyPr/>
          <a:lstStyle/>
          <a:p>
            <a:pPr eaLnBrk="1" hangingPunct="1">
              <a:defRPr/>
            </a:pPr>
            <a:r>
              <a:rPr lang="en-CA" sz="3600" dirty="0">
                <a:solidFill>
                  <a:srgbClr val="FFFF00"/>
                </a:solidFill>
                <a:effectLst/>
              </a:rPr>
              <a:t>Why Did God Create </a:t>
            </a:r>
            <a:r>
              <a:rPr lang="en-CA" sz="3600" dirty="0" smtClean="0">
                <a:solidFill>
                  <a:srgbClr val="FFFF00"/>
                </a:solidFill>
                <a:effectLst/>
              </a:rPr>
              <a:t>Our World</a:t>
            </a:r>
            <a:r>
              <a:rPr lang="en-CA" sz="3600" dirty="0">
                <a:solidFill>
                  <a:srgbClr val="FFFF00"/>
                </a:solidFill>
                <a:effectLst/>
              </a:rPr>
              <a:t>?</a:t>
            </a:r>
          </a:p>
        </p:txBody>
      </p:sp>
      <p:sp>
        <p:nvSpPr>
          <p:cNvPr id="633859" name="Rectangle 3"/>
          <p:cNvSpPr>
            <a:spLocks noGrp="1" noChangeArrowheads="1"/>
          </p:cNvSpPr>
          <p:nvPr>
            <p:ph type="body" idx="1"/>
          </p:nvPr>
        </p:nvSpPr>
        <p:spPr>
          <a:xfrm>
            <a:off x="971600" y="1419622"/>
            <a:ext cx="6984776" cy="3366374"/>
          </a:xfrm>
          <a:effectLst>
            <a:outerShdw dist="35921" dir="2700000" algn="ctr" rotWithShape="0">
              <a:srgbClr val="000000"/>
            </a:outerShdw>
          </a:effectLst>
        </p:spPr>
        <p:txBody>
          <a:bodyPr/>
          <a:lstStyle/>
          <a:p>
            <a:pPr eaLnBrk="1" hangingPunct="1">
              <a:buNone/>
              <a:defRPr/>
            </a:pPr>
            <a:r>
              <a:rPr lang="en-CA" sz="2200" dirty="0" smtClean="0">
                <a:effectLst/>
              </a:rPr>
              <a:t>	The </a:t>
            </a:r>
            <a:r>
              <a:rPr lang="en-CA" sz="2200" dirty="0">
                <a:effectLst/>
              </a:rPr>
              <a:t>Father’s purpose in creating the whole universe including our world was that He wanted many sons and daughters who would live out His Divine life and fill </a:t>
            </a:r>
            <a:r>
              <a:rPr lang="en-CA" sz="2200" dirty="0" smtClean="0">
                <a:effectLst/>
              </a:rPr>
              <a:t>the earth </a:t>
            </a:r>
            <a:r>
              <a:rPr lang="en-CA" sz="2200" dirty="0">
                <a:effectLst/>
              </a:rPr>
              <a:t>and </a:t>
            </a:r>
            <a:r>
              <a:rPr lang="en-CA" sz="2200" dirty="0" smtClean="0">
                <a:effectLst/>
              </a:rPr>
              <a:t>heaven with </a:t>
            </a:r>
            <a:r>
              <a:rPr lang="en-CA" sz="2200" dirty="0">
                <a:effectLst/>
              </a:rPr>
              <a:t>His Glory!</a:t>
            </a:r>
          </a:p>
          <a:p>
            <a:pPr eaLnBrk="1" hangingPunct="1">
              <a:buFontTx/>
              <a:buNone/>
              <a:defRPr/>
            </a:pPr>
            <a:r>
              <a:rPr lang="en-CA" sz="2200" dirty="0">
                <a:effectLst/>
              </a:rPr>
              <a:t>	</a:t>
            </a:r>
            <a:r>
              <a:rPr lang="en-CA" sz="2200" dirty="0" smtClean="0">
                <a:effectLst/>
              </a:rPr>
              <a:t>Romans </a:t>
            </a:r>
            <a:r>
              <a:rPr lang="en-CA" sz="2200" dirty="0">
                <a:effectLst/>
              </a:rPr>
              <a:t>8:29-30 </a:t>
            </a:r>
            <a:r>
              <a:rPr lang="en-CA" sz="2200" dirty="0" smtClean="0">
                <a:effectLst/>
              </a:rPr>
              <a:t>and Revelation </a:t>
            </a:r>
            <a:r>
              <a:rPr lang="en-CA" sz="2200" dirty="0">
                <a:effectLst/>
              </a:rPr>
              <a:t>5:13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338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385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4" name="Rectangle 2"/>
          <p:cNvSpPr>
            <a:spLocks noGrp="1" noChangeArrowheads="1"/>
          </p:cNvSpPr>
          <p:nvPr>
            <p:ph type="title"/>
          </p:nvPr>
        </p:nvSpPr>
        <p:spPr>
          <a:xfrm>
            <a:off x="1259632" y="555526"/>
            <a:ext cx="8229600" cy="576064"/>
          </a:xfrm>
        </p:spPr>
        <p:txBody>
          <a:bodyPr/>
          <a:lstStyle/>
          <a:p>
            <a:pPr eaLnBrk="1" hangingPunct="1">
              <a:defRPr/>
            </a:pPr>
            <a:r>
              <a:rPr lang="en-CA" sz="3600" dirty="0">
                <a:solidFill>
                  <a:srgbClr val="FFFF00"/>
                </a:solidFill>
              </a:rPr>
              <a:t>God’s Anticipation</a:t>
            </a:r>
          </a:p>
        </p:txBody>
      </p:sp>
      <p:sp>
        <p:nvSpPr>
          <p:cNvPr id="632835" name="Rectangle 3"/>
          <p:cNvSpPr>
            <a:spLocks noGrp="1" noChangeArrowheads="1"/>
          </p:cNvSpPr>
          <p:nvPr>
            <p:ph type="body" idx="1"/>
          </p:nvPr>
        </p:nvSpPr>
        <p:spPr>
          <a:xfrm>
            <a:off x="611560" y="1347614"/>
            <a:ext cx="7560840" cy="3456384"/>
          </a:xfrm>
        </p:spPr>
        <p:txBody>
          <a:bodyPr/>
          <a:lstStyle/>
          <a:p>
            <a:pPr algn="ctr" eaLnBrk="1" hangingPunct="1">
              <a:buFontTx/>
              <a:buNone/>
              <a:defRPr/>
            </a:pPr>
            <a:r>
              <a:rPr lang="en-CA" sz="4000" dirty="0">
                <a:solidFill>
                  <a:srgbClr val="FF0000"/>
                </a:solidFill>
                <a:effectLst>
                  <a:outerShdw blurRad="38100" dist="50800" dir="2700000" algn="tl">
                    <a:srgbClr val="000000"/>
                  </a:outerShdw>
                </a:effectLst>
              </a:rPr>
              <a:t>	What anticipation the Father had that He might see the fullness of His Son in us </a:t>
            </a:r>
            <a:r>
              <a:rPr lang="en-CA" sz="4000" dirty="0" smtClean="0">
                <a:solidFill>
                  <a:srgbClr val="FF0000"/>
                </a:solidFill>
                <a:effectLst>
                  <a:outerShdw blurRad="38100" dist="50800" dir="2700000" algn="tl">
                    <a:srgbClr val="000000"/>
                  </a:outerShdw>
                </a:effectLst>
              </a:rPr>
              <a:t>and be </a:t>
            </a:r>
            <a:r>
              <a:rPr lang="en-CA" sz="4000" dirty="0">
                <a:solidFill>
                  <a:srgbClr val="FF0000"/>
                </a:solidFill>
                <a:effectLst>
                  <a:outerShdw blurRad="38100" dist="50800" dir="2700000" algn="tl">
                    <a:srgbClr val="000000"/>
                  </a:outerShdw>
                </a:effectLst>
              </a:rPr>
              <a:t>satisfied! </a:t>
            </a:r>
          </a:p>
          <a:p>
            <a:pPr algn="ctr" eaLnBrk="1" hangingPunct="1">
              <a:buFontTx/>
              <a:buNone/>
              <a:defRPr/>
            </a:pPr>
            <a:r>
              <a:rPr lang="en-CA" sz="4000" dirty="0" smtClean="0">
                <a:effectLst>
                  <a:outerShdw blurRad="38100" dist="50800" dir="2700000" algn="tl">
                    <a:srgbClr val="000000"/>
                  </a:outerShdw>
                </a:effectLst>
              </a:rPr>
              <a:t>	 </a:t>
            </a:r>
            <a:r>
              <a:rPr lang="en-CA" sz="2000" dirty="0" smtClean="0">
                <a:effectLst>
                  <a:outerShdw blurRad="38100" dist="50800" dir="2700000" algn="tl">
                    <a:srgbClr val="000000"/>
                  </a:outerShdw>
                </a:effectLst>
              </a:rPr>
              <a:t>Colossians 1:19,20</a:t>
            </a:r>
            <a:r>
              <a:rPr lang="en-CA" sz="2000" dirty="0">
                <a:effectLst>
                  <a:outerShdw blurRad="38100" dist="50800" dir="2700000" algn="tl">
                    <a:srgbClr val="000000"/>
                  </a:outerShdw>
                </a:effectLst>
              </a:rPr>
              <a:t>; 3:9-11</a:t>
            </a:r>
            <a:endParaRPr lang="en-CA" sz="2000" dirty="0">
              <a:solidFill>
                <a:srgbClr val="FF0000"/>
              </a:solidFill>
              <a:effectLst>
                <a:outerShdw blurRad="38100" dist="50800" dir="2700000" algn="tl">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328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7" presetClass="entr" presetSubtype="0" fill="hold" grpId="0" nodeType="clickEffect">
                                  <p:stCondLst>
                                    <p:cond delay="0"/>
                                  </p:stCondLst>
                                  <p:iterate type="lt">
                                    <p:tmPct val="50000"/>
                                  </p:iterate>
                                  <p:childTnLst>
                                    <p:set>
                                      <p:cBhvr>
                                        <p:cTn id="10" dur="1" fill="hold">
                                          <p:stCondLst>
                                            <p:cond delay="0"/>
                                          </p:stCondLst>
                                        </p:cTn>
                                        <p:tgtEl>
                                          <p:spTgt spid="632835">
                                            <p:txEl>
                                              <p:pRg st="0" end="0"/>
                                            </p:txEl>
                                          </p:spTgt>
                                        </p:tgtEl>
                                        <p:attrNameLst>
                                          <p:attrName>style.visibility</p:attrName>
                                        </p:attrNameLst>
                                      </p:cBhvr>
                                      <p:to>
                                        <p:strVal val="visible"/>
                                      </p:to>
                                    </p:set>
                                    <p:anim calcmode="discrete" valueType="clr">
                                      <p:cBhvr override="childStyle">
                                        <p:cTn id="11" dur="80"/>
                                        <p:tgtEl>
                                          <p:spTgt spid="63283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632835">
                                            <p:txEl>
                                              <p:pRg st="0" end="0"/>
                                            </p:txEl>
                                          </p:spTgt>
                                        </p:tgtEl>
                                        <p:attrNameLst>
                                          <p:attrName>fillcolor</p:attrName>
                                        </p:attrNameLst>
                                      </p:cBhvr>
                                      <p:tavLst>
                                        <p:tav tm="0">
                                          <p:val>
                                            <p:clrVal>
                                              <a:schemeClr val="accent2"/>
                                            </p:clrVal>
                                          </p:val>
                                        </p:tav>
                                        <p:tav tm="50000">
                                          <p:val>
                                            <p:clrVal>
                                              <a:schemeClr val="hlink"/>
                                            </p:clrVal>
                                          </p:val>
                                        </p:tav>
                                      </p:tavLst>
                                    </p:anim>
                                    <p:set>
                                      <p:cBhvr>
                                        <p:cTn id="13" dur="80"/>
                                        <p:tgtEl>
                                          <p:spTgt spid="632835">
                                            <p:txEl>
                                              <p:pRg st="0" end="0"/>
                                            </p:txEl>
                                          </p:spTgt>
                                        </p:tgtEl>
                                        <p:attrNameLst>
                                          <p:attrName>fill.type</p:attrName>
                                        </p:attrNameLst>
                                      </p:cBhvr>
                                      <p:to>
                                        <p:strVal val="solid"/>
                                      </p:to>
                                    </p:set>
                                  </p:childTnLst>
                                </p:cTn>
                              </p:par>
                            </p:childTnLst>
                          </p:cTn>
                        </p:par>
                        <p:par>
                          <p:cTn id="14" fill="hold">
                            <p:stCondLst>
                              <p:cond delay="324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632835">
                                            <p:txEl>
                                              <p:pRg st="1" end="1"/>
                                            </p:txEl>
                                          </p:spTgt>
                                        </p:tgtEl>
                                        <p:attrNameLst>
                                          <p:attrName>style.visibility</p:attrName>
                                        </p:attrNameLst>
                                      </p:cBhvr>
                                      <p:to>
                                        <p:strVal val="visible"/>
                                      </p:to>
                                    </p:set>
                                    <p:anim calcmode="discrete" valueType="clr">
                                      <p:cBhvr override="childStyle">
                                        <p:cTn id="17" dur="80"/>
                                        <p:tgtEl>
                                          <p:spTgt spid="632835">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632835">
                                            <p:txEl>
                                              <p:pRg st="1" end="1"/>
                                            </p:txEl>
                                          </p:spTgt>
                                        </p:tgtEl>
                                        <p:attrNameLst>
                                          <p:attrName>fillcolor</p:attrName>
                                        </p:attrNameLst>
                                      </p:cBhvr>
                                      <p:tavLst>
                                        <p:tav tm="0">
                                          <p:val>
                                            <p:clrVal>
                                              <a:schemeClr val="accent2"/>
                                            </p:clrVal>
                                          </p:val>
                                        </p:tav>
                                        <p:tav tm="50000">
                                          <p:val>
                                            <p:clrVal>
                                              <a:schemeClr val="hlink"/>
                                            </p:clrVal>
                                          </p:val>
                                        </p:tav>
                                      </p:tavLst>
                                    </p:anim>
                                    <p:set>
                                      <p:cBhvr>
                                        <p:cTn id="19" dur="80"/>
                                        <p:tgtEl>
                                          <p:spTgt spid="632835">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2834" grpId="0"/>
      <p:bldP spid="632835"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259632" y="483518"/>
            <a:ext cx="8244408" cy="648072"/>
          </a:xfrm>
        </p:spPr>
        <p:txBody>
          <a:bodyPr/>
          <a:lstStyle/>
          <a:p>
            <a:pPr eaLnBrk="1" hangingPunct="1">
              <a:defRPr/>
            </a:pPr>
            <a:r>
              <a:rPr lang="en-CA" sz="3600" dirty="0">
                <a:solidFill>
                  <a:srgbClr val="FFFF00"/>
                </a:solidFill>
                <a:effectLst>
                  <a:outerShdw blurRad="50800" dist="76200" dir="5400000" algn="ctr" rotWithShape="0">
                    <a:srgbClr val="000000"/>
                  </a:outerShdw>
                </a:effectLst>
              </a:rPr>
              <a:t>How Great is Your God?</a:t>
            </a:r>
          </a:p>
        </p:txBody>
      </p:sp>
      <p:sp>
        <p:nvSpPr>
          <p:cNvPr id="16387" name="Rectangle 3"/>
          <p:cNvSpPr>
            <a:spLocks noGrp="1" noChangeArrowheads="1"/>
          </p:cNvSpPr>
          <p:nvPr>
            <p:ph type="body" idx="1"/>
          </p:nvPr>
        </p:nvSpPr>
        <p:spPr>
          <a:xfrm>
            <a:off x="1259632" y="1131590"/>
            <a:ext cx="6840760" cy="3693319"/>
          </a:xfrm>
        </p:spPr>
        <p:txBody>
          <a:bodyPr/>
          <a:lstStyle/>
          <a:p>
            <a:pPr eaLnBrk="1" hangingPunct="1">
              <a:lnSpc>
                <a:spcPct val="90000"/>
              </a:lnSpc>
              <a:buFontTx/>
              <a:buNone/>
              <a:defRPr/>
            </a:pPr>
            <a:r>
              <a:rPr lang="en-CA" sz="2400" dirty="0">
                <a:solidFill>
                  <a:srgbClr val="FFFF00"/>
                </a:solidFill>
                <a:effectLst>
                  <a:outerShdw blurRad="50800" dist="63500" dir="2700000" algn="tl" rotWithShape="0">
                    <a:prstClr val="black"/>
                  </a:outerShdw>
                </a:effectLst>
              </a:rPr>
              <a:t>Discussion:</a:t>
            </a:r>
          </a:p>
          <a:p>
            <a:pPr eaLnBrk="1" hangingPunct="1">
              <a:lnSpc>
                <a:spcPct val="90000"/>
              </a:lnSpc>
              <a:defRPr/>
            </a:pPr>
            <a:r>
              <a:rPr lang="en-CA" sz="2400" dirty="0">
                <a:effectLst>
                  <a:outerShdw blurRad="50800" dist="63500" dir="2700000" algn="tl" rotWithShape="0">
                    <a:prstClr val="black"/>
                  </a:outerShdw>
                </a:effectLst>
              </a:rPr>
              <a:t>After viewing the Universe how would you describe God? </a:t>
            </a:r>
          </a:p>
          <a:p>
            <a:pPr eaLnBrk="1" hangingPunct="1">
              <a:lnSpc>
                <a:spcPct val="90000"/>
              </a:lnSpc>
              <a:defRPr/>
            </a:pPr>
            <a:r>
              <a:rPr lang="en-CA" sz="2400" dirty="0">
                <a:effectLst>
                  <a:outerShdw blurRad="50800" dist="63500" dir="2700000" algn="tl" rotWithShape="0">
                    <a:prstClr val="black"/>
                  </a:outerShdw>
                </a:effectLst>
              </a:rPr>
              <a:t>Why did God create the Universe?</a:t>
            </a:r>
          </a:p>
          <a:p>
            <a:pPr eaLnBrk="1" hangingPunct="1">
              <a:lnSpc>
                <a:spcPct val="90000"/>
              </a:lnSpc>
              <a:defRPr/>
            </a:pPr>
            <a:r>
              <a:rPr lang="en-CA" sz="2400" dirty="0">
                <a:effectLst>
                  <a:outerShdw blurRad="50800" dist="63500" dir="2700000" algn="tl" rotWithShape="0">
                    <a:prstClr val="black"/>
                  </a:outerShdw>
                </a:effectLst>
              </a:rPr>
              <a:t>Why did God create our World?</a:t>
            </a:r>
          </a:p>
          <a:p>
            <a:pPr eaLnBrk="1" hangingPunct="1">
              <a:lnSpc>
                <a:spcPct val="90000"/>
              </a:lnSpc>
              <a:defRPr/>
            </a:pPr>
            <a:r>
              <a:rPr lang="en-CA" sz="2400" dirty="0">
                <a:effectLst>
                  <a:outerShdw blurRad="50800" dist="63500" dir="2700000" algn="tl" rotWithShape="0">
                    <a:prstClr val="black"/>
                  </a:outerShdw>
                </a:effectLst>
              </a:rPr>
              <a:t>Are you experiencing God’s Ultimate Purpose in your life?</a:t>
            </a:r>
          </a:p>
          <a:p>
            <a:pPr eaLnBrk="1" hangingPunct="1">
              <a:lnSpc>
                <a:spcPct val="90000"/>
              </a:lnSpc>
              <a:defRPr/>
            </a:pPr>
            <a:r>
              <a:rPr lang="en-CA" sz="2400" dirty="0">
                <a:effectLst>
                  <a:outerShdw blurRad="50800" dist="63500" dir="2700000" algn="tl" rotWithShape="0">
                    <a:prstClr val="black"/>
                  </a:outerShdw>
                </a:effectLst>
              </a:rPr>
              <a:t>If not why not?</a:t>
            </a:r>
          </a:p>
          <a:p>
            <a:pPr lvl="1" eaLnBrk="1" hangingPunct="1">
              <a:lnSpc>
                <a:spcPct val="90000"/>
              </a:lnSpc>
              <a:defRPr/>
            </a:pPr>
            <a:r>
              <a:rPr lang="en-CA" sz="2400" dirty="0">
                <a:effectLst>
                  <a:outerShdw blurRad="50800" dist="63500" dir="2700000" algn="tl" rotWithShape="0">
                    <a:prstClr val="black"/>
                  </a:outerShdw>
                </a:effectLst>
              </a:rPr>
              <a:t>Lack of Knowledge or Lack of Faith?</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386"/>
                                        </p:tgtEl>
                                        <p:attrNameLst>
                                          <p:attrName>style.visibility</p:attrName>
                                        </p:attrNameLst>
                                      </p:cBhvr>
                                      <p:to>
                                        <p:strVal val="visible"/>
                                      </p:to>
                                    </p:set>
                                  </p:childTnLst>
                                </p:cTn>
                              </p:par>
                              <p:par>
                                <p:cTn id="7" presetID="18" presetClass="entr" presetSubtype="6" fill="hold" nodeType="withEffect">
                                  <p:stCondLst>
                                    <p:cond delay="0"/>
                                  </p:stCondLst>
                                  <p:childTnLst>
                                    <p:set>
                                      <p:cBhvr>
                                        <p:cTn id="8" dur="1" fill="hold">
                                          <p:stCondLst>
                                            <p:cond delay="0"/>
                                          </p:stCondLst>
                                        </p:cTn>
                                        <p:tgtEl>
                                          <p:spTgt spid="16387">
                                            <p:txEl>
                                              <p:pRg st="0" end="0"/>
                                            </p:txEl>
                                          </p:spTgt>
                                        </p:tgtEl>
                                        <p:attrNameLst>
                                          <p:attrName>style.visibility</p:attrName>
                                        </p:attrNameLst>
                                      </p:cBhvr>
                                      <p:to>
                                        <p:strVal val="visible"/>
                                      </p:to>
                                    </p:set>
                                    <p:animEffect transition="in" filter="strips(downRight)">
                                      <p:cBhvr>
                                        <p:cTn id="9" dur="1000"/>
                                        <p:tgtEl>
                                          <p:spTgt spid="1638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8" presetClass="entr" presetSubtype="6" fill="hold" nodeType="clickEffect">
                                  <p:stCondLst>
                                    <p:cond delay="0"/>
                                  </p:stCondLst>
                                  <p:childTnLst>
                                    <p:set>
                                      <p:cBhvr>
                                        <p:cTn id="13" dur="1" fill="hold">
                                          <p:stCondLst>
                                            <p:cond delay="0"/>
                                          </p:stCondLst>
                                        </p:cTn>
                                        <p:tgtEl>
                                          <p:spTgt spid="16387">
                                            <p:txEl>
                                              <p:pRg st="1" end="1"/>
                                            </p:txEl>
                                          </p:spTgt>
                                        </p:tgtEl>
                                        <p:attrNameLst>
                                          <p:attrName>style.visibility</p:attrName>
                                        </p:attrNameLst>
                                      </p:cBhvr>
                                      <p:to>
                                        <p:strVal val="visible"/>
                                      </p:to>
                                    </p:set>
                                    <p:animEffect transition="in" filter="strips(downRight)">
                                      <p:cBhvr>
                                        <p:cTn id="14" dur="1000"/>
                                        <p:tgtEl>
                                          <p:spTgt spid="16387">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8" presetClass="entr" presetSubtype="6" fill="hold" nodeType="clickEffect">
                                  <p:stCondLst>
                                    <p:cond delay="0"/>
                                  </p:stCondLst>
                                  <p:childTnLst>
                                    <p:set>
                                      <p:cBhvr>
                                        <p:cTn id="18" dur="1" fill="hold">
                                          <p:stCondLst>
                                            <p:cond delay="0"/>
                                          </p:stCondLst>
                                        </p:cTn>
                                        <p:tgtEl>
                                          <p:spTgt spid="16387">
                                            <p:txEl>
                                              <p:pRg st="2" end="2"/>
                                            </p:txEl>
                                          </p:spTgt>
                                        </p:tgtEl>
                                        <p:attrNameLst>
                                          <p:attrName>style.visibility</p:attrName>
                                        </p:attrNameLst>
                                      </p:cBhvr>
                                      <p:to>
                                        <p:strVal val="visible"/>
                                      </p:to>
                                    </p:set>
                                    <p:animEffect transition="in" filter="strips(downRight)">
                                      <p:cBhvr>
                                        <p:cTn id="19" dur="1000"/>
                                        <p:tgtEl>
                                          <p:spTgt spid="16387">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8" presetClass="entr" presetSubtype="6" fill="hold" nodeType="clickEffect">
                                  <p:stCondLst>
                                    <p:cond delay="0"/>
                                  </p:stCondLst>
                                  <p:childTnLst>
                                    <p:set>
                                      <p:cBhvr>
                                        <p:cTn id="23" dur="1" fill="hold">
                                          <p:stCondLst>
                                            <p:cond delay="0"/>
                                          </p:stCondLst>
                                        </p:cTn>
                                        <p:tgtEl>
                                          <p:spTgt spid="16387">
                                            <p:txEl>
                                              <p:pRg st="3" end="3"/>
                                            </p:txEl>
                                          </p:spTgt>
                                        </p:tgtEl>
                                        <p:attrNameLst>
                                          <p:attrName>style.visibility</p:attrName>
                                        </p:attrNameLst>
                                      </p:cBhvr>
                                      <p:to>
                                        <p:strVal val="visible"/>
                                      </p:to>
                                    </p:set>
                                    <p:animEffect transition="in" filter="strips(downRight)">
                                      <p:cBhvr>
                                        <p:cTn id="24" dur="1000"/>
                                        <p:tgtEl>
                                          <p:spTgt spid="16387">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6" fill="hold" nodeType="clickEffect">
                                  <p:stCondLst>
                                    <p:cond delay="0"/>
                                  </p:stCondLst>
                                  <p:childTnLst>
                                    <p:set>
                                      <p:cBhvr>
                                        <p:cTn id="28" dur="1" fill="hold">
                                          <p:stCondLst>
                                            <p:cond delay="0"/>
                                          </p:stCondLst>
                                        </p:cTn>
                                        <p:tgtEl>
                                          <p:spTgt spid="16387">
                                            <p:txEl>
                                              <p:pRg st="4" end="4"/>
                                            </p:txEl>
                                          </p:spTgt>
                                        </p:tgtEl>
                                        <p:attrNameLst>
                                          <p:attrName>style.visibility</p:attrName>
                                        </p:attrNameLst>
                                      </p:cBhvr>
                                      <p:to>
                                        <p:strVal val="visible"/>
                                      </p:to>
                                    </p:set>
                                    <p:animEffect transition="in" filter="strips(downRight)">
                                      <p:cBhvr>
                                        <p:cTn id="29" dur="1000"/>
                                        <p:tgtEl>
                                          <p:spTgt spid="16387">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8" presetClass="entr" presetSubtype="6" fill="hold" nodeType="clickEffect">
                                  <p:stCondLst>
                                    <p:cond delay="0"/>
                                  </p:stCondLst>
                                  <p:childTnLst>
                                    <p:set>
                                      <p:cBhvr>
                                        <p:cTn id="33" dur="1" fill="hold">
                                          <p:stCondLst>
                                            <p:cond delay="0"/>
                                          </p:stCondLst>
                                        </p:cTn>
                                        <p:tgtEl>
                                          <p:spTgt spid="16387">
                                            <p:txEl>
                                              <p:pRg st="5" end="5"/>
                                            </p:txEl>
                                          </p:spTgt>
                                        </p:tgtEl>
                                        <p:attrNameLst>
                                          <p:attrName>style.visibility</p:attrName>
                                        </p:attrNameLst>
                                      </p:cBhvr>
                                      <p:to>
                                        <p:strVal val="visible"/>
                                      </p:to>
                                    </p:set>
                                    <p:animEffect transition="in" filter="strips(downRight)">
                                      <p:cBhvr>
                                        <p:cTn id="34" dur="1000"/>
                                        <p:tgtEl>
                                          <p:spTgt spid="16387">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8" presetClass="entr" presetSubtype="6" fill="hold" nodeType="clickEffect">
                                  <p:stCondLst>
                                    <p:cond delay="0"/>
                                  </p:stCondLst>
                                  <p:childTnLst>
                                    <p:set>
                                      <p:cBhvr>
                                        <p:cTn id="38" dur="1" fill="hold">
                                          <p:stCondLst>
                                            <p:cond delay="0"/>
                                          </p:stCondLst>
                                        </p:cTn>
                                        <p:tgtEl>
                                          <p:spTgt spid="16387">
                                            <p:txEl>
                                              <p:pRg st="6" end="6"/>
                                            </p:txEl>
                                          </p:spTgt>
                                        </p:tgtEl>
                                        <p:attrNameLst>
                                          <p:attrName>style.visibility</p:attrName>
                                        </p:attrNameLst>
                                      </p:cBhvr>
                                      <p:to>
                                        <p:strVal val="visible"/>
                                      </p:to>
                                    </p:set>
                                    <p:animEffect transition="in" filter="strips(downRight)">
                                      <p:cBhvr>
                                        <p:cTn id="39" dur="1000"/>
                                        <p:tgtEl>
                                          <p:spTgt spid="1638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7" name="Rectangle 3"/>
          <p:cNvSpPr>
            <a:spLocks noGrp="1" noChangeArrowheads="1"/>
          </p:cNvSpPr>
          <p:nvPr>
            <p:ph type="body" idx="1"/>
          </p:nvPr>
        </p:nvSpPr>
        <p:spPr>
          <a:xfrm>
            <a:off x="1187624" y="555526"/>
            <a:ext cx="6408712" cy="3384376"/>
          </a:xfrm>
        </p:spPr>
        <p:txBody>
          <a:bodyPr/>
          <a:lstStyle/>
          <a:p>
            <a:pPr eaLnBrk="1" hangingPunct="1">
              <a:buFontTx/>
              <a:buNone/>
              <a:defRPr/>
            </a:pPr>
            <a:r>
              <a:rPr lang="en-CA" sz="3600" dirty="0">
                <a:solidFill>
                  <a:srgbClr val="FFFF00"/>
                </a:solidFill>
                <a:effectLst>
                  <a:outerShdw blurRad="38100" dist="63500" dir="2700000" algn="tl">
                    <a:srgbClr val="000000"/>
                  </a:outerShdw>
                </a:effectLst>
              </a:rPr>
              <a:t>Preview of Next Session </a:t>
            </a:r>
            <a:endParaRPr lang="en-CA" sz="3600" dirty="0" smtClean="0">
              <a:solidFill>
                <a:srgbClr val="FFFF00"/>
              </a:solidFill>
              <a:effectLst>
                <a:outerShdw blurRad="38100" dist="63500" dir="2700000" algn="tl">
                  <a:srgbClr val="000000"/>
                </a:outerShdw>
              </a:effectLst>
            </a:endParaRPr>
          </a:p>
          <a:p>
            <a:pPr eaLnBrk="1" hangingPunct="1">
              <a:buFontTx/>
              <a:buNone/>
              <a:defRPr/>
            </a:pPr>
            <a:r>
              <a:rPr lang="en-CA" sz="2600" dirty="0" smtClean="0">
                <a:solidFill>
                  <a:srgbClr val="FFFF00"/>
                </a:solidFill>
                <a:effectLst>
                  <a:outerShdw blurRad="38100" dist="63500" dir="2700000" algn="tl">
                    <a:srgbClr val="000000"/>
                  </a:outerShdw>
                </a:effectLst>
              </a:rPr>
              <a:t>We </a:t>
            </a:r>
            <a:r>
              <a:rPr lang="en-CA" sz="2600" dirty="0">
                <a:solidFill>
                  <a:srgbClr val="FFFF00"/>
                </a:solidFill>
                <a:effectLst>
                  <a:outerShdw blurRad="38100" dist="63500" dir="2700000" algn="tl">
                    <a:srgbClr val="000000"/>
                  </a:outerShdw>
                </a:effectLst>
              </a:rPr>
              <a:t>will see:</a:t>
            </a:r>
          </a:p>
          <a:p>
            <a:pPr eaLnBrk="1" hangingPunct="1">
              <a:defRPr/>
            </a:pPr>
            <a:r>
              <a:rPr lang="en-CA" sz="2600" dirty="0">
                <a:effectLst>
                  <a:outerShdw blurRad="38100" dist="63500" dir="2700000" algn="tl">
                    <a:srgbClr val="000000"/>
                  </a:outerShdw>
                </a:effectLst>
              </a:rPr>
              <a:t>That God created people to fulfil His purpose.</a:t>
            </a:r>
          </a:p>
          <a:p>
            <a:pPr eaLnBrk="1" hangingPunct="1">
              <a:defRPr/>
            </a:pPr>
            <a:r>
              <a:rPr lang="en-CA" sz="2600" dirty="0">
                <a:effectLst>
                  <a:outerShdw blurRad="38100" dist="63500" dir="2700000" algn="tl">
                    <a:srgbClr val="000000"/>
                  </a:outerShdw>
                </a:effectLst>
              </a:rPr>
              <a:t>What really happened in the Garden.</a:t>
            </a:r>
          </a:p>
          <a:p>
            <a:pPr eaLnBrk="1" hangingPunct="1">
              <a:defRPr/>
            </a:pPr>
            <a:r>
              <a:rPr lang="en-CA" sz="2600" dirty="0">
                <a:effectLst>
                  <a:outerShdw blurRad="38100" dist="63500" dir="2700000" algn="tl">
                    <a:srgbClr val="000000"/>
                  </a:outerShdw>
                </a:effectLst>
              </a:rPr>
              <a:t>The Results of </a:t>
            </a:r>
            <a:r>
              <a:rPr lang="en-CA" sz="2600" dirty="0" smtClean="0">
                <a:effectLst>
                  <a:outerShdw blurRad="38100" dist="63500" dir="2700000" algn="tl">
                    <a:srgbClr val="000000"/>
                  </a:outerShdw>
                </a:effectLst>
              </a:rPr>
              <a:t>what happened in </a:t>
            </a:r>
            <a:r>
              <a:rPr lang="en-CA" sz="2600" dirty="0">
                <a:effectLst>
                  <a:outerShdw blurRad="38100" dist="63500" dir="2700000" algn="tl">
                    <a:srgbClr val="000000"/>
                  </a:outerShdw>
                </a:effectLst>
              </a:rPr>
              <a:t>the Garden.</a:t>
            </a:r>
          </a:p>
          <a:p>
            <a:pPr eaLnBrk="1" hangingPunct="1">
              <a:defRPr/>
            </a:pPr>
            <a:r>
              <a:rPr lang="en-CA" sz="2600" dirty="0">
                <a:effectLst>
                  <a:outerShdw blurRad="38100" dist="63500" dir="2700000" algn="tl">
                    <a:srgbClr val="000000"/>
                  </a:outerShdw>
                </a:effectLst>
              </a:rPr>
              <a:t>God’s Remedy.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1030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030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53" presetClass="entr" presetSubtype="0" fill="hold" nodeType="clickEffect">
                                  <p:stCondLst>
                                    <p:cond delay="0"/>
                                  </p:stCondLst>
                                  <p:childTnLst>
                                    <p:set>
                                      <p:cBhvr>
                                        <p:cTn id="12" dur="1" fill="hold">
                                          <p:stCondLst>
                                            <p:cond delay="0"/>
                                          </p:stCondLst>
                                        </p:cTn>
                                        <p:tgtEl>
                                          <p:spTgt spid="610307">
                                            <p:txEl>
                                              <p:pRg st="2" end="2"/>
                                            </p:txEl>
                                          </p:spTgt>
                                        </p:tgtEl>
                                        <p:attrNameLst>
                                          <p:attrName>style.visibility</p:attrName>
                                        </p:attrNameLst>
                                      </p:cBhvr>
                                      <p:to>
                                        <p:strVal val="visible"/>
                                      </p:to>
                                    </p:set>
                                    <p:anim calcmode="lin" valueType="num">
                                      <p:cBhvr>
                                        <p:cTn id="13" dur="1000" fill="hold"/>
                                        <p:tgtEl>
                                          <p:spTgt spid="610307">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610307">
                                            <p:txEl>
                                              <p:pRg st="2" end="2"/>
                                            </p:txEl>
                                          </p:spTgt>
                                        </p:tgtEl>
                                        <p:attrNameLst>
                                          <p:attrName>ppt_h</p:attrName>
                                        </p:attrNameLst>
                                      </p:cBhvr>
                                      <p:tavLst>
                                        <p:tav tm="0">
                                          <p:val>
                                            <p:fltVal val="0"/>
                                          </p:val>
                                        </p:tav>
                                        <p:tav tm="100000">
                                          <p:val>
                                            <p:strVal val="#ppt_h"/>
                                          </p:val>
                                        </p:tav>
                                      </p:tavLst>
                                    </p:anim>
                                    <p:animEffect transition="in" filter="fade">
                                      <p:cBhvr>
                                        <p:cTn id="15" dur="1000"/>
                                        <p:tgtEl>
                                          <p:spTgt spid="610307">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0" fill="hold" nodeType="clickEffect">
                                  <p:stCondLst>
                                    <p:cond delay="0"/>
                                  </p:stCondLst>
                                  <p:childTnLst>
                                    <p:set>
                                      <p:cBhvr>
                                        <p:cTn id="19" dur="1" fill="hold">
                                          <p:stCondLst>
                                            <p:cond delay="0"/>
                                          </p:stCondLst>
                                        </p:cTn>
                                        <p:tgtEl>
                                          <p:spTgt spid="610307">
                                            <p:txEl>
                                              <p:pRg st="3" end="3"/>
                                            </p:txEl>
                                          </p:spTgt>
                                        </p:tgtEl>
                                        <p:attrNameLst>
                                          <p:attrName>style.visibility</p:attrName>
                                        </p:attrNameLst>
                                      </p:cBhvr>
                                      <p:to>
                                        <p:strVal val="visible"/>
                                      </p:to>
                                    </p:set>
                                    <p:anim calcmode="lin" valueType="num">
                                      <p:cBhvr>
                                        <p:cTn id="20" dur="1000" fill="hold"/>
                                        <p:tgtEl>
                                          <p:spTgt spid="610307">
                                            <p:txEl>
                                              <p:pRg st="3" end="3"/>
                                            </p:txEl>
                                          </p:spTgt>
                                        </p:tgtEl>
                                        <p:attrNameLst>
                                          <p:attrName>ppt_w</p:attrName>
                                        </p:attrNameLst>
                                      </p:cBhvr>
                                      <p:tavLst>
                                        <p:tav tm="0">
                                          <p:val>
                                            <p:fltVal val="0"/>
                                          </p:val>
                                        </p:tav>
                                        <p:tav tm="100000">
                                          <p:val>
                                            <p:strVal val="#ppt_w"/>
                                          </p:val>
                                        </p:tav>
                                      </p:tavLst>
                                    </p:anim>
                                    <p:anim calcmode="lin" valueType="num">
                                      <p:cBhvr>
                                        <p:cTn id="21" dur="1000" fill="hold"/>
                                        <p:tgtEl>
                                          <p:spTgt spid="610307">
                                            <p:txEl>
                                              <p:pRg st="3" end="3"/>
                                            </p:txEl>
                                          </p:spTgt>
                                        </p:tgtEl>
                                        <p:attrNameLst>
                                          <p:attrName>ppt_h</p:attrName>
                                        </p:attrNameLst>
                                      </p:cBhvr>
                                      <p:tavLst>
                                        <p:tav tm="0">
                                          <p:val>
                                            <p:fltVal val="0"/>
                                          </p:val>
                                        </p:tav>
                                        <p:tav tm="100000">
                                          <p:val>
                                            <p:strVal val="#ppt_h"/>
                                          </p:val>
                                        </p:tav>
                                      </p:tavLst>
                                    </p:anim>
                                    <p:animEffect transition="in" filter="fade">
                                      <p:cBhvr>
                                        <p:cTn id="22" dur="1000"/>
                                        <p:tgtEl>
                                          <p:spTgt spid="61030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0" fill="hold" nodeType="clickEffect">
                                  <p:stCondLst>
                                    <p:cond delay="0"/>
                                  </p:stCondLst>
                                  <p:childTnLst>
                                    <p:set>
                                      <p:cBhvr>
                                        <p:cTn id="26" dur="1" fill="hold">
                                          <p:stCondLst>
                                            <p:cond delay="0"/>
                                          </p:stCondLst>
                                        </p:cTn>
                                        <p:tgtEl>
                                          <p:spTgt spid="610307">
                                            <p:txEl>
                                              <p:pRg st="4" end="4"/>
                                            </p:txEl>
                                          </p:spTgt>
                                        </p:tgtEl>
                                        <p:attrNameLst>
                                          <p:attrName>style.visibility</p:attrName>
                                        </p:attrNameLst>
                                      </p:cBhvr>
                                      <p:to>
                                        <p:strVal val="visible"/>
                                      </p:to>
                                    </p:set>
                                    <p:anim calcmode="lin" valueType="num">
                                      <p:cBhvr>
                                        <p:cTn id="27" dur="1000" fill="hold"/>
                                        <p:tgtEl>
                                          <p:spTgt spid="610307">
                                            <p:txEl>
                                              <p:pRg st="4" end="4"/>
                                            </p:txEl>
                                          </p:spTgt>
                                        </p:tgtEl>
                                        <p:attrNameLst>
                                          <p:attrName>ppt_w</p:attrName>
                                        </p:attrNameLst>
                                      </p:cBhvr>
                                      <p:tavLst>
                                        <p:tav tm="0">
                                          <p:val>
                                            <p:fltVal val="0"/>
                                          </p:val>
                                        </p:tav>
                                        <p:tav tm="100000">
                                          <p:val>
                                            <p:strVal val="#ppt_w"/>
                                          </p:val>
                                        </p:tav>
                                      </p:tavLst>
                                    </p:anim>
                                    <p:anim calcmode="lin" valueType="num">
                                      <p:cBhvr>
                                        <p:cTn id="28" dur="1000" fill="hold"/>
                                        <p:tgtEl>
                                          <p:spTgt spid="610307">
                                            <p:txEl>
                                              <p:pRg st="4" end="4"/>
                                            </p:txEl>
                                          </p:spTgt>
                                        </p:tgtEl>
                                        <p:attrNameLst>
                                          <p:attrName>ppt_h</p:attrName>
                                        </p:attrNameLst>
                                      </p:cBhvr>
                                      <p:tavLst>
                                        <p:tav tm="0">
                                          <p:val>
                                            <p:fltVal val="0"/>
                                          </p:val>
                                        </p:tav>
                                        <p:tav tm="100000">
                                          <p:val>
                                            <p:strVal val="#ppt_h"/>
                                          </p:val>
                                        </p:tav>
                                      </p:tavLst>
                                    </p:anim>
                                    <p:animEffect transition="in" filter="fade">
                                      <p:cBhvr>
                                        <p:cTn id="29" dur="1000"/>
                                        <p:tgtEl>
                                          <p:spTgt spid="610307">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0" fill="hold" nodeType="clickEffect">
                                  <p:stCondLst>
                                    <p:cond delay="0"/>
                                  </p:stCondLst>
                                  <p:childTnLst>
                                    <p:set>
                                      <p:cBhvr>
                                        <p:cTn id="33" dur="1" fill="hold">
                                          <p:stCondLst>
                                            <p:cond delay="0"/>
                                          </p:stCondLst>
                                        </p:cTn>
                                        <p:tgtEl>
                                          <p:spTgt spid="610307">
                                            <p:txEl>
                                              <p:pRg st="5" end="5"/>
                                            </p:txEl>
                                          </p:spTgt>
                                        </p:tgtEl>
                                        <p:attrNameLst>
                                          <p:attrName>style.visibility</p:attrName>
                                        </p:attrNameLst>
                                      </p:cBhvr>
                                      <p:to>
                                        <p:strVal val="visible"/>
                                      </p:to>
                                    </p:set>
                                    <p:anim calcmode="lin" valueType="num">
                                      <p:cBhvr>
                                        <p:cTn id="34" dur="1000" fill="hold"/>
                                        <p:tgtEl>
                                          <p:spTgt spid="610307">
                                            <p:txEl>
                                              <p:pRg st="5" end="5"/>
                                            </p:txEl>
                                          </p:spTgt>
                                        </p:tgtEl>
                                        <p:attrNameLst>
                                          <p:attrName>ppt_w</p:attrName>
                                        </p:attrNameLst>
                                      </p:cBhvr>
                                      <p:tavLst>
                                        <p:tav tm="0">
                                          <p:val>
                                            <p:fltVal val="0"/>
                                          </p:val>
                                        </p:tav>
                                        <p:tav tm="100000">
                                          <p:val>
                                            <p:strVal val="#ppt_w"/>
                                          </p:val>
                                        </p:tav>
                                      </p:tavLst>
                                    </p:anim>
                                    <p:anim calcmode="lin" valueType="num">
                                      <p:cBhvr>
                                        <p:cTn id="35" dur="1000" fill="hold"/>
                                        <p:tgtEl>
                                          <p:spTgt spid="610307">
                                            <p:txEl>
                                              <p:pRg st="5" end="5"/>
                                            </p:txEl>
                                          </p:spTgt>
                                        </p:tgtEl>
                                        <p:attrNameLst>
                                          <p:attrName>ppt_h</p:attrName>
                                        </p:attrNameLst>
                                      </p:cBhvr>
                                      <p:tavLst>
                                        <p:tav tm="0">
                                          <p:val>
                                            <p:fltVal val="0"/>
                                          </p:val>
                                        </p:tav>
                                        <p:tav tm="100000">
                                          <p:val>
                                            <p:strVal val="#ppt_h"/>
                                          </p:val>
                                        </p:tav>
                                      </p:tavLst>
                                    </p:anim>
                                    <p:animEffect transition="in" filter="fade">
                                      <p:cBhvr>
                                        <p:cTn id="36" dur="1000"/>
                                        <p:tgtEl>
                                          <p:spTgt spid="61030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2"/>
          <p:cNvSpPr>
            <a:spLocks noGrp="1" noChangeArrowheads="1"/>
          </p:cNvSpPr>
          <p:nvPr>
            <p:ph type="title"/>
          </p:nvPr>
        </p:nvSpPr>
        <p:spPr>
          <a:xfrm>
            <a:off x="1259632" y="555526"/>
            <a:ext cx="8157592" cy="576064"/>
          </a:xfrm>
        </p:spPr>
        <p:txBody>
          <a:bodyPr/>
          <a:lstStyle/>
          <a:p>
            <a:pPr eaLnBrk="1" hangingPunct="1">
              <a:defRPr/>
            </a:pPr>
            <a:r>
              <a:rPr lang="en-CA" sz="3600" dirty="0">
                <a:solidFill>
                  <a:srgbClr val="FFFF00"/>
                </a:solidFill>
                <a:effectLst>
                  <a:outerShdw blurRad="38100" dist="50800" dir="2700000" algn="tl">
                    <a:srgbClr val="000000"/>
                  </a:outerShdw>
                </a:effectLst>
              </a:rPr>
              <a:t>Pray for Each Other</a:t>
            </a:r>
          </a:p>
        </p:txBody>
      </p:sp>
      <p:sp>
        <p:nvSpPr>
          <p:cNvPr id="361475" name="Rectangle 3"/>
          <p:cNvSpPr>
            <a:spLocks noGrp="1" noChangeArrowheads="1"/>
          </p:cNvSpPr>
          <p:nvPr>
            <p:ph type="body" idx="1"/>
          </p:nvPr>
        </p:nvSpPr>
        <p:spPr>
          <a:xfrm>
            <a:off x="1259632" y="1131590"/>
            <a:ext cx="6840760" cy="3870151"/>
          </a:xfrm>
        </p:spPr>
        <p:txBody>
          <a:bodyPr/>
          <a:lstStyle/>
          <a:p>
            <a:pPr eaLnBrk="1" hangingPunct="1">
              <a:defRPr/>
            </a:pPr>
            <a:r>
              <a:rPr lang="en-CA" sz="2000" dirty="0">
                <a:solidFill>
                  <a:srgbClr val="FFFF00"/>
                </a:solidFill>
                <a:effectLst>
                  <a:outerShdw blurRad="38100" dist="50800" dir="2700000" algn="tl">
                    <a:srgbClr val="000000"/>
                  </a:outerShdw>
                </a:effectLst>
              </a:rPr>
              <a:t>Choose a Prayer Partner</a:t>
            </a:r>
          </a:p>
          <a:p>
            <a:pPr lvl="1" eaLnBrk="1" hangingPunct="1">
              <a:defRPr/>
            </a:pPr>
            <a:r>
              <a:rPr lang="en-CA" sz="2000" dirty="0">
                <a:effectLst>
                  <a:outerShdw blurRad="38100" dist="50800" dir="2700000" algn="tl">
                    <a:srgbClr val="000000"/>
                  </a:outerShdw>
                </a:effectLst>
              </a:rPr>
              <a:t>You will pray for each other throughout each week</a:t>
            </a:r>
            <a:r>
              <a:rPr lang="en-CA" sz="2000" dirty="0">
                <a:solidFill>
                  <a:srgbClr val="FFFF00"/>
                </a:solidFill>
                <a:effectLst>
                  <a:outerShdw blurRad="38100" dist="50800" dir="2700000" algn="tl">
                    <a:srgbClr val="000000"/>
                  </a:outerShdw>
                </a:effectLst>
              </a:rPr>
              <a:t> </a:t>
            </a:r>
          </a:p>
          <a:p>
            <a:pPr eaLnBrk="1" hangingPunct="1">
              <a:defRPr/>
            </a:pPr>
            <a:r>
              <a:rPr lang="en-CA" sz="2000" dirty="0">
                <a:solidFill>
                  <a:srgbClr val="FFFF00"/>
                </a:solidFill>
                <a:effectLst>
                  <a:outerShdw blurRad="38100" dist="50800" dir="2700000" algn="tl">
                    <a:srgbClr val="000000"/>
                  </a:outerShdw>
                </a:effectLst>
              </a:rPr>
              <a:t>Prayer:</a:t>
            </a:r>
          </a:p>
          <a:p>
            <a:pPr lvl="1" eaLnBrk="1" hangingPunct="1">
              <a:defRPr/>
            </a:pPr>
            <a:r>
              <a:rPr lang="en-CA" sz="2000" dirty="0">
                <a:effectLst>
                  <a:outerShdw blurRad="38100" dist="50800" dir="2700000" algn="tl">
                    <a:srgbClr val="000000"/>
                  </a:outerShdw>
                </a:effectLst>
              </a:rPr>
              <a:t>Share prayer requests.</a:t>
            </a:r>
          </a:p>
          <a:p>
            <a:pPr lvl="1" eaLnBrk="1" hangingPunct="1">
              <a:defRPr/>
            </a:pPr>
            <a:r>
              <a:rPr lang="en-CA" sz="2000" dirty="0">
                <a:effectLst>
                  <a:outerShdw blurRad="38100" dist="50800" dir="2700000" algn="tl">
                    <a:srgbClr val="000000"/>
                  </a:outerShdw>
                </a:effectLst>
              </a:rPr>
              <a:t>Pray for the needs expressed.</a:t>
            </a:r>
          </a:p>
          <a:p>
            <a:pPr eaLnBrk="1" hangingPunct="1">
              <a:defRPr/>
            </a:pPr>
            <a:r>
              <a:rPr lang="en-CA" sz="2000" dirty="0">
                <a:solidFill>
                  <a:srgbClr val="FFFF00"/>
                </a:solidFill>
                <a:effectLst>
                  <a:outerShdw blurRad="38100" dist="50800" dir="2700000" algn="tl">
                    <a:srgbClr val="000000"/>
                  </a:outerShdw>
                </a:effectLst>
              </a:rPr>
              <a:t>Pray</a:t>
            </a:r>
            <a:r>
              <a:rPr lang="en-CA" sz="2000" dirty="0">
                <a:effectLst>
                  <a:outerShdw blurRad="38100" dist="50800" dir="2700000" algn="tl">
                    <a:srgbClr val="000000"/>
                  </a:outerShdw>
                </a:effectLst>
              </a:rPr>
              <a:t> that we will each gain new insight and a new appreciation for the greatness of our God and His Ultimate Purpose.</a:t>
            </a:r>
          </a:p>
          <a:p>
            <a:pPr eaLnBrk="1" hangingPunct="1">
              <a:defRPr/>
            </a:pPr>
            <a:r>
              <a:rPr lang="en-CA" sz="2000" dirty="0">
                <a:solidFill>
                  <a:srgbClr val="FFFF00"/>
                </a:solidFill>
                <a:effectLst>
                  <a:outerShdw blurRad="38100" dist="50800" dir="2700000" algn="tl">
                    <a:srgbClr val="000000"/>
                  </a:outerShdw>
                </a:effectLst>
              </a:rPr>
              <a:t>Our Next Session</a:t>
            </a:r>
            <a:endParaRPr lang="en-CA" sz="2000" dirty="0">
              <a:effectLst>
                <a:outerShdw blurRad="38100" dist="50800" dir="2700000" algn="tl">
                  <a:srgbClr val="000000"/>
                </a:outerShdw>
              </a:effectLst>
            </a:endParaRPr>
          </a:p>
          <a:p>
            <a:pPr eaLnBrk="1" hangingPunct="1">
              <a:buFontTx/>
              <a:buNone/>
              <a:defRPr/>
            </a:pPr>
            <a:r>
              <a:rPr lang="en-CA" sz="2000" dirty="0">
                <a:solidFill>
                  <a:srgbClr val="FFFF00"/>
                </a:solidFill>
                <a:effectLst>
                  <a:outerShdw blurRad="38100" dist="50800" dir="2700000" algn="tl">
                    <a:srgbClr val="000000"/>
                  </a:outerShdw>
                </a:effectLst>
              </a:rPr>
              <a:t>Date _______ Time _______ Place ____________</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614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8" presetClass="entr" presetSubtype="6" fill="hold" grpId="0" nodeType="clickEffect">
                                  <p:stCondLst>
                                    <p:cond delay="0"/>
                                  </p:stCondLst>
                                  <p:childTnLst>
                                    <p:set>
                                      <p:cBhvr>
                                        <p:cTn id="10" dur="1" fill="hold">
                                          <p:stCondLst>
                                            <p:cond delay="0"/>
                                          </p:stCondLst>
                                        </p:cTn>
                                        <p:tgtEl>
                                          <p:spTgt spid="361475">
                                            <p:txEl>
                                              <p:pRg st="0" end="0"/>
                                            </p:txEl>
                                          </p:spTgt>
                                        </p:tgtEl>
                                        <p:attrNameLst>
                                          <p:attrName>style.visibility</p:attrName>
                                        </p:attrNameLst>
                                      </p:cBhvr>
                                      <p:to>
                                        <p:strVal val="visible"/>
                                      </p:to>
                                    </p:set>
                                    <p:animEffect transition="in" filter="strips(downRight)">
                                      <p:cBhvr>
                                        <p:cTn id="11" dur="1000"/>
                                        <p:tgtEl>
                                          <p:spTgt spid="361475">
                                            <p:txEl>
                                              <p:pRg st="0" end="0"/>
                                            </p:txEl>
                                          </p:spTgt>
                                        </p:tgtEl>
                                      </p:cBhvr>
                                    </p:animEffect>
                                  </p:childTnLst>
                                </p:cTn>
                              </p:par>
                              <p:par>
                                <p:cTn id="12" presetID="18" presetClass="entr" presetSubtype="6" fill="hold" grpId="0" nodeType="withEffect">
                                  <p:stCondLst>
                                    <p:cond delay="0"/>
                                  </p:stCondLst>
                                  <p:childTnLst>
                                    <p:set>
                                      <p:cBhvr>
                                        <p:cTn id="13" dur="1" fill="hold">
                                          <p:stCondLst>
                                            <p:cond delay="0"/>
                                          </p:stCondLst>
                                        </p:cTn>
                                        <p:tgtEl>
                                          <p:spTgt spid="361475">
                                            <p:txEl>
                                              <p:pRg st="1" end="1"/>
                                            </p:txEl>
                                          </p:spTgt>
                                        </p:tgtEl>
                                        <p:attrNameLst>
                                          <p:attrName>style.visibility</p:attrName>
                                        </p:attrNameLst>
                                      </p:cBhvr>
                                      <p:to>
                                        <p:strVal val="visible"/>
                                      </p:to>
                                    </p:set>
                                    <p:animEffect transition="in" filter="strips(downRight)">
                                      <p:cBhvr>
                                        <p:cTn id="14" dur="1000"/>
                                        <p:tgtEl>
                                          <p:spTgt spid="361475">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8" presetClass="entr" presetSubtype="6" fill="hold" grpId="0" nodeType="clickEffect">
                                  <p:stCondLst>
                                    <p:cond delay="0"/>
                                  </p:stCondLst>
                                  <p:childTnLst>
                                    <p:set>
                                      <p:cBhvr>
                                        <p:cTn id="18" dur="1" fill="hold">
                                          <p:stCondLst>
                                            <p:cond delay="0"/>
                                          </p:stCondLst>
                                        </p:cTn>
                                        <p:tgtEl>
                                          <p:spTgt spid="361475">
                                            <p:txEl>
                                              <p:pRg st="2" end="2"/>
                                            </p:txEl>
                                          </p:spTgt>
                                        </p:tgtEl>
                                        <p:attrNameLst>
                                          <p:attrName>style.visibility</p:attrName>
                                        </p:attrNameLst>
                                      </p:cBhvr>
                                      <p:to>
                                        <p:strVal val="visible"/>
                                      </p:to>
                                    </p:set>
                                    <p:animEffect transition="in" filter="strips(downRight)">
                                      <p:cBhvr>
                                        <p:cTn id="19" dur="1000"/>
                                        <p:tgtEl>
                                          <p:spTgt spid="361475">
                                            <p:txEl>
                                              <p:pRg st="2" end="2"/>
                                            </p:txEl>
                                          </p:spTgt>
                                        </p:tgtEl>
                                      </p:cBhvr>
                                    </p:animEffect>
                                  </p:childTnLst>
                                </p:cTn>
                              </p:par>
                              <p:par>
                                <p:cTn id="20" presetID="18" presetClass="entr" presetSubtype="6" fill="hold" grpId="0" nodeType="withEffect">
                                  <p:stCondLst>
                                    <p:cond delay="0"/>
                                  </p:stCondLst>
                                  <p:childTnLst>
                                    <p:set>
                                      <p:cBhvr>
                                        <p:cTn id="21" dur="1" fill="hold">
                                          <p:stCondLst>
                                            <p:cond delay="0"/>
                                          </p:stCondLst>
                                        </p:cTn>
                                        <p:tgtEl>
                                          <p:spTgt spid="361475">
                                            <p:txEl>
                                              <p:pRg st="3" end="3"/>
                                            </p:txEl>
                                          </p:spTgt>
                                        </p:tgtEl>
                                        <p:attrNameLst>
                                          <p:attrName>style.visibility</p:attrName>
                                        </p:attrNameLst>
                                      </p:cBhvr>
                                      <p:to>
                                        <p:strVal val="visible"/>
                                      </p:to>
                                    </p:set>
                                    <p:animEffect transition="in" filter="strips(downRight)">
                                      <p:cBhvr>
                                        <p:cTn id="22" dur="1000"/>
                                        <p:tgtEl>
                                          <p:spTgt spid="361475">
                                            <p:txEl>
                                              <p:pRg st="3" end="3"/>
                                            </p:txEl>
                                          </p:spTgt>
                                        </p:tgtEl>
                                      </p:cBhvr>
                                    </p:animEffect>
                                  </p:childTnLst>
                                </p:cTn>
                              </p:par>
                              <p:par>
                                <p:cTn id="23" presetID="18" presetClass="entr" presetSubtype="6" fill="hold" grpId="0" nodeType="withEffect">
                                  <p:stCondLst>
                                    <p:cond delay="0"/>
                                  </p:stCondLst>
                                  <p:childTnLst>
                                    <p:set>
                                      <p:cBhvr>
                                        <p:cTn id="24" dur="1" fill="hold">
                                          <p:stCondLst>
                                            <p:cond delay="0"/>
                                          </p:stCondLst>
                                        </p:cTn>
                                        <p:tgtEl>
                                          <p:spTgt spid="361475">
                                            <p:txEl>
                                              <p:pRg st="4" end="4"/>
                                            </p:txEl>
                                          </p:spTgt>
                                        </p:tgtEl>
                                        <p:attrNameLst>
                                          <p:attrName>style.visibility</p:attrName>
                                        </p:attrNameLst>
                                      </p:cBhvr>
                                      <p:to>
                                        <p:strVal val="visible"/>
                                      </p:to>
                                    </p:set>
                                    <p:animEffect transition="in" filter="strips(downRight)">
                                      <p:cBhvr>
                                        <p:cTn id="25" dur="1000"/>
                                        <p:tgtEl>
                                          <p:spTgt spid="361475">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8" presetClass="entr" presetSubtype="6" fill="hold" grpId="0" nodeType="clickEffect">
                                  <p:stCondLst>
                                    <p:cond delay="0"/>
                                  </p:stCondLst>
                                  <p:childTnLst>
                                    <p:set>
                                      <p:cBhvr>
                                        <p:cTn id="29" dur="1" fill="hold">
                                          <p:stCondLst>
                                            <p:cond delay="0"/>
                                          </p:stCondLst>
                                        </p:cTn>
                                        <p:tgtEl>
                                          <p:spTgt spid="361475">
                                            <p:txEl>
                                              <p:pRg st="5" end="5"/>
                                            </p:txEl>
                                          </p:spTgt>
                                        </p:tgtEl>
                                        <p:attrNameLst>
                                          <p:attrName>style.visibility</p:attrName>
                                        </p:attrNameLst>
                                      </p:cBhvr>
                                      <p:to>
                                        <p:strVal val="visible"/>
                                      </p:to>
                                    </p:set>
                                    <p:animEffect transition="in" filter="strips(downRight)">
                                      <p:cBhvr>
                                        <p:cTn id="30" dur="1000"/>
                                        <p:tgtEl>
                                          <p:spTgt spid="361475">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8" presetClass="entr" presetSubtype="6" fill="hold" grpId="0" nodeType="clickEffect">
                                  <p:stCondLst>
                                    <p:cond delay="0"/>
                                  </p:stCondLst>
                                  <p:childTnLst>
                                    <p:set>
                                      <p:cBhvr>
                                        <p:cTn id="34" dur="1" fill="hold">
                                          <p:stCondLst>
                                            <p:cond delay="0"/>
                                          </p:stCondLst>
                                        </p:cTn>
                                        <p:tgtEl>
                                          <p:spTgt spid="361475">
                                            <p:txEl>
                                              <p:pRg st="6" end="6"/>
                                            </p:txEl>
                                          </p:spTgt>
                                        </p:tgtEl>
                                        <p:attrNameLst>
                                          <p:attrName>style.visibility</p:attrName>
                                        </p:attrNameLst>
                                      </p:cBhvr>
                                      <p:to>
                                        <p:strVal val="visible"/>
                                      </p:to>
                                    </p:set>
                                    <p:animEffect transition="in" filter="strips(downRight)">
                                      <p:cBhvr>
                                        <p:cTn id="35" dur="1000"/>
                                        <p:tgtEl>
                                          <p:spTgt spid="361475">
                                            <p:txEl>
                                              <p:pRg st="6" end="6"/>
                                            </p:txEl>
                                          </p:spTgt>
                                        </p:tgtEl>
                                      </p:cBhvr>
                                    </p:animEffect>
                                  </p:childTnLst>
                                </p:cTn>
                              </p:par>
                              <p:par>
                                <p:cTn id="36" presetID="18" presetClass="entr" presetSubtype="6" fill="hold" grpId="0" nodeType="withEffect">
                                  <p:stCondLst>
                                    <p:cond delay="0"/>
                                  </p:stCondLst>
                                  <p:childTnLst>
                                    <p:set>
                                      <p:cBhvr>
                                        <p:cTn id="37" dur="1" fill="hold">
                                          <p:stCondLst>
                                            <p:cond delay="0"/>
                                          </p:stCondLst>
                                        </p:cTn>
                                        <p:tgtEl>
                                          <p:spTgt spid="361475">
                                            <p:txEl>
                                              <p:pRg st="7" end="7"/>
                                            </p:txEl>
                                          </p:spTgt>
                                        </p:tgtEl>
                                        <p:attrNameLst>
                                          <p:attrName>style.visibility</p:attrName>
                                        </p:attrNameLst>
                                      </p:cBhvr>
                                      <p:to>
                                        <p:strVal val="visible"/>
                                      </p:to>
                                    </p:set>
                                    <p:animEffect transition="in" filter="strips(downRight)">
                                      <p:cBhvr>
                                        <p:cTn id="38" dur="1000"/>
                                        <p:tgtEl>
                                          <p:spTgt spid="36147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1474" grpId="0"/>
      <p:bldP spid="361475"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1827" name="Rectangle 3"/>
          <p:cNvSpPr>
            <a:spLocks noChangeArrowheads="1"/>
          </p:cNvSpPr>
          <p:nvPr/>
        </p:nvSpPr>
        <p:spPr bwMode="auto">
          <a:xfrm>
            <a:off x="1331640" y="1851670"/>
            <a:ext cx="6480721" cy="2825627"/>
          </a:xfrm>
          <a:prstGeom prst="rect">
            <a:avLst/>
          </a:prstGeom>
          <a:noFill/>
          <a:ln w="9525">
            <a:noFill/>
            <a:miter lim="800000"/>
            <a:headEnd/>
            <a:tailEnd/>
          </a:ln>
          <a:effectLst/>
        </p:spPr>
        <p:txBody>
          <a:bodyPr anchor="b" anchorCtr="1"/>
          <a:lstStyle/>
          <a:p>
            <a:pPr algn="ctr">
              <a:defRPr/>
            </a:pPr>
            <a:r>
              <a:rPr lang="en-CA" sz="2400" dirty="0">
                <a:solidFill>
                  <a:srgbClr val="FFFF00"/>
                </a:solidFill>
                <a:effectLst>
                  <a:outerShdw blurRad="38100" dist="76200" dir="2700000" algn="tl">
                    <a:srgbClr val="000000"/>
                  </a:outerShdw>
                </a:effectLst>
                <a:latin typeface="Tahoma" pitchFamily="34" charset="0"/>
              </a:rPr>
              <a:t>Presents</a:t>
            </a:r>
            <a:r>
              <a:rPr lang="en-CA" sz="2800" dirty="0">
                <a:solidFill>
                  <a:srgbClr val="FFFF00"/>
                </a:solidFill>
                <a:effectLst>
                  <a:outerShdw blurRad="38100" dist="76200" dir="2700000" algn="tl">
                    <a:srgbClr val="000000"/>
                  </a:outerShdw>
                </a:effectLst>
                <a:latin typeface="Tahoma" pitchFamily="34" charset="0"/>
              </a:rPr>
              <a:t/>
            </a:r>
            <a:br>
              <a:rPr lang="en-CA" sz="2800" dirty="0">
                <a:solidFill>
                  <a:srgbClr val="FFFF00"/>
                </a:solidFill>
                <a:effectLst>
                  <a:outerShdw blurRad="38100" dist="76200" dir="2700000" algn="tl">
                    <a:srgbClr val="000000"/>
                  </a:outerShdw>
                </a:effectLst>
                <a:latin typeface="Tahoma" pitchFamily="34" charset="0"/>
              </a:rPr>
            </a:br>
            <a:r>
              <a:rPr lang="en-CA" sz="2800" dirty="0">
                <a:solidFill>
                  <a:srgbClr val="FFFF00"/>
                </a:solidFill>
                <a:effectLst>
                  <a:outerShdw blurRad="38100" dist="76200" dir="2700000" algn="tl">
                    <a:srgbClr val="000000"/>
                  </a:outerShdw>
                </a:effectLst>
                <a:latin typeface="Tahoma" pitchFamily="34" charset="0"/>
              </a:rPr>
              <a:t> </a:t>
            </a:r>
            <a:r>
              <a:rPr lang="en-CA" sz="3200" dirty="0">
                <a:solidFill>
                  <a:srgbClr val="FFFF00"/>
                </a:solidFill>
                <a:effectLst>
                  <a:outerShdw blurRad="38100" dist="76200" dir="2700000" algn="tl">
                    <a:srgbClr val="000000"/>
                  </a:outerShdw>
                </a:effectLst>
                <a:latin typeface="Tahoma" pitchFamily="34" charset="0"/>
              </a:rPr>
              <a:t>Session Two </a:t>
            </a:r>
            <a:r>
              <a:rPr lang="en-CA" sz="4400" dirty="0">
                <a:solidFill>
                  <a:srgbClr val="FFFF00"/>
                </a:solidFill>
                <a:effectLst>
                  <a:outerShdw blurRad="38100" dist="76200" dir="2700000" algn="tl">
                    <a:srgbClr val="000000"/>
                  </a:outerShdw>
                </a:effectLst>
                <a:latin typeface="Tahoma" pitchFamily="34" charset="0"/>
              </a:rPr>
              <a:t/>
            </a:r>
            <a:br>
              <a:rPr lang="en-CA" sz="4400" dirty="0">
                <a:solidFill>
                  <a:srgbClr val="FFFF00"/>
                </a:solidFill>
                <a:effectLst>
                  <a:outerShdw blurRad="38100" dist="76200" dir="2700000" algn="tl">
                    <a:srgbClr val="000000"/>
                  </a:outerShdw>
                </a:effectLst>
                <a:latin typeface="Tahoma" pitchFamily="34" charset="0"/>
              </a:rPr>
            </a:br>
            <a:r>
              <a:rPr lang="en-CA" sz="4000" dirty="0">
                <a:solidFill>
                  <a:srgbClr val="FF0000"/>
                </a:solidFill>
                <a:effectLst>
                  <a:outerShdw blurRad="38100" dist="76200" dir="2700000" algn="tl">
                    <a:srgbClr val="000000"/>
                  </a:outerShdw>
                </a:effectLst>
                <a:latin typeface="Tahoma" pitchFamily="34" charset="0"/>
              </a:rPr>
              <a:t>God’s Purpose in Creating</a:t>
            </a:r>
            <a:br>
              <a:rPr lang="en-CA" sz="4000" dirty="0">
                <a:solidFill>
                  <a:srgbClr val="FF0000"/>
                </a:solidFill>
                <a:effectLst>
                  <a:outerShdw blurRad="38100" dist="76200" dir="2700000" algn="tl">
                    <a:srgbClr val="000000"/>
                  </a:outerShdw>
                </a:effectLst>
                <a:latin typeface="Tahoma" pitchFamily="34" charset="0"/>
              </a:rPr>
            </a:br>
            <a:r>
              <a:rPr lang="en-CA" sz="4000" dirty="0" smtClean="0">
                <a:solidFill>
                  <a:srgbClr val="FF0000"/>
                </a:solidFill>
                <a:effectLst>
                  <a:outerShdw blurRad="38100" dist="76200" dir="2700000" algn="tl">
                    <a:srgbClr val="000000"/>
                  </a:outerShdw>
                </a:effectLst>
                <a:latin typeface="Tahoma" pitchFamily="34" charset="0"/>
              </a:rPr>
              <a:t>Humanity</a:t>
            </a:r>
            <a:endParaRPr lang="en-CA" sz="4800" dirty="0" smtClean="0">
              <a:solidFill>
                <a:srgbClr val="FF0000"/>
              </a:solidFill>
              <a:effectLst>
                <a:outerShdw blurRad="38100" dist="76200" dir="2700000" algn="tl">
                  <a:srgbClr val="000000"/>
                </a:outerShdw>
              </a:effectLst>
              <a:latin typeface="Tahoma" pitchFamily="34" charset="0"/>
            </a:endParaRPr>
          </a:p>
          <a:p>
            <a:pPr algn="ctr">
              <a:defRPr/>
            </a:pPr>
            <a:r>
              <a:rPr lang="en-CA" sz="3600" dirty="0" smtClean="0">
                <a:solidFill>
                  <a:srgbClr val="FFFF00"/>
                </a:solidFill>
                <a:effectLst>
                  <a:outerShdw blurRad="38100" dist="76200" dir="2700000" algn="tl">
                    <a:srgbClr val="000000"/>
                  </a:outerShdw>
                </a:effectLst>
                <a:latin typeface="Tahoma" pitchFamily="34" charset="0"/>
              </a:rPr>
              <a:t>God’s </a:t>
            </a:r>
            <a:r>
              <a:rPr lang="en-CA" sz="3600" dirty="0">
                <a:solidFill>
                  <a:srgbClr val="FFFF00"/>
                </a:solidFill>
                <a:effectLst>
                  <a:outerShdw blurRad="38100" dist="76200" dir="2700000" algn="tl">
                    <a:srgbClr val="000000"/>
                  </a:outerShdw>
                </a:effectLst>
                <a:latin typeface="Tahoma" pitchFamily="34" charset="0"/>
              </a:rPr>
              <a:t>Glorious Anticipation</a:t>
            </a:r>
          </a:p>
        </p:txBody>
      </p:sp>
      <p:pic>
        <p:nvPicPr>
          <p:cNvPr id="1101828" name="Picture 4"/>
          <p:cNvPicPr>
            <a:picLocks noGrp="1" noChangeAspect="1" noChangeArrowheads="1"/>
          </p:cNvPicPr>
          <p:nvPr>
            <p:ph sz="half" idx="2"/>
          </p:nvPr>
        </p:nvPicPr>
        <p:blipFill>
          <a:blip r:embed="rId3" cstate="print"/>
          <a:srcRect/>
          <a:stretch>
            <a:fillRect/>
          </a:stretch>
        </p:blipFill>
        <p:spPr>
          <a:xfrm>
            <a:off x="3563888" y="483518"/>
            <a:ext cx="1944216" cy="1478756"/>
          </a:xfrm>
          <a:effectLst>
            <a:outerShdw dist="35921" dir="2700000" algn="ctr" rotWithShape="0">
              <a:srgbClr val="000000"/>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01827"/>
                                        </p:tgtEl>
                                        <p:attrNameLst>
                                          <p:attrName>style.visibility</p:attrName>
                                        </p:attrNameLst>
                                      </p:cBhvr>
                                      <p:to>
                                        <p:strVal val="visible"/>
                                      </p:to>
                                    </p:set>
                                    <p:anim calcmode="lin" valueType="num">
                                      <p:cBhvr>
                                        <p:cTn id="7" dur="2000" fill="hold"/>
                                        <p:tgtEl>
                                          <p:spTgt spid="1101827"/>
                                        </p:tgtEl>
                                        <p:attrNameLst>
                                          <p:attrName>ppt_w</p:attrName>
                                        </p:attrNameLst>
                                      </p:cBhvr>
                                      <p:tavLst>
                                        <p:tav tm="0">
                                          <p:val>
                                            <p:fltVal val="0"/>
                                          </p:val>
                                        </p:tav>
                                        <p:tav tm="100000">
                                          <p:val>
                                            <p:strVal val="#ppt_w"/>
                                          </p:val>
                                        </p:tav>
                                      </p:tavLst>
                                    </p:anim>
                                    <p:anim calcmode="lin" valueType="num">
                                      <p:cBhvr>
                                        <p:cTn id="8" dur="2000" fill="hold"/>
                                        <p:tgtEl>
                                          <p:spTgt spid="1101827"/>
                                        </p:tgtEl>
                                        <p:attrNameLst>
                                          <p:attrName>ppt_h</p:attrName>
                                        </p:attrNameLst>
                                      </p:cBhvr>
                                      <p:tavLst>
                                        <p:tav tm="0">
                                          <p:val>
                                            <p:fltVal val="0"/>
                                          </p:val>
                                        </p:tav>
                                        <p:tav tm="100000">
                                          <p:val>
                                            <p:strVal val="#ppt_h"/>
                                          </p:val>
                                        </p:tav>
                                      </p:tavLst>
                                    </p:anim>
                                    <p:animEffect transition="in" filter="fade">
                                      <p:cBhvr>
                                        <p:cTn id="9" dur="2000"/>
                                        <p:tgtEl>
                                          <p:spTgt spid="11018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1827"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7" name="Rectangle 3"/>
          <p:cNvSpPr>
            <a:spLocks noGrp="1" noChangeArrowheads="1"/>
          </p:cNvSpPr>
          <p:nvPr>
            <p:ph type="body" idx="1"/>
          </p:nvPr>
        </p:nvSpPr>
        <p:spPr>
          <a:xfrm>
            <a:off x="1187624" y="483518"/>
            <a:ext cx="7056784" cy="4429125"/>
          </a:xfrm>
        </p:spPr>
        <p:txBody>
          <a:bodyPr/>
          <a:lstStyle/>
          <a:p>
            <a:pPr eaLnBrk="1" hangingPunct="1">
              <a:buFontTx/>
              <a:buNone/>
              <a:defRPr/>
            </a:pPr>
            <a:r>
              <a:rPr lang="en-CA" sz="2800" dirty="0">
                <a:solidFill>
                  <a:srgbClr val="FFFF00"/>
                </a:solidFill>
                <a:effectLst>
                  <a:outerShdw blurRad="38100" dist="63500" dir="2700000" algn="tl">
                    <a:srgbClr val="000000"/>
                  </a:outerShdw>
                </a:effectLst>
              </a:rPr>
              <a:t>Review</a:t>
            </a:r>
          </a:p>
          <a:p>
            <a:pPr eaLnBrk="1" hangingPunct="1">
              <a:defRPr/>
            </a:pPr>
            <a:r>
              <a:rPr lang="en-CA" sz="2400" dirty="0">
                <a:effectLst>
                  <a:outerShdw blurRad="38100" dist="63500" dir="2700000" algn="tl">
                    <a:srgbClr val="000000"/>
                  </a:outerShdw>
                </a:effectLst>
              </a:rPr>
              <a:t>Displaying the Greatness and Glory of God</a:t>
            </a:r>
          </a:p>
          <a:p>
            <a:pPr lvl="1" eaLnBrk="1" hangingPunct="1">
              <a:defRPr/>
            </a:pPr>
            <a:r>
              <a:rPr lang="en-CA" sz="2000" dirty="0" smtClean="0">
                <a:effectLst>
                  <a:outerShdw blurRad="38100" dist="63500" dir="2700000" algn="tl">
                    <a:srgbClr val="000000"/>
                  </a:outerShdw>
                </a:effectLst>
              </a:rPr>
              <a:t>This past week have </a:t>
            </a:r>
            <a:r>
              <a:rPr lang="en-CA" sz="2000" dirty="0">
                <a:effectLst>
                  <a:outerShdw blurRad="38100" dist="63500" dir="2700000" algn="tl">
                    <a:srgbClr val="000000"/>
                  </a:outerShdw>
                </a:effectLst>
              </a:rPr>
              <a:t>you thought about how awesome God </a:t>
            </a:r>
            <a:r>
              <a:rPr lang="en-CA" sz="2000" dirty="0" smtClean="0">
                <a:effectLst>
                  <a:outerShdw blurRad="38100" dist="63500" dir="2700000" algn="tl">
                    <a:srgbClr val="000000"/>
                  </a:outerShdw>
                </a:effectLst>
              </a:rPr>
              <a:t>is?</a:t>
            </a:r>
            <a:endParaRPr lang="en-CA" sz="2000" dirty="0">
              <a:effectLst>
                <a:outerShdw blurRad="38100" dist="63500" dir="2700000" algn="tl">
                  <a:srgbClr val="000000"/>
                </a:outerShdw>
              </a:effectLst>
            </a:endParaRPr>
          </a:p>
          <a:p>
            <a:pPr lvl="1" eaLnBrk="1" hangingPunct="1">
              <a:defRPr/>
            </a:pPr>
            <a:r>
              <a:rPr lang="en-CA" sz="2000" dirty="0">
                <a:effectLst>
                  <a:outerShdw blurRad="38100" dist="63500" dir="2700000" algn="tl">
                    <a:srgbClr val="000000"/>
                  </a:outerShdw>
                </a:effectLst>
              </a:rPr>
              <a:t>Did you get an opportunity to look up into the night </a:t>
            </a:r>
            <a:r>
              <a:rPr lang="en-CA" sz="2000" dirty="0" smtClean="0">
                <a:effectLst>
                  <a:outerShdw blurRad="38100" dist="63500" dir="2700000" algn="tl">
                    <a:srgbClr val="000000"/>
                  </a:outerShdw>
                </a:effectLst>
              </a:rPr>
              <a:t>sky and marvel at God’s creation?</a:t>
            </a:r>
            <a:endParaRPr lang="en-CA" sz="2000" dirty="0">
              <a:effectLst>
                <a:outerShdw blurRad="38100" dist="63500" dir="2700000" algn="tl">
                  <a:srgbClr val="000000"/>
                </a:outerShdw>
              </a:effectLst>
            </a:endParaRPr>
          </a:p>
          <a:p>
            <a:pPr eaLnBrk="1" hangingPunct="1">
              <a:buFontTx/>
              <a:buNone/>
              <a:defRPr/>
            </a:pPr>
            <a:r>
              <a:rPr lang="en-CA" sz="2800" dirty="0">
                <a:solidFill>
                  <a:srgbClr val="FFFF00"/>
                </a:solidFill>
                <a:effectLst>
                  <a:outerShdw blurRad="38100" dist="63500" dir="2700000" algn="tl">
                    <a:srgbClr val="000000"/>
                  </a:outerShdw>
                </a:effectLst>
              </a:rPr>
              <a:t>View</a:t>
            </a:r>
          </a:p>
          <a:p>
            <a:pPr eaLnBrk="1" hangingPunct="1">
              <a:defRPr/>
            </a:pPr>
            <a:r>
              <a:rPr lang="en-CA" sz="2400" dirty="0" smtClean="0">
                <a:effectLst>
                  <a:outerShdw blurRad="38100" dist="63500" dir="2700000" algn="tl">
                    <a:srgbClr val="000000"/>
                  </a:outerShdw>
                </a:effectLst>
              </a:rPr>
              <a:t>God’s Purpose in creating Adam and Eve</a:t>
            </a:r>
          </a:p>
          <a:p>
            <a:pPr eaLnBrk="1" hangingPunct="1">
              <a:defRPr/>
            </a:pPr>
            <a:r>
              <a:rPr lang="en-CA" sz="2400" dirty="0" smtClean="0">
                <a:effectLst>
                  <a:outerShdw blurRad="38100" dist="63500" dir="2700000" algn="tl">
                    <a:srgbClr val="000000"/>
                  </a:outerShdw>
                </a:effectLst>
              </a:rPr>
              <a:t>Their sin and the Result</a:t>
            </a:r>
          </a:p>
          <a:p>
            <a:pPr eaLnBrk="1" hangingPunct="1">
              <a:defRPr/>
            </a:pPr>
            <a:r>
              <a:rPr lang="en-CA" sz="2400" dirty="0" smtClean="0">
                <a:effectLst>
                  <a:outerShdw blurRad="38100" dist="63500" dir="2700000" algn="tl">
                    <a:srgbClr val="000000"/>
                  </a:outerShdw>
                </a:effectLst>
              </a:rPr>
              <a:t>God’s Remedy - </a:t>
            </a:r>
            <a:r>
              <a:rPr lang="en-CA" sz="2000" dirty="0" smtClean="0">
                <a:effectLst>
                  <a:outerShdw blurRad="38100" dist="63500" dir="2700000" algn="tl">
                    <a:srgbClr val="000000"/>
                  </a:outerShdw>
                </a:effectLst>
              </a:rPr>
              <a:t>The Blood of Christ</a:t>
            </a:r>
            <a:endParaRPr lang="en-CA" sz="2000" dirty="0">
              <a:effectLst>
                <a:outerShdw blurRad="38100" dist="63500" dir="2700000" algn="tl">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74787">
                                            <p:txEl>
                                              <p:pRg st="0" end="0"/>
                                            </p:txEl>
                                          </p:spTgt>
                                        </p:tgtEl>
                                        <p:attrNameLst>
                                          <p:attrName>style.visibility</p:attrName>
                                        </p:attrNameLst>
                                      </p:cBhvr>
                                      <p:to>
                                        <p:strVal val="visible"/>
                                      </p:to>
                                    </p:set>
                                    <p:anim calcmode="lin" valueType="num">
                                      <p:cBhvr additive="base">
                                        <p:cTn id="7" dur="1000" fill="hold"/>
                                        <p:tgtEl>
                                          <p:spTgt spid="374787">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7478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74787">
                                            <p:txEl>
                                              <p:pRg st="1" end="1"/>
                                            </p:txEl>
                                          </p:spTgt>
                                        </p:tgtEl>
                                        <p:attrNameLst>
                                          <p:attrName>style.visibility</p:attrName>
                                        </p:attrNameLst>
                                      </p:cBhvr>
                                      <p:to>
                                        <p:strVal val="visible"/>
                                      </p:to>
                                    </p:set>
                                    <p:anim calcmode="lin" valueType="num">
                                      <p:cBhvr additive="base">
                                        <p:cTn id="13" dur="1000" fill="hold"/>
                                        <p:tgtEl>
                                          <p:spTgt spid="374787">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74787">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74787">
                                            <p:txEl>
                                              <p:pRg st="2" end="2"/>
                                            </p:txEl>
                                          </p:spTgt>
                                        </p:tgtEl>
                                        <p:attrNameLst>
                                          <p:attrName>style.visibility</p:attrName>
                                        </p:attrNameLst>
                                      </p:cBhvr>
                                      <p:to>
                                        <p:strVal val="visible"/>
                                      </p:to>
                                    </p:set>
                                    <p:anim calcmode="lin" valueType="num">
                                      <p:cBhvr additive="base">
                                        <p:cTn id="17" dur="1000" fill="hold"/>
                                        <p:tgtEl>
                                          <p:spTgt spid="374787">
                                            <p:txEl>
                                              <p:pRg st="2" end="2"/>
                                            </p:txEl>
                                          </p:spTgt>
                                        </p:tgtEl>
                                        <p:attrNameLst>
                                          <p:attrName>ppt_x</p:attrName>
                                        </p:attrNameLst>
                                      </p:cBhvr>
                                      <p:tavLst>
                                        <p:tav tm="0">
                                          <p:val>
                                            <p:strVal val="#ppt_x"/>
                                          </p:val>
                                        </p:tav>
                                        <p:tav tm="100000">
                                          <p:val>
                                            <p:strVal val="#ppt_x"/>
                                          </p:val>
                                        </p:tav>
                                      </p:tavLst>
                                    </p:anim>
                                    <p:anim calcmode="lin" valueType="num">
                                      <p:cBhvr additive="base">
                                        <p:cTn id="18" dur="1000" fill="hold"/>
                                        <p:tgtEl>
                                          <p:spTgt spid="374787">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74787">
                                            <p:txEl>
                                              <p:pRg st="3" end="3"/>
                                            </p:txEl>
                                          </p:spTgt>
                                        </p:tgtEl>
                                        <p:attrNameLst>
                                          <p:attrName>style.visibility</p:attrName>
                                        </p:attrNameLst>
                                      </p:cBhvr>
                                      <p:to>
                                        <p:strVal val="visible"/>
                                      </p:to>
                                    </p:set>
                                    <p:anim calcmode="lin" valueType="num">
                                      <p:cBhvr additive="base">
                                        <p:cTn id="21" dur="1000" fill="hold"/>
                                        <p:tgtEl>
                                          <p:spTgt spid="374787">
                                            <p:txEl>
                                              <p:pRg st="3" end="3"/>
                                            </p:txEl>
                                          </p:spTgt>
                                        </p:tgtEl>
                                        <p:attrNameLst>
                                          <p:attrName>ppt_x</p:attrName>
                                        </p:attrNameLst>
                                      </p:cBhvr>
                                      <p:tavLst>
                                        <p:tav tm="0">
                                          <p:val>
                                            <p:strVal val="#ppt_x"/>
                                          </p:val>
                                        </p:tav>
                                        <p:tav tm="100000">
                                          <p:val>
                                            <p:strVal val="#ppt_x"/>
                                          </p:val>
                                        </p:tav>
                                      </p:tavLst>
                                    </p:anim>
                                    <p:anim calcmode="lin" valueType="num">
                                      <p:cBhvr additive="base">
                                        <p:cTn id="22" dur="1000" fill="hold"/>
                                        <p:tgtEl>
                                          <p:spTgt spid="37478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74787">
                                            <p:txEl>
                                              <p:pRg st="4" end="4"/>
                                            </p:txEl>
                                          </p:spTgt>
                                        </p:tgtEl>
                                        <p:attrNameLst>
                                          <p:attrName>style.visibility</p:attrName>
                                        </p:attrNameLst>
                                      </p:cBhvr>
                                      <p:to>
                                        <p:strVal val="visible"/>
                                      </p:to>
                                    </p:set>
                                    <p:anim calcmode="lin" valueType="num">
                                      <p:cBhvr additive="base">
                                        <p:cTn id="27" dur="1000" fill="hold"/>
                                        <p:tgtEl>
                                          <p:spTgt spid="374787">
                                            <p:txEl>
                                              <p:pRg st="4" end="4"/>
                                            </p:txEl>
                                          </p:spTgt>
                                        </p:tgtEl>
                                        <p:attrNameLst>
                                          <p:attrName>ppt_x</p:attrName>
                                        </p:attrNameLst>
                                      </p:cBhvr>
                                      <p:tavLst>
                                        <p:tav tm="0">
                                          <p:val>
                                            <p:strVal val="#ppt_x"/>
                                          </p:val>
                                        </p:tav>
                                        <p:tav tm="100000">
                                          <p:val>
                                            <p:strVal val="#ppt_x"/>
                                          </p:val>
                                        </p:tav>
                                      </p:tavLst>
                                    </p:anim>
                                    <p:anim calcmode="lin" valueType="num">
                                      <p:cBhvr additive="base">
                                        <p:cTn id="28" dur="1000" fill="hold"/>
                                        <p:tgtEl>
                                          <p:spTgt spid="37478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74787">
                                            <p:txEl>
                                              <p:pRg st="5" end="5"/>
                                            </p:txEl>
                                          </p:spTgt>
                                        </p:tgtEl>
                                        <p:attrNameLst>
                                          <p:attrName>style.visibility</p:attrName>
                                        </p:attrNameLst>
                                      </p:cBhvr>
                                      <p:to>
                                        <p:strVal val="visible"/>
                                      </p:to>
                                    </p:set>
                                    <p:anim calcmode="lin" valueType="num">
                                      <p:cBhvr additive="base">
                                        <p:cTn id="33" dur="1000" fill="hold"/>
                                        <p:tgtEl>
                                          <p:spTgt spid="374787">
                                            <p:txEl>
                                              <p:pRg st="5" end="5"/>
                                            </p:txEl>
                                          </p:spTgt>
                                        </p:tgtEl>
                                        <p:attrNameLst>
                                          <p:attrName>ppt_x</p:attrName>
                                        </p:attrNameLst>
                                      </p:cBhvr>
                                      <p:tavLst>
                                        <p:tav tm="0">
                                          <p:val>
                                            <p:strVal val="#ppt_x"/>
                                          </p:val>
                                        </p:tav>
                                        <p:tav tm="100000">
                                          <p:val>
                                            <p:strVal val="#ppt_x"/>
                                          </p:val>
                                        </p:tav>
                                      </p:tavLst>
                                    </p:anim>
                                    <p:anim calcmode="lin" valueType="num">
                                      <p:cBhvr additive="base">
                                        <p:cTn id="34" dur="1000" fill="hold"/>
                                        <p:tgtEl>
                                          <p:spTgt spid="37478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74787">
                                            <p:txEl>
                                              <p:pRg st="6" end="6"/>
                                            </p:txEl>
                                          </p:spTgt>
                                        </p:tgtEl>
                                        <p:attrNameLst>
                                          <p:attrName>style.visibility</p:attrName>
                                        </p:attrNameLst>
                                      </p:cBhvr>
                                      <p:to>
                                        <p:strVal val="visible"/>
                                      </p:to>
                                    </p:set>
                                    <p:anim calcmode="lin" valueType="num">
                                      <p:cBhvr additive="base">
                                        <p:cTn id="39" dur="1000" fill="hold"/>
                                        <p:tgtEl>
                                          <p:spTgt spid="374787">
                                            <p:txEl>
                                              <p:pRg st="6" end="6"/>
                                            </p:txEl>
                                          </p:spTgt>
                                        </p:tgtEl>
                                        <p:attrNameLst>
                                          <p:attrName>ppt_x</p:attrName>
                                        </p:attrNameLst>
                                      </p:cBhvr>
                                      <p:tavLst>
                                        <p:tav tm="0">
                                          <p:val>
                                            <p:strVal val="#ppt_x"/>
                                          </p:val>
                                        </p:tav>
                                        <p:tav tm="100000">
                                          <p:val>
                                            <p:strVal val="#ppt_x"/>
                                          </p:val>
                                        </p:tav>
                                      </p:tavLst>
                                    </p:anim>
                                    <p:anim calcmode="lin" valueType="num">
                                      <p:cBhvr additive="base">
                                        <p:cTn id="40" dur="1000" fill="hold"/>
                                        <p:tgtEl>
                                          <p:spTgt spid="37478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374787">
                                            <p:txEl>
                                              <p:pRg st="7" end="7"/>
                                            </p:txEl>
                                          </p:spTgt>
                                        </p:tgtEl>
                                        <p:attrNameLst>
                                          <p:attrName>style.visibility</p:attrName>
                                        </p:attrNameLst>
                                      </p:cBhvr>
                                      <p:to>
                                        <p:strVal val="visible"/>
                                      </p:to>
                                    </p:set>
                                    <p:anim calcmode="lin" valueType="num">
                                      <p:cBhvr additive="base">
                                        <p:cTn id="45" dur="1000" fill="hold"/>
                                        <p:tgtEl>
                                          <p:spTgt spid="374787">
                                            <p:txEl>
                                              <p:pRg st="7" end="7"/>
                                            </p:txEl>
                                          </p:spTgt>
                                        </p:tgtEl>
                                        <p:attrNameLst>
                                          <p:attrName>ppt_x</p:attrName>
                                        </p:attrNameLst>
                                      </p:cBhvr>
                                      <p:tavLst>
                                        <p:tav tm="0">
                                          <p:val>
                                            <p:strVal val="#ppt_x"/>
                                          </p:val>
                                        </p:tav>
                                        <p:tav tm="100000">
                                          <p:val>
                                            <p:strVal val="#ppt_x"/>
                                          </p:val>
                                        </p:tav>
                                      </p:tavLst>
                                    </p:anim>
                                    <p:anim calcmode="lin" valueType="num">
                                      <p:cBhvr additive="base">
                                        <p:cTn id="46" dur="1000" fill="hold"/>
                                        <p:tgtEl>
                                          <p:spTgt spid="37478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4787" grpId="0" uiExpand="1"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483518"/>
            <a:ext cx="8229600" cy="648072"/>
          </a:xfrm>
        </p:spPr>
        <p:txBody>
          <a:bodyPr/>
          <a:lstStyle/>
          <a:p>
            <a:r>
              <a:rPr lang="en-CA" sz="3600" dirty="0" smtClean="0">
                <a:solidFill>
                  <a:srgbClr val="FFFF00"/>
                </a:solidFill>
                <a:effectLst>
                  <a:outerShdw blurRad="38100" dist="50800" dir="2700000" algn="tl">
                    <a:srgbClr val="000000"/>
                  </a:outerShdw>
                </a:effectLst>
              </a:rPr>
              <a:t>God’s Eternal Purpose</a:t>
            </a:r>
            <a:endParaRPr lang="en-CA" sz="3600" dirty="0">
              <a:solidFill>
                <a:srgbClr val="FFFF00"/>
              </a:solidFill>
              <a:effectLst>
                <a:outerShdw blurRad="38100" dist="50800" dir="2700000" algn="tl">
                  <a:srgbClr val="000000"/>
                </a:outerShdw>
              </a:effectLst>
            </a:endParaRPr>
          </a:p>
        </p:txBody>
      </p:sp>
      <p:sp>
        <p:nvSpPr>
          <p:cNvPr id="3" name="Content Placeholder 2"/>
          <p:cNvSpPr>
            <a:spLocks noGrp="1"/>
          </p:cNvSpPr>
          <p:nvPr>
            <p:ph idx="1"/>
          </p:nvPr>
        </p:nvSpPr>
        <p:spPr>
          <a:xfrm>
            <a:off x="1187624" y="1147056"/>
            <a:ext cx="6624736" cy="3152886"/>
          </a:xfrm>
        </p:spPr>
        <p:txBody>
          <a:bodyPr/>
          <a:lstStyle/>
          <a:p>
            <a:pPr>
              <a:buNone/>
            </a:pPr>
            <a:r>
              <a:rPr lang="en-CA" sz="2400" dirty="0" smtClean="0">
                <a:effectLst>
                  <a:outerShdw blurRad="50800" dist="76200" dir="2700000" algn="tl" rotWithShape="0">
                    <a:prstClr val="black"/>
                  </a:outerShdw>
                </a:effectLst>
              </a:rPr>
              <a:t>What is God’s purpose in creation?</a:t>
            </a:r>
          </a:p>
          <a:p>
            <a:r>
              <a:rPr lang="en-CA" sz="2400" dirty="0" smtClean="0">
                <a:effectLst>
                  <a:outerShdw blurRad="50800" dist="76200" dir="2700000" algn="tl" rotWithShape="0">
                    <a:prstClr val="black"/>
                  </a:outerShdw>
                </a:effectLst>
              </a:rPr>
              <a:t>To display His glory (Eternal Character).</a:t>
            </a:r>
          </a:p>
          <a:p>
            <a:r>
              <a:rPr lang="en-CA" sz="2400" dirty="0" smtClean="0">
                <a:effectLst>
                  <a:outerShdw blurRad="50800" dist="76200" dir="2700000" algn="tl" rotWithShape="0">
                    <a:prstClr val="black"/>
                  </a:outerShdw>
                </a:effectLst>
              </a:rPr>
              <a:t>To display His glory through His children.</a:t>
            </a:r>
          </a:p>
          <a:p>
            <a:pPr>
              <a:buNone/>
            </a:pPr>
            <a:r>
              <a:rPr lang="en-CA" sz="2400" dirty="0" smtClean="0">
                <a:solidFill>
                  <a:srgbClr val="FFFF00"/>
                </a:solidFill>
                <a:effectLst>
                  <a:outerShdw blurRad="50800" dist="76200" dir="2700000" algn="tl" rotWithShape="0">
                    <a:prstClr val="black"/>
                  </a:outerShdw>
                </a:effectLst>
              </a:rPr>
              <a:t>Isaiah 43:7</a:t>
            </a:r>
          </a:p>
          <a:p>
            <a:pPr>
              <a:buNone/>
            </a:pPr>
            <a:r>
              <a:rPr lang="en-CA" sz="2400" i="1" dirty="0" smtClean="0">
                <a:solidFill>
                  <a:srgbClr val="00B0F0"/>
                </a:solidFill>
                <a:effectLst>
                  <a:outerShdw blurRad="50800" dist="76200" dir="2700000" algn="tl" rotWithShape="0">
                    <a:prstClr val="black"/>
                  </a:outerShdw>
                </a:effectLst>
              </a:rPr>
              <a:t>	“Everyone who is called by my name, </a:t>
            </a:r>
            <a:r>
              <a:rPr lang="en-CA" sz="2400" i="1" dirty="0" smtClean="0">
                <a:solidFill>
                  <a:srgbClr val="FFFF00"/>
                </a:solidFill>
                <a:effectLst>
                  <a:outerShdw blurRad="50800" dist="76200" dir="2700000" algn="tl" rotWithShape="0">
                    <a:prstClr val="black"/>
                  </a:outerShdw>
                </a:effectLst>
              </a:rPr>
              <a:t>whom I created for my glory, </a:t>
            </a:r>
            <a:r>
              <a:rPr lang="en-CA" sz="2400" i="1" dirty="0" smtClean="0">
                <a:solidFill>
                  <a:srgbClr val="00B0F0"/>
                </a:solidFill>
                <a:effectLst>
                  <a:outerShdw blurRad="50800" dist="76200" dir="2700000" algn="tl" rotWithShape="0">
                    <a:prstClr val="black"/>
                  </a:outerShdw>
                </a:effectLst>
              </a:rPr>
              <a:t>whom I formed and made.”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1000"/>
                                        <p:tgtEl>
                                          <p:spTgt spid="3">
                                            <p:txEl>
                                              <p:pRg st="3" end="3"/>
                                            </p:txEl>
                                          </p:spTgt>
                                        </p:tgtEl>
                                      </p:cBhvr>
                                    </p:animEffect>
                                  </p:childTnLst>
                                </p:cTn>
                              </p:par>
                              <p:par>
                                <p:cTn id="31" presetID="53" presetClass="entr" presetSubtype="0" fill="hold" grpId="0"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p:cTn id="3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4" dur="10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5"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15616" y="699542"/>
            <a:ext cx="6912768" cy="3600400"/>
          </a:xfrm>
        </p:spPr>
        <p:txBody>
          <a:bodyPr/>
          <a:lstStyle/>
          <a:p>
            <a:r>
              <a:rPr lang="en-CA" sz="2800" dirty="0" smtClean="0">
                <a:effectLst>
                  <a:outerShdw blurRad="50800" dist="76200" dir="2700000" algn="tl" rotWithShape="0">
                    <a:prstClr val="black"/>
                  </a:outerShdw>
                </a:effectLst>
              </a:rPr>
              <a:t>The result of sin was not so much that they would be punished, but that they would miss the opportunity to enjoy the glory of His life. </a:t>
            </a:r>
          </a:p>
          <a:p>
            <a:pPr>
              <a:buNone/>
            </a:pPr>
            <a:r>
              <a:rPr lang="en-CA" sz="2800" dirty="0" smtClean="0">
                <a:effectLst>
                  <a:outerShdw blurRad="50800" dist="76200" dir="2700000" algn="tl" rotWithShape="0">
                    <a:prstClr val="black"/>
                  </a:outerShdw>
                </a:effectLst>
              </a:rPr>
              <a:t>	In </a:t>
            </a:r>
            <a:r>
              <a:rPr lang="en-CA" sz="2800" dirty="0" smtClean="0">
                <a:solidFill>
                  <a:srgbClr val="FFFF00"/>
                </a:solidFill>
                <a:effectLst>
                  <a:outerShdw blurRad="50800" dist="76200" dir="2700000" algn="tl" rotWithShape="0">
                    <a:prstClr val="black"/>
                  </a:outerShdw>
                </a:effectLst>
              </a:rPr>
              <a:t>Romans 3:23</a:t>
            </a:r>
            <a:r>
              <a:rPr lang="en-CA" sz="2800" dirty="0" smtClean="0">
                <a:effectLst>
                  <a:outerShdw blurRad="50800" dist="76200" dir="2700000" algn="tl" rotWithShape="0">
                    <a:prstClr val="black"/>
                  </a:outerShdw>
                </a:effectLst>
              </a:rPr>
              <a:t> we read:</a:t>
            </a:r>
          </a:p>
          <a:p>
            <a:pPr>
              <a:buNone/>
            </a:pPr>
            <a:r>
              <a:rPr lang="en-CA" sz="2800" dirty="0" smtClean="0">
                <a:effectLst>
                  <a:outerShdw blurRad="50800" dist="76200" dir="2700000" algn="tl" rotWithShape="0">
                    <a:prstClr val="black"/>
                  </a:outerShdw>
                </a:effectLst>
              </a:rPr>
              <a:t>	</a:t>
            </a:r>
            <a:r>
              <a:rPr lang="en-CA" sz="2800" i="1" dirty="0" smtClean="0">
                <a:solidFill>
                  <a:srgbClr val="00B0F0"/>
                </a:solidFill>
                <a:effectLst>
                  <a:outerShdw blurRad="50800" dist="76200" dir="2700000" algn="tl" rotWithShape="0">
                    <a:prstClr val="black"/>
                  </a:outerShdw>
                </a:effectLst>
              </a:rPr>
              <a:t>“all have sinned and </a:t>
            </a:r>
            <a:r>
              <a:rPr lang="en-CA" sz="2800" i="1" dirty="0" smtClean="0">
                <a:solidFill>
                  <a:srgbClr val="FFFF00"/>
                </a:solidFill>
                <a:effectLst>
                  <a:outerShdw blurRad="50800" dist="76200" dir="2700000" algn="tl" rotWithShape="0">
                    <a:prstClr val="black"/>
                  </a:outerShdw>
                </a:effectLst>
              </a:rPr>
              <a:t>fall short </a:t>
            </a:r>
            <a:r>
              <a:rPr lang="en-CA" sz="2800" i="1" dirty="0" smtClean="0">
                <a:solidFill>
                  <a:srgbClr val="00B0F0"/>
                </a:solidFill>
                <a:effectLst>
                  <a:outerShdw blurRad="50800" dist="76200" dir="2700000" algn="tl" rotWithShape="0">
                    <a:prstClr val="black"/>
                  </a:outerShdw>
                </a:effectLst>
              </a:rPr>
              <a:t>of the </a:t>
            </a:r>
            <a:r>
              <a:rPr lang="en-CA" sz="2800" i="1" dirty="0" smtClean="0">
                <a:solidFill>
                  <a:srgbClr val="FFFF00"/>
                </a:solidFill>
                <a:effectLst>
                  <a:outerShdw blurRad="50800" dist="76200" dir="2700000" algn="tl" rotWithShape="0">
                    <a:prstClr val="black"/>
                  </a:outerShdw>
                </a:effectLst>
              </a:rPr>
              <a:t>glory of God</a:t>
            </a:r>
            <a:r>
              <a:rPr lang="en-CA" sz="2800" i="1" dirty="0" smtClean="0">
                <a:solidFill>
                  <a:srgbClr val="00B0F0"/>
                </a:solidFill>
                <a:effectLst>
                  <a:outerShdw blurRad="50800" dist="76200" dir="2700000" algn="tl" rotWithShape="0">
                    <a:prstClr val="black"/>
                  </a:outerShdw>
                </a:effectLst>
              </a:rPr>
              <a:t>”.</a:t>
            </a:r>
          </a:p>
          <a:p>
            <a:endParaRPr lang="en-GB" sz="2800" dirty="0"/>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2"/>
          <p:cNvSpPr>
            <a:spLocks noGrp="1" noChangeArrowheads="1"/>
          </p:cNvSpPr>
          <p:nvPr>
            <p:ph type="title"/>
          </p:nvPr>
        </p:nvSpPr>
        <p:spPr>
          <a:xfrm>
            <a:off x="1259632" y="483518"/>
            <a:ext cx="8229600" cy="624483"/>
          </a:xfrm>
        </p:spPr>
        <p:txBody>
          <a:bodyPr/>
          <a:lstStyle/>
          <a:p>
            <a:pPr eaLnBrk="1" hangingPunct="1">
              <a:defRPr/>
            </a:pPr>
            <a:r>
              <a:rPr lang="en-CA" sz="3600" dirty="0">
                <a:solidFill>
                  <a:srgbClr val="FFFF00"/>
                </a:solidFill>
                <a:effectLst>
                  <a:outerShdw blurRad="38100" dist="63500" dir="2700000" algn="tl">
                    <a:srgbClr val="000000"/>
                  </a:outerShdw>
                </a:effectLst>
              </a:rPr>
              <a:t>Perspective of Sin</a:t>
            </a:r>
          </a:p>
        </p:txBody>
      </p:sp>
      <p:sp>
        <p:nvSpPr>
          <p:cNvPr id="373763" name="Rectangle 3"/>
          <p:cNvSpPr>
            <a:spLocks noGrp="1" noChangeArrowheads="1"/>
          </p:cNvSpPr>
          <p:nvPr>
            <p:ph type="body" idx="1"/>
          </p:nvPr>
        </p:nvSpPr>
        <p:spPr>
          <a:xfrm>
            <a:off x="1259632" y="1168004"/>
            <a:ext cx="6768752" cy="3618309"/>
          </a:xfrm>
        </p:spPr>
        <p:txBody>
          <a:bodyPr/>
          <a:lstStyle/>
          <a:p>
            <a:pPr eaLnBrk="1" hangingPunct="1">
              <a:lnSpc>
                <a:spcPct val="90000"/>
              </a:lnSpc>
              <a:buFontTx/>
              <a:buNone/>
              <a:defRPr/>
            </a:pPr>
            <a:r>
              <a:rPr lang="en-CA" sz="2400" dirty="0">
                <a:effectLst>
                  <a:outerShdw blurRad="38100" dist="63500" dir="2700000" algn="tl">
                    <a:srgbClr val="000000"/>
                  </a:outerShdw>
                </a:effectLst>
              </a:rPr>
              <a:t>What is God’s purpose in redemption?</a:t>
            </a:r>
          </a:p>
          <a:p>
            <a:pPr eaLnBrk="1" hangingPunct="1">
              <a:lnSpc>
                <a:spcPct val="90000"/>
              </a:lnSpc>
              <a:defRPr/>
            </a:pPr>
            <a:r>
              <a:rPr lang="en-CA" sz="2400" dirty="0">
                <a:effectLst>
                  <a:outerShdw blurRad="38100" dist="63500" dir="2700000" algn="tl">
                    <a:srgbClr val="000000"/>
                  </a:outerShdw>
                </a:effectLst>
              </a:rPr>
              <a:t>God wants us to live out of His very life and He offered that opportunity to Adam, but what breaks the heart of God is that Adam chose to live independent from God and missed out on the glory (Character) of God. </a:t>
            </a:r>
          </a:p>
          <a:p>
            <a:pPr eaLnBrk="1" hangingPunct="1">
              <a:lnSpc>
                <a:spcPct val="90000"/>
              </a:lnSpc>
              <a:defRPr/>
            </a:pPr>
            <a:r>
              <a:rPr lang="en-CA" sz="2400" dirty="0">
                <a:effectLst>
                  <a:outerShdw blurRad="38100" dist="63500" dir="2700000" algn="tl">
                    <a:srgbClr val="000000"/>
                  </a:outerShdw>
                </a:effectLst>
              </a:rPr>
              <a:t>The result of sin is that we forfeit God’s glory - the result of redemption is that we are now qualified to enjoy His glory.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3763">
                                            <p:txEl>
                                              <p:pRg st="0" end="0"/>
                                            </p:txEl>
                                          </p:spTgt>
                                        </p:tgtEl>
                                        <p:attrNameLst>
                                          <p:attrName>style.visibility</p:attrName>
                                        </p:attrNameLst>
                                      </p:cBhvr>
                                      <p:to>
                                        <p:strVal val="visible"/>
                                      </p:to>
                                    </p:set>
                                    <p:animEffect transition="in" filter="fade">
                                      <p:cBhvr>
                                        <p:cTn id="7" dur="1000"/>
                                        <p:tgtEl>
                                          <p:spTgt spid="3737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73763">
                                            <p:txEl>
                                              <p:pRg st="1" end="1"/>
                                            </p:txEl>
                                          </p:spTgt>
                                        </p:tgtEl>
                                        <p:attrNameLst>
                                          <p:attrName>style.visibility</p:attrName>
                                        </p:attrNameLst>
                                      </p:cBhvr>
                                      <p:to>
                                        <p:strVal val="visible"/>
                                      </p:to>
                                    </p:set>
                                    <p:animEffect transition="in" filter="fade">
                                      <p:cBhvr>
                                        <p:cTn id="12" dur="1000"/>
                                        <p:tgtEl>
                                          <p:spTgt spid="3737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73763">
                                            <p:txEl>
                                              <p:pRg st="2" end="2"/>
                                            </p:txEl>
                                          </p:spTgt>
                                        </p:tgtEl>
                                        <p:attrNameLst>
                                          <p:attrName>style.visibility</p:attrName>
                                        </p:attrNameLst>
                                      </p:cBhvr>
                                      <p:to>
                                        <p:strVal val="visible"/>
                                      </p:to>
                                    </p:set>
                                    <p:animEffect transition="in" filter="fade">
                                      <p:cBhvr>
                                        <p:cTn id="17" dur="1000"/>
                                        <p:tgtEl>
                                          <p:spTgt spid="3737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376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82" name="Rectangle 2"/>
          <p:cNvSpPr>
            <a:spLocks noGrp="1" noChangeArrowheads="1"/>
          </p:cNvSpPr>
          <p:nvPr>
            <p:ph type="title"/>
          </p:nvPr>
        </p:nvSpPr>
        <p:spPr>
          <a:xfrm>
            <a:off x="1259632" y="483518"/>
            <a:ext cx="8229600" cy="624483"/>
          </a:xfrm>
        </p:spPr>
        <p:txBody>
          <a:bodyPr/>
          <a:lstStyle/>
          <a:p>
            <a:pPr eaLnBrk="1" hangingPunct="1">
              <a:defRPr/>
            </a:pPr>
            <a:r>
              <a:rPr lang="en-CA" sz="3600" dirty="0">
                <a:solidFill>
                  <a:srgbClr val="FFFF00"/>
                </a:solidFill>
                <a:effectLst>
                  <a:outerShdw blurRad="38100" dist="50800" dir="2700000" algn="tl">
                    <a:srgbClr val="000000"/>
                  </a:outerShdw>
                </a:effectLst>
              </a:rPr>
              <a:t>Two Realms/Two Realities</a:t>
            </a:r>
          </a:p>
        </p:txBody>
      </p:sp>
      <p:sp>
        <p:nvSpPr>
          <p:cNvPr id="634883" name="Rectangle 3"/>
          <p:cNvSpPr>
            <a:spLocks noGrp="1" noChangeArrowheads="1"/>
          </p:cNvSpPr>
          <p:nvPr>
            <p:ph type="body" idx="1"/>
          </p:nvPr>
        </p:nvSpPr>
        <p:spPr>
          <a:xfrm>
            <a:off x="1259632" y="1131590"/>
            <a:ext cx="6696744" cy="3528392"/>
          </a:xfrm>
        </p:spPr>
        <p:txBody>
          <a:bodyPr/>
          <a:lstStyle/>
          <a:p>
            <a:pPr eaLnBrk="1" hangingPunct="1">
              <a:lnSpc>
                <a:spcPct val="90000"/>
              </a:lnSpc>
              <a:defRPr/>
            </a:pPr>
            <a:r>
              <a:rPr lang="en-CA" sz="2800" dirty="0">
                <a:effectLst>
                  <a:outerShdw blurRad="38100" dist="63500" dir="2700000" algn="tl">
                    <a:srgbClr val="000000"/>
                  </a:outerShdw>
                </a:effectLst>
              </a:rPr>
              <a:t>God is Eternal and His realm is not limited in any way!  </a:t>
            </a:r>
          </a:p>
          <a:p>
            <a:pPr eaLnBrk="1" hangingPunct="1">
              <a:lnSpc>
                <a:spcPct val="90000"/>
              </a:lnSpc>
              <a:defRPr/>
            </a:pPr>
            <a:r>
              <a:rPr lang="en-CA" sz="2800" dirty="0">
                <a:effectLst>
                  <a:outerShdw blurRad="38100" dist="63500" dir="2700000" algn="tl">
                    <a:srgbClr val="000000"/>
                  </a:outerShdw>
                </a:effectLst>
              </a:rPr>
              <a:t>He is Eternally Present! Always was! Always will be!</a:t>
            </a:r>
          </a:p>
          <a:p>
            <a:pPr eaLnBrk="1" hangingPunct="1">
              <a:lnSpc>
                <a:spcPct val="90000"/>
              </a:lnSpc>
              <a:defRPr/>
            </a:pPr>
            <a:r>
              <a:rPr lang="en-CA" sz="2800" dirty="0">
                <a:effectLst>
                  <a:outerShdw blurRad="38100" dist="63500" dir="2700000" algn="tl">
                    <a:srgbClr val="000000"/>
                  </a:outerShdw>
                </a:effectLst>
              </a:rPr>
              <a:t>We are temporal and are limited by time and space.</a:t>
            </a:r>
          </a:p>
          <a:p>
            <a:pPr eaLnBrk="1" hangingPunct="1">
              <a:lnSpc>
                <a:spcPct val="90000"/>
              </a:lnSpc>
              <a:defRPr/>
            </a:pPr>
            <a:r>
              <a:rPr lang="en-CA" sz="2800" dirty="0">
                <a:effectLst>
                  <a:outerShdw blurRad="38100" dist="63500" dir="2700000" algn="tl">
                    <a:srgbClr val="000000"/>
                  </a:outerShdw>
                </a:effectLst>
              </a:rPr>
              <a:t>In this session we will try to relate the eternal to the temporal realities.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34883">
                                            <p:txEl>
                                              <p:pRg st="0" end="0"/>
                                            </p:txEl>
                                          </p:spTgt>
                                        </p:tgtEl>
                                        <p:attrNameLst>
                                          <p:attrName>style.visibility</p:attrName>
                                        </p:attrNameLst>
                                      </p:cBhvr>
                                      <p:to>
                                        <p:strVal val="visible"/>
                                      </p:to>
                                    </p:set>
                                    <p:animEffect transition="in" filter="dissolve">
                                      <p:cBhvr>
                                        <p:cTn id="7" dur="1000"/>
                                        <p:tgtEl>
                                          <p:spTgt spid="6348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34883">
                                            <p:txEl>
                                              <p:pRg st="1" end="1"/>
                                            </p:txEl>
                                          </p:spTgt>
                                        </p:tgtEl>
                                        <p:attrNameLst>
                                          <p:attrName>style.visibility</p:attrName>
                                        </p:attrNameLst>
                                      </p:cBhvr>
                                      <p:to>
                                        <p:strVal val="visible"/>
                                      </p:to>
                                    </p:set>
                                    <p:animEffect transition="in" filter="dissolve">
                                      <p:cBhvr>
                                        <p:cTn id="12" dur="1000"/>
                                        <p:tgtEl>
                                          <p:spTgt spid="63488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34883">
                                            <p:txEl>
                                              <p:pRg st="2" end="2"/>
                                            </p:txEl>
                                          </p:spTgt>
                                        </p:tgtEl>
                                        <p:attrNameLst>
                                          <p:attrName>style.visibility</p:attrName>
                                        </p:attrNameLst>
                                      </p:cBhvr>
                                      <p:to>
                                        <p:strVal val="visible"/>
                                      </p:to>
                                    </p:set>
                                    <p:animEffect transition="in" filter="dissolve">
                                      <p:cBhvr>
                                        <p:cTn id="17" dur="1000"/>
                                        <p:tgtEl>
                                          <p:spTgt spid="63488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34883">
                                            <p:txEl>
                                              <p:pRg st="3" end="3"/>
                                            </p:txEl>
                                          </p:spTgt>
                                        </p:tgtEl>
                                        <p:attrNameLst>
                                          <p:attrName>style.visibility</p:attrName>
                                        </p:attrNameLst>
                                      </p:cBhvr>
                                      <p:to>
                                        <p:strVal val="visible"/>
                                      </p:to>
                                    </p:set>
                                    <p:animEffect transition="in" filter="dissolve">
                                      <p:cBhvr>
                                        <p:cTn id="22" dur="1000"/>
                                        <p:tgtEl>
                                          <p:spTgt spid="63488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88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187624" y="483518"/>
            <a:ext cx="8229600" cy="624483"/>
          </a:xfrm>
        </p:spPr>
        <p:txBody>
          <a:bodyPr/>
          <a:lstStyle/>
          <a:p>
            <a:pPr eaLnBrk="1" hangingPunct="1">
              <a:defRPr/>
            </a:pPr>
            <a:r>
              <a:rPr lang="en-US" sz="3400" dirty="0">
                <a:solidFill>
                  <a:srgbClr val="FFFF00"/>
                </a:solidFill>
              </a:rPr>
              <a:t>God’s Purpose - Eternal Life/Glory</a:t>
            </a:r>
          </a:p>
        </p:txBody>
      </p:sp>
      <p:sp>
        <p:nvSpPr>
          <p:cNvPr id="25603" name="Rectangle 3"/>
          <p:cNvSpPr>
            <a:spLocks noGrp="1" noChangeArrowheads="1"/>
          </p:cNvSpPr>
          <p:nvPr>
            <p:ph type="body" idx="1"/>
          </p:nvPr>
        </p:nvSpPr>
        <p:spPr>
          <a:xfrm>
            <a:off x="2339752" y="1347614"/>
            <a:ext cx="4320480" cy="333375"/>
          </a:xfrm>
        </p:spPr>
        <p:txBody>
          <a:bodyPr/>
          <a:lstStyle/>
          <a:p>
            <a:pPr algn="ctr" eaLnBrk="1" hangingPunct="1">
              <a:buFontTx/>
              <a:buNone/>
              <a:defRPr/>
            </a:pPr>
            <a:r>
              <a:rPr lang="en-US" sz="2000" dirty="0" smtClean="0">
                <a:solidFill>
                  <a:srgbClr val="CCFFFF"/>
                </a:solidFill>
                <a:effectLst>
                  <a:outerShdw blurRad="38100" dist="76200" dir="2700000" algn="tl">
                    <a:srgbClr val="000000"/>
                  </a:outerShdw>
                </a:effectLst>
              </a:rPr>
              <a:t> </a:t>
            </a:r>
            <a:r>
              <a:rPr lang="en-US" sz="2000" dirty="0">
                <a:solidFill>
                  <a:schemeClr val="accent1"/>
                </a:solidFill>
                <a:effectLst>
                  <a:outerShdw blurRad="38100" dist="76200" dir="2700000" algn="tl">
                    <a:srgbClr val="000000"/>
                  </a:outerShdw>
                </a:effectLst>
              </a:rPr>
              <a:t>Christ’s Life = Eternal Life</a:t>
            </a:r>
          </a:p>
        </p:txBody>
      </p:sp>
      <p:grpSp>
        <p:nvGrpSpPr>
          <p:cNvPr id="25604" name="Group 4"/>
          <p:cNvGrpSpPr>
            <a:grpSpLocks/>
          </p:cNvGrpSpPr>
          <p:nvPr/>
        </p:nvGrpSpPr>
        <p:grpSpPr bwMode="auto">
          <a:xfrm>
            <a:off x="1331640" y="1779662"/>
            <a:ext cx="6480374" cy="72008"/>
            <a:chOff x="476" y="1570"/>
            <a:chExt cx="4445" cy="0"/>
          </a:xfrm>
        </p:grpSpPr>
        <p:sp>
          <p:nvSpPr>
            <p:cNvPr id="117770" name="Line 5"/>
            <p:cNvSpPr>
              <a:spLocks noChangeShapeType="1"/>
            </p:cNvSpPr>
            <p:nvPr/>
          </p:nvSpPr>
          <p:spPr bwMode="auto">
            <a:xfrm>
              <a:off x="793" y="1570"/>
              <a:ext cx="4128" cy="0"/>
            </a:xfrm>
            <a:prstGeom prst="line">
              <a:avLst/>
            </a:prstGeom>
            <a:noFill/>
            <a:ln w="38100">
              <a:solidFill>
                <a:srgbClr val="000000"/>
              </a:solidFill>
              <a:round/>
              <a:headEnd/>
              <a:tailEnd type="triangle" w="med" len="med"/>
            </a:ln>
          </p:spPr>
          <p:txBody>
            <a:bodyPr/>
            <a:lstStyle/>
            <a:p>
              <a:endParaRPr lang="en-CA" dirty="0"/>
            </a:p>
          </p:txBody>
        </p:sp>
        <p:sp>
          <p:nvSpPr>
            <p:cNvPr id="117771" name="Line 6"/>
            <p:cNvSpPr>
              <a:spLocks noChangeShapeType="1"/>
            </p:cNvSpPr>
            <p:nvPr/>
          </p:nvSpPr>
          <p:spPr bwMode="auto">
            <a:xfrm flipH="1">
              <a:off x="476" y="1570"/>
              <a:ext cx="317" cy="0"/>
            </a:xfrm>
            <a:prstGeom prst="line">
              <a:avLst/>
            </a:prstGeom>
            <a:noFill/>
            <a:ln w="38100">
              <a:solidFill>
                <a:srgbClr val="000000"/>
              </a:solidFill>
              <a:round/>
              <a:headEnd/>
              <a:tailEnd type="triangle" w="med" len="med"/>
            </a:ln>
          </p:spPr>
          <p:txBody>
            <a:bodyPr/>
            <a:lstStyle/>
            <a:p>
              <a:endParaRPr lang="en-CA" dirty="0"/>
            </a:p>
          </p:txBody>
        </p:sp>
      </p:grpSp>
      <p:sp>
        <p:nvSpPr>
          <p:cNvPr id="25607" name="Text Box 7"/>
          <p:cNvSpPr txBox="1">
            <a:spLocks noChangeArrowheads="1"/>
          </p:cNvSpPr>
          <p:nvPr/>
        </p:nvSpPr>
        <p:spPr bwMode="auto">
          <a:xfrm>
            <a:off x="1259632" y="1131590"/>
            <a:ext cx="1152525" cy="584775"/>
          </a:xfrm>
          <a:prstGeom prst="rect">
            <a:avLst/>
          </a:prstGeom>
          <a:noFill/>
          <a:ln w="9525">
            <a:noFill/>
            <a:miter lim="800000"/>
            <a:headEnd/>
            <a:tailEnd/>
          </a:ln>
          <a:effectLst>
            <a:outerShdw dist="35921" dir="2700000" algn="ctr" rotWithShape="0">
              <a:srgbClr val="00001C"/>
            </a:outerShdw>
          </a:effectLst>
        </p:spPr>
        <p:txBody>
          <a:bodyPr>
            <a:spAutoFit/>
          </a:bodyPr>
          <a:lstStyle/>
          <a:p>
            <a:pPr>
              <a:spcBef>
                <a:spcPct val="50000"/>
              </a:spcBef>
              <a:defRPr/>
            </a:pPr>
            <a:r>
              <a:rPr lang="en-US" sz="1600" b="1" dirty="0">
                <a:solidFill>
                  <a:srgbClr val="FFFF00"/>
                </a:solidFill>
                <a:effectLst/>
                <a:latin typeface="Tahoma" pitchFamily="34" charset="0"/>
              </a:rPr>
              <a:t>Eternity Past</a:t>
            </a:r>
          </a:p>
        </p:txBody>
      </p:sp>
      <p:sp>
        <p:nvSpPr>
          <p:cNvPr id="25608" name="Text Box 8"/>
          <p:cNvSpPr txBox="1">
            <a:spLocks noChangeArrowheads="1"/>
          </p:cNvSpPr>
          <p:nvPr/>
        </p:nvSpPr>
        <p:spPr bwMode="auto">
          <a:xfrm>
            <a:off x="6948264" y="915566"/>
            <a:ext cx="1152525" cy="830997"/>
          </a:xfrm>
          <a:prstGeom prst="rect">
            <a:avLst/>
          </a:prstGeom>
          <a:noFill/>
          <a:ln w="9525">
            <a:noFill/>
            <a:miter lim="800000"/>
            <a:headEnd/>
            <a:tailEnd/>
          </a:ln>
          <a:effectLst>
            <a:outerShdw dist="35921" dir="2700000" algn="ctr" rotWithShape="0">
              <a:srgbClr val="00001C"/>
            </a:outerShdw>
          </a:effectLst>
        </p:spPr>
        <p:txBody>
          <a:bodyPr>
            <a:spAutoFit/>
          </a:bodyPr>
          <a:lstStyle/>
          <a:p>
            <a:pPr>
              <a:spcBef>
                <a:spcPct val="50000"/>
              </a:spcBef>
              <a:defRPr/>
            </a:pPr>
            <a:r>
              <a:rPr lang="en-US" sz="1600" b="1" dirty="0">
                <a:solidFill>
                  <a:srgbClr val="FFFF00"/>
                </a:solidFill>
                <a:effectLst/>
                <a:latin typeface="Tahoma" pitchFamily="34" charset="0"/>
              </a:rPr>
              <a:t>Eternity Future Heaven</a:t>
            </a:r>
          </a:p>
        </p:txBody>
      </p:sp>
      <p:sp>
        <p:nvSpPr>
          <p:cNvPr id="25609" name="Text Box 9"/>
          <p:cNvSpPr txBox="1">
            <a:spLocks noChangeArrowheads="1"/>
          </p:cNvSpPr>
          <p:nvPr/>
        </p:nvSpPr>
        <p:spPr bwMode="auto">
          <a:xfrm>
            <a:off x="1259632" y="2499742"/>
            <a:ext cx="6768752" cy="1338828"/>
          </a:xfrm>
          <a:prstGeom prst="rect">
            <a:avLst/>
          </a:prstGeom>
          <a:noFill/>
          <a:ln w="9525">
            <a:noFill/>
            <a:miter lim="800000"/>
            <a:headEnd/>
            <a:tailEnd/>
          </a:ln>
          <a:effectLst/>
        </p:spPr>
        <p:txBody>
          <a:bodyPr wrap="square">
            <a:spAutoFit/>
          </a:bodyPr>
          <a:lstStyle/>
          <a:p>
            <a:pPr>
              <a:spcBef>
                <a:spcPct val="50000"/>
              </a:spcBef>
              <a:defRPr/>
            </a:pPr>
            <a:r>
              <a:rPr lang="en-US" b="1" dirty="0">
                <a:solidFill>
                  <a:schemeClr val="accent1"/>
                </a:solidFill>
                <a:effectLst>
                  <a:outerShdw blurRad="38100" dist="76200" dir="2700000" algn="tl">
                    <a:srgbClr val="000000"/>
                  </a:outerShdw>
                </a:effectLst>
                <a:latin typeface="Tahoma" pitchFamily="34" charset="0"/>
              </a:rPr>
              <a:t>Jesus prayed to His Father:</a:t>
            </a:r>
          </a:p>
          <a:p>
            <a:pPr algn="ctr">
              <a:spcBef>
                <a:spcPct val="50000"/>
              </a:spcBef>
              <a:defRPr/>
            </a:pPr>
            <a:r>
              <a:rPr lang="en-US" b="1" i="1" dirty="0">
                <a:solidFill>
                  <a:srgbClr val="FFFF00"/>
                </a:solidFill>
                <a:effectLst>
                  <a:outerShdw blurRad="38100" dist="76200" dir="2700000" algn="tl">
                    <a:srgbClr val="000000"/>
                  </a:outerShdw>
                </a:effectLst>
                <a:latin typeface="Tahoma" pitchFamily="34" charset="0"/>
              </a:rPr>
              <a:t>“ Now this is Eternal life: That they may know You, the only true God, and Jesus Christ, whom You have </a:t>
            </a:r>
            <a:r>
              <a:rPr lang="en-US" b="1" i="1" dirty="0" smtClean="0">
                <a:solidFill>
                  <a:srgbClr val="FFFF00"/>
                </a:solidFill>
                <a:effectLst>
                  <a:outerShdw blurRad="38100" dist="76200" dir="2700000" algn="tl">
                    <a:srgbClr val="000000"/>
                  </a:outerShdw>
                </a:effectLst>
                <a:latin typeface="Tahoma" pitchFamily="34" charset="0"/>
              </a:rPr>
              <a:t>sent.” </a:t>
            </a:r>
            <a:r>
              <a:rPr lang="en-US" i="1" dirty="0" smtClean="0">
                <a:effectLst>
                  <a:outerShdw blurRad="38100" dist="76200" dir="2700000" algn="tl">
                    <a:srgbClr val="000000"/>
                  </a:outerShdw>
                </a:effectLst>
                <a:latin typeface="Tahoma" pitchFamily="34" charset="0"/>
              </a:rPr>
              <a:t>      					</a:t>
            </a:r>
            <a:r>
              <a:rPr lang="en-US" sz="1600" dirty="0" smtClean="0">
                <a:effectLst>
                  <a:outerShdw blurRad="38100" dist="76200" dir="2700000" algn="tl">
                    <a:srgbClr val="000000"/>
                  </a:outerShdw>
                </a:effectLst>
                <a:latin typeface="Tahoma" pitchFamily="34" charset="0"/>
              </a:rPr>
              <a:t>John </a:t>
            </a:r>
            <a:r>
              <a:rPr lang="en-US" sz="1600" dirty="0">
                <a:effectLst>
                  <a:outerShdw blurRad="38100" dist="76200" dir="2700000" algn="tl">
                    <a:srgbClr val="000000"/>
                  </a:outerShdw>
                </a:effectLst>
                <a:latin typeface="Tahoma" pitchFamily="34" charset="0"/>
              </a:rPr>
              <a:t>17:3 </a:t>
            </a:r>
          </a:p>
        </p:txBody>
      </p:sp>
      <p:sp>
        <p:nvSpPr>
          <p:cNvPr id="25610" name="Text Box 10"/>
          <p:cNvSpPr txBox="1">
            <a:spLocks noChangeArrowheads="1"/>
          </p:cNvSpPr>
          <p:nvPr/>
        </p:nvSpPr>
        <p:spPr bwMode="auto">
          <a:xfrm>
            <a:off x="1187624" y="3795886"/>
            <a:ext cx="6840760" cy="923330"/>
          </a:xfrm>
          <a:prstGeom prst="rect">
            <a:avLst/>
          </a:prstGeom>
          <a:noFill/>
          <a:ln w="9525">
            <a:noFill/>
            <a:miter lim="800000"/>
            <a:headEnd/>
            <a:tailEnd/>
          </a:ln>
          <a:effectLst/>
        </p:spPr>
        <p:txBody>
          <a:bodyPr wrap="square">
            <a:spAutoFit/>
          </a:bodyPr>
          <a:lstStyle/>
          <a:p>
            <a:pPr>
              <a:spcBef>
                <a:spcPct val="50000"/>
              </a:spcBef>
              <a:defRPr/>
            </a:pPr>
            <a:r>
              <a:rPr lang="en-US" b="1" i="1" dirty="0">
                <a:solidFill>
                  <a:srgbClr val="FFFF00"/>
                </a:solidFill>
                <a:effectLst>
                  <a:outerShdw blurRad="38100" dist="63500" dir="2700000" algn="tl">
                    <a:srgbClr val="000000"/>
                  </a:outerShdw>
                </a:effectLst>
                <a:latin typeface="Tahoma" pitchFamily="34" charset="0"/>
              </a:rPr>
              <a:t>“I am the Alpha and the Omega,”</a:t>
            </a:r>
            <a:r>
              <a:rPr lang="en-US" dirty="0">
                <a:effectLst>
                  <a:outerShdw blurRad="38100" dist="63500" dir="2700000" algn="tl">
                    <a:srgbClr val="000000"/>
                  </a:outerShdw>
                </a:effectLst>
                <a:latin typeface="Tahoma" pitchFamily="34" charset="0"/>
              </a:rPr>
              <a:t> says the Lord God, </a:t>
            </a:r>
            <a:r>
              <a:rPr lang="en-US" b="1" i="1" dirty="0">
                <a:solidFill>
                  <a:srgbClr val="FFFF00"/>
                </a:solidFill>
                <a:effectLst>
                  <a:outerShdw blurRad="38100" dist="63500" dir="2700000" algn="tl">
                    <a:srgbClr val="000000"/>
                  </a:outerShdw>
                </a:effectLst>
                <a:latin typeface="Tahoma" pitchFamily="34" charset="0"/>
              </a:rPr>
              <a:t>“who is, and who was, and who is to come, the Almighty.” </a:t>
            </a:r>
            <a:r>
              <a:rPr lang="en-US" b="1" i="1" dirty="0" smtClean="0">
                <a:solidFill>
                  <a:srgbClr val="FFFF00"/>
                </a:solidFill>
                <a:effectLst>
                  <a:outerShdw blurRad="38100" dist="63500" dir="2700000" algn="tl">
                    <a:srgbClr val="000000"/>
                  </a:outerShdw>
                </a:effectLst>
                <a:latin typeface="Tahoma" pitchFamily="34" charset="0"/>
              </a:rPr>
              <a:t>  </a:t>
            </a:r>
            <a:r>
              <a:rPr lang="en-US" b="1" i="1" dirty="0">
                <a:solidFill>
                  <a:srgbClr val="FFFF00"/>
                </a:solidFill>
                <a:effectLst>
                  <a:outerShdw blurRad="38100" dist="63500" dir="2700000" algn="tl">
                    <a:srgbClr val="000000"/>
                  </a:outerShdw>
                </a:effectLst>
                <a:latin typeface="Tahoma" pitchFamily="34" charset="0"/>
              </a:rPr>
              <a:t>	</a:t>
            </a:r>
            <a:r>
              <a:rPr lang="en-US" b="1" i="1" dirty="0" smtClean="0">
                <a:solidFill>
                  <a:srgbClr val="FFFF00"/>
                </a:solidFill>
                <a:effectLst>
                  <a:outerShdw blurRad="38100" dist="63500" dir="2700000" algn="tl">
                    <a:srgbClr val="000000"/>
                  </a:outerShdw>
                </a:effectLst>
                <a:latin typeface="Tahoma" pitchFamily="34" charset="0"/>
              </a:rPr>
              <a:t>					      </a:t>
            </a:r>
            <a:r>
              <a:rPr lang="en-US" sz="1600" dirty="0" smtClean="0">
                <a:effectLst>
                  <a:outerShdw blurRad="38100" dist="63500" dir="2700000" algn="tl">
                    <a:srgbClr val="000000"/>
                  </a:outerShdw>
                </a:effectLst>
                <a:latin typeface="Tahoma" pitchFamily="34" charset="0"/>
              </a:rPr>
              <a:t>Revelation </a:t>
            </a:r>
            <a:r>
              <a:rPr lang="en-US" sz="1600" dirty="0">
                <a:effectLst>
                  <a:outerShdw blurRad="38100" dist="63500" dir="2700000" algn="tl">
                    <a:srgbClr val="000000"/>
                  </a:outerShdw>
                </a:effectLst>
                <a:latin typeface="Tahoma" pitchFamily="34" charset="0"/>
              </a:rPr>
              <a:t>1:8</a:t>
            </a:r>
          </a:p>
        </p:txBody>
      </p:sp>
      <p:sp>
        <p:nvSpPr>
          <p:cNvPr id="25611" name="Text Box 11"/>
          <p:cNvSpPr txBox="1">
            <a:spLocks noChangeArrowheads="1"/>
          </p:cNvSpPr>
          <p:nvPr/>
        </p:nvSpPr>
        <p:spPr bwMode="auto">
          <a:xfrm>
            <a:off x="1187624" y="1995686"/>
            <a:ext cx="6840760" cy="584775"/>
          </a:xfrm>
          <a:prstGeom prst="rect">
            <a:avLst/>
          </a:prstGeom>
          <a:noFill/>
          <a:ln w="9525">
            <a:noFill/>
            <a:miter lim="800000"/>
            <a:headEnd/>
            <a:tailEnd/>
          </a:ln>
          <a:effectLst/>
        </p:spPr>
        <p:txBody>
          <a:bodyPr wrap="square">
            <a:spAutoFit/>
          </a:bodyPr>
          <a:lstStyle/>
          <a:p>
            <a:pPr algn="ctr">
              <a:spcBef>
                <a:spcPct val="50000"/>
              </a:spcBef>
              <a:defRPr/>
            </a:pPr>
            <a:r>
              <a:rPr lang="en-GB" sz="1600" b="1" dirty="0">
                <a:solidFill>
                  <a:schemeClr val="accent1"/>
                </a:solidFill>
                <a:effectLst>
                  <a:outerShdw blurRad="38100" dist="76200" dir="2700000" algn="tl">
                    <a:schemeClr val="accent4">
                      <a:lumMod val="10000"/>
                    </a:schemeClr>
                  </a:outerShdw>
                </a:effectLst>
                <a:latin typeface="Tahoma" pitchFamily="34" charset="0"/>
              </a:rPr>
              <a:t>“Eternal Life”</a:t>
            </a:r>
            <a:r>
              <a:rPr lang="en-GB" sz="1600" b="1" dirty="0">
                <a:effectLst>
                  <a:outerShdw blurRad="38100" dist="76200" dir="2700000" algn="tl">
                    <a:schemeClr val="accent4">
                      <a:lumMod val="10000"/>
                    </a:schemeClr>
                  </a:outerShdw>
                </a:effectLst>
                <a:latin typeface="Tahoma" pitchFamily="34" charset="0"/>
              </a:rPr>
              <a:t> </a:t>
            </a:r>
            <a:r>
              <a:rPr lang="en-GB" sz="1600" b="1" dirty="0">
                <a:solidFill>
                  <a:srgbClr val="FFFF00"/>
                </a:solidFill>
                <a:effectLst>
                  <a:outerShdw blurRad="38100" dist="76200" dir="2700000" algn="tl">
                    <a:schemeClr val="accent4">
                      <a:lumMod val="10000"/>
                    </a:schemeClr>
                  </a:outerShdw>
                </a:effectLst>
                <a:latin typeface="Tahoma" pitchFamily="34" charset="0"/>
              </a:rPr>
              <a:t>is more than just a long life; it is a whole new life - the type of life that God has, with no limitations of any kind.</a:t>
            </a:r>
            <a:endParaRPr lang="en-US" sz="1600" b="1" dirty="0">
              <a:solidFill>
                <a:srgbClr val="FFFF00"/>
              </a:solidFill>
              <a:effectLst>
                <a:outerShdw blurRad="38100" dist="76200" dir="2700000" algn="tl">
                  <a:schemeClr val="accent4">
                    <a:lumMod val="10000"/>
                  </a:schemeClr>
                </a:outerShdw>
              </a:effectLst>
              <a:latin typeface="Tahoma" pitchFamily="34" charset="0"/>
            </a:endParaRPr>
          </a:p>
        </p:txBody>
      </p:sp>
      <p:sp>
        <p:nvSpPr>
          <p:cNvPr id="25612" name="Text Box 12"/>
          <p:cNvSpPr txBox="1">
            <a:spLocks noChangeArrowheads="1"/>
          </p:cNvSpPr>
          <p:nvPr/>
        </p:nvSpPr>
        <p:spPr bwMode="auto">
          <a:xfrm>
            <a:off x="3059832" y="1707654"/>
            <a:ext cx="3024188" cy="338554"/>
          </a:xfrm>
          <a:prstGeom prst="rect">
            <a:avLst/>
          </a:prstGeom>
          <a:noFill/>
          <a:ln w="9525">
            <a:noFill/>
            <a:miter lim="800000"/>
            <a:headEnd/>
            <a:tailEnd/>
          </a:ln>
          <a:effectLst>
            <a:outerShdw dist="35921" dir="2700000" algn="ctr" rotWithShape="0">
              <a:srgbClr val="00001C"/>
            </a:outerShdw>
          </a:effectLst>
        </p:spPr>
        <p:txBody>
          <a:bodyPr>
            <a:spAutoFit/>
          </a:bodyPr>
          <a:lstStyle/>
          <a:p>
            <a:pPr algn="ctr">
              <a:spcBef>
                <a:spcPct val="50000"/>
              </a:spcBef>
              <a:defRPr/>
            </a:pPr>
            <a:r>
              <a:rPr lang="en-US" sz="1600" b="1" dirty="0">
                <a:solidFill>
                  <a:srgbClr val="FFFF00"/>
                </a:solidFill>
                <a:effectLst/>
                <a:latin typeface="Tahoma" pitchFamily="34" charset="0"/>
              </a:rPr>
              <a:t>Eternity Present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560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7" presetClass="entr" presetSubtype="10" fill="hold" nodeType="clickEffect">
                                  <p:stCondLst>
                                    <p:cond delay="0"/>
                                  </p:stCondLst>
                                  <p:childTnLst>
                                    <p:set>
                                      <p:cBhvr>
                                        <p:cTn id="10" dur="1" fill="hold">
                                          <p:stCondLst>
                                            <p:cond delay="0"/>
                                          </p:stCondLst>
                                        </p:cTn>
                                        <p:tgtEl>
                                          <p:spTgt spid="25604"/>
                                        </p:tgtEl>
                                        <p:attrNameLst>
                                          <p:attrName>style.visibility</p:attrName>
                                        </p:attrNameLst>
                                      </p:cBhvr>
                                      <p:to>
                                        <p:strVal val="visible"/>
                                      </p:to>
                                    </p:set>
                                    <p:anim calcmode="lin" valueType="num">
                                      <p:cBhvr>
                                        <p:cTn id="11" dur="500" fill="hold"/>
                                        <p:tgtEl>
                                          <p:spTgt spid="25604"/>
                                        </p:tgtEl>
                                        <p:attrNameLst>
                                          <p:attrName>ppt_w</p:attrName>
                                        </p:attrNameLst>
                                      </p:cBhvr>
                                      <p:tavLst>
                                        <p:tav tm="0">
                                          <p:val>
                                            <p:fltVal val="0"/>
                                          </p:val>
                                        </p:tav>
                                        <p:tav tm="100000">
                                          <p:val>
                                            <p:strVal val="#ppt_w"/>
                                          </p:val>
                                        </p:tav>
                                      </p:tavLst>
                                    </p:anim>
                                    <p:anim calcmode="lin" valueType="num">
                                      <p:cBhvr>
                                        <p:cTn id="12" dur="500" fill="hold"/>
                                        <p:tgtEl>
                                          <p:spTgt spid="25604"/>
                                        </p:tgtEl>
                                        <p:attrNameLst>
                                          <p:attrName>ppt_h</p:attrName>
                                        </p:attrNameLst>
                                      </p:cBhvr>
                                      <p:tavLst>
                                        <p:tav tm="0">
                                          <p:val>
                                            <p:strVal val="#ppt_h"/>
                                          </p:val>
                                        </p:tav>
                                        <p:tav tm="100000">
                                          <p:val>
                                            <p:strVal val="#ppt_h"/>
                                          </p:val>
                                        </p:tav>
                                      </p:tavLst>
                                    </p:anim>
                                  </p:childTnLst>
                                </p:cTn>
                              </p:par>
                              <p:par>
                                <p:cTn id="13" presetID="53" presetClass="entr" presetSubtype="0" fill="hold" nodeType="withEffect">
                                  <p:stCondLst>
                                    <p:cond delay="0"/>
                                  </p:stCondLst>
                                  <p:childTnLst>
                                    <p:set>
                                      <p:cBhvr>
                                        <p:cTn id="14" dur="1" fill="hold">
                                          <p:stCondLst>
                                            <p:cond delay="0"/>
                                          </p:stCondLst>
                                        </p:cTn>
                                        <p:tgtEl>
                                          <p:spTgt spid="25603">
                                            <p:txEl>
                                              <p:pRg st="0" end="0"/>
                                            </p:txEl>
                                          </p:spTgt>
                                        </p:tgtEl>
                                        <p:attrNameLst>
                                          <p:attrName>style.visibility</p:attrName>
                                        </p:attrNameLst>
                                      </p:cBhvr>
                                      <p:to>
                                        <p:strVal val="visible"/>
                                      </p:to>
                                    </p:set>
                                    <p:anim calcmode="lin" valueType="num">
                                      <p:cBhvr>
                                        <p:cTn id="15" dur="500" fill="hold"/>
                                        <p:tgtEl>
                                          <p:spTgt spid="25603">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25603">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2560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7" presetClass="entr" presetSubtype="10" fill="hold" grpId="0" nodeType="clickEffect">
                                  <p:stCondLst>
                                    <p:cond delay="0"/>
                                  </p:stCondLst>
                                  <p:childTnLst>
                                    <p:set>
                                      <p:cBhvr>
                                        <p:cTn id="21" dur="1" fill="hold">
                                          <p:stCondLst>
                                            <p:cond delay="0"/>
                                          </p:stCondLst>
                                        </p:cTn>
                                        <p:tgtEl>
                                          <p:spTgt spid="25607"/>
                                        </p:tgtEl>
                                        <p:attrNameLst>
                                          <p:attrName>style.visibility</p:attrName>
                                        </p:attrNameLst>
                                      </p:cBhvr>
                                      <p:to>
                                        <p:strVal val="visible"/>
                                      </p:to>
                                    </p:set>
                                    <p:anim calcmode="lin" valueType="num">
                                      <p:cBhvr>
                                        <p:cTn id="22" dur="500" fill="hold"/>
                                        <p:tgtEl>
                                          <p:spTgt spid="25607"/>
                                        </p:tgtEl>
                                        <p:attrNameLst>
                                          <p:attrName>ppt_w</p:attrName>
                                        </p:attrNameLst>
                                      </p:cBhvr>
                                      <p:tavLst>
                                        <p:tav tm="0">
                                          <p:val>
                                            <p:fltVal val="0"/>
                                          </p:val>
                                        </p:tav>
                                        <p:tav tm="100000">
                                          <p:val>
                                            <p:strVal val="#ppt_w"/>
                                          </p:val>
                                        </p:tav>
                                      </p:tavLst>
                                    </p:anim>
                                    <p:anim calcmode="lin" valueType="num">
                                      <p:cBhvr>
                                        <p:cTn id="23" dur="500" fill="hold"/>
                                        <p:tgtEl>
                                          <p:spTgt spid="25607"/>
                                        </p:tgtEl>
                                        <p:attrNameLst>
                                          <p:attrName>ppt_h</p:attrName>
                                        </p:attrNameLst>
                                      </p:cBhvr>
                                      <p:tavLst>
                                        <p:tav tm="0">
                                          <p:val>
                                            <p:strVal val="#ppt_h"/>
                                          </p:val>
                                        </p:tav>
                                        <p:tav tm="100000">
                                          <p:val>
                                            <p:strVal val="#ppt_h"/>
                                          </p:val>
                                        </p:tav>
                                      </p:tavLst>
                                    </p:anim>
                                  </p:childTnLst>
                                </p:cTn>
                              </p:par>
                              <p:par>
                                <p:cTn id="24" presetID="17" presetClass="entr" presetSubtype="10" fill="hold" grpId="0" nodeType="withEffect">
                                  <p:stCondLst>
                                    <p:cond delay="0"/>
                                  </p:stCondLst>
                                  <p:childTnLst>
                                    <p:set>
                                      <p:cBhvr>
                                        <p:cTn id="25" dur="1" fill="hold">
                                          <p:stCondLst>
                                            <p:cond delay="0"/>
                                          </p:stCondLst>
                                        </p:cTn>
                                        <p:tgtEl>
                                          <p:spTgt spid="25612"/>
                                        </p:tgtEl>
                                        <p:attrNameLst>
                                          <p:attrName>style.visibility</p:attrName>
                                        </p:attrNameLst>
                                      </p:cBhvr>
                                      <p:to>
                                        <p:strVal val="visible"/>
                                      </p:to>
                                    </p:set>
                                    <p:anim calcmode="lin" valueType="num">
                                      <p:cBhvr>
                                        <p:cTn id="26" dur="500" fill="hold"/>
                                        <p:tgtEl>
                                          <p:spTgt spid="25612"/>
                                        </p:tgtEl>
                                        <p:attrNameLst>
                                          <p:attrName>ppt_w</p:attrName>
                                        </p:attrNameLst>
                                      </p:cBhvr>
                                      <p:tavLst>
                                        <p:tav tm="0">
                                          <p:val>
                                            <p:fltVal val="0"/>
                                          </p:val>
                                        </p:tav>
                                        <p:tav tm="100000">
                                          <p:val>
                                            <p:strVal val="#ppt_w"/>
                                          </p:val>
                                        </p:tav>
                                      </p:tavLst>
                                    </p:anim>
                                    <p:anim calcmode="lin" valueType="num">
                                      <p:cBhvr>
                                        <p:cTn id="27" dur="500" fill="hold"/>
                                        <p:tgtEl>
                                          <p:spTgt spid="25612"/>
                                        </p:tgtEl>
                                        <p:attrNameLst>
                                          <p:attrName>ppt_h</p:attrName>
                                        </p:attrNameLst>
                                      </p:cBhvr>
                                      <p:tavLst>
                                        <p:tav tm="0">
                                          <p:val>
                                            <p:strVal val="#ppt_h"/>
                                          </p:val>
                                        </p:tav>
                                        <p:tav tm="100000">
                                          <p:val>
                                            <p:strVal val="#ppt_h"/>
                                          </p:val>
                                        </p:tav>
                                      </p:tavLst>
                                    </p:anim>
                                  </p:childTnLst>
                                </p:cTn>
                              </p:par>
                              <p:par>
                                <p:cTn id="28" presetID="17" presetClass="entr" presetSubtype="10" fill="hold" grpId="0" nodeType="withEffect">
                                  <p:stCondLst>
                                    <p:cond delay="0"/>
                                  </p:stCondLst>
                                  <p:childTnLst>
                                    <p:set>
                                      <p:cBhvr>
                                        <p:cTn id="29" dur="1" fill="hold">
                                          <p:stCondLst>
                                            <p:cond delay="0"/>
                                          </p:stCondLst>
                                        </p:cTn>
                                        <p:tgtEl>
                                          <p:spTgt spid="25608"/>
                                        </p:tgtEl>
                                        <p:attrNameLst>
                                          <p:attrName>style.visibility</p:attrName>
                                        </p:attrNameLst>
                                      </p:cBhvr>
                                      <p:to>
                                        <p:strVal val="visible"/>
                                      </p:to>
                                    </p:set>
                                    <p:anim calcmode="lin" valueType="num">
                                      <p:cBhvr>
                                        <p:cTn id="30" dur="500" fill="hold"/>
                                        <p:tgtEl>
                                          <p:spTgt spid="25608"/>
                                        </p:tgtEl>
                                        <p:attrNameLst>
                                          <p:attrName>ppt_w</p:attrName>
                                        </p:attrNameLst>
                                      </p:cBhvr>
                                      <p:tavLst>
                                        <p:tav tm="0">
                                          <p:val>
                                            <p:fltVal val="0"/>
                                          </p:val>
                                        </p:tav>
                                        <p:tav tm="100000">
                                          <p:val>
                                            <p:strVal val="#ppt_w"/>
                                          </p:val>
                                        </p:tav>
                                      </p:tavLst>
                                    </p:anim>
                                    <p:anim calcmode="lin" valueType="num">
                                      <p:cBhvr>
                                        <p:cTn id="31" dur="500" fill="hold"/>
                                        <p:tgtEl>
                                          <p:spTgt spid="25608"/>
                                        </p:tgtEl>
                                        <p:attrNameLst>
                                          <p:attrName>ppt_h</p:attrName>
                                        </p:attrNameLst>
                                      </p:cBhvr>
                                      <p:tavLst>
                                        <p:tav tm="0">
                                          <p:val>
                                            <p:strVal val="#ppt_h"/>
                                          </p:val>
                                        </p:tav>
                                        <p:tav tm="100000">
                                          <p:val>
                                            <p:strVal val="#ppt_h"/>
                                          </p:val>
                                        </p:tav>
                                      </p:tavLst>
                                    </p:anim>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5611"/>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3" presetClass="exit" presetSubtype="10" fill="hold" grpId="1" nodeType="clickEffect">
                                  <p:stCondLst>
                                    <p:cond delay="0"/>
                                  </p:stCondLst>
                                  <p:childTnLst>
                                    <p:animEffect transition="out" filter="blinds(horizontal)">
                                      <p:cBhvr>
                                        <p:cTn id="39" dur="500"/>
                                        <p:tgtEl>
                                          <p:spTgt spid="25611"/>
                                        </p:tgtEl>
                                      </p:cBhvr>
                                    </p:animEffect>
                                    <p:set>
                                      <p:cBhvr>
                                        <p:cTn id="40" dur="1" fill="hold">
                                          <p:stCondLst>
                                            <p:cond delay="499"/>
                                          </p:stCondLst>
                                        </p:cTn>
                                        <p:tgtEl>
                                          <p:spTgt spid="25611"/>
                                        </p:tgtEl>
                                        <p:attrNameLst>
                                          <p:attrName>style.visibility</p:attrName>
                                        </p:attrNameLst>
                                      </p:cBhvr>
                                      <p:to>
                                        <p:strVal val="hidden"/>
                                      </p:to>
                                    </p:set>
                                  </p:childTnLst>
                                </p:cTn>
                              </p:par>
                              <p:par>
                                <p:cTn id="41" presetID="1" presetClass="entr" presetSubtype="0" fill="hold" grpId="0" nodeType="withEffect">
                                  <p:stCondLst>
                                    <p:cond delay="0"/>
                                  </p:stCondLst>
                                  <p:childTnLst>
                                    <p:set>
                                      <p:cBhvr>
                                        <p:cTn id="42" dur="1" fill="hold">
                                          <p:stCondLst>
                                            <p:cond delay="0"/>
                                          </p:stCondLst>
                                        </p:cTn>
                                        <p:tgtEl>
                                          <p:spTgt spid="2560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3" presetClass="exit" presetSubtype="10" fill="hold" grpId="1" nodeType="clickEffect">
                                  <p:stCondLst>
                                    <p:cond delay="0"/>
                                  </p:stCondLst>
                                  <p:childTnLst>
                                    <p:animEffect transition="out" filter="blinds(horizontal)">
                                      <p:cBhvr>
                                        <p:cTn id="46" dur="500"/>
                                        <p:tgtEl>
                                          <p:spTgt spid="25609"/>
                                        </p:tgtEl>
                                      </p:cBhvr>
                                    </p:animEffect>
                                    <p:set>
                                      <p:cBhvr>
                                        <p:cTn id="47" dur="1" fill="hold">
                                          <p:stCondLst>
                                            <p:cond delay="499"/>
                                          </p:stCondLst>
                                        </p:cTn>
                                        <p:tgtEl>
                                          <p:spTgt spid="25609"/>
                                        </p:tgtEl>
                                        <p:attrNameLst>
                                          <p:attrName>style.visibility</p:attrName>
                                        </p:attrNameLst>
                                      </p:cBhvr>
                                      <p:to>
                                        <p:strVal val="hidden"/>
                                      </p:to>
                                    </p:set>
                                  </p:childTnLst>
                                </p:cTn>
                              </p:par>
                              <p:par>
                                <p:cTn id="48" presetID="1" presetClass="entr" presetSubtype="0" fill="hold" grpId="0" nodeType="withEffect">
                                  <p:stCondLst>
                                    <p:cond delay="0"/>
                                  </p:stCondLst>
                                  <p:childTnLst>
                                    <p:set>
                                      <p:cBhvr>
                                        <p:cTn id="49" dur="1" fill="hold">
                                          <p:stCondLst>
                                            <p:cond delay="0"/>
                                          </p:stCondLst>
                                        </p:cTn>
                                        <p:tgtEl>
                                          <p:spTgt spid="256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P spid="25607" grpId="0"/>
      <p:bldP spid="25608" grpId="0"/>
      <p:bldP spid="25609" grpId="0"/>
      <p:bldP spid="25609" grpId="1"/>
      <p:bldP spid="25610" grpId="0"/>
      <p:bldP spid="25611" grpId="0"/>
      <p:bldP spid="25611" grpId="1"/>
      <p:bldP spid="2561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259632" y="483518"/>
            <a:ext cx="8229600" cy="624483"/>
          </a:xfrm>
        </p:spPr>
        <p:txBody>
          <a:bodyPr/>
          <a:lstStyle/>
          <a:p>
            <a:pPr eaLnBrk="1" hangingPunct="1">
              <a:defRPr/>
            </a:pPr>
            <a:r>
              <a:rPr lang="en-US" sz="3400" dirty="0">
                <a:solidFill>
                  <a:srgbClr val="FFFF00"/>
                </a:solidFill>
              </a:rPr>
              <a:t>God’s Purpose - Eternal Life/Glory</a:t>
            </a:r>
          </a:p>
        </p:txBody>
      </p:sp>
      <p:sp>
        <p:nvSpPr>
          <p:cNvPr id="26627" name="Rectangle 3"/>
          <p:cNvSpPr>
            <a:spLocks noGrp="1" noChangeArrowheads="1"/>
          </p:cNvSpPr>
          <p:nvPr>
            <p:ph type="body" idx="1"/>
          </p:nvPr>
        </p:nvSpPr>
        <p:spPr>
          <a:xfrm>
            <a:off x="457200" y="1428750"/>
            <a:ext cx="8229600" cy="333375"/>
          </a:xfrm>
          <a:effectLst>
            <a:outerShdw dist="35921" dir="2700000" algn="ctr" rotWithShape="0">
              <a:srgbClr val="000000"/>
            </a:outerShdw>
          </a:effectLst>
        </p:spPr>
        <p:txBody>
          <a:bodyPr/>
          <a:lstStyle/>
          <a:p>
            <a:pPr eaLnBrk="1" hangingPunct="1">
              <a:buFontTx/>
              <a:buNone/>
              <a:defRPr/>
            </a:pPr>
            <a:r>
              <a:rPr lang="en-US" sz="2000" dirty="0">
                <a:solidFill>
                  <a:srgbClr val="CCFFFF"/>
                </a:solidFill>
                <a:effectLst/>
              </a:rPr>
              <a:t>                               </a:t>
            </a:r>
            <a:r>
              <a:rPr lang="en-US" sz="2000" dirty="0" smtClean="0">
                <a:solidFill>
                  <a:srgbClr val="CCFFFF"/>
                </a:solidFill>
                <a:effectLst/>
              </a:rPr>
              <a:t> </a:t>
            </a:r>
            <a:r>
              <a:rPr lang="en-US" sz="2000" dirty="0" smtClean="0">
                <a:solidFill>
                  <a:schemeClr val="accent1"/>
                </a:solidFill>
                <a:effectLst/>
              </a:rPr>
              <a:t>Christ’s </a:t>
            </a:r>
            <a:r>
              <a:rPr lang="en-US" sz="2000" dirty="0">
                <a:solidFill>
                  <a:schemeClr val="accent1"/>
                </a:solidFill>
                <a:effectLst/>
              </a:rPr>
              <a:t>Life = Eternal Life</a:t>
            </a:r>
          </a:p>
        </p:txBody>
      </p:sp>
      <p:grpSp>
        <p:nvGrpSpPr>
          <p:cNvPr id="119811" name="Group 4"/>
          <p:cNvGrpSpPr>
            <a:grpSpLocks/>
          </p:cNvGrpSpPr>
          <p:nvPr/>
        </p:nvGrpSpPr>
        <p:grpSpPr bwMode="auto">
          <a:xfrm>
            <a:off x="1403648" y="1869280"/>
            <a:ext cx="6408440" cy="54397"/>
            <a:chOff x="476" y="1570"/>
            <a:chExt cx="4445" cy="0"/>
          </a:xfrm>
        </p:grpSpPr>
        <p:sp>
          <p:nvSpPr>
            <p:cNvPr id="119817" name="Line 5"/>
            <p:cNvSpPr>
              <a:spLocks noChangeShapeType="1"/>
            </p:cNvSpPr>
            <p:nvPr/>
          </p:nvSpPr>
          <p:spPr bwMode="auto">
            <a:xfrm>
              <a:off x="793" y="1570"/>
              <a:ext cx="4128" cy="0"/>
            </a:xfrm>
            <a:prstGeom prst="line">
              <a:avLst/>
            </a:prstGeom>
            <a:noFill/>
            <a:ln w="38100">
              <a:solidFill>
                <a:srgbClr val="000000"/>
              </a:solidFill>
              <a:round/>
              <a:headEnd/>
              <a:tailEnd type="triangle" w="med" len="med"/>
            </a:ln>
          </p:spPr>
          <p:txBody>
            <a:bodyPr/>
            <a:lstStyle/>
            <a:p>
              <a:endParaRPr lang="en-CA" dirty="0"/>
            </a:p>
          </p:txBody>
        </p:sp>
        <p:sp>
          <p:nvSpPr>
            <p:cNvPr id="119818" name="Line 6"/>
            <p:cNvSpPr>
              <a:spLocks noChangeShapeType="1"/>
            </p:cNvSpPr>
            <p:nvPr/>
          </p:nvSpPr>
          <p:spPr bwMode="auto">
            <a:xfrm flipH="1">
              <a:off x="476" y="1570"/>
              <a:ext cx="317" cy="0"/>
            </a:xfrm>
            <a:prstGeom prst="line">
              <a:avLst/>
            </a:prstGeom>
            <a:noFill/>
            <a:ln w="38100">
              <a:solidFill>
                <a:srgbClr val="000000"/>
              </a:solidFill>
              <a:round/>
              <a:headEnd/>
              <a:tailEnd type="triangle" w="med" len="med"/>
            </a:ln>
          </p:spPr>
          <p:txBody>
            <a:bodyPr/>
            <a:lstStyle/>
            <a:p>
              <a:endParaRPr lang="en-CA" dirty="0"/>
            </a:p>
          </p:txBody>
        </p:sp>
      </p:grpSp>
      <p:sp>
        <p:nvSpPr>
          <p:cNvPr id="26631" name="Text Box 7"/>
          <p:cNvSpPr txBox="1">
            <a:spLocks noChangeArrowheads="1"/>
          </p:cNvSpPr>
          <p:nvPr/>
        </p:nvSpPr>
        <p:spPr bwMode="auto">
          <a:xfrm>
            <a:off x="1331640" y="1131590"/>
            <a:ext cx="1152525" cy="646331"/>
          </a:xfrm>
          <a:prstGeom prst="rect">
            <a:avLst/>
          </a:prstGeom>
          <a:noFill/>
          <a:ln w="9525">
            <a:noFill/>
            <a:miter lim="800000"/>
            <a:headEnd/>
            <a:tailEnd/>
          </a:ln>
          <a:effectLst>
            <a:outerShdw dist="35921" dir="2700000" algn="ctr" rotWithShape="0">
              <a:srgbClr val="00001C"/>
            </a:outerShdw>
          </a:effectLst>
        </p:spPr>
        <p:txBody>
          <a:bodyPr>
            <a:spAutoFit/>
          </a:bodyPr>
          <a:lstStyle/>
          <a:p>
            <a:pPr>
              <a:spcBef>
                <a:spcPct val="50000"/>
              </a:spcBef>
              <a:defRPr/>
            </a:pPr>
            <a:r>
              <a:rPr lang="en-US" b="1" dirty="0">
                <a:solidFill>
                  <a:srgbClr val="FFFF00"/>
                </a:solidFill>
                <a:effectLst/>
                <a:latin typeface="Tahoma" pitchFamily="34" charset="0"/>
              </a:rPr>
              <a:t>Eternity Past</a:t>
            </a:r>
          </a:p>
        </p:txBody>
      </p:sp>
      <p:sp>
        <p:nvSpPr>
          <p:cNvPr id="26632" name="Text Box 8"/>
          <p:cNvSpPr txBox="1">
            <a:spLocks noChangeArrowheads="1"/>
          </p:cNvSpPr>
          <p:nvPr/>
        </p:nvSpPr>
        <p:spPr bwMode="auto">
          <a:xfrm>
            <a:off x="6804248" y="987574"/>
            <a:ext cx="1152525" cy="923330"/>
          </a:xfrm>
          <a:prstGeom prst="rect">
            <a:avLst/>
          </a:prstGeom>
          <a:noFill/>
          <a:ln w="9525">
            <a:noFill/>
            <a:miter lim="800000"/>
            <a:headEnd/>
            <a:tailEnd/>
          </a:ln>
          <a:effectLst>
            <a:outerShdw dist="35921" dir="2700000" algn="ctr" rotWithShape="0">
              <a:srgbClr val="00001C"/>
            </a:outerShdw>
          </a:effectLst>
        </p:spPr>
        <p:txBody>
          <a:bodyPr>
            <a:spAutoFit/>
          </a:bodyPr>
          <a:lstStyle/>
          <a:p>
            <a:pPr>
              <a:spcBef>
                <a:spcPct val="50000"/>
              </a:spcBef>
              <a:defRPr/>
            </a:pPr>
            <a:r>
              <a:rPr lang="en-US" b="1" dirty="0">
                <a:solidFill>
                  <a:srgbClr val="FFFF00"/>
                </a:solidFill>
                <a:effectLst/>
                <a:latin typeface="Tahoma" pitchFamily="34" charset="0"/>
              </a:rPr>
              <a:t>Eternity Future Heaven</a:t>
            </a:r>
          </a:p>
        </p:txBody>
      </p:sp>
      <p:sp>
        <p:nvSpPr>
          <p:cNvPr id="26633" name="Text Box 9"/>
          <p:cNvSpPr txBox="1">
            <a:spLocks noChangeArrowheads="1"/>
          </p:cNvSpPr>
          <p:nvPr/>
        </p:nvSpPr>
        <p:spPr bwMode="auto">
          <a:xfrm>
            <a:off x="1547664" y="2085975"/>
            <a:ext cx="5975498" cy="461665"/>
          </a:xfrm>
          <a:prstGeom prst="rect">
            <a:avLst/>
          </a:prstGeom>
          <a:noFill/>
          <a:ln w="9525">
            <a:noFill/>
            <a:miter lim="800000"/>
            <a:headEnd/>
            <a:tailEnd/>
          </a:ln>
          <a:effectLst/>
        </p:spPr>
        <p:txBody>
          <a:bodyPr wrap="square">
            <a:spAutoFit/>
          </a:bodyPr>
          <a:lstStyle/>
          <a:p>
            <a:pPr algn="ctr">
              <a:spcBef>
                <a:spcPct val="50000"/>
              </a:spcBef>
              <a:defRPr/>
            </a:pPr>
            <a:r>
              <a:rPr lang="en-US" sz="2400" b="1" dirty="0">
                <a:solidFill>
                  <a:schemeClr val="accent1"/>
                </a:solidFill>
                <a:effectLst>
                  <a:outerShdw blurRad="38100" dist="76200" dir="2700000" algn="tl">
                    <a:srgbClr val="000000"/>
                  </a:outerShdw>
                </a:effectLst>
                <a:latin typeface="Tahoma" pitchFamily="34" charset="0"/>
              </a:rPr>
              <a:t>Eternal Life means Eternally Present</a:t>
            </a:r>
          </a:p>
        </p:txBody>
      </p:sp>
      <p:sp>
        <p:nvSpPr>
          <p:cNvPr id="26634" name="Text Box 10"/>
          <p:cNvSpPr txBox="1">
            <a:spLocks noChangeArrowheads="1"/>
          </p:cNvSpPr>
          <p:nvPr/>
        </p:nvSpPr>
        <p:spPr bwMode="auto">
          <a:xfrm>
            <a:off x="3203848" y="1815704"/>
            <a:ext cx="2592114" cy="369332"/>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lgn="ctr">
              <a:spcBef>
                <a:spcPct val="50000"/>
              </a:spcBef>
              <a:defRPr/>
            </a:pPr>
            <a:r>
              <a:rPr lang="en-US" b="1" dirty="0">
                <a:solidFill>
                  <a:srgbClr val="FFFF00"/>
                </a:solidFill>
                <a:effectLst/>
                <a:latin typeface="Tahoma" pitchFamily="34" charset="0"/>
              </a:rPr>
              <a:t>Eternity Present</a:t>
            </a:r>
          </a:p>
        </p:txBody>
      </p:sp>
      <p:sp>
        <p:nvSpPr>
          <p:cNvPr id="26635" name="Text Box 11"/>
          <p:cNvSpPr txBox="1">
            <a:spLocks noChangeArrowheads="1"/>
          </p:cNvSpPr>
          <p:nvPr/>
        </p:nvSpPr>
        <p:spPr bwMode="auto">
          <a:xfrm>
            <a:off x="2627314" y="2571750"/>
            <a:ext cx="3816894" cy="1985159"/>
          </a:xfrm>
          <a:prstGeom prst="rect">
            <a:avLst/>
          </a:prstGeom>
          <a:noFill/>
          <a:ln w="9525">
            <a:noFill/>
            <a:miter lim="800000"/>
            <a:headEnd/>
            <a:tailEnd/>
          </a:ln>
          <a:effectLst/>
        </p:spPr>
        <p:txBody>
          <a:bodyPr wrap="square">
            <a:spAutoFit/>
          </a:bodyPr>
          <a:lstStyle/>
          <a:p>
            <a:pPr algn="ctr">
              <a:spcBef>
                <a:spcPct val="50000"/>
              </a:spcBef>
              <a:defRPr/>
            </a:pPr>
            <a:r>
              <a:rPr lang="en-US" sz="2400" dirty="0">
                <a:solidFill>
                  <a:srgbClr val="FFFF00"/>
                </a:solidFill>
                <a:effectLst>
                  <a:outerShdw blurRad="76200" dist="76200" dir="2700000" algn="tl">
                    <a:srgbClr val="000000"/>
                  </a:outerShdw>
                </a:effectLst>
                <a:latin typeface="Tahoma" pitchFamily="34" charset="0"/>
              </a:rPr>
              <a:t>God’s name is:</a:t>
            </a:r>
          </a:p>
          <a:p>
            <a:pPr algn="ctr">
              <a:spcBef>
                <a:spcPct val="50000"/>
              </a:spcBef>
              <a:defRPr/>
            </a:pPr>
            <a:r>
              <a:rPr lang="en-US" sz="6600" b="1" dirty="0">
                <a:solidFill>
                  <a:srgbClr val="FF0066"/>
                </a:solidFill>
                <a:effectLst>
                  <a:outerShdw blurRad="76200" dist="76200" dir="2700000" algn="tl">
                    <a:srgbClr val="000000"/>
                  </a:outerShdw>
                </a:effectLst>
                <a:latin typeface="Tahoma" pitchFamily="34" charset="0"/>
              </a:rPr>
              <a:t>“I AM”</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66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6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63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634"/>
                                        </p:tgtEl>
                                        <p:attrNameLst>
                                          <p:attrName>style.visibility</p:attrName>
                                        </p:attrNameLst>
                                      </p:cBhvr>
                                      <p:to>
                                        <p:strVal val="visible"/>
                                      </p:to>
                                    </p:set>
                                  </p:childTnLst>
                                </p:cTn>
                              </p:par>
                            </p:childTnLst>
                          </p:cTn>
                        </p:par>
                        <p:par>
                          <p:cTn id="13" fill="hold">
                            <p:stCondLst>
                              <p:cond delay="0"/>
                            </p:stCondLst>
                            <p:childTnLst>
                              <p:par>
                                <p:cTn id="14" presetID="23" presetClass="entr" presetSubtype="16" fill="hold" grpId="0" nodeType="afterEffect">
                                  <p:stCondLst>
                                    <p:cond delay="0"/>
                                  </p:stCondLst>
                                  <p:childTnLst>
                                    <p:set>
                                      <p:cBhvr>
                                        <p:cTn id="15" dur="1" fill="hold">
                                          <p:stCondLst>
                                            <p:cond delay="0"/>
                                          </p:stCondLst>
                                        </p:cTn>
                                        <p:tgtEl>
                                          <p:spTgt spid="26635"/>
                                        </p:tgtEl>
                                        <p:attrNameLst>
                                          <p:attrName>style.visibility</p:attrName>
                                        </p:attrNameLst>
                                      </p:cBhvr>
                                      <p:to>
                                        <p:strVal val="visible"/>
                                      </p:to>
                                    </p:set>
                                    <p:anim calcmode="lin" valueType="num">
                                      <p:cBhvr>
                                        <p:cTn id="16" dur="2000" fill="hold"/>
                                        <p:tgtEl>
                                          <p:spTgt spid="26635"/>
                                        </p:tgtEl>
                                        <p:attrNameLst>
                                          <p:attrName>ppt_w</p:attrName>
                                        </p:attrNameLst>
                                      </p:cBhvr>
                                      <p:tavLst>
                                        <p:tav tm="0">
                                          <p:val>
                                            <p:fltVal val="0"/>
                                          </p:val>
                                        </p:tav>
                                        <p:tav tm="100000">
                                          <p:val>
                                            <p:strVal val="#ppt_w"/>
                                          </p:val>
                                        </p:tav>
                                      </p:tavLst>
                                    </p:anim>
                                    <p:anim calcmode="lin" valueType="num">
                                      <p:cBhvr>
                                        <p:cTn id="17" dur="2000" fill="hold"/>
                                        <p:tgtEl>
                                          <p:spTgt spid="26635"/>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40" presetClass="entr" presetSubtype="0" fill="hold" grpId="0" nodeType="clickEffect">
                                  <p:stCondLst>
                                    <p:cond delay="0"/>
                                  </p:stCondLst>
                                  <p:iterate type="lt">
                                    <p:tmPct val="10000"/>
                                  </p:iterate>
                                  <p:childTnLst>
                                    <p:set>
                                      <p:cBhvr>
                                        <p:cTn id="21" dur="1" fill="hold">
                                          <p:stCondLst>
                                            <p:cond delay="0"/>
                                          </p:stCondLst>
                                        </p:cTn>
                                        <p:tgtEl>
                                          <p:spTgt spid="26633"/>
                                        </p:tgtEl>
                                        <p:attrNameLst>
                                          <p:attrName>style.visibility</p:attrName>
                                        </p:attrNameLst>
                                      </p:cBhvr>
                                      <p:to>
                                        <p:strVal val="visible"/>
                                      </p:to>
                                    </p:set>
                                    <p:animEffect transition="in" filter="fade">
                                      <p:cBhvr>
                                        <p:cTn id="22" dur="1000"/>
                                        <p:tgtEl>
                                          <p:spTgt spid="26633"/>
                                        </p:tgtEl>
                                      </p:cBhvr>
                                    </p:animEffect>
                                    <p:anim calcmode="lin" valueType="num">
                                      <p:cBhvr>
                                        <p:cTn id="23" dur="1000" fill="hold"/>
                                        <p:tgtEl>
                                          <p:spTgt spid="26633"/>
                                        </p:tgtEl>
                                        <p:attrNameLst>
                                          <p:attrName>ppt_x</p:attrName>
                                        </p:attrNameLst>
                                      </p:cBhvr>
                                      <p:tavLst>
                                        <p:tav tm="0">
                                          <p:val>
                                            <p:strVal val="#ppt_x-.1"/>
                                          </p:val>
                                        </p:tav>
                                        <p:tav tm="100000">
                                          <p:val>
                                            <p:strVal val="#ppt_x"/>
                                          </p:val>
                                        </p:tav>
                                      </p:tavLst>
                                    </p:anim>
                                    <p:anim calcmode="lin" valueType="num">
                                      <p:cBhvr>
                                        <p:cTn id="24" dur="1000" fill="hold"/>
                                        <p:tgtEl>
                                          <p:spTgt spid="266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31" grpId="0"/>
      <p:bldP spid="26632" grpId="0"/>
      <p:bldP spid="26633" grpId="0"/>
      <p:bldP spid="26634" grpId="0"/>
      <p:bldP spid="2663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1259632" y="483518"/>
            <a:ext cx="8229600" cy="624483"/>
          </a:xfrm>
        </p:spPr>
        <p:txBody>
          <a:bodyPr/>
          <a:lstStyle/>
          <a:p>
            <a:pPr eaLnBrk="1" hangingPunct="1">
              <a:defRPr/>
            </a:pPr>
            <a:r>
              <a:rPr lang="en-CA" sz="3600" dirty="0">
                <a:solidFill>
                  <a:srgbClr val="FFFF00"/>
                </a:solidFill>
                <a:effectLst>
                  <a:outerShdw blurRad="38100" dist="50800" dir="2700000" algn="tl">
                    <a:srgbClr val="000000"/>
                  </a:outerShdw>
                </a:effectLst>
              </a:rPr>
              <a:t>God’s Eternal Purpose…</a:t>
            </a:r>
          </a:p>
        </p:txBody>
      </p:sp>
      <p:sp>
        <p:nvSpPr>
          <p:cNvPr id="166915" name="Rectangle 3"/>
          <p:cNvSpPr>
            <a:spLocks noGrp="1" noChangeArrowheads="1"/>
          </p:cNvSpPr>
          <p:nvPr>
            <p:ph type="body" idx="1"/>
          </p:nvPr>
        </p:nvSpPr>
        <p:spPr>
          <a:xfrm>
            <a:off x="1259632" y="1131590"/>
            <a:ext cx="6768752" cy="3455194"/>
          </a:xfrm>
        </p:spPr>
        <p:txBody>
          <a:bodyPr/>
          <a:lstStyle/>
          <a:p>
            <a:pPr eaLnBrk="1" hangingPunct="1">
              <a:defRPr/>
            </a:pPr>
            <a:r>
              <a:rPr lang="en-CA" sz="2600" dirty="0">
                <a:effectLst>
                  <a:outerShdw blurRad="38100" dist="63500" dir="2700000" algn="tl">
                    <a:srgbClr val="000000"/>
                  </a:outerShdw>
                </a:effectLst>
              </a:rPr>
              <a:t>Was to have children who live in total dependence on Him and display the same nature and glory of His life and character.</a:t>
            </a:r>
          </a:p>
          <a:p>
            <a:pPr eaLnBrk="1" hangingPunct="1">
              <a:defRPr/>
            </a:pPr>
            <a:r>
              <a:rPr lang="en-CA" sz="2600" dirty="0">
                <a:effectLst>
                  <a:outerShdw blurRad="38100" dist="63500" dir="2700000" algn="tl">
                    <a:srgbClr val="000000"/>
                  </a:outerShdw>
                </a:effectLst>
              </a:rPr>
              <a:t>Was for Adam to live out of the very life of God – to enjoy God’s eternal life in his own reality and to reproduce generations of mature godly sons and daughters who would fill the earth with God’s Glory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69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grpId="0" nodeType="clickEffect">
                                  <p:stCondLst>
                                    <p:cond delay="0"/>
                                  </p:stCondLst>
                                  <p:childTnLst>
                                    <p:set>
                                      <p:cBhvr>
                                        <p:cTn id="10" dur="1" fill="hold">
                                          <p:stCondLst>
                                            <p:cond delay="0"/>
                                          </p:stCondLst>
                                        </p:cTn>
                                        <p:tgtEl>
                                          <p:spTgt spid="166915">
                                            <p:txEl>
                                              <p:pRg st="0" end="0"/>
                                            </p:txEl>
                                          </p:spTgt>
                                        </p:tgtEl>
                                        <p:attrNameLst>
                                          <p:attrName>style.visibility</p:attrName>
                                        </p:attrNameLst>
                                      </p:cBhvr>
                                      <p:to>
                                        <p:strVal val="visible"/>
                                      </p:to>
                                    </p:set>
                                    <p:anim calcmode="lin" valueType="num">
                                      <p:cBhvr>
                                        <p:cTn id="11" dur="1000" fill="hold"/>
                                        <p:tgtEl>
                                          <p:spTgt spid="166915">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166915">
                                            <p:txEl>
                                              <p:pRg st="0" end="0"/>
                                            </p:txEl>
                                          </p:spTgt>
                                        </p:tgtEl>
                                        <p:attrNameLst>
                                          <p:attrName>ppt_h</p:attrName>
                                        </p:attrNameLst>
                                      </p:cBhvr>
                                      <p:tavLst>
                                        <p:tav tm="0">
                                          <p:val>
                                            <p:fltVal val="0"/>
                                          </p:val>
                                        </p:tav>
                                        <p:tav tm="100000">
                                          <p:val>
                                            <p:strVal val="#ppt_h"/>
                                          </p:val>
                                        </p:tav>
                                      </p:tavLst>
                                    </p:anim>
                                    <p:animEffect transition="in" filter="fade">
                                      <p:cBhvr>
                                        <p:cTn id="13" dur="1000"/>
                                        <p:tgtEl>
                                          <p:spTgt spid="16691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166915">
                                            <p:txEl>
                                              <p:pRg st="1" end="1"/>
                                            </p:txEl>
                                          </p:spTgt>
                                        </p:tgtEl>
                                        <p:attrNameLst>
                                          <p:attrName>style.visibility</p:attrName>
                                        </p:attrNameLst>
                                      </p:cBhvr>
                                      <p:to>
                                        <p:strVal val="visible"/>
                                      </p:to>
                                    </p:set>
                                    <p:anim calcmode="lin" valueType="num">
                                      <p:cBhvr>
                                        <p:cTn id="18" dur="1000" fill="hold"/>
                                        <p:tgtEl>
                                          <p:spTgt spid="166915">
                                            <p:txEl>
                                              <p:pRg st="1" end="1"/>
                                            </p:txEl>
                                          </p:spTgt>
                                        </p:tgtEl>
                                        <p:attrNameLst>
                                          <p:attrName>ppt_w</p:attrName>
                                        </p:attrNameLst>
                                      </p:cBhvr>
                                      <p:tavLst>
                                        <p:tav tm="0">
                                          <p:val>
                                            <p:fltVal val="0"/>
                                          </p:val>
                                        </p:tav>
                                        <p:tav tm="100000">
                                          <p:val>
                                            <p:strVal val="#ppt_w"/>
                                          </p:val>
                                        </p:tav>
                                      </p:tavLst>
                                    </p:anim>
                                    <p:anim calcmode="lin" valueType="num">
                                      <p:cBhvr>
                                        <p:cTn id="19" dur="1000" fill="hold"/>
                                        <p:tgtEl>
                                          <p:spTgt spid="166915">
                                            <p:txEl>
                                              <p:pRg st="1" end="1"/>
                                            </p:txEl>
                                          </p:spTgt>
                                        </p:tgtEl>
                                        <p:attrNameLst>
                                          <p:attrName>ppt_h</p:attrName>
                                        </p:attrNameLst>
                                      </p:cBhvr>
                                      <p:tavLst>
                                        <p:tav tm="0">
                                          <p:val>
                                            <p:fltVal val="0"/>
                                          </p:val>
                                        </p:tav>
                                        <p:tav tm="100000">
                                          <p:val>
                                            <p:strVal val="#ppt_h"/>
                                          </p:val>
                                        </p:tav>
                                      </p:tavLst>
                                    </p:anim>
                                    <p:animEffect transition="in" filter="fade">
                                      <p:cBhvr>
                                        <p:cTn id="20" dur="1000"/>
                                        <p:tgtEl>
                                          <p:spTgt spid="1669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4" grpId="0"/>
      <p:bldP spid="166915"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2"/>
          <p:cNvSpPr>
            <a:spLocks noGrp="1" noChangeArrowheads="1"/>
          </p:cNvSpPr>
          <p:nvPr>
            <p:ph type="title"/>
          </p:nvPr>
        </p:nvSpPr>
        <p:spPr>
          <a:xfrm>
            <a:off x="1187624" y="483518"/>
            <a:ext cx="8301608" cy="624483"/>
          </a:xfrm>
        </p:spPr>
        <p:txBody>
          <a:bodyPr/>
          <a:lstStyle/>
          <a:p>
            <a:pPr eaLnBrk="1" hangingPunct="1">
              <a:defRPr/>
            </a:pPr>
            <a:r>
              <a:rPr lang="en-CA" sz="3600" dirty="0">
                <a:solidFill>
                  <a:srgbClr val="FFFF00"/>
                </a:solidFill>
                <a:effectLst>
                  <a:outerShdw blurRad="38100" dist="50800" dir="2700000" algn="tl">
                    <a:srgbClr val="000000"/>
                  </a:outerShdw>
                </a:effectLst>
              </a:rPr>
              <a:t>God’s Eternal Purpose…</a:t>
            </a:r>
          </a:p>
        </p:txBody>
      </p:sp>
      <p:sp>
        <p:nvSpPr>
          <p:cNvPr id="376835" name="Rectangle 3"/>
          <p:cNvSpPr>
            <a:spLocks noGrp="1" noChangeArrowheads="1"/>
          </p:cNvSpPr>
          <p:nvPr>
            <p:ph type="body" idx="1"/>
          </p:nvPr>
        </p:nvSpPr>
        <p:spPr>
          <a:xfrm>
            <a:off x="827584" y="1131590"/>
            <a:ext cx="7128792" cy="3456384"/>
          </a:xfrm>
        </p:spPr>
        <p:txBody>
          <a:bodyPr/>
          <a:lstStyle/>
          <a:p>
            <a:pPr eaLnBrk="1" hangingPunct="1">
              <a:buFontTx/>
              <a:buNone/>
              <a:defRPr/>
            </a:pPr>
            <a:r>
              <a:rPr lang="en-CA" sz="3000" dirty="0">
                <a:solidFill>
                  <a:schemeClr val="accent1"/>
                </a:solidFill>
                <a:effectLst>
                  <a:outerShdw blurRad="38100" dist="63500" dir="2700000" algn="tl">
                    <a:srgbClr val="000000"/>
                  </a:outerShdw>
                </a:effectLst>
              </a:rPr>
              <a:t>	Jesus was and is God and is uniquely the only begotten Son of God the Father, but the Father had only one Son and He had a deep desire that Jesus would be the first born of many </a:t>
            </a:r>
            <a:r>
              <a:rPr lang="en-CA" sz="3000" dirty="0" smtClean="0">
                <a:solidFill>
                  <a:schemeClr val="accent1"/>
                </a:solidFill>
                <a:effectLst>
                  <a:outerShdw blurRad="38100" dist="63500" dir="2700000" algn="tl">
                    <a:srgbClr val="000000"/>
                  </a:outerShdw>
                </a:effectLst>
              </a:rPr>
              <a:t>sons and daughters. Jesus </a:t>
            </a:r>
            <a:r>
              <a:rPr lang="en-CA" sz="3000" dirty="0">
                <a:solidFill>
                  <a:schemeClr val="accent1"/>
                </a:solidFill>
                <a:effectLst>
                  <a:outerShdw blurRad="38100" dist="63500" dir="2700000" algn="tl">
                    <a:srgbClr val="000000"/>
                  </a:outerShdw>
                </a:effectLst>
              </a:rPr>
              <a:t>also desired to have many brothers and sisters! </a:t>
            </a:r>
          </a:p>
          <a:p>
            <a:pPr eaLnBrk="1" hangingPunct="1">
              <a:defRPr/>
            </a:pPr>
            <a:endParaRPr lang="en-CA" sz="3000" dirty="0">
              <a:solidFill>
                <a:schemeClr val="accent1"/>
              </a:solidFill>
              <a:effectLst>
                <a:outerShdw blurRad="38100" dist="63500" dir="2700000" algn="tl">
                  <a:srgbClr val="000000"/>
                </a:outerShdw>
              </a:effectLst>
            </a:endParaRPr>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6338" name="Rectangle 2"/>
          <p:cNvSpPr>
            <a:spLocks noGrp="1" noChangeArrowheads="1"/>
          </p:cNvSpPr>
          <p:nvPr>
            <p:ph type="title"/>
          </p:nvPr>
        </p:nvSpPr>
        <p:spPr>
          <a:xfrm>
            <a:off x="1259632" y="483518"/>
            <a:ext cx="8229600" cy="624483"/>
          </a:xfrm>
        </p:spPr>
        <p:txBody>
          <a:bodyPr/>
          <a:lstStyle/>
          <a:p>
            <a:pPr eaLnBrk="1" hangingPunct="1">
              <a:defRPr/>
            </a:pPr>
            <a:r>
              <a:rPr lang="en-CA" sz="3600" dirty="0">
                <a:solidFill>
                  <a:srgbClr val="FFFF00"/>
                </a:solidFill>
                <a:effectLst>
                  <a:outerShdw blurRad="38100" dist="50800" dir="2700000" algn="tl">
                    <a:srgbClr val="000000"/>
                  </a:outerShdw>
                </a:effectLst>
              </a:rPr>
              <a:t>God’s Eternal Purpose…</a:t>
            </a:r>
          </a:p>
        </p:txBody>
      </p:sp>
      <p:sp>
        <p:nvSpPr>
          <p:cNvPr id="1166339" name="Rectangle 3"/>
          <p:cNvSpPr>
            <a:spLocks noGrp="1" noChangeArrowheads="1"/>
          </p:cNvSpPr>
          <p:nvPr>
            <p:ph type="body" idx="1"/>
          </p:nvPr>
        </p:nvSpPr>
        <p:spPr>
          <a:xfrm>
            <a:off x="899592" y="1131590"/>
            <a:ext cx="7200800" cy="3528392"/>
          </a:xfrm>
        </p:spPr>
        <p:txBody>
          <a:bodyPr/>
          <a:lstStyle/>
          <a:p>
            <a:pPr eaLnBrk="1" hangingPunct="1">
              <a:buFontTx/>
              <a:buNone/>
              <a:defRPr/>
            </a:pPr>
            <a:r>
              <a:rPr lang="en-CA" sz="2800" i="1" dirty="0">
                <a:solidFill>
                  <a:schemeClr val="accent1"/>
                </a:solidFill>
                <a:effectLst>
                  <a:outerShdw blurRad="38100" dist="63500" dir="2700000" algn="tl">
                    <a:srgbClr val="000000"/>
                  </a:outerShdw>
                </a:effectLst>
              </a:rPr>
              <a:t>	“In bringing many sons to glory, it was fitting that God, for whom and through whom everything exists, should make the author of their salvation perfect through suffering. Both the one who makes men holy and those who are made holy are of the same family. So Jesus is not ashamed to call them brothers</a:t>
            </a:r>
            <a:r>
              <a:rPr lang="en-CA" sz="2800" i="1" dirty="0" smtClean="0">
                <a:solidFill>
                  <a:schemeClr val="accent1"/>
                </a:solidFill>
                <a:effectLst>
                  <a:outerShdw blurRad="38100" dist="63500" dir="2700000" algn="tl">
                    <a:srgbClr val="000000"/>
                  </a:outerShdw>
                </a:effectLst>
              </a:rPr>
              <a:t>.”     </a:t>
            </a:r>
            <a:r>
              <a:rPr lang="en-CA" sz="2400" dirty="0" smtClean="0">
                <a:effectLst>
                  <a:outerShdw blurRad="38100" dist="63500" dir="2700000" algn="tl">
                    <a:srgbClr val="000000"/>
                  </a:outerShdw>
                </a:effectLst>
              </a:rPr>
              <a:t>Hebrews </a:t>
            </a:r>
            <a:r>
              <a:rPr lang="en-CA" sz="2400" dirty="0">
                <a:effectLst>
                  <a:outerShdw blurRad="38100" dist="63500" dir="2700000" algn="tl">
                    <a:srgbClr val="000000"/>
                  </a:outerShdw>
                </a:effectLst>
              </a:rPr>
              <a:t>2:10,11</a:t>
            </a:r>
          </a:p>
          <a:p>
            <a:pPr eaLnBrk="1" hangingPunct="1">
              <a:defRPr/>
            </a:pPr>
            <a:endParaRPr lang="en-CA" sz="2800" dirty="0">
              <a:effectLst>
                <a:outerShdw blurRad="38100" dist="63500" dir="2700000" algn="tl">
                  <a:srgbClr val="000000"/>
                </a:outerShdw>
              </a:effectLst>
            </a:endParaRPr>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a:xfrm>
            <a:off x="1187624" y="483518"/>
            <a:ext cx="8301608" cy="630070"/>
          </a:xfrm>
        </p:spPr>
        <p:txBody>
          <a:bodyPr/>
          <a:lstStyle/>
          <a:p>
            <a:pPr eaLnBrk="1" hangingPunct="1">
              <a:defRPr/>
            </a:pPr>
            <a:r>
              <a:rPr lang="en-CA" sz="3600" dirty="0">
                <a:solidFill>
                  <a:srgbClr val="FFFF00"/>
                </a:solidFill>
                <a:effectLst>
                  <a:outerShdw blurRad="38100" dist="50800" dir="2700000" algn="tl">
                    <a:srgbClr val="000000"/>
                  </a:outerShdw>
                </a:effectLst>
              </a:rPr>
              <a:t>God’s Anticipation</a:t>
            </a:r>
          </a:p>
        </p:txBody>
      </p:sp>
      <p:sp>
        <p:nvSpPr>
          <p:cNvPr id="169987" name="Rectangle 3"/>
          <p:cNvSpPr>
            <a:spLocks noGrp="1" noChangeArrowheads="1"/>
          </p:cNvSpPr>
          <p:nvPr>
            <p:ph type="body" idx="1"/>
          </p:nvPr>
        </p:nvSpPr>
        <p:spPr>
          <a:xfrm>
            <a:off x="755576" y="1203598"/>
            <a:ext cx="7272808" cy="3086100"/>
          </a:xfrm>
        </p:spPr>
        <p:txBody>
          <a:bodyPr/>
          <a:lstStyle/>
          <a:p>
            <a:pPr algn="ctr" eaLnBrk="1" hangingPunct="1">
              <a:buFontTx/>
              <a:buNone/>
              <a:defRPr/>
            </a:pPr>
            <a:r>
              <a:rPr lang="en-CA" sz="4000" dirty="0">
                <a:solidFill>
                  <a:srgbClr val="FF0000"/>
                </a:solidFill>
                <a:effectLst>
                  <a:outerShdw blurRad="38100" dist="50800" dir="2700000" algn="tl">
                    <a:srgbClr val="000000"/>
                  </a:outerShdw>
                </a:effectLst>
              </a:rPr>
              <a:t>	What glorious anticipation that the Father </a:t>
            </a:r>
            <a:r>
              <a:rPr lang="en-CA" sz="4000" dirty="0" smtClean="0">
                <a:solidFill>
                  <a:srgbClr val="FF0000"/>
                </a:solidFill>
                <a:effectLst>
                  <a:outerShdw blurRad="38100" dist="50800" dir="2700000" algn="tl">
                    <a:srgbClr val="000000"/>
                  </a:outerShdw>
                </a:effectLst>
              </a:rPr>
              <a:t>might see </a:t>
            </a:r>
            <a:r>
              <a:rPr lang="en-CA" sz="4000" dirty="0">
                <a:solidFill>
                  <a:srgbClr val="FF0000"/>
                </a:solidFill>
                <a:effectLst>
                  <a:outerShdw blurRad="38100" dist="50800" dir="2700000" algn="tl">
                    <a:srgbClr val="000000"/>
                  </a:outerShdw>
                </a:effectLst>
              </a:rPr>
              <a:t>the fullness </a:t>
            </a:r>
            <a:r>
              <a:rPr lang="en-CA" sz="4000" dirty="0" smtClean="0">
                <a:solidFill>
                  <a:srgbClr val="FF0000"/>
                </a:solidFill>
                <a:effectLst>
                  <a:outerShdw blurRad="38100" dist="50800" dir="2700000" algn="tl">
                    <a:srgbClr val="000000"/>
                  </a:outerShdw>
                </a:effectLst>
              </a:rPr>
              <a:t>of </a:t>
            </a:r>
            <a:r>
              <a:rPr lang="en-CA" sz="4000" dirty="0">
                <a:solidFill>
                  <a:srgbClr val="FF0000"/>
                </a:solidFill>
                <a:effectLst>
                  <a:outerShdw blurRad="38100" dist="50800" dir="2700000" algn="tl">
                    <a:srgbClr val="000000"/>
                  </a:outerShdw>
                </a:effectLst>
              </a:rPr>
              <a:t>His Son </a:t>
            </a:r>
            <a:r>
              <a:rPr lang="en-CA" sz="4000" dirty="0" smtClean="0">
                <a:solidFill>
                  <a:srgbClr val="FF0000"/>
                </a:solidFill>
                <a:effectLst>
                  <a:outerShdw blurRad="38100" dist="50800" dir="2700000" algn="tl">
                    <a:srgbClr val="000000"/>
                  </a:outerShdw>
                </a:effectLst>
              </a:rPr>
              <a:t>in us and be satisfied</a:t>
            </a:r>
            <a:r>
              <a:rPr lang="en-CA" sz="4000" dirty="0">
                <a:solidFill>
                  <a:srgbClr val="FF0000"/>
                </a:solidFill>
                <a:effectLst>
                  <a:outerShdw blurRad="38100" dist="50800" dir="2700000" algn="tl">
                    <a:srgbClr val="000000"/>
                  </a:outerShdw>
                </a:effectLst>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99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grpId="0" nodeType="clickEffect">
                                  <p:stCondLst>
                                    <p:cond delay="0"/>
                                  </p:stCondLst>
                                  <p:childTnLst>
                                    <p:set>
                                      <p:cBhvr>
                                        <p:cTn id="10" dur="1" fill="hold">
                                          <p:stCondLst>
                                            <p:cond delay="0"/>
                                          </p:stCondLst>
                                        </p:cTn>
                                        <p:tgtEl>
                                          <p:spTgt spid="169987">
                                            <p:txEl>
                                              <p:pRg st="0" end="0"/>
                                            </p:txEl>
                                          </p:spTgt>
                                        </p:tgtEl>
                                        <p:attrNameLst>
                                          <p:attrName>style.visibility</p:attrName>
                                        </p:attrNameLst>
                                      </p:cBhvr>
                                      <p:to>
                                        <p:strVal val="visible"/>
                                      </p:to>
                                    </p:set>
                                    <p:anim calcmode="lin" valueType="num">
                                      <p:cBhvr>
                                        <p:cTn id="11" dur="1000" fill="hold"/>
                                        <p:tgtEl>
                                          <p:spTgt spid="169987">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169987">
                                            <p:txEl>
                                              <p:pRg st="0" end="0"/>
                                            </p:txEl>
                                          </p:spTgt>
                                        </p:tgtEl>
                                        <p:attrNameLst>
                                          <p:attrName>ppt_h</p:attrName>
                                        </p:attrNameLst>
                                      </p:cBhvr>
                                      <p:tavLst>
                                        <p:tav tm="0">
                                          <p:val>
                                            <p:fltVal val="0"/>
                                          </p:val>
                                        </p:tav>
                                        <p:tav tm="100000">
                                          <p:val>
                                            <p:strVal val="#ppt_h"/>
                                          </p:val>
                                        </p:tav>
                                      </p:tavLst>
                                    </p:anim>
                                    <p:animEffect transition="in" filter="fade">
                                      <p:cBhvr>
                                        <p:cTn id="13" dur="1000"/>
                                        <p:tgtEl>
                                          <p:spTgt spid="16998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6" grpId="0"/>
      <p:bldP spid="169987"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331640" y="555526"/>
            <a:ext cx="8157592" cy="576064"/>
          </a:xfrm>
        </p:spPr>
        <p:txBody>
          <a:bodyPr/>
          <a:lstStyle/>
          <a:p>
            <a:pPr eaLnBrk="1" hangingPunct="1">
              <a:defRPr/>
            </a:pPr>
            <a:r>
              <a:rPr lang="en-US" sz="3200" dirty="0">
                <a:solidFill>
                  <a:srgbClr val="FFFF00"/>
                </a:solidFill>
                <a:effectLst>
                  <a:outerShdw blurRad="38100" dist="76200" dir="2700000" algn="tl">
                    <a:srgbClr val="000000"/>
                  </a:outerShdw>
                </a:effectLst>
              </a:rPr>
              <a:t>God Offered Adam Eternal Life</a:t>
            </a:r>
          </a:p>
        </p:txBody>
      </p:sp>
      <p:sp>
        <p:nvSpPr>
          <p:cNvPr id="27651" name="Rectangle 3"/>
          <p:cNvSpPr>
            <a:spLocks noGrp="1" noChangeArrowheads="1"/>
          </p:cNvSpPr>
          <p:nvPr>
            <p:ph type="body" sz="half" idx="1"/>
          </p:nvPr>
        </p:nvSpPr>
        <p:spPr>
          <a:xfrm>
            <a:off x="3347864" y="1419622"/>
            <a:ext cx="3527425" cy="602456"/>
          </a:xfrm>
          <a:effectLst>
            <a:outerShdw dist="35921" dir="2700000" algn="ctr" rotWithShape="0">
              <a:srgbClr val="000000"/>
            </a:outerShdw>
          </a:effectLst>
        </p:spPr>
        <p:txBody>
          <a:bodyPr/>
          <a:lstStyle/>
          <a:p>
            <a:pPr eaLnBrk="1" hangingPunct="1">
              <a:buFontTx/>
              <a:buNone/>
              <a:defRPr/>
            </a:pPr>
            <a:r>
              <a:rPr lang="en-US" sz="1800" dirty="0">
                <a:solidFill>
                  <a:srgbClr val="CCFFFF"/>
                </a:solidFill>
              </a:rPr>
              <a:t>          </a:t>
            </a:r>
            <a:r>
              <a:rPr lang="en-US" sz="1800" dirty="0">
                <a:solidFill>
                  <a:schemeClr val="accent1"/>
                </a:solidFill>
              </a:rPr>
              <a:t>Christ’s Life = Eternal Life</a:t>
            </a:r>
          </a:p>
        </p:txBody>
      </p:sp>
      <p:grpSp>
        <p:nvGrpSpPr>
          <p:cNvPr id="27652" name="Group 4"/>
          <p:cNvGrpSpPr>
            <a:grpSpLocks/>
          </p:cNvGrpSpPr>
          <p:nvPr/>
        </p:nvGrpSpPr>
        <p:grpSpPr bwMode="auto">
          <a:xfrm>
            <a:off x="1187624" y="1851670"/>
            <a:ext cx="6480720" cy="144016"/>
            <a:chOff x="476" y="1570"/>
            <a:chExt cx="4445" cy="0"/>
          </a:xfrm>
        </p:grpSpPr>
        <p:sp>
          <p:nvSpPr>
            <p:cNvPr id="27690" name="Line 5"/>
            <p:cNvSpPr>
              <a:spLocks noChangeShapeType="1"/>
            </p:cNvSpPr>
            <p:nvPr/>
          </p:nvSpPr>
          <p:spPr bwMode="auto">
            <a:xfrm>
              <a:off x="793" y="1570"/>
              <a:ext cx="4128" cy="0"/>
            </a:xfrm>
            <a:prstGeom prst="line">
              <a:avLst/>
            </a:prstGeom>
            <a:noFill/>
            <a:ln w="38100">
              <a:solidFill>
                <a:srgbClr val="000000"/>
              </a:solidFill>
              <a:round/>
              <a:headEnd/>
              <a:tailEnd type="triangle" w="med" len="med"/>
            </a:ln>
          </p:spPr>
          <p:txBody>
            <a:bodyPr/>
            <a:lstStyle/>
            <a:p>
              <a:endParaRPr lang="en-CA" dirty="0"/>
            </a:p>
          </p:txBody>
        </p:sp>
        <p:sp>
          <p:nvSpPr>
            <p:cNvPr id="27691" name="Line 6"/>
            <p:cNvSpPr>
              <a:spLocks noChangeShapeType="1"/>
            </p:cNvSpPr>
            <p:nvPr/>
          </p:nvSpPr>
          <p:spPr bwMode="auto">
            <a:xfrm flipH="1">
              <a:off x="476" y="1570"/>
              <a:ext cx="317" cy="0"/>
            </a:xfrm>
            <a:prstGeom prst="line">
              <a:avLst/>
            </a:prstGeom>
            <a:noFill/>
            <a:ln w="38100">
              <a:solidFill>
                <a:srgbClr val="000000"/>
              </a:solidFill>
              <a:round/>
              <a:headEnd/>
              <a:tailEnd type="triangle" w="med" len="med"/>
            </a:ln>
          </p:spPr>
          <p:txBody>
            <a:bodyPr/>
            <a:lstStyle/>
            <a:p>
              <a:endParaRPr lang="en-CA" dirty="0"/>
            </a:p>
          </p:txBody>
        </p:sp>
      </p:grpSp>
      <p:sp>
        <p:nvSpPr>
          <p:cNvPr id="27658" name="Text Box 10"/>
          <p:cNvSpPr txBox="1">
            <a:spLocks noChangeArrowheads="1"/>
          </p:cNvSpPr>
          <p:nvPr/>
        </p:nvSpPr>
        <p:spPr bwMode="auto">
          <a:xfrm>
            <a:off x="1115616" y="1203598"/>
            <a:ext cx="1008111" cy="584775"/>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sz="1600" b="1" dirty="0">
                <a:solidFill>
                  <a:srgbClr val="FFFF00"/>
                </a:solidFill>
                <a:effectLst/>
                <a:latin typeface="Tahoma" pitchFamily="34" charset="0"/>
              </a:rPr>
              <a:t>Eternity Past</a:t>
            </a:r>
          </a:p>
        </p:txBody>
      </p:sp>
      <p:sp>
        <p:nvSpPr>
          <p:cNvPr id="27659" name="Text Box 11"/>
          <p:cNvSpPr txBox="1">
            <a:spLocks noChangeArrowheads="1"/>
          </p:cNvSpPr>
          <p:nvPr/>
        </p:nvSpPr>
        <p:spPr bwMode="auto">
          <a:xfrm>
            <a:off x="6804248" y="987574"/>
            <a:ext cx="1152525" cy="830997"/>
          </a:xfrm>
          <a:prstGeom prst="rect">
            <a:avLst/>
          </a:prstGeom>
          <a:noFill/>
          <a:ln w="9525">
            <a:noFill/>
            <a:miter lim="800000"/>
            <a:headEnd/>
            <a:tailEnd/>
          </a:ln>
          <a:effectLst>
            <a:outerShdw dist="35921" dir="2700000" algn="ctr" rotWithShape="0">
              <a:srgbClr val="00001C"/>
            </a:outerShdw>
          </a:effectLst>
        </p:spPr>
        <p:txBody>
          <a:bodyPr>
            <a:spAutoFit/>
          </a:bodyPr>
          <a:lstStyle/>
          <a:p>
            <a:pPr>
              <a:spcBef>
                <a:spcPct val="50000"/>
              </a:spcBef>
              <a:defRPr/>
            </a:pPr>
            <a:r>
              <a:rPr lang="en-US" sz="1600" b="1" dirty="0">
                <a:solidFill>
                  <a:srgbClr val="FFFF00"/>
                </a:solidFill>
                <a:effectLst/>
                <a:latin typeface="Tahoma" pitchFamily="34" charset="0"/>
              </a:rPr>
              <a:t>Eternity Future Heaven</a:t>
            </a:r>
          </a:p>
        </p:txBody>
      </p:sp>
      <p:sp>
        <p:nvSpPr>
          <p:cNvPr id="27660" name="Text Box 12"/>
          <p:cNvSpPr txBox="1">
            <a:spLocks noChangeArrowheads="1"/>
          </p:cNvSpPr>
          <p:nvPr/>
        </p:nvSpPr>
        <p:spPr bwMode="auto">
          <a:xfrm>
            <a:off x="6660232" y="2859782"/>
            <a:ext cx="1368425" cy="461665"/>
          </a:xfrm>
          <a:prstGeom prst="rect">
            <a:avLst/>
          </a:prstGeom>
          <a:noFill/>
          <a:ln w="9525">
            <a:noFill/>
            <a:miter lim="800000"/>
            <a:headEnd/>
            <a:tailEnd/>
          </a:ln>
          <a:effectLst>
            <a:outerShdw dist="35921" dir="2700000" algn="ctr" rotWithShape="0">
              <a:srgbClr val="00001C"/>
            </a:outerShdw>
          </a:effectLst>
        </p:spPr>
        <p:txBody>
          <a:bodyPr>
            <a:spAutoFit/>
          </a:bodyPr>
          <a:lstStyle/>
          <a:p>
            <a:pPr>
              <a:spcBef>
                <a:spcPct val="50000"/>
              </a:spcBef>
              <a:defRPr/>
            </a:pPr>
            <a:r>
              <a:rPr lang="en-US" sz="2400" b="1" dirty="0">
                <a:solidFill>
                  <a:srgbClr val="FF0000"/>
                </a:solidFill>
                <a:effectLst/>
                <a:latin typeface="Tahoma" pitchFamily="34" charset="0"/>
              </a:rPr>
              <a:t>Hell</a:t>
            </a:r>
          </a:p>
        </p:txBody>
      </p:sp>
      <p:sp>
        <p:nvSpPr>
          <p:cNvPr id="27661" name="Text Box 13"/>
          <p:cNvSpPr txBox="1">
            <a:spLocks noChangeArrowheads="1"/>
          </p:cNvSpPr>
          <p:nvPr/>
        </p:nvSpPr>
        <p:spPr bwMode="auto">
          <a:xfrm rot="448091">
            <a:off x="1763714" y="2539991"/>
            <a:ext cx="2879725" cy="338554"/>
          </a:xfrm>
          <a:prstGeom prst="rect">
            <a:avLst/>
          </a:prstGeom>
          <a:noFill/>
          <a:ln w="9525">
            <a:noFill/>
            <a:miter lim="800000"/>
            <a:headEnd/>
            <a:tailEnd/>
          </a:ln>
          <a:effectLst>
            <a:outerShdw dist="35921" dir="2700000" algn="ctr" rotWithShape="0">
              <a:srgbClr val="000000"/>
            </a:outerShdw>
          </a:effectLst>
        </p:spPr>
        <p:txBody>
          <a:bodyPr>
            <a:spAutoFit/>
          </a:bodyPr>
          <a:lstStyle/>
          <a:p>
            <a:pPr algn="r">
              <a:spcBef>
                <a:spcPct val="50000"/>
              </a:spcBef>
              <a:defRPr/>
            </a:pPr>
            <a:r>
              <a:rPr lang="en-US" sz="1600" b="1" dirty="0">
                <a:solidFill>
                  <a:schemeClr val="accent1"/>
                </a:solidFill>
                <a:effectLst/>
                <a:latin typeface="Tahoma" pitchFamily="34" charset="0"/>
              </a:rPr>
              <a:t>Separated From God</a:t>
            </a:r>
          </a:p>
        </p:txBody>
      </p:sp>
      <p:sp>
        <p:nvSpPr>
          <p:cNvPr id="27662" name="Text Box 14"/>
          <p:cNvSpPr txBox="1">
            <a:spLocks noChangeArrowheads="1"/>
          </p:cNvSpPr>
          <p:nvPr/>
        </p:nvSpPr>
        <p:spPr bwMode="auto">
          <a:xfrm>
            <a:off x="1187624" y="3597864"/>
            <a:ext cx="6912768" cy="1015663"/>
          </a:xfrm>
          <a:prstGeom prst="rect">
            <a:avLst/>
          </a:prstGeom>
          <a:noFill/>
          <a:ln w="9525">
            <a:noFill/>
            <a:miter lim="800000"/>
            <a:headEnd/>
            <a:tailEnd/>
          </a:ln>
          <a:effectLst/>
        </p:spPr>
        <p:txBody>
          <a:bodyPr wrap="square">
            <a:spAutoFit/>
          </a:bodyPr>
          <a:lstStyle/>
          <a:p>
            <a:pPr>
              <a:spcBef>
                <a:spcPct val="50000"/>
              </a:spcBef>
              <a:defRPr/>
            </a:pPr>
            <a:r>
              <a:rPr lang="en-US" sz="2000" dirty="0">
                <a:solidFill>
                  <a:srgbClr val="FFFF00"/>
                </a:solidFill>
                <a:effectLst>
                  <a:outerShdw blurRad="38100" dist="63500" dir="2700000" algn="tl">
                    <a:srgbClr val="000000"/>
                  </a:outerShdw>
                </a:effectLst>
                <a:latin typeface="Tahoma" pitchFamily="34" charset="0"/>
              </a:rPr>
              <a:t>“Therefore, just as sin entered the world through one man, and death through sin, and in this way death came to all men, because all sinned …”	 </a:t>
            </a:r>
            <a:r>
              <a:rPr lang="en-US" sz="2000" dirty="0" smtClean="0">
                <a:solidFill>
                  <a:srgbClr val="FFFF00"/>
                </a:solidFill>
                <a:effectLst>
                  <a:outerShdw blurRad="38100" dist="63500" dir="2700000" algn="tl">
                    <a:srgbClr val="000000"/>
                  </a:outerShdw>
                </a:effectLst>
                <a:latin typeface="Tahoma" pitchFamily="34" charset="0"/>
              </a:rPr>
              <a:t>	   </a:t>
            </a:r>
            <a:r>
              <a:rPr lang="en-US" sz="2000" dirty="0" smtClean="0">
                <a:effectLst>
                  <a:outerShdw blurRad="38100" dist="63500" dir="2700000" algn="tl">
                    <a:srgbClr val="000000"/>
                  </a:outerShdw>
                </a:effectLst>
                <a:latin typeface="Tahoma" pitchFamily="34" charset="0"/>
              </a:rPr>
              <a:t>Romans </a:t>
            </a:r>
            <a:r>
              <a:rPr lang="en-US" sz="2000" dirty="0">
                <a:effectLst>
                  <a:outerShdw blurRad="38100" dist="63500" dir="2700000" algn="tl">
                    <a:srgbClr val="000000"/>
                  </a:outerShdw>
                </a:effectLst>
                <a:latin typeface="Tahoma" pitchFamily="34" charset="0"/>
              </a:rPr>
              <a:t>5:12</a:t>
            </a:r>
          </a:p>
        </p:txBody>
      </p:sp>
      <p:sp>
        <p:nvSpPr>
          <p:cNvPr id="27663" name="Text Box 15"/>
          <p:cNvSpPr txBox="1">
            <a:spLocks noChangeArrowheads="1"/>
          </p:cNvSpPr>
          <p:nvPr/>
        </p:nvSpPr>
        <p:spPr bwMode="auto">
          <a:xfrm>
            <a:off x="3347863" y="1815704"/>
            <a:ext cx="2448099" cy="338554"/>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lgn="ctr">
              <a:spcBef>
                <a:spcPct val="50000"/>
              </a:spcBef>
              <a:defRPr/>
            </a:pPr>
            <a:r>
              <a:rPr lang="en-US" sz="1600" b="1" dirty="0">
                <a:solidFill>
                  <a:srgbClr val="FFFF00"/>
                </a:solidFill>
                <a:effectLst/>
                <a:latin typeface="Tahoma" pitchFamily="34" charset="0"/>
              </a:rPr>
              <a:t>Eternity Present</a:t>
            </a:r>
          </a:p>
        </p:txBody>
      </p:sp>
      <p:graphicFrame>
        <p:nvGraphicFramePr>
          <p:cNvPr id="27664" name="Object 16"/>
          <p:cNvGraphicFramePr>
            <a:graphicFrameLocks noChangeAspect="1"/>
          </p:cNvGraphicFramePr>
          <p:nvPr>
            <p:ph sz="half" idx="2"/>
          </p:nvPr>
        </p:nvGraphicFramePr>
        <p:xfrm>
          <a:off x="5076826" y="2301478"/>
          <a:ext cx="512763" cy="471488"/>
        </p:xfrm>
        <a:graphic>
          <a:graphicData uri="http://schemas.openxmlformats.org/presentationml/2006/ole">
            <p:oleObj spid="_x0000_s27664" r:id="rId4" imgW="3212280" imgH="3935880" progId="">
              <p:embed/>
            </p:oleObj>
          </a:graphicData>
        </a:graphic>
      </p:graphicFrame>
      <p:sp>
        <p:nvSpPr>
          <p:cNvPr id="27665" name="Text Box 17"/>
          <p:cNvSpPr txBox="1">
            <a:spLocks noChangeArrowheads="1"/>
          </p:cNvSpPr>
          <p:nvPr/>
        </p:nvSpPr>
        <p:spPr bwMode="auto">
          <a:xfrm>
            <a:off x="1187624" y="2499742"/>
            <a:ext cx="1872207" cy="1077218"/>
          </a:xfrm>
          <a:prstGeom prst="rect">
            <a:avLst/>
          </a:prstGeom>
          <a:noFill/>
          <a:ln w="9525">
            <a:noFill/>
            <a:miter lim="800000"/>
            <a:headEnd/>
            <a:tailEnd/>
          </a:ln>
          <a:effectLst>
            <a:outerShdw dist="17961" dir="2700000" algn="ctr" rotWithShape="0">
              <a:srgbClr val="FF0000"/>
            </a:outerShdw>
          </a:effectLst>
        </p:spPr>
        <p:txBody>
          <a:bodyPr wrap="square">
            <a:spAutoFit/>
          </a:bodyPr>
          <a:lstStyle/>
          <a:p>
            <a:pPr>
              <a:spcBef>
                <a:spcPct val="50000"/>
              </a:spcBef>
              <a:defRPr/>
            </a:pPr>
            <a:r>
              <a:rPr lang="en-US" sz="1600" b="1" dirty="0">
                <a:solidFill>
                  <a:srgbClr val="00001C"/>
                </a:solidFill>
                <a:effectLst/>
                <a:latin typeface="Tahoma" pitchFamily="34" charset="0"/>
              </a:rPr>
              <a:t>Tree of the Knowledge of Good and Evil = Independence</a:t>
            </a:r>
          </a:p>
        </p:txBody>
      </p:sp>
      <p:sp>
        <p:nvSpPr>
          <p:cNvPr id="27667" name="Text Box 19"/>
          <p:cNvSpPr txBox="1">
            <a:spLocks noChangeArrowheads="1"/>
          </p:cNvSpPr>
          <p:nvPr/>
        </p:nvSpPr>
        <p:spPr bwMode="auto">
          <a:xfrm>
            <a:off x="1979712" y="1059582"/>
            <a:ext cx="2231976" cy="584775"/>
          </a:xfrm>
          <a:prstGeom prst="rect">
            <a:avLst/>
          </a:prstGeom>
          <a:noFill/>
          <a:ln w="9525">
            <a:noFill/>
            <a:miter lim="800000"/>
            <a:headEnd/>
            <a:tailEnd/>
          </a:ln>
          <a:effectLst>
            <a:outerShdw dist="35921" dir="2700000" algn="ctr" rotWithShape="0">
              <a:srgbClr val="0C0002"/>
            </a:outerShdw>
          </a:effectLst>
        </p:spPr>
        <p:txBody>
          <a:bodyPr wrap="square">
            <a:spAutoFit/>
          </a:bodyPr>
          <a:lstStyle/>
          <a:p>
            <a:pPr>
              <a:spcBef>
                <a:spcPct val="50000"/>
              </a:spcBef>
              <a:defRPr/>
            </a:pPr>
            <a:r>
              <a:rPr lang="en-US" sz="1600" b="1" dirty="0">
                <a:solidFill>
                  <a:schemeClr val="accent2"/>
                </a:solidFill>
                <a:effectLst/>
                <a:latin typeface="Tahoma" pitchFamily="34" charset="0"/>
              </a:rPr>
              <a:t>Tree of Life = Dependence on God</a:t>
            </a:r>
          </a:p>
        </p:txBody>
      </p:sp>
      <p:grpSp>
        <p:nvGrpSpPr>
          <p:cNvPr id="27683" name="Group 22"/>
          <p:cNvGrpSpPr>
            <a:grpSpLocks/>
          </p:cNvGrpSpPr>
          <p:nvPr/>
        </p:nvGrpSpPr>
        <p:grpSpPr bwMode="auto">
          <a:xfrm>
            <a:off x="898526" y="1995486"/>
            <a:ext cx="5761037" cy="1008459"/>
            <a:chOff x="566" y="1676"/>
            <a:chExt cx="3629" cy="847"/>
          </a:xfrm>
        </p:grpSpPr>
        <p:sp>
          <p:nvSpPr>
            <p:cNvPr id="27685" name="Line 23"/>
            <p:cNvSpPr>
              <a:spLocks noChangeShapeType="1"/>
            </p:cNvSpPr>
            <p:nvPr/>
          </p:nvSpPr>
          <p:spPr bwMode="auto">
            <a:xfrm>
              <a:off x="884" y="1933"/>
              <a:ext cx="3311" cy="590"/>
            </a:xfrm>
            <a:prstGeom prst="line">
              <a:avLst/>
            </a:prstGeom>
            <a:noFill/>
            <a:ln w="38100">
              <a:solidFill>
                <a:srgbClr val="FF0000"/>
              </a:solidFill>
              <a:round/>
              <a:headEnd/>
              <a:tailEnd type="triangle" w="med" len="med"/>
            </a:ln>
          </p:spPr>
          <p:txBody>
            <a:bodyPr/>
            <a:lstStyle/>
            <a:p>
              <a:endParaRPr lang="en-CA" dirty="0"/>
            </a:p>
          </p:txBody>
        </p:sp>
        <p:sp>
          <p:nvSpPr>
            <p:cNvPr id="27686" name="Line 24"/>
            <p:cNvSpPr>
              <a:spLocks noChangeShapeType="1"/>
            </p:cNvSpPr>
            <p:nvPr/>
          </p:nvSpPr>
          <p:spPr bwMode="auto">
            <a:xfrm flipH="1">
              <a:off x="884" y="1676"/>
              <a:ext cx="46" cy="257"/>
            </a:xfrm>
            <a:prstGeom prst="line">
              <a:avLst/>
            </a:prstGeom>
            <a:noFill/>
            <a:ln w="28575">
              <a:solidFill>
                <a:schemeClr val="tx1"/>
              </a:solidFill>
              <a:round/>
              <a:headEnd/>
              <a:tailEnd type="triangle" w="med" len="med"/>
            </a:ln>
          </p:spPr>
          <p:txBody>
            <a:bodyPr/>
            <a:lstStyle/>
            <a:p>
              <a:endParaRPr lang="en-CA" dirty="0"/>
            </a:p>
          </p:txBody>
        </p:sp>
        <p:sp>
          <p:nvSpPr>
            <p:cNvPr id="27673" name="Text Box 25"/>
            <p:cNvSpPr txBox="1">
              <a:spLocks noChangeArrowheads="1"/>
            </p:cNvSpPr>
            <p:nvPr/>
          </p:nvSpPr>
          <p:spPr bwMode="auto">
            <a:xfrm rot="411285">
              <a:off x="566" y="1840"/>
              <a:ext cx="3012" cy="284"/>
            </a:xfrm>
            <a:prstGeom prst="rect">
              <a:avLst/>
            </a:prstGeom>
            <a:noFill/>
            <a:ln w="9525">
              <a:noFill/>
              <a:miter lim="800000"/>
              <a:headEnd/>
              <a:tailEnd/>
            </a:ln>
            <a:effectLst>
              <a:outerShdw dist="28398" dir="3806097" algn="ctr" rotWithShape="0">
                <a:srgbClr val="000000"/>
              </a:outerShdw>
            </a:effectLst>
          </p:spPr>
          <p:txBody>
            <a:bodyPr wrap="square">
              <a:spAutoFit/>
            </a:bodyPr>
            <a:lstStyle/>
            <a:p>
              <a:pPr algn="ctr">
                <a:spcBef>
                  <a:spcPct val="50000"/>
                </a:spcBef>
                <a:defRPr/>
              </a:pPr>
              <a:r>
                <a:rPr lang="en-US" sz="1600" b="1" dirty="0">
                  <a:solidFill>
                    <a:schemeClr val="accent1"/>
                  </a:solidFill>
                  <a:effectLst/>
                  <a:latin typeface="Tahoma" pitchFamily="34" charset="0"/>
                </a:rPr>
                <a:t>Adam Died = You are Dead to God</a:t>
              </a:r>
            </a:p>
          </p:txBody>
        </p:sp>
      </p:grpSp>
      <p:grpSp>
        <p:nvGrpSpPr>
          <p:cNvPr id="27675" name="Group 27"/>
          <p:cNvGrpSpPr>
            <a:grpSpLocks/>
          </p:cNvGrpSpPr>
          <p:nvPr/>
        </p:nvGrpSpPr>
        <p:grpSpPr bwMode="auto">
          <a:xfrm>
            <a:off x="1331914" y="1995486"/>
            <a:ext cx="5184776" cy="1582339"/>
            <a:chOff x="839" y="1676"/>
            <a:chExt cx="3266" cy="1329"/>
          </a:xfrm>
        </p:grpSpPr>
        <p:sp>
          <p:nvSpPr>
            <p:cNvPr id="27676" name="Text Box 28"/>
            <p:cNvSpPr txBox="1">
              <a:spLocks noChangeArrowheads="1"/>
            </p:cNvSpPr>
            <p:nvPr/>
          </p:nvSpPr>
          <p:spPr bwMode="auto">
            <a:xfrm>
              <a:off x="1791" y="2462"/>
              <a:ext cx="2314" cy="543"/>
            </a:xfrm>
            <a:prstGeom prst="rect">
              <a:avLst/>
            </a:prstGeom>
            <a:noFill/>
            <a:ln w="9525">
              <a:noFill/>
              <a:miter lim="800000"/>
              <a:headEnd/>
              <a:tailEnd/>
            </a:ln>
            <a:effectLst>
              <a:outerShdw dist="35921" dir="2700000" algn="ctr" rotWithShape="0">
                <a:srgbClr val="00001C"/>
              </a:outerShdw>
            </a:effectLst>
          </p:spPr>
          <p:txBody>
            <a:bodyPr>
              <a:spAutoFit/>
            </a:bodyPr>
            <a:lstStyle/>
            <a:p>
              <a:pPr>
                <a:spcBef>
                  <a:spcPct val="50000"/>
                </a:spcBef>
                <a:defRPr/>
              </a:pPr>
              <a:r>
                <a:rPr lang="en-US" b="1" dirty="0">
                  <a:effectLst/>
                  <a:latin typeface="Tahoma" pitchFamily="34" charset="0"/>
                </a:rPr>
                <a:t>Adam was created neutral neither Holy nor Sinful</a:t>
              </a:r>
            </a:p>
          </p:txBody>
        </p:sp>
        <p:sp>
          <p:nvSpPr>
            <p:cNvPr id="27682" name="Oval 29"/>
            <p:cNvSpPr>
              <a:spLocks noChangeArrowheads="1"/>
            </p:cNvSpPr>
            <p:nvPr/>
          </p:nvSpPr>
          <p:spPr bwMode="auto">
            <a:xfrm>
              <a:off x="839" y="1676"/>
              <a:ext cx="136" cy="136"/>
            </a:xfrm>
            <a:prstGeom prst="ellipse">
              <a:avLst/>
            </a:prstGeom>
            <a:solidFill>
              <a:schemeClr val="accent1"/>
            </a:solidFill>
            <a:ln w="9525">
              <a:solidFill>
                <a:schemeClr val="tx1"/>
              </a:solidFill>
              <a:round/>
              <a:headEnd/>
              <a:tailEnd/>
            </a:ln>
          </p:spPr>
          <p:txBody>
            <a:bodyPr wrap="none" anchor="ctr"/>
            <a:lstStyle/>
            <a:p>
              <a:endParaRPr lang="en-US" dirty="0">
                <a:effectLst/>
              </a:endParaRPr>
            </a:p>
          </p:txBody>
        </p:sp>
      </p:grpSp>
      <p:sp>
        <p:nvSpPr>
          <p:cNvPr id="27678" name="Text Box 30"/>
          <p:cNvSpPr txBox="1">
            <a:spLocks noChangeArrowheads="1"/>
          </p:cNvSpPr>
          <p:nvPr/>
        </p:nvSpPr>
        <p:spPr bwMode="auto">
          <a:xfrm>
            <a:off x="1115616" y="555526"/>
            <a:ext cx="7884492" cy="553998"/>
          </a:xfrm>
          <a:prstGeom prst="rect">
            <a:avLst/>
          </a:prstGeom>
          <a:noFill/>
          <a:ln w="9525">
            <a:noFill/>
            <a:miter lim="800000"/>
            <a:headEnd/>
            <a:tailEnd/>
          </a:ln>
          <a:effectLst/>
        </p:spPr>
        <p:txBody>
          <a:bodyPr wrap="square">
            <a:spAutoFit/>
          </a:bodyPr>
          <a:lstStyle/>
          <a:p>
            <a:pPr>
              <a:spcBef>
                <a:spcPct val="50000"/>
              </a:spcBef>
              <a:defRPr/>
            </a:pPr>
            <a:r>
              <a:rPr lang="en-CA" sz="3000" dirty="0" smtClean="0">
                <a:solidFill>
                  <a:srgbClr val="FFFF00"/>
                </a:solidFill>
                <a:effectLst>
                  <a:outerShdw blurRad="38100" dist="63500" dir="2700000" algn="tl">
                    <a:srgbClr val="000000"/>
                  </a:outerShdw>
                </a:effectLst>
                <a:latin typeface="Tahoma" pitchFamily="34" charset="0"/>
              </a:rPr>
              <a:t>  Adam </a:t>
            </a:r>
            <a:r>
              <a:rPr lang="en-CA" sz="3000" dirty="0">
                <a:solidFill>
                  <a:srgbClr val="FFFF00"/>
                </a:solidFill>
                <a:effectLst>
                  <a:outerShdw blurRad="38100" dist="63500" dir="2700000" algn="tl">
                    <a:srgbClr val="000000"/>
                  </a:outerShdw>
                </a:effectLst>
                <a:latin typeface="Tahoma" pitchFamily="34" charset="0"/>
              </a:rPr>
              <a:t>Chose Independence from God</a:t>
            </a:r>
          </a:p>
        </p:txBody>
      </p:sp>
      <p:sp>
        <p:nvSpPr>
          <p:cNvPr id="27679" name="Text Box 31"/>
          <p:cNvSpPr txBox="1">
            <a:spLocks noChangeArrowheads="1"/>
          </p:cNvSpPr>
          <p:nvPr/>
        </p:nvSpPr>
        <p:spPr bwMode="auto">
          <a:xfrm>
            <a:off x="1259632" y="3579862"/>
            <a:ext cx="6768752" cy="1261884"/>
          </a:xfrm>
          <a:prstGeom prst="rect">
            <a:avLst/>
          </a:prstGeom>
          <a:noFill/>
          <a:ln w="9525">
            <a:noFill/>
            <a:miter lim="800000"/>
            <a:headEnd/>
            <a:tailEnd/>
          </a:ln>
          <a:effectLst/>
        </p:spPr>
        <p:txBody>
          <a:bodyPr wrap="square">
            <a:spAutoFit/>
          </a:bodyPr>
          <a:lstStyle/>
          <a:p>
            <a:pPr>
              <a:spcBef>
                <a:spcPct val="50000"/>
              </a:spcBef>
              <a:defRPr/>
            </a:pPr>
            <a:r>
              <a:rPr lang="en-CA" sz="1900" dirty="0">
                <a:solidFill>
                  <a:srgbClr val="FFFF00"/>
                </a:solidFill>
                <a:effectLst>
                  <a:outerShdw blurRad="38100" dist="63500" dir="2700000" algn="tl">
                    <a:srgbClr val="000000"/>
                  </a:outerShdw>
                </a:effectLst>
              </a:rPr>
              <a:t>If your father died before he had any children – how would that have affected your life? </a:t>
            </a:r>
            <a:r>
              <a:rPr lang="en-CA" sz="1900" dirty="0" smtClean="0">
                <a:solidFill>
                  <a:srgbClr val="FFFF00"/>
                </a:solidFill>
                <a:effectLst>
                  <a:outerShdw blurRad="38100" dist="63500" dir="2700000" algn="tl">
                    <a:srgbClr val="000000"/>
                  </a:outerShdw>
                </a:effectLst>
              </a:rPr>
              <a:t>You </a:t>
            </a:r>
            <a:r>
              <a:rPr lang="en-CA" sz="1900" dirty="0">
                <a:solidFill>
                  <a:srgbClr val="FFFF00"/>
                </a:solidFill>
                <a:effectLst>
                  <a:outerShdw blurRad="38100" dist="63500" dir="2700000" algn="tl">
                    <a:srgbClr val="000000"/>
                  </a:outerShdw>
                </a:effectLst>
              </a:rPr>
              <a:t>would have died physically in your father!  </a:t>
            </a:r>
            <a:r>
              <a:rPr lang="en-CA" sz="1900" dirty="0" smtClean="0">
                <a:solidFill>
                  <a:srgbClr val="FFFF00"/>
                </a:solidFill>
                <a:effectLst>
                  <a:outerShdw blurRad="38100" dist="63500" dir="2700000" algn="tl">
                    <a:srgbClr val="000000"/>
                  </a:outerShdw>
                </a:effectLst>
              </a:rPr>
              <a:t>Likewise </a:t>
            </a:r>
            <a:r>
              <a:rPr lang="en-CA" sz="1900" dirty="0">
                <a:solidFill>
                  <a:srgbClr val="FFFF00"/>
                </a:solidFill>
                <a:effectLst>
                  <a:outerShdw blurRad="38100" dist="63500" dir="2700000" algn="tl">
                    <a:srgbClr val="000000"/>
                  </a:outerShdw>
                </a:effectLst>
              </a:rPr>
              <a:t>you died spiritually in Adam. </a:t>
            </a:r>
            <a:r>
              <a:rPr lang="en-CA" sz="1900" dirty="0" smtClean="0">
                <a:solidFill>
                  <a:srgbClr val="FFFF00"/>
                </a:solidFill>
                <a:effectLst>
                  <a:outerShdw blurRad="38100" dist="63500" dir="2700000" algn="tl">
                    <a:srgbClr val="000000"/>
                  </a:outerShdw>
                </a:effectLst>
              </a:rPr>
              <a:t>When </a:t>
            </a:r>
            <a:r>
              <a:rPr lang="en-CA" sz="1900" dirty="0">
                <a:solidFill>
                  <a:srgbClr val="FFFF00"/>
                </a:solidFill>
                <a:effectLst>
                  <a:outerShdw blurRad="38100" dist="63500" dir="2700000" algn="tl">
                    <a:srgbClr val="000000"/>
                  </a:outerShdw>
                </a:effectLst>
              </a:rPr>
              <a:t>he sinned you sinned – when he died you died!</a:t>
            </a:r>
          </a:p>
        </p:txBody>
      </p:sp>
      <p:sp>
        <p:nvSpPr>
          <p:cNvPr id="27680" name="Text Box 32"/>
          <p:cNvSpPr txBox="1">
            <a:spLocks noChangeArrowheads="1"/>
          </p:cNvSpPr>
          <p:nvPr/>
        </p:nvSpPr>
        <p:spPr bwMode="auto">
          <a:xfrm>
            <a:off x="5508104" y="1851670"/>
            <a:ext cx="2808287" cy="923330"/>
          </a:xfrm>
          <a:prstGeom prst="rect">
            <a:avLst/>
          </a:prstGeom>
          <a:noFill/>
          <a:ln w="9525">
            <a:noFill/>
            <a:miter lim="800000"/>
            <a:headEnd/>
            <a:tailEnd/>
          </a:ln>
          <a:effectLst>
            <a:outerShdw dist="17961" dir="2700000" algn="ctr" rotWithShape="0">
              <a:schemeClr val="tx1"/>
            </a:outerShdw>
          </a:effectLst>
        </p:spPr>
        <p:txBody>
          <a:bodyPr>
            <a:spAutoFit/>
          </a:bodyPr>
          <a:lstStyle/>
          <a:p>
            <a:pPr>
              <a:spcBef>
                <a:spcPct val="50000"/>
              </a:spcBef>
              <a:defRPr/>
            </a:pPr>
            <a:r>
              <a:rPr lang="en-CA" b="1" dirty="0">
                <a:solidFill>
                  <a:srgbClr val="000000"/>
                </a:solidFill>
                <a:effectLst/>
              </a:rPr>
              <a:t>Our only option was separation from God forever =</a:t>
            </a:r>
          </a:p>
        </p:txBody>
      </p:sp>
      <p:cxnSp>
        <p:nvCxnSpPr>
          <p:cNvPr id="27" name="Straight Arrow Connector 26"/>
          <p:cNvCxnSpPr>
            <a:stCxn id="27682" idx="7"/>
            <a:endCxn id="27691" idx="0"/>
          </p:cNvCxnSpPr>
          <p:nvPr/>
        </p:nvCxnSpPr>
        <p:spPr>
          <a:xfrm flipV="1">
            <a:off x="1515922" y="1851670"/>
            <a:ext cx="133882" cy="16772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65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65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65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651">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66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65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27675"/>
                                        </p:tgtEl>
                                        <p:attrNameLst>
                                          <p:attrName>style.visibility</p:attrName>
                                        </p:attrNameLst>
                                      </p:cBhvr>
                                      <p:to>
                                        <p:strVal val="visible"/>
                                      </p:to>
                                    </p:set>
                                    <p:anim calcmode="lin" valueType="num">
                                      <p:cBhvr>
                                        <p:cTn id="21" dur="1000" fill="hold"/>
                                        <p:tgtEl>
                                          <p:spTgt spid="27675"/>
                                        </p:tgtEl>
                                        <p:attrNameLst>
                                          <p:attrName>ppt_w</p:attrName>
                                        </p:attrNameLst>
                                      </p:cBhvr>
                                      <p:tavLst>
                                        <p:tav tm="0">
                                          <p:val>
                                            <p:strVal val="#ppt_w*0.70"/>
                                          </p:val>
                                        </p:tav>
                                        <p:tav tm="100000">
                                          <p:val>
                                            <p:strVal val="#ppt_w"/>
                                          </p:val>
                                        </p:tav>
                                      </p:tavLst>
                                    </p:anim>
                                    <p:anim calcmode="lin" valueType="num">
                                      <p:cBhvr>
                                        <p:cTn id="22" dur="1000" fill="hold"/>
                                        <p:tgtEl>
                                          <p:spTgt spid="27675"/>
                                        </p:tgtEl>
                                        <p:attrNameLst>
                                          <p:attrName>ppt_h</p:attrName>
                                        </p:attrNameLst>
                                      </p:cBhvr>
                                      <p:tavLst>
                                        <p:tav tm="0">
                                          <p:val>
                                            <p:strVal val="#ppt_h"/>
                                          </p:val>
                                        </p:tav>
                                        <p:tav tm="100000">
                                          <p:val>
                                            <p:strVal val="#ppt_h"/>
                                          </p:val>
                                        </p:tav>
                                      </p:tavLst>
                                    </p:anim>
                                    <p:animEffect transition="in" filter="fade">
                                      <p:cBhvr>
                                        <p:cTn id="23" dur="1000"/>
                                        <p:tgtEl>
                                          <p:spTgt spid="27675"/>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27667"/>
                                        </p:tgtEl>
                                        <p:attrNameLst>
                                          <p:attrName>style.visibility</p:attrName>
                                        </p:attrNameLst>
                                      </p:cBhvr>
                                      <p:to>
                                        <p:strVal val="visible"/>
                                      </p:to>
                                    </p:set>
                                    <p:anim calcmode="lin" valueType="num">
                                      <p:cBhvr>
                                        <p:cTn id="28" dur="1000" fill="hold"/>
                                        <p:tgtEl>
                                          <p:spTgt spid="27667"/>
                                        </p:tgtEl>
                                        <p:attrNameLst>
                                          <p:attrName>ppt_w</p:attrName>
                                        </p:attrNameLst>
                                      </p:cBhvr>
                                      <p:tavLst>
                                        <p:tav tm="0">
                                          <p:val>
                                            <p:fltVal val="0"/>
                                          </p:val>
                                        </p:tav>
                                        <p:tav tm="100000">
                                          <p:val>
                                            <p:strVal val="#ppt_w"/>
                                          </p:val>
                                        </p:tav>
                                      </p:tavLst>
                                    </p:anim>
                                    <p:anim calcmode="lin" valueType="num">
                                      <p:cBhvr>
                                        <p:cTn id="29" dur="1000" fill="hold"/>
                                        <p:tgtEl>
                                          <p:spTgt spid="27667"/>
                                        </p:tgtEl>
                                        <p:attrNameLst>
                                          <p:attrName>ppt_h</p:attrName>
                                        </p:attrNameLst>
                                      </p:cBhvr>
                                      <p:tavLst>
                                        <p:tav tm="0">
                                          <p:val>
                                            <p:fltVal val="0"/>
                                          </p:val>
                                        </p:tav>
                                        <p:tav tm="100000">
                                          <p:val>
                                            <p:strVal val="#ppt_h"/>
                                          </p:val>
                                        </p:tav>
                                      </p:tavLst>
                                    </p:anim>
                                    <p:animEffect transition="in" filter="fade">
                                      <p:cBhvr>
                                        <p:cTn id="30" dur="1000"/>
                                        <p:tgtEl>
                                          <p:spTgt spid="27667"/>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27665"/>
                                        </p:tgtEl>
                                        <p:attrNameLst>
                                          <p:attrName>style.visibility</p:attrName>
                                        </p:attrNameLst>
                                      </p:cBhvr>
                                      <p:to>
                                        <p:strVal val="visible"/>
                                      </p:to>
                                    </p:set>
                                    <p:anim calcmode="lin" valueType="num">
                                      <p:cBhvr>
                                        <p:cTn id="35" dur="1000" fill="hold"/>
                                        <p:tgtEl>
                                          <p:spTgt spid="27665"/>
                                        </p:tgtEl>
                                        <p:attrNameLst>
                                          <p:attrName>ppt_w</p:attrName>
                                        </p:attrNameLst>
                                      </p:cBhvr>
                                      <p:tavLst>
                                        <p:tav tm="0">
                                          <p:val>
                                            <p:strVal val="#ppt_w*0.70"/>
                                          </p:val>
                                        </p:tav>
                                        <p:tav tm="100000">
                                          <p:val>
                                            <p:strVal val="#ppt_w"/>
                                          </p:val>
                                        </p:tav>
                                      </p:tavLst>
                                    </p:anim>
                                    <p:anim calcmode="lin" valueType="num">
                                      <p:cBhvr>
                                        <p:cTn id="36" dur="1000" fill="hold"/>
                                        <p:tgtEl>
                                          <p:spTgt spid="27665"/>
                                        </p:tgtEl>
                                        <p:attrNameLst>
                                          <p:attrName>ppt_h</p:attrName>
                                        </p:attrNameLst>
                                      </p:cBhvr>
                                      <p:tavLst>
                                        <p:tav tm="0">
                                          <p:val>
                                            <p:strVal val="#ppt_h"/>
                                          </p:val>
                                        </p:tav>
                                        <p:tav tm="100000">
                                          <p:val>
                                            <p:strVal val="#ppt_h"/>
                                          </p:val>
                                        </p:tav>
                                      </p:tavLst>
                                    </p:anim>
                                    <p:animEffect transition="in" filter="fade">
                                      <p:cBhvr>
                                        <p:cTn id="37" dur="1000"/>
                                        <p:tgtEl>
                                          <p:spTgt spid="27665"/>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1" nodeType="clickEffect">
                                  <p:stCondLst>
                                    <p:cond delay="0"/>
                                  </p:stCondLst>
                                  <p:childTnLst>
                                    <p:animEffect transition="out" filter="dissolve">
                                      <p:cBhvr>
                                        <p:cTn id="41" dur="500"/>
                                        <p:tgtEl>
                                          <p:spTgt spid="27650"/>
                                        </p:tgtEl>
                                      </p:cBhvr>
                                    </p:animEffect>
                                    <p:set>
                                      <p:cBhvr>
                                        <p:cTn id="42" dur="1" fill="hold">
                                          <p:stCondLst>
                                            <p:cond delay="499"/>
                                          </p:stCondLst>
                                        </p:cTn>
                                        <p:tgtEl>
                                          <p:spTgt spid="27650"/>
                                        </p:tgtEl>
                                        <p:attrNameLst>
                                          <p:attrName>style.visibility</p:attrName>
                                        </p:attrNameLst>
                                      </p:cBhvr>
                                      <p:to>
                                        <p:strVal val="hidden"/>
                                      </p:to>
                                    </p:set>
                                  </p:childTnLst>
                                </p:cTn>
                              </p:par>
                            </p:childTnLst>
                          </p:cTn>
                        </p:par>
                        <p:par>
                          <p:cTn id="43" fill="hold">
                            <p:stCondLst>
                              <p:cond delay="500"/>
                            </p:stCondLst>
                            <p:childTnLst>
                              <p:par>
                                <p:cTn id="44" presetID="9" presetClass="entr" presetSubtype="0" fill="hold" grpId="0" nodeType="afterEffect">
                                  <p:stCondLst>
                                    <p:cond delay="0"/>
                                  </p:stCondLst>
                                  <p:childTnLst>
                                    <p:set>
                                      <p:cBhvr>
                                        <p:cTn id="45" dur="1" fill="hold">
                                          <p:stCondLst>
                                            <p:cond delay="0"/>
                                          </p:stCondLst>
                                        </p:cTn>
                                        <p:tgtEl>
                                          <p:spTgt spid="27678"/>
                                        </p:tgtEl>
                                        <p:attrNameLst>
                                          <p:attrName>style.visibility</p:attrName>
                                        </p:attrNameLst>
                                      </p:cBhvr>
                                      <p:to>
                                        <p:strVal val="visible"/>
                                      </p:to>
                                    </p:set>
                                    <p:animEffect transition="in" filter="dissolve">
                                      <p:cBhvr>
                                        <p:cTn id="46" dur="1000"/>
                                        <p:tgtEl>
                                          <p:spTgt spid="27678"/>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0" fill="hold" nodeType="clickEffect">
                                  <p:stCondLst>
                                    <p:cond delay="0"/>
                                  </p:stCondLst>
                                  <p:childTnLst>
                                    <p:set>
                                      <p:cBhvr>
                                        <p:cTn id="50" dur="1" fill="hold">
                                          <p:stCondLst>
                                            <p:cond delay="0"/>
                                          </p:stCondLst>
                                        </p:cTn>
                                        <p:tgtEl>
                                          <p:spTgt spid="27683"/>
                                        </p:tgtEl>
                                        <p:attrNameLst>
                                          <p:attrName>style.visibility</p:attrName>
                                        </p:attrNameLst>
                                      </p:cBhvr>
                                      <p:to>
                                        <p:strVal val="visible"/>
                                      </p:to>
                                    </p:set>
                                    <p:anim calcmode="lin" valueType="num">
                                      <p:cBhvr>
                                        <p:cTn id="51" dur="1000" fill="hold"/>
                                        <p:tgtEl>
                                          <p:spTgt spid="27683"/>
                                        </p:tgtEl>
                                        <p:attrNameLst>
                                          <p:attrName>ppt_w</p:attrName>
                                        </p:attrNameLst>
                                      </p:cBhvr>
                                      <p:tavLst>
                                        <p:tav tm="0">
                                          <p:val>
                                            <p:fltVal val="0"/>
                                          </p:val>
                                        </p:tav>
                                        <p:tav tm="100000">
                                          <p:val>
                                            <p:strVal val="#ppt_w"/>
                                          </p:val>
                                        </p:tav>
                                      </p:tavLst>
                                    </p:anim>
                                    <p:anim calcmode="lin" valueType="num">
                                      <p:cBhvr>
                                        <p:cTn id="52" dur="1000" fill="hold"/>
                                        <p:tgtEl>
                                          <p:spTgt spid="27683"/>
                                        </p:tgtEl>
                                        <p:attrNameLst>
                                          <p:attrName>ppt_h</p:attrName>
                                        </p:attrNameLst>
                                      </p:cBhvr>
                                      <p:tavLst>
                                        <p:tav tm="0">
                                          <p:val>
                                            <p:fltVal val="0"/>
                                          </p:val>
                                        </p:tav>
                                        <p:tav tm="100000">
                                          <p:val>
                                            <p:strVal val="#ppt_h"/>
                                          </p:val>
                                        </p:tav>
                                      </p:tavLst>
                                    </p:anim>
                                    <p:animEffect transition="in" filter="fade">
                                      <p:cBhvr>
                                        <p:cTn id="53" dur="1000"/>
                                        <p:tgtEl>
                                          <p:spTgt spid="27683"/>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0" fill="hold" nodeType="clickEffect">
                                  <p:stCondLst>
                                    <p:cond delay="0"/>
                                  </p:stCondLst>
                                  <p:childTnLst>
                                    <p:set>
                                      <p:cBhvr>
                                        <p:cTn id="57" dur="1" fill="hold">
                                          <p:stCondLst>
                                            <p:cond delay="0"/>
                                          </p:stCondLst>
                                        </p:cTn>
                                        <p:tgtEl>
                                          <p:spTgt spid="27664"/>
                                        </p:tgtEl>
                                        <p:attrNameLst>
                                          <p:attrName>style.visibility</p:attrName>
                                        </p:attrNameLst>
                                      </p:cBhvr>
                                      <p:to>
                                        <p:strVal val="visible"/>
                                      </p:to>
                                    </p:set>
                                    <p:anim calcmode="lin" valueType="num">
                                      <p:cBhvr>
                                        <p:cTn id="58" dur="500" fill="hold"/>
                                        <p:tgtEl>
                                          <p:spTgt spid="27664"/>
                                        </p:tgtEl>
                                        <p:attrNameLst>
                                          <p:attrName>ppt_w</p:attrName>
                                        </p:attrNameLst>
                                      </p:cBhvr>
                                      <p:tavLst>
                                        <p:tav tm="0">
                                          <p:val>
                                            <p:fltVal val="0"/>
                                          </p:val>
                                        </p:tav>
                                        <p:tav tm="100000">
                                          <p:val>
                                            <p:strVal val="#ppt_w"/>
                                          </p:val>
                                        </p:tav>
                                      </p:tavLst>
                                    </p:anim>
                                    <p:anim calcmode="lin" valueType="num">
                                      <p:cBhvr>
                                        <p:cTn id="59" dur="500" fill="hold"/>
                                        <p:tgtEl>
                                          <p:spTgt spid="27664"/>
                                        </p:tgtEl>
                                        <p:attrNameLst>
                                          <p:attrName>ppt_h</p:attrName>
                                        </p:attrNameLst>
                                      </p:cBhvr>
                                      <p:tavLst>
                                        <p:tav tm="0">
                                          <p:val>
                                            <p:fltVal val="0"/>
                                          </p:val>
                                        </p:tav>
                                        <p:tav tm="100000">
                                          <p:val>
                                            <p:strVal val="#ppt_h"/>
                                          </p:val>
                                        </p:tav>
                                      </p:tavLst>
                                    </p:anim>
                                    <p:animEffect transition="in" filter="fade">
                                      <p:cBhvr>
                                        <p:cTn id="60" dur="500"/>
                                        <p:tgtEl>
                                          <p:spTgt spid="27664"/>
                                        </p:tgtEl>
                                      </p:cBhvr>
                                    </p:animEffect>
                                  </p:childTnLst>
                                </p:cTn>
                              </p:par>
                            </p:childTnLst>
                          </p:cTn>
                        </p:par>
                      </p:childTnLst>
                    </p:cTn>
                  </p:par>
                  <p:par>
                    <p:cTn id="61" fill="hold">
                      <p:stCondLst>
                        <p:cond delay="indefinite"/>
                      </p:stCondLst>
                      <p:childTnLst>
                        <p:par>
                          <p:cTn id="62" fill="hold">
                            <p:stCondLst>
                              <p:cond delay="0"/>
                            </p:stCondLst>
                            <p:childTnLst>
                              <p:par>
                                <p:cTn id="63" presetID="17" presetClass="entr" presetSubtype="8" fill="hold" grpId="0" nodeType="clickEffect">
                                  <p:stCondLst>
                                    <p:cond delay="0"/>
                                  </p:stCondLst>
                                  <p:childTnLst>
                                    <p:set>
                                      <p:cBhvr>
                                        <p:cTn id="64" dur="1" fill="hold">
                                          <p:stCondLst>
                                            <p:cond delay="0"/>
                                          </p:stCondLst>
                                        </p:cTn>
                                        <p:tgtEl>
                                          <p:spTgt spid="27661"/>
                                        </p:tgtEl>
                                        <p:attrNameLst>
                                          <p:attrName>style.visibility</p:attrName>
                                        </p:attrNameLst>
                                      </p:cBhvr>
                                      <p:to>
                                        <p:strVal val="visible"/>
                                      </p:to>
                                    </p:set>
                                    <p:anim calcmode="lin" valueType="num">
                                      <p:cBhvr>
                                        <p:cTn id="65" dur="2000" fill="hold"/>
                                        <p:tgtEl>
                                          <p:spTgt spid="27661"/>
                                        </p:tgtEl>
                                        <p:attrNameLst>
                                          <p:attrName>ppt_x</p:attrName>
                                        </p:attrNameLst>
                                      </p:cBhvr>
                                      <p:tavLst>
                                        <p:tav tm="0">
                                          <p:val>
                                            <p:strVal val="#ppt_x-#ppt_w/2"/>
                                          </p:val>
                                        </p:tav>
                                        <p:tav tm="100000">
                                          <p:val>
                                            <p:strVal val="#ppt_x"/>
                                          </p:val>
                                        </p:tav>
                                      </p:tavLst>
                                    </p:anim>
                                    <p:anim calcmode="lin" valueType="num">
                                      <p:cBhvr>
                                        <p:cTn id="66" dur="2000" fill="hold"/>
                                        <p:tgtEl>
                                          <p:spTgt spid="27661"/>
                                        </p:tgtEl>
                                        <p:attrNameLst>
                                          <p:attrName>ppt_y</p:attrName>
                                        </p:attrNameLst>
                                      </p:cBhvr>
                                      <p:tavLst>
                                        <p:tav tm="0">
                                          <p:val>
                                            <p:strVal val="#ppt_y"/>
                                          </p:val>
                                        </p:tav>
                                        <p:tav tm="100000">
                                          <p:val>
                                            <p:strVal val="#ppt_y"/>
                                          </p:val>
                                        </p:tav>
                                      </p:tavLst>
                                    </p:anim>
                                    <p:anim calcmode="lin" valueType="num">
                                      <p:cBhvr>
                                        <p:cTn id="67" dur="2000" fill="hold"/>
                                        <p:tgtEl>
                                          <p:spTgt spid="27661"/>
                                        </p:tgtEl>
                                        <p:attrNameLst>
                                          <p:attrName>ppt_w</p:attrName>
                                        </p:attrNameLst>
                                      </p:cBhvr>
                                      <p:tavLst>
                                        <p:tav tm="0">
                                          <p:val>
                                            <p:fltVal val="0"/>
                                          </p:val>
                                        </p:tav>
                                        <p:tav tm="100000">
                                          <p:val>
                                            <p:strVal val="#ppt_w"/>
                                          </p:val>
                                        </p:tav>
                                      </p:tavLst>
                                    </p:anim>
                                    <p:anim calcmode="lin" valueType="num">
                                      <p:cBhvr>
                                        <p:cTn id="68" dur="2000" fill="hold"/>
                                        <p:tgtEl>
                                          <p:spTgt spid="27661"/>
                                        </p:tgtEl>
                                        <p:attrNameLst>
                                          <p:attrName>ppt_h</p:attrName>
                                        </p:attrNameLst>
                                      </p:cBhvr>
                                      <p:tavLst>
                                        <p:tav tm="0">
                                          <p:val>
                                            <p:strVal val="#ppt_h"/>
                                          </p:val>
                                        </p:tav>
                                        <p:tav tm="100000">
                                          <p:val>
                                            <p:strVal val="#ppt_h"/>
                                          </p:val>
                                        </p:tav>
                                      </p:tavLst>
                                    </p:anim>
                                  </p:childTnLst>
                                </p:cTn>
                              </p:par>
                            </p:childTnLst>
                          </p:cTn>
                        </p:par>
                      </p:childTnLst>
                    </p:cTn>
                  </p:par>
                  <p:par>
                    <p:cTn id="69" fill="hold">
                      <p:stCondLst>
                        <p:cond delay="indefinite"/>
                      </p:stCondLst>
                      <p:childTnLst>
                        <p:par>
                          <p:cTn id="70" fill="hold">
                            <p:stCondLst>
                              <p:cond delay="0"/>
                            </p:stCondLst>
                            <p:childTnLst>
                              <p:par>
                                <p:cTn id="71" presetID="23" presetClass="entr" presetSubtype="16" fill="hold" grpId="0" nodeType="clickEffect">
                                  <p:stCondLst>
                                    <p:cond delay="0"/>
                                  </p:stCondLst>
                                  <p:childTnLst>
                                    <p:set>
                                      <p:cBhvr>
                                        <p:cTn id="72" dur="1" fill="hold">
                                          <p:stCondLst>
                                            <p:cond delay="0"/>
                                          </p:stCondLst>
                                        </p:cTn>
                                        <p:tgtEl>
                                          <p:spTgt spid="27662">
                                            <p:txEl>
                                              <p:pRg st="0" end="0"/>
                                            </p:txEl>
                                          </p:spTgt>
                                        </p:tgtEl>
                                        <p:attrNameLst>
                                          <p:attrName>style.visibility</p:attrName>
                                        </p:attrNameLst>
                                      </p:cBhvr>
                                      <p:to>
                                        <p:strVal val="visible"/>
                                      </p:to>
                                    </p:set>
                                    <p:anim calcmode="lin" valueType="num">
                                      <p:cBhvr>
                                        <p:cTn id="73" dur="2000" fill="hold"/>
                                        <p:tgtEl>
                                          <p:spTgt spid="27662">
                                            <p:txEl>
                                              <p:pRg st="0" end="0"/>
                                            </p:txEl>
                                          </p:spTgt>
                                        </p:tgtEl>
                                        <p:attrNameLst>
                                          <p:attrName>ppt_w</p:attrName>
                                        </p:attrNameLst>
                                      </p:cBhvr>
                                      <p:tavLst>
                                        <p:tav tm="0">
                                          <p:val>
                                            <p:fltVal val="0"/>
                                          </p:val>
                                        </p:tav>
                                        <p:tav tm="100000">
                                          <p:val>
                                            <p:strVal val="#ppt_w"/>
                                          </p:val>
                                        </p:tav>
                                      </p:tavLst>
                                    </p:anim>
                                    <p:anim calcmode="lin" valueType="num">
                                      <p:cBhvr>
                                        <p:cTn id="74" dur="2000" fill="hold"/>
                                        <p:tgtEl>
                                          <p:spTgt spid="27662">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9" presetClass="exit" presetSubtype="0" fill="hold" nodeType="clickEffect">
                                  <p:stCondLst>
                                    <p:cond delay="0"/>
                                  </p:stCondLst>
                                  <p:childTnLst>
                                    <p:animEffect transition="out" filter="dissolve">
                                      <p:cBhvr>
                                        <p:cTn id="78" dur="500"/>
                                        <p:tgtEl>
                                          <p:spTgt spid="27662">
                                            <p:txEl>
                                              <p:pRg st="0" end="0"/>
                                            </p:txEl>
                                          </p:spTgt>
                                        </p:tgtEl>
                                      </p:cBhvr>
                                    </p:animEffect>
                                    <p:set>
                                      <p:cBhvr>
                                        <p:cTn id="79" dur="1" fill="hold">
                                          <p:stCondLst>
                                            <p:cond delay="499"/>
                                          </p:stCondLst>
                                        </p:cTn>
                                        <p:tgtEl>
                                          <p:spTgt spid="27662">
                                            <p:txEl>
                                              <p:pRg st="0" end="0"/>
                                            </p:txEl>
                                          </p:spTgt>
                                        </p:tgtEl>
                                        <p:attrNameLst>
                                          <p:attrName>style.visibility</p:attrName>
                                        </p:attrNameLst>
                                      </p:cBhvr>
                                      <p:to>
                                        <p:strVal val="hidden"/>
                                      </p:to>
                                    </p:set>
                                  </p:childTnLst>
                                </p:cTn>
                              </p:par>
                              <p:par>
                                <p:cTn id="80" presetID="9" presetClass="entr" presetSubtype="0" fill="hold" grpId="0" nodeType="withEffect">
                                  <p:stCondLst>
                                    <p:cond delay="0"/>
                                  </p:stCondLst>
                                  <p:childTnLst>
                                    <p:set>
                                      <p:cBhvr>
                                        <p:cTn id="81" dur="1" fill="hold">
                                          <p:stCondLst>
                                            <p:cond delay="0"/>
                                          </p:stCondLst>
                                        </p:cTn>
                                        <p:tgtEl>
                                          <p:spTgt spid="27679"/>
                                        </p:tgtEl>
                                        <p:attrNameLst>
                                          <p:attrName>style.visibility</p:attrName>
                                        </p:attrNameLst>
                                      </p:cBhvr>
                                      <p:to>
                                        <p:strVal val="visible"/>
                                      </p:to>
                                    </p:set>
                                    <p:animEffect transition="in" filter="dissolve">
                                      <p:cBhvr>
                                        <p:cTn id="82" dur="1000"/>
                                        <p:tgtEl>
                                          <p:spTgt spid="27679"/>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7680"/>
                                        </p:tgtEl>
                                        <p:attrNameLst>
                                          <p:attrName>style.visibility</p:attrName>
                                        </p:attrNameLst>
                                      </p:cBhvr>
                                      <p:to>
                                        <p:strVal val="visible"/>
                                      </p:to>
                                    </p:set>
                                    <p:animEffect transition="in" filter="fade">
                                      <p:cBhvr>
                                        <p:cTn id="87" dur="1000"/>
                                        <p:tgtEl>
                                          <p:spTgt spid="27680"/>
                                        </p:tgtEl>
                                      </p:cBhvr>
                                    </p:animEffect>
                                  </p:childTnLst>
                                </p:cTn>
                              </p:par>
                            </p:childTnLst>
                          </p:cTn>
                        </p:par>
                        <p:par>
                          <p:cTn id="88" fill="hold">
                            <p:stCondLst>
                              <p:cond delay="1000"/>
                            </p:stCondLst>
                            <p:childTnLst>
                              <p:par>
                                <p:cTn id="89" presetID="23" presetClass="entr" presetSubtype="16" fill="hold" grpId="0" nodeType="afterEffect">
                                  <p:stCondLst>
                                    <p:cond delay="0"/>
                                  </p:stCondLst>
                                  <p:childTnLst>
                                    <p:set>
                                      <p:cBhvr>
                                        <p:cTn id="90" dur="1" fill="hold">
                                          <p:stCondLst>
                                            <p:cond delay="0"/>
                                          </p:stCondLst>
                                        </p:cTn>
                                        <p:tgtEl>
                                          <p:spTgt spid="27660"/>
                                        </p:tgtEl>
                                        <p:attrNameLst>
                                          <p:attrName>style.visibility</p:attrName>
                                        </p:attrNameLst>
                                      </p:cBhvr>
                                      <p:to>
                                        <p:strVal val="visible"/>
                                      </p:to>
                                    </p:set>
                                    <p:anim calcmode="lin" valueType="num">
                                      <p:cBhvr>
                                        <p:cTn id="91" dur="2000" fill="hold"/>
                                        <p:tgtEl>
                                          <p:spTgt spid="27660"/>
                                        </p:tgtEl>
                                        <p:attrNameLst>
                                          <p:attrName>ppt_w</p:attrName>
                                        </p:attrNameLst>
                                      </p:cBhvr>
                                      <p:tavLst>
                                        <p:tav tm="0">
                                          <p:val>
                                            <p:fltVal val="0"/>
                                          </p:val>
                                        </p:tav>
                                        <p:tav tm="100000">
                                          <p:val>
                                            <p:strVal val="#ppt_w"/>
                                          </p:val>
                                        </p:tav>
                                      </p:tavLst>
                                    </p:anim>
                                    <p:anim calcmode="lin" valueType="num">
                                      <p:cBhvr>
                                        <p:cTn id="92" dur="2000" fill="hold"/>
                                        <p:tgtEl>
                                          <p:spTgt spid="2766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P spid="27650" grpId="1"/>
      <p:bldP spid="27651" grpId="0" build="p"/>
      <p:bldP spid="27658" grpId="0"/>
      <p:bldP spid="27659" grpId="0"/>
      <p:bldP spid="27660" grpId="0"/>
      <p:bldP spid="27661" grpId="0"/>
      <p:bldP spid="27662" grpId="0" build="allAtOnce"/>
      <p:bldP spid="27663" grpId="0"/>
      <p:bldP spid="27665" grpId="0"/>
      <p:bldP spid="27667" grpId="0"/>
      <p:bldP spid="27678" grpId="0"/>
      <p:bldP spid="27679" grpId="0"/>
      <p:bldP spid="27680"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1043608" y="483518"/>
            <a:ext cx="6779096" cy="625079"/>
          </a:xfrm>
        </p:spPr>
        <p:txBody>
          <a:bodyPr/>
          <a:lstStyle/>
          <a:p>
            <a:pPr algn="ctr" eaLnBrk="1" hangingPunct="1">
              <a:defRPr/>
            </a:pPr>
            <a:r>
              <a:rPr lang="en-US" sz="3600" dirty="0">
                <a:solidFill>
                  <a:srgbClr val="FFFF00"/>
                </a:solidFill>
                <a:effectLst>
                  <a:outerShdw blurRad="38100" dist="50800" dir="2700000" algn="tl">
                    <a:srgbClr val="000000"/>
                  </a:outerShdw>
                </a:effectLst>
              </a:rPr>
              <a:t>God Offers to Forgive Our Sins</a:t>
            </a:r>
          </a:p>
        </p:txBody>
      </p:sp>
      <p:sp>
        <p:nvSpPr>
          <p:cNvPr id="111619" name="Rectangle 3"/>
          <p:cNvSpPr>
            <a:spLocks noGrp="1" noChangeArrowheads="1"/>
          </p:cNvSpPr>
          <p:nvPr>
            <p:ph type="body" sz="half" idx="1"/>
          </p:nvPr>
        </p:nvSpPr>
        <p:spPr>
          <a:xfrm>
            <a:off x="3059832" y="1347614"/>
            <a:ext cx="2963862" cy="460772"/>
          </a:xfrm>
          <a:effectLst>
            <a:outerShdw dist="35921" dir="2700000" algn="ctr" rotWithShape="0">
              <a:srgbClr val="000000"/>
            </a:outerShdw>
          </a:effectLst>
        </p:spPr>
        <p:txBody>
          <a:bodyPr/>
          <a:lstStyle/>
          <a:p>
            <a:pPr eaLnBrk="1" hangingPunct="1">
              <a:buFontTx/>
              <a:buNone/>
              <a:defRPr/>
            </a:pPr>
            <a:r>
              <a:rPr lang="en-US" sz="1800" dirty="0">
                <a:solidFill>
                  <a:schemeClr val="accent1"/>
                </a:solidFill>
              </a:rPr>
              <a:t> Christ’s Life = Eternal Life</a:t>
            </a:r>
          </a:p>
        </p:txBody>
      </p:sp>
      <p:grpSp>
        <p:nvGrpSpPr>
          <p:cNvPr id="111620" name="Group 4"/>
          <p:cNvGrpSpPr>
            <a:grpSpLocks/>
          </p:cNvGrpSpPr>
          <p:nvPr/>
        </p:nvGrpSpPr>
        <p:grpSpPr bwMode="auto">
          <a:xfrm flipV="1">
            <a:off x="1259632" y="1653648"/>
            <a:ext cx="6480720" cy="198022"/>
            <a:chOff x="476" y="1570"/>
            <a:chExt cx="4445" cy="0"/>
          </a:xfrm>
        </p:grpSpPr>
        <p:sp>
          <p:nvSpPr>
            <p:cNvPr id="111654" name="Line 5"/>
            <p:cNvSpPr>
              <a:spLocks noChangeShapeType="1"/>
            </p:cNvSpPr>
            <p:nvPr/>
          </p:nvSpPr>
          <p:spPr bwMode="auto">
            <a:xfrm>
              <a:off x="793" y="1570"/>
              <a:ext cx="4128" cy="0"/>
            </a:xfrm>
            <a:prstGeom prst="line">
              <a:avLst/>
            </a:prstGeom>
            <a:noFill/>
            <a:ln w="38100">
              <a:solidFill>
                <a:srgbClr val="000000"/>
              </a:solidFill>
              <a:round/>
              <a:headEnd/>
              <a:tailEnd type="triangle" w="med" len="med"/>
            </a:ln>
          </p:spPr>
          <p:txBody>
            <a:bodyPr/>
            <a:lstStyle/>
            <a:p>
              <a:endParaRPr lang="en-CA" dirty="0"/>
            </a:p>
          </p:txBody>
        </p:sp>
        <p:sp>
          <p:nvSpPr>
            <p:cNvPr id="111655" name="Line 6"/>
            <p:cNvSpPr>
              <a:spLocks noChangeShapeType="1"/>
            </p:cNvSpPr>
            <p:nvPr/>
          </p:nvSpPr>
          <p:spPr bwMode="auto">
            <a:xfrm flipH="1">
              <a:off x="476" y="1570"/>
              <a:ext cx="317" cy="0"/>
            </a:xfrm>
            <a:prstGeom prst="line">
              <a:avLst/>
            </a:prstGeom>
            <a:noFill/>
            <a:ln w="38100">
              <a:solidFill>
                <a:srgbClr val="000000"/>
              </a:solidFill>
              <a:round/>
              <a:headEnd/>
              <a:tailEnd type="triangle" w="med" len="med"/>
            </a:ln>
          </p:spPr>
          <p:txBody>
            <a:bodyPr/>
            <a:lstStyle/>
            <a:p>
              <a:endParaRPr lang="en-CA" dirty="0"/>
            </a:p>
          </p:txBody>
        </p:sp>
      </p:grpSp>
      <p:sp>
        <p:nvSpPr>
          <p:cNvPr id="111626" name="Text Box 10"/>
          <p:cNvSpPr txBox="1">
            <a:spLocks noChangeArrowheads="1"/>
          </p:cNvSpPr>
          <p:nvPr/>
        </p:nvSpPr>
        <p:spPr bwMode="auto">
          <a:xfrm>
            <a:off x="1187624" y="1131590"/>
            <a:ext cx="1152525" cy="646331"/>
          </a:xfrm>
          <a:prstGeom prst="rect">
            <a:avLst/>
          </a:prstGeom>
          <a:noFill/>
          <a:ln w="9525">
            <a:noFill/>
            <a:miter lim="800000"/>
            <a:headEnd/>
            <a:tailEnd/>
          </a:ln>
          <a:effectLst>
            <a:outerShdw dist="35921" dir="2700000" algn="ctr" rotWithShape="0">
              <a:srgbClr val="00001C"/>
            </a:outerShdw>
          </a:effectLst>
        </p:spPr>
        <p:txBody>
          <a:bodyPr>
            <a:spAutoFit/>
          </a:bodyPr>
          <a:lstStyle/>
          <a:p>
            <a:pPr>
              <a:spcBef>
                <a:spcPct val="50000"/>
              </a:spcBef>
              <a:defRPr/>
            </a:pPr>
            <a:r>
              <a:rPr lang="en-US" sz="1600" b="1" dirty="0">
                <a:solidFill>
                  <a:srgbClr val="FFFF00"/>
                </a:solidFill>
                <a:effectLst/>
                <a:latin typeface="Tahoma" pitchFamily="34" charset="0"/>
              </a:rPr>
              <a:t>Eternity</a:t>
            </a:r>
            <a:r>
              <a:rPr lang="en-US" b="1" dirty="0">
                <a:solidFill>
                  <a:srgbClr val="FFFF00"/>
                </a:solidFill>
                <a:effectLst/>
                <a:latin typeface="Tahoma" pitchFamily="34" charset="0"/>
              </a:rPr>
              <a:t> Past</a:t>
            </a:r>
          </a:p>
        </p:txBody>
      </p:sp>
      <p:sp>
        <p:nvSpPr>
          <p:cNvPr id="111627" name="Text Box 11"/>
          <p:cNvSpPr txBox="1">
            <a:spLocks noChangeArrowheads="1"/>
          </p:cNvSpPr>
          <p:nvPr/>
        </p:nvSpPr>
        <p:spPr bwMode="auto">
          <a:xfrm>
            <a:off x="6876256" y="987574"/>
            <a:ext cx="1152525" cy="830997"/>
          </a:xfrm>
          <a:prstGeom prst="rect">
            <a:avLst/>
          </a:prstGeom>
          <a:noFill/>
          <a:ln w="9525">
            <a:noFill/>
            <a:miter lim="800000"/>
            <a:headEnd/>
            <a:tailEnd/>
          </a:ln>
          <a:effectLst>
            <a:outerShdw dist="35921" dir="2700000" algn="ctr" rotWithShape="0">
              <a:srgbClr val="00001C"/>
            </a:outerShdw>
          </a:effectLst>
        </p:spPr>
        <p:txBody>
          <a:bodyPr>
            <a:spAutoFit/>
          </a:bodyPr>
          <a:lstStyle/>
          <a:p>
            <a:pPr>
              <a:spcBef>
                <a:spcPct val="50000"/>
              </a:spcBef>
              <a:defRPr/>
            </a:pPr>
            <a:r>
              <a:rPr lang="en-US" sz="1600" b="1" dirty="0">
                <a:solidFill>
                  <a:srgbClr val="FFFF00"/>
                </a:solidFill>
                <a:effectLst/>
                <a:latin typeface="Tahoma" pitchFamily="34" charset="0"/>
              </a:rPr>
              <a:t>Eternity Future Heaven</a:t>
            </a:r>
          </a:p>
        </p:txBody>
      </p:sp>
      <p:sp>
        <p:nvSpPr>
          <p:cNvPr id="111628" name="Text Box 12"/>
          <p:cNvSpPr txBox="1">
            <a:spLocks noChangeArrowheads="1"/>
          </p:cNvSpPr>
          <p:nvPr/>
        </p:nvSpPr>
        <p:spPr bwMode="auto">
          <a:xfrm>
            <a:off x="6876257" y="2787774"/>
            <a:ext cx="864096" cy="461665"/>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sz="2400" b="1" dirty="0">
                <a:solidFill>
                  <a:srgbClr val="FF0000"/>
                </a:solidFill>
                <a:effectLst/>
                <a:latin typeface="Tahoma" pitchFamily="34" charset="0"/>
              </a:rPr>
              <a:t>Hell</a:t>
            </a:r>
          </a:p>
        </p:txBody>
      </p:sp>
      <p:sp>
        <p:nvSpPr>
          <p:cNvPr id="111629" name="Text Box 13"/>
          <p:cNvSpPr txBox="1">
            <a:spLocks noChangeArrowheads="1"/>
          </p:cNvSpPr>
          <p:nvPr/>
        </p:nvSpPr>
        <p:spPr bwMode="auto">
          <a:xfrm rot="456607">
            <a:off x="1763714" y="2539991"/>
            <a:ext cx="2879725" cy="338554"/>
          </a:xfrm>
          <a:prstGeom prst="rect">
            <a:avLst/>
          </a:prstGeom>
          <a:noFill/>
          <a:ln w="9525">
            <a:noFill/>
            <a:miter lim="800000"/>
            <a:headEnd/>
            <a:tailEnd/>
          </a:ln>
          <a:effectLst>
            <a:outerShdw dist="35921" dir="2700000" algn="ctr" rotWithShape="0">
              <a:srgbClr val="00001C"/>
            </a:outerShdw>
          </a:effectLst>
        </p:spPr>
        <p:txBody>
          <a:bodyPr>
            <a:spAutoFit/>
          </a:bodyPr>
          <a:lstStyle/>
          <a:p>
            <a:pPr>
              <a:spcBef>
                <a:spcPct val="50000"/>
              </a:spcBef>
              <a:defRPr/>
            </a:pPr>
            <a:r>
              <a:rPr lang="en-US" sz="1600" b="1" dirty="0">
                <a:solidFill>
                  <a:schemeClr val="accent1"/>
                </a:solidFill>
                <a:effectLst/>
                <a:latin typeface="Tahoma" pitchFamily="34" charset="0"/>
              </a:rPr>
              <a:t>Separated From God</a:t>
            </a:r>
          </a:p>
        </p:txBody>
      </p:sp>
      <p:sp>
        <p:nvSpPr>
          <p:cNvPr id="111635" name="Text Box 19"/>
          <p:cNvSpPr txBox="1">
            <a:spLocks noChangeArrowheads="1"/>
          </p:cNvSpPr>
          <p:nvPr/>
        </p:nvSpPr>
        <p:spPr bwMode="auto">
          <a:xfrm>
            <a:off x="3059832" y="1779662"/>
            <a:ext cx="3024188" cy="338554"/>
          </a:xfrm>
          <a:prstGeom prst="rect">
            <a:avLst/>
          </a:prstGeom>
          <a:noFill/>
          <a:ln w="9525">
            <a:noFill/>
            <a:miter lim="800000"/>
            <a:headEnd/>
            <a:tailEnd/>
          </a:ln>
          <a:effectLst>
            <a:outerShdw dist="35921" dir="2700000" algn="ctr" rotWithShape="0">
              <a:srgbClr val="00001C"/>
            </a:outerShdw>
          </a:effectLst>
        </p:spPr>
        <p:txBody>
          <a:bodyPr>
            <a:spAutoFit/>
          </a:bodyPr>
          <a:lstStyle/>
          <a:p>
            <a:pPr algn="ctr">
              <a:spcBef>
                <a:spcPct val="50000"/>
              </a:spcBef>
              <a:defRPr/>
            </a:pPr>
            <a:r>
              <a:rPr lang="en-US" sz="1600" b="1" dirty="0">
                <a:solidFill>
                  <a:srgbClr val="FFFF00"/>
                </a:solidFill>
                <a:effectLst/>
                <a:latin typeface="Tahoma" pitchFamily="34" charset="0"/>
              </a:rPr>
              <a:t>Eternity Present</a:t>
            </a:r>
          </a:p>
        </p:txBody>
      </p:sp>
      <p:graphicFrame>
        <p:nvGraphicFramePr>
          <p:cNvPr id="111637" name="Object 21"/>
          <p:cNvGraphicFramePr>
            <a:graphicFrameLocks noChangeAspect="1"/>
          </p:cNvGraphicFramePr>
          <p:nvPr>
            <p:ph sz="half" idx="2"/>
          </p:nvPr>
        </p:nvGraphicFramePr>
        <p:xfrm>
          <a:off x="5003800" y="2247900"/>
          <a:ext cx="571500" cy="525066"/>
        </p:xfrm>
        <a:graphic>
          <a:graphicData uri="http://schemas.openxmlformats.org/presentationml/2006/ole">
            <p:oleObj spid="_x0000_s111637" r:id="rId4" imgW="3212280" imgH="3935880" progId="">
              <p:embed/>
            </p:oleObj>
          </a:graphicData>
        </a:graphic>
      </p:graphicFrame>
      <p:grpSp>
        <p:nvGrpSpPr>
          <p:cNvPr id="111646" name="Group 22"/>
          <p:cNvGrpSpPr>
            <a:grpSpLocks/>
          </p:cNvGrpSpPr>
          <p:nvPr/>
        </p:nvGrpSpPr>
        <p:grpSpPr bwMode="auto">
          <a:xfrm>
            <a:off x="1331914" y="1924050"/>
            <a:ext cx="5472112" cy="1079897"/>
            <a:chOff x="839" y="1616"/>
            <a:chExt cx="3447" cy="907"/>
          </a:xfrm>
        </p:grpSpPr>
        <p:sp>
          <p:nvSpPr>
            <p:cNvPr id="111649" name="Line 23"/>
            <p:cNvSpPr>
              <a:spLocks noChangeShapeType="1"/>
            </p:cNvSpPr>
            <p:nvPr/>
          </p:nvSpPr>
          <p:spPr bwMode="auto">
            <a:xfrm>
              <a:off x="884" y="1933"/>
              <a:ext cx="3402" cy="590"/>
            </a:xfrm>
            <a:prstGeom prst="line">
              <a:avLst/>
            </a:prstGeom>
            <a:noFill/>
            <a:ln w="38100">
              <a:solidFill>
                <a:srgbClr val="FF0000"/>
              </a:solidFill>
              <a:round/>
              <a:headEnd/>
              <a:tailEnd type="triangle" w="med" len="med"/>
            </a:ln>
          </p:spPr>
          <p:txBody>
            <a:bodyPr/>
            <a:lstStyle/>
            <a:p>
              <a:endParaRPr lang="en-CA" dirty="0"/>
            </a:p>
          </p:txBody>
        </p:sp>
        <p:grpSp>
          <p:nvGrpSpPr>
            <p:cNvPr id="111650" name="Group 24"/>
            <p:cNvGrpSpPr>
              <a:grpSpLocks/>
            </p:cNvGrpSpPr>
            <p:nvPr/>
          </p:nvGrpSpPr>
          <p:grpSpPr bwMode="auto">
            <a:xfrm>
              <a:off x="839" y="1616"/>
              <a:ext cx="2494" cy="514"/>
              <a:chOff x="839" y="1616"/>
              <a:chExt cx="2494" cy="514"/>
            </a:xfrm>
          </p:grpSpPr>
          <p:sp>
            <p:nvSpPr>
              <p:cNvPr id="111651" name="Line 25"/>
              <p:cNvSpPr>
                <a:spLocks noChangeShapeType="1"/>
              </p:cNvSpPr>
              <p:nvPr/>
            </p:nvSpPr>
            <p:spPr bwMode="auto">
              <a:xfrm>
                <a:off x="884" y="1616"/>
                <a:ext cx="0" cy="317"/>
              </a:xfrm>
              <a:prstGeom prst="line">
                <a:avLst/>
              </a:prstGeom>
              <a:noFill/>
              <a:ln w="28575">
                <a:solidFill>
                  <a:srgbClr val="FF0000"/>
                </a:solidFill>
                <a:round/>
                <a:headEnd/>
                <a:tailEnd type="triangle" w="med" len="med"/>
              </a:ln>
            </p:spPr>
            <p:txBody>
              <a:bodyPr/>
              <a:lstStyle/>
              <a:p>
                <a:endParaRPr lang="en-CA" dirty="0"/>
              </a:p>
            </p:txBody>
          </p:sp>
          <p:sp>
            <p:nvSpPr>
              <p:cNvPr id="111642" name="Text Box 26"/>
              <p:cNvSpPr txBox="1">
                <a:spLocks noChangeArrowheads="1"/>
              </p:cNvSpPr>
              <p:nvPr/>
            </p:nvSpPr>
            <p:spPr bwMode="auto">
              <a:xfrm rot="434501">
                <a:off x="870" y="1846"/>
                <a:ext cx="2463" cy="284"/>
              </a:xfrm>
              <a:prstGeom prst="rect">
                <a:avLst/>
              </a:prstGeom>
              <a:noFill/>
              <a:ln w="9525">
                <a:noFill/>
                <a:miter lim="800000"/>
                <a:headEnd/>
                <a:tailEnd/>
              </a:ln>
              <a:effectLst>
                <a:outerShdw dist="28398" dir="3806097" algn="ctr" rotWithShape="0">
                  <a:srgbClr val="00001C"/>
                </a:outerShdw>
              </a:effectLst>
            </p:spPr>
            <p:txBody>
              <a:bodyPr wrap="square">
                <a:spAutoFit/>
              </a:bodyPr>
              <a:lstStyle/>
              <a:p>
                <a:pPr algn="ctr">
                  <a:spcBef>
                    <a:spcPct val="50000"/>
                  </a:spcBef>
                  <a:defRPr/>
                </a:pPr>
                <a:r>
                  <a:rPr lang="en-US" sz="1600" b="1" dirty="0">
                    <a:solidFill>
                      <a:schemeClr val="accent1"/>
                    </a:solidFill>
                    <a:effectLst/>
                    <a:latin typeface="Tahoma" pitchFamily="34" charset="0"/>
                  </a:rPr>
                  <a:t>Adam Died = You are Dead to God</a:t>
                </a:r>
              </a:p>
            </p:txBody>
          </p:sp>
          <p:sp>
            <p:nvSpPr>
              <p:cNvPr id="111653" name="Oval 27"/>
              <p:cNvSpPr>
                <a:spLocks noChangeArrowheads="1"/>
              </p:cNvSpPr>
              <p:nvPr/>
            </p:nvSpPr>
            <p:spPr bwMode="auto">
              <a:xfrm>
                <a:off x="839" y="1616"/>
                <a:ext cx="136" cy="136"/>
              </a:xfrm>
              <a:prstGeom prst="ellipse">
                <a:avLst/>
              </a:prstGeom>
              <a:solidFill>
                <a:schemeClr val="accent1"/>
              </a:solidFill>
              <a:ln w="9525">
                <a:solidFill>
                  <a:schemeClr val="tx1"/>
                </a:solidFill>
                <a:round/>
                <a:headEnd/>
                <a:tailEnd/>
              </a:ln>
            </p:spPr>
            <p:txBody>
              <a:bodyPr wrap="none" anchor="ctr"/>
              <a:lstStyle/>
              <a:p>
                <a:endParaRPr lang="en-US" dirty="0">
                  <a:effectLst/>
                </a:endParaRPr>
              </a:p>
            </p:txBody>
          </p:sp>
        </p:grpSp>
      </p:grpSp>
      <p:sp>
        <p:nvSpPr>
          <p:cNvPr id="111645" name="Text Box 29"/>
          <p:cNvSpPr txBox="1">
            <a:spLocks noChangeArrowheads="1"/>
          </p:cNvSpPr>
          <p:nvPr/>
        </p:nvSpPr>
        <p:spPr bwMode="auto">
          <a:xfrm>
            <a:off x="1043608" y="3435846"/>
            <a:ext cx="6912768" cy="1107996"/>
          </a:xfrm>
          <a:prstGeom prst="rect">
            <a:avLst/>
          </a:prstGeom>
          <a:noFill/>
          <a:ln w="9525">
            <a:noFill/>
            <a:miter lim="800000"/>
            <a:headEnd/>
            <a:tailEnd/>
          </a:ln>
          <a:effectLst/>
        </p:spPr>
        <p:txBody>
          <a:bodyPr wrap="square">
            <a:spAutoFit/>
          </a:bodyPr>
          <a:lstStyle/>
          <a:p>
            <a:pPr algn="ctr">
              <a:spcBef>
                <a:spcPct val="50000"/>
              </a:spcBef>
              <a:defRPr/>
            </a:pPr>
            <a:r>
              <a:rPr lang="en-CA" sz="2200" dirty="0" smtClean="0">
                <a:solidFill>
                  <a:srgbClr val="FFFF00"/>
                </a:solidFill>
                <a:effectLst>
                  <a:outerShdw blurRad="38100" dist="63500" dir="2700000" algn="tl">
                    <a:srgbClr val="000000"/>
                  </a:outerShdw>
                </a:effectLst>
                <a:latin typeface="Tahoma" pitchFamily="34" charset="0"/>
              </a:rPr>
              <a:t>“for all have sinned and fall short of the glory of God,… God presented Him (Jesus) as a sacrifice of atonement, through faith in His blood</a:t>
            </a:r>
            <a:r>
              <a:rPr lang="en-CA" dirty="0" smtClean="0">
                <a:solidFill>
                  <a:srgbClr val="FFFF00"/>
                </a:solidFill>
                <a:effectLst>
                  <a:outerShdw blurRad="38100" dist="63500" dir="2700000" algn="tl">
                    <a:srgbClr val="000000"/>
                  </a:outerShdw>
                </a:effectLst>
                <a:latin typeface="Tahoma" pitchFamily="34" charset="0"/>
              </a:rPr>
              <a:t>.” </a:t>
            </a:r>
            <a:r>
              <a:rPr lang="en-CA" dirty="0" smtClean="0">
                <a:effectLst>
                  <a:outerShdw blurRad="38100" dist="63500" dir="2700000" algn="tl">
                    <a:srgbClr val="000000"/>
                  </a:outerShdw>
                </a:effectLst>
                <a:latin typeface="Tahoma" pitchFamily="34" charset="0"/>
              </a:rPr>
              <a:t>Romans 3:23, 25</a:t>
            </a:r>
            <a:endParaRPr lang="en-CA" dirty="0">
              <a:effectLst>
                <a:outerShdw blurRad="38100" dist="63500" dir="2700000" algn="tl">
                  <a:srgbClr val="000000"/>
                </a:outerShdw>
              </a:effectLst>
              <a:latin typeface="Tahoma" pitchFamily="34" charset="0"/>
            </a:endParaRPr>
          </a:p>
        </p:txBody>
      </p:sp>
      <p:sp>
        <p:nvSpPr>
          <p:cNvPr id="2" name="Text Box 30"/>
          <p:cNvSpPr txBox="1">
            <a:spLocks noChangeArrowheads="1"/>
          </p:cNvSpPr>
          <p:nvPr/>
        </p:nvSpPr>
        <p:spPr bwMode="auto">
          <a:xfrm>
            <a:off x="1331640" y="2859782"/>
            <a:ext cx="6552728" cy="1446550"/>
          </a:xfrm>
          <a:prstGeom prst="rect">
            <a:avLst/>
          </a:prstGeom>
          <a:noFill/>
          <a:ln w="9525">
            <a:noFill/>
            <a:miter lim="800000"/>
            <a:headEnd/>
            <a:tailEnd/>
          </a:ln>
          <a:effectLst/>
        </p:spPr>
        <p:txBody>
          <a:bodyPr wrap="square">
            <a:spAutoFit/>
          </a:bodyPr>
          <a:lstStyle/>
          <a:p>
            <a:pPr>
              <a:spcBef>
                <a:spcPct val="50000"/>
              </a:spcBef>
              <a:defRPr/>
            </a:pPr>
            <a:r>
              <a:rPr lang="en-CA" sz="2200" dirty="0">
                <a:solidFill>
                  <a:srgbClr val="FFFF00"/>
                </a:solidFill>
                <a:effectLst>
                  <a:outerShdw blurRad="38100" dist="63500" dir="2700000" algn="tl">
                    <a:srgbClr val="000000"/>
                  </a:outerShdw>
                </a:effectLst>
              </a:rPr>
              <a:t>Because I am born of Adam:                                           I am a sinner by nature, therefore, I commit acts of sin.  You see - I am not a sinner because I sin, </a:t>
            </a:r>
            <a:r>
              <a:rPr lang="en-CA" sz="2200" dirty="0" smtClean="0">
                <a:solidFill>
                  <a:srgbClr val="FFFF00"/>
                </a:solidFill>
                <a:effectLst>
                  <a:outerShdw blurRad="38100" dist="63500" dir="2700000" algn="tl">
                    <a:srgbClr val="000000"/>
                  </a:outerShdw>
                </a:effectLst>
              </a:rPr>
              <a:t>no </a:t>
            </a:r>
            <a:r>
              <a:rPr lang="en-CA" sz="2200" dirty="0">
                <a:solidFill>
                  <a:srgbClr val="FFFF00"/>
                </a:solidFill>
                <a:effectLst>
                  <a:outerShdw blurRad="38100" dist="63500" dir="2700000" algn="tl">
                    <a:srgbClr val="000000"/>
                  </a:outerShdw>
                </a:effectLst>
              </a:rPr>
              <a:t>- I sin because I am a sinner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16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16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162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16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162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163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1619">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162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163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
                                            <p:txEl>
                                              <p:pRg st="0" end="0"/>
                                            </p:txEl>
                                          </p:spTgt>
                                        </p:tgtEl>
                                        <p:attrNameLst>
                                          <p:attrName>style.visibility</p:attrName>
                                        </p:attrNameLst>
                                      </p:cBhvr>
                                      <p:to>
                                        <p:strVal val="visible"/>
                                      </p:to>
                                    </p:set>
                                    <p:animEffect transition="in" filter="dissolve">
                                      <p:cBhvr>
                                        <p:cTn id="27" dur="1000"/>
                                        <p:tgtEl>
                                          <p:spTgt spid="2">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nodeType="clickEffect">
                                  <p:stCondLst>
                                    <p:cond delay="0"/>
                                  </p:stCondLst>
                                  <p:childTnLst>
                                    <p:animEffect transition="out" filter="dissolve">
                                      <p:cBhvr>
                                        <p:cTn id="31" dur="500"/>
                                        <p:tgtEl>
                                          <p:spTgt spid="2">
                                            <p:txEl>
                                              <p:pRg st="0" end="0"/>
                                            </p:txEl>
                                          </p:spTgt>
                                        </p:tgtEl>
                                      </p:cBhvr>
                                    </p:animEffect>
                                    <p:set>
                                      <p:cBhvr>
                                        <p:cTn id="32" dur="1" fill="hold">
                                          <p:stCondLst>
                                            <p:cond delay="499"/>
                                          </p:stCondLst>
                                        </p:cTn>
                                        <p:tgtEl>
                                          <p:spTgt spid="2">
                                            <p:txEl>
                                              <p:pRg st="0" end="0"/>
                                            </p:txEl>
                                          </p:spTgt>
                                        </p:tgtEl>
                                        <p:attrNameLst>
                                          <p:attrName>style.visibility</p:attrName>
                                        </p:attrNameLst>
                                      </p:cBhvr>
                                      <p:to>
                                        <p:strVal val="hidden"/>
                                      </p:to>
                                    </p:set>
                                  </p:childTnLst>
                                </p:cTn>
                              </p:par>
                              <p:par>
                                <p:cTn id="33" presetID="9" presetClass="entr" presetSubtype="0" fill="hold" grpId="0" nodeType="withEffect">
                                  <p:stCondLst>
                                    <p:cond delay="0"/>
                                  </p:stCondLst>
                                  <p:childTnLst>
                                    <p:set>
                                      <p:cBhvr>
                                        <p:cTn id="34" dur="1" fill="hold">
                                          <p:stCondLst>
                                            <p:cond delay="0"/>
                                          </p:stCondLst>
                                        </p:cTn>
                                        <p:tgtEl>
                                          <p:spTgt spid="111645"/>
                                        </p:tgtEl>
                                        <p:attrNameLst>
                                          <p:attrName>style.visibility</p:attrName>
                                        </p:attrNameLst>
                                      </p:cBhvr>
                                      <p:to>
                                        <p:strVal val="visible"/>
                                      </p:to>
                                    </p:set>
                                    <p:animEffect transition="in" filter="dissolve">
                                      <p:cBhvr>
                                        <p:cTn id="35" dur="1000"/>
                                        <p:tgtEl>
                                          <p:spTgt spid="111645"/>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xit" presetSubtype="0" fill="hold" grpId="1" nodeType="clickEffect">
                                  <p:stCondLst>
                                    <p:cond delay="0"/>
                                  </p:stCondLst>
                                  <p:childTnLst>
                                    <p:animEffect transition="out" filter="dissolve">
                                      <p:cBhvr>
                                        <p:cTn id="39" dur="500"/>
                                        <p:tgtEl>
                                          <p:spTgt spid="111645"/>
                                        </p:tgtEl>
                                      </p:cBhvr>
                                    </p:animEffect>
                                    <p:set>
                                      <p:cBhvr>
                                        <p:cTn id="40" dur="1" fill="hold">
                                          <p:stCondLst>
                                            <p:cond delay="499"/>
                                          </p:stCondLst>
                                        </p:cTn>
                                        <p:tgtEl>
                                          <p:spTgt spid="11164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8" grpId="0"/>
      <p:bldP spid="111629" grpId="0"/>
      <p:bldP spid="111645" grpId="0"/>
      <p:bldP spid="111645" grpId="1"/>
      <p:bldP spid="2" grpId="0" build="allAtOnce"/>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971600" y="555526"/>
            <a:ext cx="6851104" cy="648072"/>
          </a:xfrm>
        </p:spPr>
        <p:txBody>
          <a:bodyPr/>
          <a:lstStyle/>
          <a:p>
            <a:pPr algn="ctr" eaLnBrk="1" hangingPunct="1">
              <a:defRPr/>
            </a:pPr>
            <a:r>
              <a:rPr lang="en-US" sz="3600" dirty="0">
                <a:solidFill>
                  <a:srgbClr val="FFFF00"/>
                </a:solidFill>
                <a:effectLst>
                  <a:outerShdw blurRad="38100" dist="50800" dir="2700000" algn="tl">
                    <a:srgbClr val="000000"/>
                  </a:outerShdw>
                </a:effectLst>
              </a:rPr>
              <a:t>God Offers to Forgive Our Sins</a:t>
            </a:r>
          </a:p>
        </p:txBody>
      </p:sp>
      <p:sp>
        <p:nvSpPr>
          <p:cNvPr id="112643" name="Rectangle 3"/>
          <p:cNvSpPr>
            <a:spLocks noGrp="1" noChangeArrowheads="1"/>
          </p:cNvSpPr>
          <p:nvPr>
            <p:ph type="body" sz="half" idx="1"/>
          </p:nvPr>
        </p:nvSpPr>
        <p:spPr>
          <a:xfrm>
            <a:off x="3059832" y="1347614"/>
            <a:ext cx="2963862" cy="460772"/>
          </a:xfrm>
          <a:effectLst>
            <a:outerShdw dist="35921" dir="2700000" algn="ctr" rotWithShape="0">
              <a:srgbClr val="000000"/>
            </a:outerShdw>
          </a:effectLst>
        </p:spPr>
        <p:txBody>
          <a:bodyPr/>
          <a:lstStyle/>
          <a:p>
            <a:pPr eaLnBrk="1" hangingPunct="1">
              <a:buFontTx/>
              <a:buNone/>
              <a:defRPr/>
            </a:pPr>
            <a:r>
              <a:rPr lang="en-US" sz="1800" dirty="0">
                <a:solidFill>
                  <a:schemeClr val="accent1"/>
                </a:solidFill>
              </a:rPr>
              <a:t> Christ’s Life = Eternal Life</a:t>
            </a:r>
          </a:p>
        </p:txBody>
      </p:sp>
      <p:grpSp>
        <p:nvGrpSpPr>
          <p:cNvPr id="112644" name="Group 4"/>
          <p:cNvGrpSpPr>
            <a:grpSpLocks/>
          </p:cNvGrpSpPr>
          <p:nvPr/>
        </p:nvGrpSpPr>
        <p:grpSpPr bwMode="auto">
          <a:xfrm flipV="1">
            <a:off x="1259632" y="1545636"/>
            <a:ext cx="6408712" cy="270030"/>
            <a:chOff x="476" y="1570"/>
            <a:chExt cx="4445" cy="0"/>
          </a:xfrm>
        </p:grpSpPr>
        <p:sp>
          <p:nvSpPr>
            <p:cNvPr id="112680" name="Line 5"/>
            <p:cNvSpPr>
              <a:spLocks noChangeShapeType="1"/>
            </p:cNvSpPr>
            <p:nvPr/>
          </p:nvSpPr>
          <p:spPr bwMode="auto">
            <a:xfrm>
              <a:off x="793" y="1570"/>
              <a:ext cx="4128" cy="0"/>
            </a:xfrm>
            <a:prstGeom prst="line">
              <a:avLst/>
            </a:prstGeom>
            <a:noFill/>
            <a:ln w="38100">
              <a:solidFill>
                <a:srgbClr val="000000"/>
              </a:solidFill>
              <a:round/>
              <a:headEnd/>
              <a:tailEnd type="triangle" w="med" len="med"/>
            </a:ln>
          </p:spPr>
          <p:txBody>
            <a:bodyPr/>
            <a:lstStyle/>
            <a:p>
              <a:endParaRPr lang="en-CA" dirty="0"/>
            </a:p>
          </p:txBody>
        </p:sp>
        <p:sp>
          <p:nvSpPr>
            <p:cNvPr id="112681" name="Line 6"/>
            <p:cNvSpPr>
              <a:spLocks noChangeShapeType="1"/>
            </p:cNvSpPr>
            <p:nvPr/>
          </p:nvSpPr>
          <p:spPr bwMode="auto">
            <a:xfrm flipH="1">
              <a:off x="476" y="1570"/>
              <a:ext cx="317" cy="0"/>
            </a:xfrm>
            <a:prstGeom prst="line">
              <a:avLst/>
            </a:prstGeom>
            <a:noFill/>
            <a:ln w="38100">
              <a:solidFill>
                <a:srgbClr val="000000"/>
              </a:solidFill>
              <a:round/>
              <a:headEnd/>
              <a:tailEnd type="triangle" w="med" len="med"/>
            </a:ln>
          </p:spPr>
          <p:txBody>
            <a:bodyPr/>
            <a:lstStyle/>
            <a:p>
              <a:endParaRPr lang="en-CA" dirty="0"/>
            </a:p>
          </p:txBody>
        </p:sp>
      </p:grpSp>
      <p:grpSp>
        <p:nvGrpSpPr>
          <p:cNvPr id="112647" name="Group 7"/>
          <p:cNvGrpSpPr>
            <a:grpSpLocks/>
          </p:cNvGrpSpPr>
          <p:nvPr/>
        </p:nvGrpSpPr>
        <p:grpSpPr bwMode="auto">
          <a:xfrm>
            <a:off x="5364163" y="1815704"/>
            <a:ext cx="792162" cy="1026319"/>
            <a:chOff x="3379" y="1570"/>
            <a:chExt cx="499" cy="817"/>
          </a:xfrm>
        </p:grpSpPr>
        <p:sp>
          <p:nvSpPr>
            <p:cNvPr id="112678" name="Rectangle 8"/>
            <p:cNvSpPr>
              <a:spLocks noChangeArrowheads="1"/>
            </p:cNvSpPr>
            <p:nvPr/>
          </p:nvSpPr>
          <p:spPr bwMode="auto">
            <a:xfrm>
              <a:off x="3560" y="1570"/>
              <a:ext cx="136" cy="817"/>
            </a:xfrm>
            <a:prstGeom prst="rect">
              <a:avLst/>
            </a:prstGeom>
            <a:solidFill>
              <a:schemeClr val="accent1"/>
            </a:solidFill>
            <a:ln w="9525">
              <a:noFill/>
              <a:miter lim="800000"/>
              <a:headEnd/>
              <a:tailEnd/>
            </a:ln>
          </p:spPr>
          <p:txBody>
            <a:bodyPr wrap="none" anchor="ctr"/>
            <a:lstStyle/>
            <a:p>
              <a:endParaRPr lang="en-US" dirty="0">
                <a:effectLst/>
              </a:endParaRPr>
            </a:p>
          </p:txBody>
        </p:sp>
        <p:sp>
          <p:nvSpPr>
            <p:cNvPr id="112679" name="Rectangle 9"/>
            <p:cNvSpPr>
              <a:spLocks noChangeArrowheads="1"/>
            </p:cNvSpPr>
            <p:nvPr/>
          </p:nvSpPr>
          <p:spPr bwMode="auto">
            <a:xfrm>
              <a:off x="3379" y="1797"/>
              <a:ext cx="499" cy="136"/>
            </a:xfrm>
            <a:prstGeom prst="rect">
              <a:avLst/>
            </a:prstGeom>
            <a:solidFill>
              <a:schemeClr val="accent1"/>
            </a:solidFill>
            <a:ln w="9525">
              <a:noFill/>
              <a:miter lim="800000"/>
              <a:headEnd/>
              <a:tailEnd/>
            </a:ln>
          </p:spPr>
          <p:txBody>
            <a:bodyPr wrap="none" anchor="ctr"/>
            <a:lstStyle/>
            <a:p>
              <a:endParaRPr lang="en-US" dirty="0">
                <a:effectLst/>
              </a:endParaRPr>
            </a:p>
          </p:txBody>
        </p:sp>
      </p:grpSp>
      <p:sp>
        <p:nvSpPr>
          <p:cNvPr id="112650" name="Text Box 10"/>
          <p:cNvSpPr txBox="1">
            <a:spLocks noChangeArrowheads="1"/>
          </p:cNvSpPr>
          <p:nvPr/>
        </p:nvSpPr>
        <p:spPr bwMode="auto">
          <a:xfrm>
            <a:off x="1259632" y="1203598"/>
            <a:ext cx="1152525" cy="584775"/>
          </a:xfrm>
          <a:prstGeom prst="rect">
            <a:avLst/>
          </a:prstGeom>
          <a:noFill/>
          <a:ln w="9525">
            <a:noFill/>
            <a:miter lim="800000"/>
            <a:headEnd/>
            <a:tailEnd/>
          </a:ln>
          <a:effectLst>
            <a:outerShdw dist="35921" dir="2700000" algn="ctr" rotWithShape="0">
              <a:srgbClr val="00001C"/>
            </a:outerShdw>
          </a:effectLst>
        </p:spPr>
        <p:txBody>
          <a:bodyPr>
            <a:spAutoFit/>
          </a:bodyPr>
          <a:lstStyle/>
          <a:p>
            <a:pPr>
              <a:spcBef>
                <a:spcPct val="50000"/>
              </a:spcBef>
              <a:defRPr/>
            </a:pPr>
            <a:r>
              <a:rPr lang="en-US" sz="1600" b="1" dirty="0">
                <a:solidFill>
                  <a:srgbClr val="FFFF00"/>
                </a:solidFill>
                <a:effectLst/>
                <a:latin typeface="Tahoma" pitchFamily="34" charset="0"/>
              </a:rPr>
              <a:t>Eternity Past</a:t>
            </a:r>
          </a:p>
        </p:txBody>
      </p:sp>
      <p:sp>
        <p:nvSpPr>
          <p:cNvPr id="112651" name="Text Box 11"/>
          <p:cNvSpPr txBox="1">
            <a:spLocks noChangeArrowheads="1"/>
          </p:cNvSpPr>
          <p:nvPr/>
        </p:nvSpPr>
        <p:spPr bwMode="auto">
          <a:xfrm>
            <a:off x="6660232" y="1059582"/>
            <a:ext cx="1152525" cy="830997"/>
          </a:xfrm>
          <a:prstGeom prst="rect">
            <a:avLst/>
          </a:prstGeom>
          <a:noFill/>
          <a:ln w="9525">
            <a:noFill/>
            <a:miter lim="800000"/>
            <a:headEnd/>
            <a:tailEnd/>
          </a:ln>
          <a:effectLst>
            <a:outerShdw dist="35921" dir="2700000" algn="ctr" rotWithShape="0">
              <a:srgbClr val="00001C"/>
            </a:outerShdw>
          </a:effectLst>
        </p:spPr>
        <p:txBody>
          <a:bodyPr>
            <a:spAutoFit/>
          </a:bodyPr>
          <a:lstStyle/>
          <a:p>
            <a:pPr>
              <a:spcBef>
                <a:spcPct val="50000"/>
              </a:spcBef>
              <a:defRPr/>
            </a:pPr>
            <a:r>
              <a:rPr lang="en-US" sz="1600" b="1" dirty="0">
                <a:solidFill>
                  <a:srgbClr val="FFFF00"/>
                </a:solidFill>
                <a:effectLst/>
                <a:latin typeface="Tahoma" pitchFamily="34" charset="0"/>
              </a:rPr>
              <a:t>Eternity Future Heaven</a:t>
            </a:r>
          </a:p>
        </p:txBody>
      </p:sp>
      <p:sp>
        <p:nvSpPr>
          <p:cNvPr id="112652" name="Text Box 12"/>
          <p:cNvSpPr txBox="1">
            <a:spLocks noChangeArrowheads="1"/>
          </p:cNvSpPr>
          <p:nvPr/>
        </p:nvSpPr>
        <p:spPr bwMode="auto">
          <a:xfrm>
            <a:off x="6804248" y="2787774"/>
            <a:ext cx="792111" cy="461665"/>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sz="2400" b="1" dirty="0">
                <a:solidFill>
                  <a:srgbClr val="FF0000"/>
                </a:solidFill>
                <a:effectLst/>
                <a:latin typeface="Tahoma" pitchFamily="34" charset="0"/>
              </a:rPr>
              <a:t>Hell</a:t>
            </a:r>
          </a:p>
        </p:txBody>
      </p:sp>
      <p:sp>
        <p:nvSpPr>
          <p:cNvPr id="112653" name="Text Box 13"/>
          <p:cNvSpPr txBox="1">
            <a:spLocks noChangeArrowheads="1"/>
          </p:cNvSpPr>
          <p:nvPr/>
        </p:nvSpPr>
        <p:spPr bwMode="auto">
          <a:xfrm rot="474663">
            <a:off x="1763714" y="2539991"/>
            <a:ext cx="2879725" cy="338554"/>
          </a:xfrm>
          <a:prstGeom prst="rect">
            <a:avLst/>
          </a:prstGeom>
          <a:noFill/>
          <a:ln w="9525">
            <a:noFill/>
            <a:miter lim="800000"/>
            <a:headEnd/>
            <a:tailEnd/>
          </a:ln>
          <a:effectLst>
            <a:outerShdw dist="35921" dir="2700000" algn="ctr" rotWithShape="0">
              <a:srgbClr val="00001C"/>
            </a:outerShdw>
          </a:effectLst>
        </p:spPr>
        <p:txBody>
          <a:bodyPr>
            <a:spAutoFit/>
          </a:bodyPr>
          <a:lstStyle/>
          <a:p>
            <a:pPr algn="ctr">
              <a:spcBef>
                <a:spcPct val="50000"/>
              </a:spcBef>
              <a:defRPr/>
            </a:pPr>
            <a:r>
              <a:rPr lang="en-US" sz="1600" b="1" dirty="0">
                <a:solidFill>
                  <a:schemeClr val="accent1"/>
                </a:solidFill>
                <a:effectLst/>
                <a:latin typeface="Tahoma" pitchFamily="34" charset="0"/>
              </a:rPr>
              <a:t>Separated From God</a:t>
            </a:r>
          </a:p>
        </p:txBody>
      </p:sp>
      <p:sp>
        <p:nvSpPr>
          <p:cNvPr id="112659" name="Text Box 19"/>
          <p:cNvSpPr txBox="1">
            <a:spLocks noChangeArrowheads="1"/>
          </p:cNvSpPr>
          <p:nvPr/>
        </p:nvSpPr>
        <p:spPr bwMode="auto">
          <a:xfrm>
            <a:off x="2771775" y="1815704"/>
            <a:ext cx="3024188" cy="338554"/>
          </a:xfrm>
          <a:prstGeom prst="rect">
            <a:avLst/>
          </a:prstGeom>
          <a:noFill/>
          <a:ln w="9525">
            <a:noFill/>
            <a:miter lim="800000"/>
            <a:headEnd/>
            <a:tailEnd/>
          </a:ln>
          <a:effectLst>
            <a:outerShdw dist="35921" dir="2700000" algn="ctr" rotWithShape="0">
              <a:srgbClr val="00001C"/>
            </a:outerShdw>
          </a:effectLst>
        </p:spPr>
        <p:txBody>
          <a:bodyPr>
            <a:spAutoFit/>
          </a:bodyPr>
          <a:lstStyle/>
          <a:p>
            <a:pPr algn="ctr">
              <a:spcBef>
                <a:spcPct val="50000"/>
              </a:spcBef>
              <a:defRPr/>
            </a:pPr>
            <a:r>
              <a:rPr lang="en-US" sz="1600" b="1" dirty="0">
                <a:solidFill>
                  <a:srgbClr val="FFFF00"/>
                </a:solidFill>
                <a:effectLst/>
                <a:latin typeface="Tahoma" pitchFamily="34" charset="0"/>
              </a:rPr>
              <a:t>Eternity Present</a:t>
            </a:r>
          </a:p>
        </p:txBody>
      </p:sp>
      <p:graphicFrame>
        <p:nvGraphicFramePr>
          <p:cNvPr id="112660" name="Object 20"/>
          <p:cNvGraphicFramePr>
            <a:graphicFrameLocks noChangeAspect="1"/>
          </p:cNvGraphicFramePr>
          <p:nvPr>
            <p:ph sz="half" idx="2"/>
          </p:nvPr>
        </p:nvGraphicFramePr>
        <p:xfrm>
          <a:off x="5003800" y="2247900"/>
          <a:ext cx="571500" cy="525066"/>
        </p:xfrm>
        <a:graphic>
          <a:graphicData uri="http://schemas.openxmlformats.org/presentationml/2006/ole">
            <p:oleObj spid="_x0000_s112660" r:id="rId4" imgW="3212280" imgH="3935880" progId="">
              <p:embed/>
            </p:oleObj>
          </a:graphicData>
        </a:graphic>
      </p:graphicFrame>
      <p:grpSp>
        <p:nvGrpSpPr>
          <p:cNvPr id="112670" name="Group 21"/>
          <p:cNvGrpSpPr>
            <a:grpSpLocks/>
          </p:cNvGrpSpPr>
          <p:nvPr/>
        </p:nvGrpSpPr>
        <p:grpSpPr bwMode="auto">
          <a:xfrm>
            <a:off x="1239839" y="1924050"/>
            <a:ext cx="5635625" cy="1079897"/>
            <a:chOff x="781" y="1616"/>
            <a:chExt cx="3550" cy="907"/>
          </a:xfrm>
        </p:grpSpPr>
        <p:sp>
          <p:nvSpPr>
            <p:cNvPr id="112673" name="Line 22"/>
            <p:cNvSpPr>
              <a:spLocks noChangeShapeType="1"/>
            </p:cNvSpPr>
            <p:nvPr/>
          </p:nvSpPr>
          <p:spPr bwMode="auto">
            <a:xfrm>
              <a:off x="884" y="1933"/>
              <a:ext cx="3447" cy="590"/>
            </a:xfrm>
            <a:prstGeom prst="line">
              <a:avLst/>
            </a:prstGeom>
            <a:noFill/>
            <a:ln w="38100">
              <a:solidFill>
                <a:srgbClr val="FF0000"/>
              </a:solidFill>
              <a:round/>
              <a:headEnd/>
              <a:tailEnd type="triangle" w="med" len="med"/>
            </a:ln>
          </p:spPr>
          <p:txBody>
            <a:bodyPr/>
            <a:lstStyle/>
            <a:p>
              <a:endParaRPr lang="en-CA" dirty="0"/>
            </a:p>
          </p:txBody>
        </p:sp>
        <p:grpSp>
          <p:nvGrpSpPr>
            <p:cNvPr id="112674" name="Group 23"/>
            <p:cNvGrpSpPr>
              <a:grpSpLocks/>
            </p:cNvGrpSpPr>
            <p:nvPr/>
          </p:nvGrpSpPr>
          <p:grpSpPr bwMode="auto">
            <a:xfrm>
              <a:off x="781" y="1616"/>
              <a:ext cx="2552" cy="505"/>
              <a:chOff x="781" y="1616"/>
              <a:chExt cx="2552" cy="505"/>
            </a:xfrm>
          </p:grpSpPr>
          <p:sp>
            <p:nvSpPr>
              <p:cNvPr id="112675" name="Line 24"/>
              <p:cNvSpPr>
                <a:spLocks noChangeShapeType="1"/>
              </p:cNvSpPr>
              <p:nvPr/>
            </p:nvSpPr>
            <p:spPr bwMode="auto">
              <a:xfrm>
                <a:off x="884" y="1616"/>
                <a:ext cx="0" cy="317"/>
              </a:xfrm>
              <a:prstGeom prst="line">
                <a:avLst/>
              </a:prstGeom>
              <a:noFill/>
              <a:ln w="28575">
                <a:solidFill>
                  <a:schemeClr val="tx1"/>
                </a:solidFill>
                <a:round/>
                <a:headEnd/>
                <a:tailEnd type="triangle" w="med" len="med"/>
              </a:ln>
            </p:spPr>
            <p:txBody>
              <a:bodyPr/>
              <a:lstStyle/>
              <a:p>
                <a:endParaRPr lang="en-CA" dirty="0"/>
              </a:p>
            </p:txBody>
          </p:sp>
          <p:sp>
            <p:nvSpPr>
              <p:cNvPr id="112665" name="Text Box 25"/>
              <p:cNvSpPr txBox="1">
                <a:spLocks noChangeArrowheads="1"/>
              </p:cNvSpPr>
              <p:nvPr/>
            </p:nvSpPr>
            <p:spPr bwMode="auto">
              <a:xfrm rot="436888">
                <a:off x="781" y="1837"/>
                <a:ext cx="2552" cy="284"/>
              </a:xfrm>
              <a:prstGeom prst="rect">
                <a:avLst/>
              </a:prstGeom>
              <a:noFill/>
              <a:ln w="9525">
                <a:noFill/>
                <a:miter lim="800000"/>
                <a:headEnd/>
                <a:tailEnd/>
              </a:ln>
              <a:effectLst>
                <a:outerShdw dist="28398" dir="3806097" algn="ctr" rotWithShape="0">
                  <a:srgbClr val="000000"/>
                </a:outerShdw>
              </a:effectLst>
            </p:spPr>
            <p:txBody>
              <a:bodyPr wrap="square">
                <a:spAutoFit/>
              </a:bodyPr>
              <a:lstStyle/>
              <a:p>
                <a:pPr algn="ctr">
                  <a:spcBef>
                    <a:spcPct val="50000"/>
                  </a:spcBef>
                  <a:defRPr/>
                </a:pPr>
                <a:r>
                  <a:rPr lang="en-US" sz="1600" b="1" dirty="0">
                    <a:solidFill>
                      <a:schemeClr val="accent1"/>
                    </a:solidFill>
                    <a:effectLst/>
                    <a:latin typeface="Tahoma" pitchFamily="34" charset="0"/>
                  </a:rPr>
                  <a:t>Adam Died = You are Dead to God</a:t>
                </a:r>
              </a:p>
            </p:txBody>
          </p:sp>
          <p:sp>
            <p:nvSpPr>
              <p:cNvPr id="112677" name="Oval 26"/>
              <p:cNvSpPr>
                <a:spLocks noChangeArrowheads="1"/>
              </p:cNvSpPr>
              <p:nvPr/>
            </p:nvSpPr>
            <p:spPr bwMode="auto">
              <a:xfrm>
                <a:off x="839" y="1616"/>
                <a:ext cx="136" cy="136"/>
              </a:xfrm>
              <a:prstGeom prst="ellipse">
                <a:avLst/>
              </a:prstGeom>
              <a:solidFill>
                <a:schemeClr val="accent1"/>
              </a:solidFill>
              <a:ln w="9525">
                <a:solidFill>
                  <a:schemeClr val="tx1"/>
                </a:solidFill>
                <a:round/>
                <a:headEnd/>
                <a:tailEnd/>
              </a:ln>
            </p:spPr>
            <p:txBody>
              <a:bodyPr wrap="none" anchor="ctr"/>
              <a:lstStyle/>
              <a:p>
                <a:endParaRPr lang="en-US" dirty="0">
                  <a:effectLst/>
                </a:endParaRPr>
              </a:p>
            </p:txBody>
          </p:sp>
        </p:grpSp>
      </p:grpSp>
      <p:sp>
        <p:nvSpPr>
          <p:cNvPr id="112668" name="Text Box 28"/>
          <p:cNvSpPr txBox="1">
            <a:spLocks noChangeArrowheads="1"/>
          </p:cNvSpPr>
          <p:nvPr/>
        </p:nvSpPr>
        <p:spPr bwMode="auto">
          <a:xfrm>
            <a:off x="1043608" y="3813888"/>
            <a:ext cx="6984776" cy="769441"/>
          </a:xfrm>
          <a:prstGeom prst="rect">
            <a:avLst/>
          </a:prstGeom>
          <a:noFill/>
          <a:ln w="9525">
            <a:noFill/>
            <a:miter lim="800000"/>
            <a:headEnd/>
            <a:tailEnd/>
          </a:ln>
          <a:effectLst/>
        </p:spPr>
        <p:txBody>
          <a:bodyPr wrap="square">
            <a:spAutoFit/>
          </a:bodyPr>
          <a:lstStyle/>
          <a:p>
            <a:pPr algn="ctr">
              <a:spcBef>
                <a:spcPct val="50000"/>
              </a:spcBef>
              <a:defRPr/>
            </a:pPr>
            <a:r>
              <a:rPr lang="en-CA" sz="2200" dirty="0">
                <a:solidFill>
                  <a:srgbClr val="FFFF00"/>
                </a:solidFill>
                <a:effectLst>
                  <a:outerShdw blurRad="50800" dist="76200" dir="5400000" algn="ctr" rotWithShape="0">
                    <a:srgbClr val="000000"/>
                  </a:outerShdw>
                </a:effectLst>
                <a:latin typeface="Tahoma" pitchFamily="34" charset="0"/>
              </a:rPr>
              <a:t>“For the wages of sin is death, but the gift of God is eternal life in Christ Jesus our Lord.”  </a:t>
            </a:r>
            <a:r>
              <a:rPr lang="en-CA" sz="2000" dirty="0">
                <a:effectLst>
                  <a:outerShdw blurRad="50800" dist="76200" dir="5400000" algn="ctr" rotWithShape="0">
                    <a:srgbClr val="000000"/>
                  </a:outerShdw>
                </a:effectLst>
                <a:latin typeface="Tahoma" pitchFamily="34" charset="0"/>
              </a:rPr>
              <a:t>Romans 6:23</a:t>
            </a:r>
          </a:p>
        </p:txBody>
      </p:sp>
      <p:sp>
        <p:nvSpPr>
          <p:cNvPr id="112669" name="Text Box 29"/>
          <p:cNvSpPr txBox="1">
            <a:spLocks noChangeArrowheads="1"/>
          </p:cNvSpPr>
          <p:nvPr/>
        </p:nvSpPr>
        <p:spPr bwMode="auto">
          <a:xfrm>
            <a:off x="1187624" y="3147814"/>
            <a:ext cx="6840760" cy="1077218"/>
          </a:xfrm>
          <a:prstGeom prst="rect">
            <a:avLst/>
          </a:prstGeom>
          <a:noFill/>
          <a:ln w="9525">
            <a:noFill/>
            <a:miter lim="800000"/>
            <a:headEnd/>
            <a:tailEnd/>
          </a:ln>
          <a:effectLst/>
        </p:spPr>
        <p:txBody>
          <a:bodyPr wrap="square">
            <a:spAutoFit/>
          </a:bodyPr>
          <a:lstStyle/>
          <a:p>
            <a:pPr algn="ctr">
              <a:spcBef>
                <a:spcPct val="50000"/>
              </a:spcBef>
              <a:defRPr/>
            </a:pPr>
            <a:r>
              <a:rPr lang="en-CA" sz="2200" dirty="0">
                <a:solidFill>
                  <a:srgbClr val="FFFF00"/>
                </a:solidFill>
                <a:effectLst>
                  <a:outerShdw blurRad="50800" dist="76200" dir="5400000" algn="ctr" rotWithShape="0">
                    <a:srgbClr val="000000"/>
                  </a:outerShdw>
                </a:effectLst>
              </a:rPr>
              <a:t>“But God demonstrates His own love for us in this: While we were still sinners, Christ died for us.” </a:t>
            </a:r>
            <a:r>
              <a:rPr lang="en-CA" sz="2000" dirty="0">
                <a:effectLst>
                  <a:outerShdw blurRad="50800" dist="76200" dir="5400000" algn="ctr" rotWithShape="0">
                    <a:srgbClr val="000000"/>
                  </a:outerShdw>
                </a:effectLst>
              </a:rPr>
              <a:t>Romans 5:8</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264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264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265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265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265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265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2643">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265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266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12669">
                                            <p:txEl>
                                              <p:pRg st="0" end="0"/>
                                            </p:txEl>
                                          </p:spTgt>
                                        </p:tgtEl>
                                        <p:attrNameLst>
                                          <p:attrName>style.visibility</p:attrName>
                                        </p:attrNameLst>
                                      </p:cBhvr>
                                      <p:to>
                                        <p:strVal val="visible"/>
                                      </p:to>
                                    </p:set>
                                    <p:animEffect transition="in" filter="dissolve">
                                      <p:cBhvr>
                                        <p:cTn id="27" dur="1000"/>
                                        <p:tgtEl>
                                          <p:spTgt spid="112669">
                                            <p:txEl>
                                              <p:pRg st="0" end="0"/>
                                            </p:txEl>
                                          </p:spTgt>
                                        </p:tgtEl>
                                      </p:cBhvr>
                                    </p:animEffect>
                                  </p:childTnLst>
                                </p:cTn>
                              </p:par>
                            </p:childTnLst>
                          </p:cTn>
                        </p:par>
                        <p:par>
                          <p:cTn id="28" fill="hold">
                            <p:stCondLst>
                              <p:cond delay="1000"/>
                            </p:stCondLst>
                            <p:childTnLst>
                              <p:par>
                                <p:cTn id="29" presetID="53" presetClass="entr" presetSubtype="0" fill="hold" nodeType="afterEffect">
                                  <p:stCondLst>
                                    <p:cond delay="0"/>
                                  </p:stCondLst>
                                  <p:childTnLst>
                                    <p:set>
                                      <p:cBhvr>
                                        <p:cTn id="30" dur="1" fill="hold">
                                          <p:stCondLst>
                                            <p:cond delay="0"/>
                                          </p:stCondLst>
                                        </p:cTn>
                                        <p:tgtEl>
                                          <p:spTgt spid="112647"/>
                                        </p:tgtEl>
                                        <p:attrNameLst>
                                          <p:attrName>style.visibility</p:attrName>
                                        </p:attrNameLst>
                                      </p:cBhvr>
                                      <p:to>
                                        <p:strVal val="visible"/>
                                      </p:to>
                                    </p:set>
                                    <p:anim calcmode="lin" valueType="num">
                                      <p:cBhvr>
                                        <p:cTn id="31" dur="2000" fill="hold"/>
                                        <p:tgtEl>
                                          <p:spTgt spid="112647"/>
                                        </p:tgtEl>
                                        <p:attrNameLst>
                                          <p:attrName>ppt_w</p:attrName>
                                        </p:attrNameLst>
                                      </p:cBhvr>
                                      <p:tavLst>
                                        <p:tav tm="0">
                                          <p:val>
                                            <p:fltVal val="0"/>
                                          </p:val>
                                        </p:tav>
                                        <p:tav tm="100000">
                                          <p:val>
                                            <p:strVal val="#ppt_w"/>
                                          </p:val>
                                        </p:tav>
                                      </p:tavLst>
                                    </p:anim>
                                    <p:anim calcmode="lin" valueType="num">
                                      <p:cBhvr>
                                        <p:cTn id="32" dur="2000" fill="hold"/>
                                        <p:tgtEl>
                                          <p:spTgt spid="112647"/>
                                        </p:tgtEl>
                                        <p:attrNameLst>
                                          <p:attrName>ppt_h</p:attrName>
                                        </p:attrNameLst>
                                      </p:cBhvr>
                                      <p:tavLst>
                                        <p:tav tm="0">
                                          <p:val>
                                            <p:fltVal val="0"/>
                                          </p:val>
                                        </p:tav>
                                        <p:tav tm="100000">
                                          <p:val>
                                            <p:strVal val="#ppt_h"/>
                                          </p:val>
                                        </p:tav>
                                      </p:tavLst>
                                    </p:anim>
                                    <p:animEffect transition="in" filter="fade">
                                      <p:cBhvr>
                                        <p:cTn id="33" dur="2000"/>
                                        <p:tgtEl>
                                          <p:spTgt spid="112647"/>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xit" presetSubtype="0" fill="hold" nodeType="clickEffect">
                                  <p:stCondLst>
                                    <p:cond delay="0"/>
                                  </p:stCondLst>
                                  <p:childTnLst>
                                    <p:animEffect transition="out" filter="dissolve">
                                      <p:cBhvr>
                                        <p:cTn id="37" dur="500"/>
                                        <p:tgtEl>
                                          <p:spTgt spid="112669">
                                            <p:txEl>
                                              <p:pRg st="0" end="0"/>
                                            </p:txEl>
                                          </p:spTgt>
                                        </p:tgtEl>
                                      </p:cBhvr>
                                    </p:animEffect>
                                    <p:set>
                                      <p:cBhvr>
                                        <p:cTn id="38" dur="1" fill="hold">
                                          <p:stCondLst>
                                            <p:cond delay="499"/>
                                          </p:stCondLst>
                                        </p:cTn>
                                        <p:tgtEl>
                                          <p:spTgt spid="112669">
                                            <p:txEl>
                                              <p:pRg st="0" end="0"/>
                                            </p:txEl>
                                          </p:spTgt>
                                        </p:tgtEl>
                                        <p:attrNameLst>
                                          <p:attrName>style.visibility</p:attrName>
                                        </p:attrNameLst>
                                      </p:cBhvr>
                                      <p:to>
                                        <p:strVal val="hidden"/>
                                      </p:to>
                                    </p:set>
                                  </p:childTnLst>
                                </p:cTn>
                              </p:par>
                              <p:par>
                                <p:cTn id="39" presetID="9" presetClass="entr" presetSubtype="0" fill="hold" grpId="0" nodeType="withEffect">
                                  <p:stCondLst>
                                    <p:cond delay="0"/>
                                  </p:stCondLst>
                                  <p:childTnLst>
                                    <p:set>
                                      <p:cBhvr>
                                        <p:cTn id="40" dur="1" fill="hold">
                                          <p:stCondLst>
                                            <p:cond delay="0"/>
                                          </p:stCondLst>
                                        </p:cTn>
                                        <p:tgtEl>
                                          <p:spTgt spid="112668"/>
                                        </p:tgtEl>
                                        <p:attrNameLst>
                                          <p:attrName>style.visibility</p:attrName>
                                        </p:attrNameLst>
                                      </p:cBhvr>
                                      <p:to>
                                        <p:strVal val="visible"/>
                                      </p:to>
                                    </p:set>
                                    <p:animEffect transition="in" filter="dissolve">
                                      <p:cBhvr>
                                        <p:cTn id="41" dur="1000"/>
                                        <p:tgtEl>
                                          <p:spTgt spid="1126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2" grpId="0"/>
      <p:bldP spid="112643" grpId="0" build="p"/>
      <p:bldP spid="112650" grpId="0"/>
      <p:bldP spid="112651" grpId="0"/>
      <p:bldP spid="112652" grpId="0"/>
      <p:bldP spid="112653" grpId="0"/>
      <p:bldP spid="112659" grpId="0"/>
      <p:bldP spid="112668" grpId="0"/>
      <p:bldP spid="112669" grpId="0" build="allAtOnce"/>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body" idx="1"/>
          </p:nvPr>
        </p:nvSpPr>
        <p:spPr>
          <a:xfrm>
            <a:off x="755576" y="606996"/>
            <a:ext cx="7272808" cy="4536504"/>
          </a:xfrm>
        </p:spPr>
        <p:txBody>
          <a:bodyPr/>
          <a:lstStyle/>
          <a:p>
            <a:pPr eaLnBrk="1" hangingPunct="1">
              <a:buFontTx/>
              <a:buNone/>
              <a:defRPr/>
            </a:pPr>
            <a:r>
              <a:rPr lang="en-CA" sz="2400" dirty="0">
                <a:solidFill>
                  <a:srgbClr val="FFFF00"/>
                </a:solidFill>
                <a:effectLst>
                  <a:outerShdw blurRad="38100" dist="63500" dir="2700000" algn="tl">
                    <a:srgbClr val="000000"/>
                  </a:outerShdw>
                </a:effectLst>
              </a:rPr>
              <a:t>	</a:t>
            </a:r>
            <a:r>
              <a:rPr lang="en-CA" sz="2400" dirty="0" smtClean="0">
                <a:solidFill>
                  <a:srgbClr val="FFFF00"/>
                </a:solidFill>
                <a:effectLst>
                  <a:outerShdw blurRad="38100" dist="63500" dir="2700000" algn="tl">
                    <a:srgbClr val="000000"/>
                  </a:outerShdw>
                </a:effectLst>
              </a:rPr>
              <a:t>Paul </a:t>
            </a:r>
            <a:r>
              <a:rPr lang="en-CA" sz="2400" dirty="0">
                <a:solidFill>
                  <a:srgbClr val="FFFF00"/>
                </a:solidFill>
                <a:effectLst>
                  <a:outerShdw blurRad="38100" dist="63500" dir="2700000" algn="tl">
                    <a:srgbClr val="000000"/>
                  </a:outerShdw>
                </a:effectLst>
              </a:rPr>
              <a:t>says to Timothy that the Father</a:t>
            </a:r>
            <a:r>
              <a:rPr lang="en-CA" sz="2400" i="1" dirty="0" smtClean="0">
                <a:solidFill>
                  <a:schemeClr val="accent1"/>
                </a:solidFill>
                <a:effectLst>
                  <a:outerShdw blurRad="38100" dist="63500" dir="2700000" algn="tl">
                    <a:srgbClr val="000000"/>
                  </a:outerShdw>
                </a:effectLst>
              </a:rPr>
              <a:t>,”has </a:t>
            </a:r>
            <a:r>
              <a:rPr lang="en-CA" sz="2400" i="1" dirty="0">
                <a:solidFill>
                  <a:schemeClr val="accent1"/>
                </a:solidFill>
                <a:effectLst>
                  <a:outerShdw blurRad="38100" dist="63500" dir="2700000" algn="tl">
                    <a:srgbClr val="000000"/>
                  </a:outerShdw>
                </a:effectLst>
              </a:rPr>
              <a:t>saved us and called us to a holy life - not because of anything we have done but because of His own purpose and grace. This grace was given us </a:t>
            </a:r>
            <a:r>
              <a:rPr lang="en-CA" sz="2400" i="1" dirty="0">
                <a:effectLst>
                  <a:outerShdw blurRad="38100" dist="63500" dir="2700000" algn="tl">
                    <a:srgbClr val="000000"/>
                  </a:outerShdw>
                </a:effectLst>
              </a:rPr>
              <a:t>IN CHRIST JESUS BEFORE THE BEGINNING </a:t>
            </a:r>
            <a:r>
              <a:rPr lang="en-CA" sz="2400" i="1" dirty="0" smtClean="0">
                <a:effectLst>
                  <a:outerShdw blurRad="38100" dist="63500" dir="2700000" algn="tl">
                    <a:srgbClr val="000000"/>
                  </a:outerShdw>
                </a:effectLst>
              </a:rPr>
              <a:t>OF </a:t>
            </a:r>
            <a:r>
              <a:rPr lang="en-CA" sz="2400" i="1" dirty="0">
                <a:effectLst>
                  <a:outerShdw blurRad="38100" dist="63500" dir="2700000" algn="tl">
                    <a:srgbClr val="000000"/>
                  </a:outerShdw>
                </a:effectLst>
              </a:rPr>
              <a:t>TIME</a:t>
            </a:r>
            <a:r>
              <a:rPr lang="en-CA" sz="2400" i="1" dirty="0">
                <a:solidFill>
                  <a:schemeClr val="accent1"/>
                </a:solidFill>
                <a:effectLst>
                  <a:outerShdw blurRad="38100" dist="63500" dir="2700000" algn="tl">
                    <a:srgbClr val="000000"/>
                  </a:outerShdw>
                </a:effectLst>
              </a:rPr>
              <a:t>, but it has now </a:t>
            </a:r>
            <a:r>
              <a:rPr lang="en-CA" sz="2400" i="1" dirty="0" smtClean="0">
                <a:solidFill>
                  <a:schemeClr val="accent1"/>
                </a:solidFill>
                <a:effectLst>
                  <a:outerShdw blurRad="38100" dist="63500" dir="2700000" algn="tl">
                    <a:srgbClr val="000000"/>
                  </a:outerShdw>
                </a:effectLst>
              </a:rPr>
              <a:t>been </a:t>
            </a:r>
            <a:r>
              <a:rPr lang="en-CA" sz="2400" i="1" dirty="0">
                <a:solidFill>
                  <a:schemeClr val="accent1"/>
                </a:solidFill>
                <a:effectLst>
                  <a:outerShdw blurRad="38100" dist="63500" dir="2700000" algn="tl">
                    <a:srgbClr val="000000"/>
                  </a:outerShdw>
                </a:effectLst>
              </a:rPr>
              <a:t>revealed through </a:t>
            </a:r>
            <a:r>
              <a:rPr lang="en-CA" sz="2400" i="1" dirty="0" smtClean="0">
                <a:solidFill>
                  <a:schemeClr val="accent1"/>
                </a:solidFill>
                <a:effectLst>
                  <a:outerShdw blurRad="38100" dist="63500" dir="2700000" algn="tl">
                    <a:srgbClr val="000000"/>
                  </a:outerShdw>
                </a:effectLst>
              </a:rPr>
              <a:t>the Lord </a:t>
            </a:r>
            <a:r>
              <a:rPr lang="en-CA" sz="2400" i="1" dirty="0">
                <a:solidFill>
                  <a:schemeClr val="accent1"/>
                </a:solidFill>
                <a:effectLst>
                  <a:outerShdw blurRad="38100" dist="63500" dir="2700000" algn="tl">
                    <a:srgbClr val="000000"/>
                  </a:outerShdw>
                </a:effectLst>
              </a:rPr>
              <a:t>Jesus Christ..”  </a:t>
            </a:r>
            <a:r>
              <a:rPr lang="en-CA" sz="2400" i="1" dirty="0" smtClean="0">
                <a:solidFill>
                  <a:schemeClr val="accent1"/>
                </a:solidFill>
                <a:effectLst>
                  <a:outerShdw blurRad="38100" dist="63500" dir="2700000" algn="tl">
                    <a:srgbClr val="000000"/>
                  </a:outerShdw>
                </a:effectLst>
              </a:rPr>
              <a:t>                                           </a:t>
            </a:r>
            <a:r>
              <a:rPr lang="en-CA" sz="2400" i="1" dirty="0">
                <a:solidFill>
                  <a:schemeClr val="accent1"/>
                </a:solidFill>
                <a:effectLst>
                  <a:outerShdw blurRad="38100" dist="63500" dir="2700000" algn="tl">
                    <a:srgbClr val="000000"/>
                  </a:outerShdw>
                </a:effectLst>
              </a:rPr>
              <a:t> </a:t>
            </a:r>
            <a:r>
              <a:rPr lang="en-CA" sz="2400" i="1" dirty="0" smtClean="0">
                <a:solidFill>
                  <a:schemeClr val="accent1"/>
                </a:solidFill>
                <a:effectLst>
                  <a:outerShdw blurRad="38100" dist="63500" dir="2700000" algn="tl">
                    <a:srgbClr val="000000"/>
                  </a:outerShdw>
                </a:effectLst>
              </a:rPr>
              <a:t> </a:t>
            </a:r>
            <a:r>
              <a:rPr lang="en-CA" sz="2400" dirty="0" smtClean="0">
                <a:effectLst>
                  <a:outerShdw blurRad="38100" dist="63500" dir="2700000" algn="tl">
                    <a:srgbClr val="000000"/>
                  </a:outerShdw>
                </a:effectLst>
              </a:rPr>
              <a:t>2 </a:t>
            </a:r>
            <a:r>
              <a:rPr lang="en-CA" sz="2400" dirty="0">
                <a:effectLst>
                  <a:outerShdw blurRad="38100" dist="63500" dir="2700000" algn="tl">
                    <a:srgbClr val="000000"/>
                  </a:outerShdw>
                </a:effectLst>
              </a:rPr>
              <a:t>Timothy 1:9-10</a:t>
            </a:r>
          </a:p>
          <a:p>
            <a:pPr eaLnBrk="1" hangingPunct="1">
              <a:buFontTx/>
              <a:buNone/>
              <a:defRPr/>
            </a:pPr>
            <a:r>
              <a:rPr lang="en-CA" sz="2400" dirty="0" smtClean="0">
                <a:solidFill>
                  <a:srgbClr val="FF0000"/>
                </a:solidFill>
                <a:effectLst>
                  <a:outerShdw blurRad="38100" dist="63500" dir="2700000" algn="tl">
                    <a:srgbClr val="000000"/>
                  </a:outerShdw>
                </a:effectLst>
              </a:rPr>
              <a:t>	It </a:t>
            </a:r>
            <a:r>
              <a:rPr lang="en-CA" sz="2400" dirty="0">
                <a:solidFill>
                  <a:srgbClr val="FF0000"/>
                </a:solidFill>
                <a:effectLst>
                  <a:outerShdw blurRad="38100" dist="63500" dir="2700000" algn="tl">
                    <a:srgbClr val="000000"/>
                  </a:outerShdw>
                </a:effectLst>
              </a:rPr>
              <a:t>was God’s plan </a:t>
            </a:r>
            <a:r>
              <a:rPr lang="en-CA" sz="2400" dirty="0" smtClean="0">
                <a:solidFill>
                  <a:srgbClr val="FF0000"/>
                </a:solidFill>
                <a:effectLst>
                  <a:outerShdw blurRad="38100" dist="63500" dir="2700000" algn="tl">
                    <a:srgbClr val="000000"/>
                  </a:outerShdw>
                </a:effectLst>
              </a:rPr>
              <a:t>from before </a:t>
            </a:r>
            <a:r>
              <a:rPr lang="en-CA" sz="2400" dirty="0">
                <a:solidFill>
                  <a:srgbClr val="FF0000"/>
                </a:solidFill>
                <a:effectLst>
                  <a:outerShdw blurRad="38100" dist="63500" dir="2700000" algn="tl">
                    <a:srgbClr val="000000"/>
                  </a:outerShdw>
                </a:effectLst>
              </a:rPr>
              <a:t>the world was </a:t>
            </a:r>
            <a:r>
              <a:rPr lang="en-CA" sz="2400" dirty="0" smtClean="0">
                <a:solidFill>
                  <a:srgbClr val="FF0000"/>
                </a:solidFill>
                <a:effectLst>
                  <a:outerShdw blurRad="38100" dist="63500" dir="2700000" algn="tl">
                    <a:srgbClr val="000000"/>
                  </a:outerShdw>
                </a:effectLst>
              </a:rPr>
              <a:t>                                     made to redeem </a:t>
            </a:r>
            <a:r>
              <a:rPr lang="en-CA" sz="2400" dirty="0">
                <a:solidFill>
                  <a:srgbClr val="FF0000"/>
                </a:solidFill>
                <a:effectLst>
                  <a:outerShdw blurRad="38100" dist="63500" dir="2700000" algn="tl">
                    <a:srgbClr val="000000"/>
                  </a:outerShdw>
                </a:effectLst>
              </a:rPr>
              <a:t>us </a:t>
            </a:r>
            <a:r>
              <a:rPr lang="en-CA" sz="2400" dirty="0" smtClean="0">
                <a:solidFill>
                  <a:srgbClr val="FF0000"/>
                </a:solidFill>
                <a:effectLst>
                  <a:outerShdw blurRad="38100" dist="63500" dir="2700000" algn="tl">
                    <a:srgbClr val="000000"/>
                  </a:outerShdw>
                </a:effectLst>
              </a:rPr>
              <a:t>and call </a:t>
            </a:r>
            <a:r>
              <a:rPr lang="en-CA" sz="2400" dirty="0">
                <a:solidFill>
                  <a:srgbClr val="FF0000"/>
                </a:solidFill>
                <a:effectLst>
                  <a:outerShdw blurRad="38100" dist="63500" dir="2700000" algn="tl">
                    <a:srgbClr val="000000"/>
                  </a:outerShdw>
                </a:effectLst>
              </a:rPr>
              <a:t>us to be His children!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7888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888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882" grpId="0" uiExpand="1"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971600" y="339502"/>
            <a:ext cx="6851104" cy="625079"/>
          </a:xfrm>
        </p:spPr>
        <p:txBody>
          <a:bodyPr/>
          <a:lstStyle/>
          <a:p>
            <a:pPr algn="ctr" eaLnBrk="1" hangingPunct="1">
              <a:defRPr/>
            </a:pPr>
            <a:r>
              <a:rPr lang="en-US" sz="3600" dirty="0">
                <a:solidFill>
                  <a:srgbClr val="FFFF00"/>
                </a:solidFill>
                <a:effectLst>
                  <a:outerShdw blurRad="38100" dist="50800" dir="2700000" algn="tl">
                    <a:srgbClr val="000000"/>
                  </a:outerShdw>
                </a:effectLst>
              </a:rPr>
              <a:t>God Offers to Forgive Our Sins</a:t>
            </a:r>
          </a:p>
        </p:txBody>
      </p:sp>
      <p:sp>
        <p:nvSpPr>
          <p:cNvPr id="113667" name="Rectangle 3"/>
          <p:cNvSpPr>
            <a:spLocks noGrp="1" noChangeArrowheads="1"/>
          </p:cNvSpPr>
          <p:nvPr>
            <p:ph type="body" sz="half" idx="1"/>
          </p:nvPr>
        </p:nvSpPr>
        <p:spPr>
          <a:xfrm>
            <a:off x="2987824" y="1419622"/>
            <a:ext cx="2963862" cy="460772"/>
          </a:xfrm>
          <a:effectLst>
            <a:outerShdw dist="35921" dir="2700000" algn="ctr" rotWithShape="0">
              <a:srgbClr val="000000"/>
            </a:outerShdw>
          </a:effectLst>
        </p:spPr>
        <p:txBody>
          <a:bodyPr/>
          <a:lstStyle/>
          <a:p>
            <a:pPr eaLnBrk="1" hangingPunct="1">
              <a:buFontTx/>
              <a:buNone/>
              <a:defRPr/>
            </a:pPr>
            <a:r>
              <a:rPr lang="en-US" sz="1800" dirty="0">
                <a:solidFill>
                  <a:schemeClr val="accent1"/>
                </a:solidFill>
              </a:rPr>
              <a:t> Christ’s Life = Eternal Life</a:t>
            </a:r>
          </a:p>
        </p:txBody>
      </p:sp>
      <p:grpSp>
        <p:nvGrpSpPr>
          <p:cNvPr id="113668" name="Group 4"/>
          <p:cNvGrpSpPr>
            <a:grpSpLocks/>
          </p:cNvGrpSpPr>
          <p:nvPr/>
        </p:nvGrpSpPr>
        <p:grpSpPr bwMode="auto">
          <a:xfrm flipV="1">
            <a:off x="1259632" y="1653648"/>
            <a:ext cx="6336704" cy="198022"/>
            <a:chOff x="476" y="1570"/>
            <a:chExt cx="4445" cy="0"/>
          </a:xfrm>
        </p:grpSpPr>
        <p:sp>
          <p:nvSpPr>
            <p:cNvPr id="113711" name="Line 5"/>
            <p:cNvSpPr>
              <a:spLocks noChangeShapeType="1"/>
            </p:cNvSpPr>
            <p:nvPr/>
          </p:nvSpPr>
          <p:spPr bwMode="auto">
            <a:xfrm>
              <a:off x="793" y="1570"/>
              <a:ext cx="4128" cy="0"/>
            </a:xfrm>
            <a:prstGeom prst="line">
              <a:avLst/>
            </a:prstGeom>
            <a:noFill/>
            <a:ln w="38100">
              <a:solidFill>
                <a:srgbClr val="000000"/>
              </a:solidFill>
              <a:round/>
              <a:headEnd/>
              <a:tailEnd type="triangle" w="med" len="med"/>
            </a:ln>
          </p:spPr>
          <p:txBody>
            <a:bodyPr/>
            <a:lstStyle/>
            <a:p>
              <a:endParaRPr lang="en-CA" dirty="0"/>
            </a:p>
          </p:txBody>
        </p:sp>
        <p:sp>
          <p:nvSpPr>
            <p:cNvPr id="113712" name="Line 6"/>
            <p:cNvSpPr>
              <a:spLocks noChangeShapeType="1"/>
            </p:cNvSpPr>
            <p:nvPr/>
          </p:nvSpPr>
          <p:spPr bwMode="auto">
            <a:xfrm flipH="1">
              <a:off x="476" y="1570"/>
              <a:ext cx="317" cy="0"/>
            </a:xfrm>
            <a:prstGeom prst="line">
              <a:avLst/>
            </a:prstGeom>
            <a:noFill/>
            <a:ln w="38100">
              <a:solidFill>
                <a:srgbClr val="000000"/>
              </a:solidFill>
              <a:round/>
              <a:headEnd/>
              <a:tailEnd type="triangle" w="med" len="med"/>
            </a:ln>
          </p:spPr>
          <p:txBody>
            <a:bodyPr/>
            <a:lstStyle/>
            <a:p>
              <a:endParaRPr lang="en-CA" dirty="0"/>
            </a:p>
          </p:txBody>
        </p:sp>
      </p:grpSp>
      <p:grpSp>
        <p:nvGrpSpPr>
          <p:cNvPr id="113688" name="Group 7"/>
          <p:cNvGrpSpPr>
            <a:grpSpLocks/>
          </p:cNvGrpSpPr>
          <p:nvPr/>
        </p:nvGrpSpPr>
        <p:grpSpPr bwMode="auto">
          <a:xfrm>
            <a:off x="5364163" y="1815704"/>
            <a:ext cx="792162" cy="1026319"/>
            <a:chOff x="3379" y="1570"/>
            <a:chExt cx="499" cy="817"/>
          </a:xfrm>
        </p:grpSpPr>
        <p:sp>
          <p:nvSpPr>
            <p:cNvPr id="113709" name="Rectangle 8"/>
            <p:cNvSpPr>
              <a:spLocks noChangeArrowheads="1"/>
            </p:cNvSpPr>
            <p:nvPr/>
          </p:nvSpPr>
          <p:spPr bwMode="auto">
            <a:xfrm>
              <a:off x="3560" y="1570"/>
              <a:ext cx="136" cy="817"/>
            </a:xfrm>
            <a:prstGeom prst="rect">
              <a:avLst/>
            </a:prstGeom>
            <a:solidFill>
              <a:schemeClr val="accent1"/>
            </a:solidFill>
            <a:ln w="9525">
              <a:noFill/>
              <a:miter lim="800000"/>
              <a:headEnd/>
              <a:tailEnd/>
            </a:ln>
          </p:spPr>
          <p:txBody>
            <a:bodyPr wrap="none" anchor="ctr"/>
            <a:lstStyle/>
            <a:p>
              <a:endParaRPr lang="en-US" dirty="0">
                <a:effectLst/>
              </a:endParaRPr>
            </a:p>
          </p:txBody>
        </p:sp>
        <p:sp>
          <p:nvSpPr>
            <p:cNvPr id="113710" name="Rectangle 9"/>
            <p:cNvSpPr>
              <a:spLocks noChangeArrowheads="1"/>
            </p:cNvSpPr>
            <p:nvPr/>
          </p:nvSpPr>
          <p:spPr bwMode="auto">
            <a:xfrm>
              <a:off x="3379" y="1797"/>
              <a:ext cx="499" cy="136"/>
            </a:xfrm>
            <a:prstGeom prst="rect">
              <a:avLst/>
            </a:prstGeom>
            <a:solidFill>
              <a:schemeClr val="accent1"/>
            </a:solidFill>
            <a:ln w="9525">
              <a:noFill/>
              <a:miter lim="800000"/>
              <a:headEnd/>
              <a:tailEnd/>
            </a:ln>
          </p:spPr>
          <p:txBody>
            <a:bodyPr wrap="none" anchor="ctr"/>
            <a:lstStyle/>
            <a:p>
              <a:endParaRPr lang="en-US" dirty="0">
                <a:effectLst/>
              </a:endParaRPr>
            </a:p>
          </p:txBody>
        </p:sp>
      </p:grpSp>
      <p:sp>
        <p:nvSpPr>
          <p:cNvPr id="113674" name="Text Box 10"/>
          <p:cNvSpPr txBox="1">
            <a:spLocks noChangeArrowheads="1"/>
          </p:cNvSpPr>
          <p:nvPr/>
        </p:nvSpPr>
        <p:spPr bwMode="auto">
          <a:xfrm>
            <a:off x="1187624" y="1203598"/>
            <a:ext cx="1008111" cy="584775"/>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sz="1600" b="1" dirty="0">
                <a:solidFill>
                  <a:srgbClr val="FFFF00"/>
                </a:solidFill>
                <a:effectLst/>
                <a:latin typeface="Tahoma" pitchFamily="34" charset="0"/>
              </a:rPr>
              <a:t>Eternity Past</a:t>
            </a:r>
          </a:p>
        </p:txBody>
      </p:sp>
      <p:sp>
        <p:nvSpPr>
          <p:cNvPr id="113675" name="Text Box 11"/>
          <p:cNvSpPr txBox="1">
            <a:spLocks noChangeArrowheads="1"/>
          </p:cNvSpPr>
          <p:nvPr/>
        </p:nvSpPr>
        <p:spPr bwMode="auto">
          <a:xfrm>
            <a:off x="6660232" y="987574"/>
            <a:ext cx="1152525" cy="830997"/>
          </a:xfrm>
          <a:prstGeom prst="rect">
            <a:avLst/>
          </a:prstGeom>
          <a:noFill/>
          <a:ln w="9525">
            <a:noFill/>
            <a:miter lim="800000"/>
            <a:headEnd/>
            <a:tailEnd/>
          </a:ln>
          <a:effectLst>
            <a:outerShdw dist="35921" dir="2700000" algn="ctr" rotWithShape="0">
              <a:srgbClr val="00001C"/>
            </a:outerShdw>
          </a:effectLst>
        </p:spPr>
        <p:txBody>
          <a:bodyPr>
            <a:spAutoFit/>
          </a:bodyPr>
          <a:lstStyle/>
          <a:p>
            <a:pPr>
              <a:spcBef>
                <a:spcPct val="50000"/>
              </a:spcBef>
              <a:defRPr/>
            </a:pPr>
            <a:r>
              <a:rPr lang="en-US" sz="1600" b="1" dirty="0">
                <a:solidFill>
                  <a:srgbClr val="FFFF00"/>
                </a:solidFill>
                <a:effectLst/>
                <a:latin typeface="Tahoma" pitchFamily="34" charset="0"/>
              </a:rPr>
              <a:t>Eternity Future Heaven</a:t>
            </a:r>
          </a:p>
        </p:txBody>
      </p:sp>
      <p:sp>
        <p:nvSpPr>
          <p:cNvPr id="113676" name="Text Box 12"/>
          <p:cNvSpPr txBox="1">
            <a:spLocks noChangeArrowheads="1"/>
          </p:cNvSpPr>
          <p:nvPr/>
        </p:nvSpPr>
        <p:spPr bwMode="auto">
          <a:xfrm>
            <a:off x="6876256" y="2787774"/>
            <a:ext cx="792111" cy="461665"/>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sz="2400" b="1" dirty="0">
                <a:solidFill>
                  <a:srgbClr val="FF0000"/>
                </a:solidFill>
                <a:effectLst/>
                <a:latin typeface="Tahoma" pitchFamily="34" charset="0"/>
              </a:rPr>
              <a:t>Hell</a:t>
            </a:r>
          </a:p>
        </p:txBody>
      </p:sp>
      <p:sp>
        <p:nvSpPr>
          <p:cNvPr id="113677" name="Text Box 13"/>
          <p:cNvSpPr txBox="1">
            <a:spLocks noChangeArrowheads="1"/>
          </p:cNvSpPr>
          <p:nvPr/>
        </p:nvSpPr>
        <p:spPr bwMode="auto">
          <a:xfrm rot="429496">
            <a:off x="1763714" y="2539991"/>
            <a:ext cx="2879725" cy="338554"/>
          </a:xfrm>
          <a:prstGeom prst="rect">
            <a:avLst/>
          </a:prstGeom>
          <a:noFill/>
          <a:ln w="9525">
            <a:noFill/>
            <a:miter lim="800000"/>
            <a:headEnd/>
            <a:tailEnd/>
          </a:ln>
          <a:effectLst>
            <a:outerShdw dist="35921" dir="2700000" algn="ctr" rotWithShape="0">
              <a:srgbClr val="00001C"/>
            </a:outerShdw>
          </a:effectLst>
        </p:spPr>
        <p:txBody>
          <a:bodyPr>
            <a:spAutoFit/>
          </a:bodyPr>
          <a:lstStyle/>
          <a:p>
            <a:pPr algn="ctr">
              <a:spcBef>
                <a:spcPct val="50000"/>
              </a:spcBef>
              <a:defRPr/>
            </a:pPr>
            <a:r>
              <a:rPr lang="en-US" sz="1600" b="1" dirty="0">
                <a:solidFill>
                  <a:schemeClr val="accent1"/>
                </a:solidFill>
                <a:effectLst/>
                <a:latin typeface="Tahoma" pitchFamily="34" charset="0"/>
              </a:rPr>
              <a:t>Separated From God</a:t>
            </a:r>
          </a:p>
        </p:txBody>
      </p:sp>
      <p:sp>
        <p:nvSpPr>
          <p:cNvPr id="113681" name="AutoShape 17"/>
          <p:cNvSpPr>
            <a:spLocks noChangeArrowheads="1"/>
          </p:cNvSpPr>
          <p:nvPr/>
        </p:nvSpPr>
        <p:spPr bwMode="auto">
          <a:xfrm rot="20994773" flipV="1">
            <a:off x="5651500" y="1653779"/>
            <a:ext cx="947738" cy="215503"/>
          </a:xfrm>
          <a:prstGeom prst="curvedUpArrow">
            <a:avLst>
              <a:gd name="adj1" fmla="val 65967"/>
              <a:gd name="adj2" fmla="val 131934"/>
              <a:gd name="adj3" fmla="val 33333"/>
            </a:avLst>
          </a:prstGeom>
          <a:solidFill>
            <a:srgbClr val="FF0066"/>
          </a:solidFill>
          <a:ln w="9525">
            <a:solidFill>
              <a:schemeClr val="tx1"/>
            </a:solidFill>
            <a:miter lim="800000"/>
            <a:headEnd/>
            <a:tailEnd/>
          </a:ln>
        </p:spPr>
        <p:txBody>
          <a:bodyPr rot="10800000" wrap="none" anchor="ctr"/>
          <a:lstStyle/>
          <a:p>
            <a:pPr algn="ctr"/>
            <a:endParaRPr lang="en-US" dirty="0">
              <a:solidFill>
                <a:srgbClr val="FF0066"/>
              </a:solidFill>
              <a:effectLst/>
              <a:latin typeface="Tahoma" pitchFamily="34" charset="0"/>
            </a:endParaRPr>
          </a:p>
        </p:txBody>
      </p:sp>
      <p:sp>
        <p:nvSpPr>
          <p:cNvPr id="113682" name="AutoShape 18"/>
          <p:cNvSpPr>
            <a:spLocks noChangeArrowheads="1"/>
          </p:cNvSpPr>
          <p:nvPr/>
        </p:nvSpPr>
        <p:spPr bwMode="auto">
          <a:xfrm rot="605227" flipH="1" flipV="1">
            <a:off x="4932363" y="1653779"/>
            <a:ext cx="947737" cy="215503"/>
          </a:xfrm>
          <a:prstGeom prst="curvedUpArrow">
            <a:avLst>
              <a:gd name="adj1" fmla="val 65967"/>
              <a:gd name="adj2" fmla="val 131934"/>
              <a:gd name="adj3" fmla="val 33333"/>
            </a:avLst>
          </a:prstGeom>
          <a:solidFill>
            <a:srgbClr val="FF0066"/>
          </a:solidFill>
          <a:ln w="9525">
            <a:solidFill>
              <a:schemeClr val="tx1"/>
            </a:solidFill>
            <a:miter lim="800000"/>
            <a:headEnd/>
            <a:tailEnd/>
          </a:ln>
        </p:spPr>
        <p:txBody>
          <a:bodyPr rot="10800000" wrap="none" anchor="ctr"/>
          <a:lstStyle/>
          <a:p>
            <a:pPr algn="ctr"/>
            <a:endParaRPr lang="en-US" dirty="0">
              <a:solidFill>
                <a:srgbClr val="FF0066"/>
              </a:solidFill>
              <a:effectLst/>
              <a:latin typeface="Tahoma" pitchFamily="34" charset="0"/>
            </a:endParaRPr>
          </a:p>
        </p:txBody>
      </p:sp>
      <p:sp>
        <p:nvSpPr>
          <p:cNvPr id="113683" name="Text Box 19"/>
          <p:cNvSpPr txBox="1">
            <a:spLocks noChangeArrowheads="1"/>
          </p:cNvSpPr>
          <p:nvPr/>
        </p:nvSpPr>
        <p:spPr bwMode="auto">
          <a:xfrm>
            <a:off x="2771775" y="1815704"/>
            <a:ext cx="3024188" cy="338554"/>
          </a:xfrm>
          <a:prstGeom prst="rect">
            <a:avLst/>
          </a:prstGeom>
          <a:noFill/>
          <a:ln w="9525">
            <a:noFill/>
            <a:miter lim="800000"/>
            <a:headEnd/>
            <a:tailEnd/>
          </a:ln>
          <a:effectLst>
            <a:outerShdw dist="35921" dir="2700000" algn="ctr" rotWithShape="0">
              <a:srgbClr val="00001C"/>
            </a:outerShdw>
          </a:effectLst>
        </p:spPr>
        <p:txBody>
          <a:bodyPr>
            <a:spAutoFit/>
          </a:bodyPr>
          <a:lstStyle/>
          <a:p>
            <a:pPr algn="ctr">
              <a:spcBef>
                <a:spcPct val="50000"/>
              </a:spcBef>
              <a:defRPr/>
            </a:pPr>
            <a:r>
              <a:rPr lang="en-US" sz="1600" b="1" dirty="0">
                <a:solidFill>
                  <a:srgbClr val="FFFF00"/>
                </a:solidFill>
                <a:effectLst/>
                <a:latin typeface="Tahoma" pitchFamily="34" charset="0"/>
              </a:rPr>
              <a:t>Eternity Present</a:t>
            </a:r>
          </a:p>
        </p:txBody>
      </p:sp>
      <p:graphicFrame>
        <p:nvGraphicFramePr>
          <p:cNvPr id="113684" name="Object 20"/>
          <p:cNvGraphicFramePr>
            <a:graphicFrameLocks noChangeAspect="1"/>
          </p:cNvGraphicFramePr>
          <p:nvPr>
            <p:ph sz="half" idx="2"/>
          </p:nvPr>
        </p:nvGraphicFramePr>
        <p:xfrm>
          <a:off x="5003800" y="2247900"/>
          <a:ext cx="571500" cy="525066"/>
        </p:xfrm>
        <a:graphic>
          <a:graphicData uri="http://schemas.openxmlformats.org/presentationml/2006/ole">
            <p:oleObj spid="_x0000_s113684" r:id="rId4" imgW="3212280" imgH="3935880" progId="">
              <p:embed/>
            </p:oleObj>
          </a:graphicData>
        </a:graphic>
      </p:graphicFrame>
      <p:grpSp>
        <p:nvGrpSpPr>
          <p:cNvPr id="113696" name="Group 21"/>
          <p:cNvGrpSpPr>
            <a:grpSpLocks/>
          </p:cNvGrpSpPr>
          <p:nvPr/>
        </p:nvGrpSpPr>
        <p:grpSpPr bwMode="auto">
          <a:xfrm>
            <a:off x="1320802" y="1924050"/>
            <a:ext cx="5483225" cy="1079897"/>
            <a:chOff x="832" y="1616"/>
            <a:chExt cx="3454" cy="907"/>
          </a:xfrm>
        </p:grpSpPr>
        <p:sp>
          <p:nvSpPr>
            <p:cNvPr id="113704" name="Line 22"/>
            <p:cNvSpPr>
              <a:spLocks noChangeShapeType="1"/>
            </p:cNvSpPr>
            <p:nvPr/>
          </p:nvSpPr>
          <p:spPr bwMode="auto">
            <a:xfrm>
              <a:off x="884" y="1933"/>
              <a:ext cx="3402" cy="590"/>
            </a:xfrm>
            <a:prstGeom prst="line">
              <a:avLst/>
            </a:prstGeom>
            <a:noFill/>
            <a:ln w="38100">
              <a:solidFill>
                <a:srgbClr val="FF0000"/>
              </a:solidFill>
              <a:round/>
              <a:headEnd/>
              <a:tailEnd type="triangle" w="med" len="med"/>
            </a:ln>
          </p:spPr>
          <p:txBody>
            <a:bodyPr/>
            <a:lstStyle/>
            <a:p>
              <a:endParaRPr lang="en-CA" dirty="0"/>
            </a:p>
          </p:txBody>
        </p:sp>
        <p:grpSp>
          <p:nvGrpSpPr>
            <p:cNvPr id="113705" name="Group 23"/>
            <p:cNvGrpSpPr>
              <a:grpSpLocks/>
            </p:cNvGrpSpPr>
            <p:nvPr/>
          </p:nvGrpSpPr>
          <p:grpSpPr bwMode="auto">
            <a:xfrm>
              <a:off x="832" y="1616"/>
              <a:ext cx="2500" cy="510"/>
              <a:chOff x="832" y="1616"/>
              <a:chExt cx="2500" cy="510"/>
            </a:xfrm>
          </p:grpSpPr>
          <p:sp>
            <p:nvSpPr>
              <p:cNvPr id="113706" name="Line 24"/>
              <p:cNvSpPr>
                <a:spLocks noChangeShapeType="1"/>
              </p:cNvSpPr>
              <p:nvPr/>
            </p:nvSpPr>
            <p:spPr bwMode="auto">
              <a:xfrm>
                <a:off x="884" y="1616"/>
                <a:ext cx="0" cy="317"/>
              </a:xfrm>
              <a:prstGeom prst="line">
                <a:avLst/>
              </a:prstGeom>
              <a:noFill/>
              <a:ln w="28575">
                <a:solidFill>
                  <a:schemeClr val="tx1"/>
                </a:solidFill>
                <a:round/>
                <a:headEnd/>
                <a:tailEnd type="triangle" w="med" len="med"/>
              </a:ln>
            </p:spPr>
            <p:txBody>
              <a:bodyPr/>
              <a:lstStyle/>
              <a:p>
                <a:endParaRPr lang="en-CA" dirty="0"/>
              </a:p>
            </p:txBody>
          </p:sp>
          <p:sp>
            <p:nvSpPr>
              <p:cNvPr id="113689" name="Text Box 25"/>
              <p:cNvSpPr txBox="1">
                <a:spLocks noChangeArrowheads="1"/>
              </p:cNvSpPr>
              <p:nvPr/>
            </p:nvSpPr>
            <p:spPr bwMode="auto">
              <a:xfrm rot="450405">
                <a:off x="832" y="1842"/>
                <a:ext cx="2500" cy="284"/>
              </a:xfrm>
              <a:prstGeom prst="rect">
                <a:avLst/>
              </a:prstGeom>
              <a:noFill/>
              <a:ln w="9525">
                <a:noFill/>
                <a:miter lim="800000"/>
                <a:headEnd/>
                <a:tailEnd/>
              </a:ln>
              <a:effectLst>
                <a:outerShdw dist="28398" dir="3806097" algn="ctr" rotWithShape="0">
                  <a:srgbClr val="00001C"/>
                </a:outerShdw>
              </a:effectLst>
            </p:spPr>
            <p:txBody>
              <a:bodyPr wrap="square">
                <a:spAutoFit/>
              </a:bodyPr>
              <a:lstStyle/>
              <a:p>
                <a:pPr algn="ctr">
                  <a:spcBef>
                    <a:spcPct val="50000"/>
                  </a:spcBef>
                  <a:defRPr/>
                </a:pPr>
                <a:r>
                  <a:rPr lang="en-US" sz="1600" b="1" dirty="0">
                    <a:solidFill>
                      <a:schemeClr val="accent1"/>
                    </a:solidFill>
                    <a:effectLst/>
                    <a:latin typeface="Tahoma" pitchFamily="34" charset="0"/>
                  </a:rPr>
                  <a:t>Adam Died = You are Dead to God</a:t>
                </a:r>
              </a:p>
            </p:txBody>
          </p:sp>
          <p:sp>
            <p:nvSpPr>
              <p:cNvPr id="113708" name="Oval 26"/>
              <p:cNvSpPr>
                <a:spLocks noChangeArrowheads="1"/>
              </p:cNvSpPr>
              <p:nvPr/>
            </p:nvSpPr>
            <p:spPr bwMode="auto">
              <a:xfrm>
                <a:off x="839" y="1616"/>
                <a:ext cx="136" cy="136"/>
              </a:xfrm>
              <a:prstGeom prst="ellipse">
                <a:avLst/>
              </a:prstGeom>
              <a:solidFill>
                <a:schemeClr val="accent1"/>
              </a:solidFill>
              <a:ln w="9525">
                <a:solidFill>
                  <a:schemeClr val="tx1"/>
                </a:solidFill>
                <a:round/>
                <a:headEnd/>
                <a:tailEnd/>
              </a:ln>
            </p:spPr>
            <p:txBody>
              <a:bodyPr wrap="none" anchor="ctr"/>
              <a:lstStyle/>
              <a:p>
                <a:endParaRPr lang="en-US" dirty="0">
                  <a:effectLst/>
                </a:endParaRPr>
              </a:p>
            </p:txBody>
          </p:sp>
        </p:grpSp>
      </p:grpSp>
      <p:sp>
        <p:nvSpPr>
          <p:cNvPr id="113691" name="AutoShape 27"/>
          <p:cNvSpPr>
            <a:spLocks noChangeArrowheads="1"/>
          </p:cNvSpPr>
          <p:nvPr/>
        </p:nvSpPr>
        <p:spPr bwMode="auto">
          <a:xfrm rot="-2471591">
            <a:off x="5148264" y="2518172"/>
            <a:ext cx="947737" cy="309563"/>
          </a:xfrm>
          <a:prstGeom prst="curvedUpArrow">
            <a:avLst>
              <a:gd name="adj1" fmla="val 45923"/>
              <a:gd name="adj2" fmla="val 91846"/>
              <a:gd name="adj3" fmla="val 33333"/>
            </a:avLst>
          </a:prstGeom>
          <a:solidFill>
            <a:srgbClr val="FF0066"/>
          </a:solidFill>
          <a:ln w="9525">
            <a:solidFill>
              <a:schemeClr val="tx1"/>
            </a:solidFill>
            <a:miter lim="800000"/>
            <a:headEnd/>
            <a:tailEnd/>
          </a:ln>
        </p:spPr>
        <p:txBody>
          <a:bodyPr wrap="none" anchor="ctr"/>
          <a:lstStyle/>
          <a:p>
            <a:pPr algn="ctr"/>
            <a:endParaRPr lang="en-US" dirty="0">
              <a:solidFill>
                <a:srgbClr val="FF0066"/>
              </a:solidFill>
              <a:effectLst/>
              <a:latin typeface="Tahoma" pitchFamily="34" charset="0"/>
            </a:endParaRPr>
          </a:p>
        </p:txBody>
      </p:sp>
      <p:sp>
        <p:nvSpPr>
          <p:cNvPr id="113692" name="Text Box 28"/>
          <p:cNvSpPr txBox="1">
            <a:spLocks noChangeArrowheads="1"/>
          </p:cNvSpPr>
          <p:nvPr/>
        </p:nvSpPr>
        <p:spPr bwMode="auto">
          <a:xfrm>
            <a:off x="971600" y="3507854"/>
            <a:ext cx="7200800" cy="1107996"/>
          </a:xfrm>
          <a:prstGeom prst="rect">
            <a:avLst/>
          </a:prstGeom>
          <a:noFill/>
          <a:ln w="9525">
            <a:noFill/>
            <a:miter lim="800000"/>
            <a:headEnd/>
            <a:tailEnd/>
          </a:ln>
          <a:effectLst/>
        </p:spPr>
        <p:txBody>
          <a:bodyPr wrap="square">
            <a:spAutoFit/>
          </a:bodyPr>
          <a:lstStyle/>
          <a:p>
            <a:pPr algn="ctr">
              <a:spcBef>
                <a:spcPct val="50000"/>
              </a:spcBef>
              <a:defRPr/>
            </a:pPr>
            <a:r>
              <a:rPr lang="en-CA" sz="2200" dirty="0">
                <a:solidFill>
                  <a:srgbClr val="FFFF00"/>
                </a:solidFill>
                <a:effectLst>
                  <a:outerShdw blurRad="38100" dist="76200" dir="2700000" algn="tl">
                    <a:srgbClr val="000000"/>
                  </a:outerShdw>
                </a:effectLst>
                <a:latin typeface="Tahoma" pitchFamily="34" charset="0"/>
              </a:rPr>
              <a:t>“..to all who receive Him, to those who believe in His name, He gave the right to become children of God</a:t>
            </a:r>
            <a:r>
              <a:rPr lang="en-CA" sz="2200" dirty="0" smtClean="0">
                <a:solidFill>
                  <a:srgbClr val="FFFF00"/>
                </a:solidFill>
                <a:effectLst>
                  <a:outerShdw blurRad="38100" dist="76200" dir="2700000" algn="tl">
                    <a:srgbClr val="000000"/>
                  </a:outerShdw>
                </a:effectLst>
                <a:latin typeface="Tahoma" pitchFamily="34" charset="0"/>
              </a:rPr>
              <a:t>…”  </a:t>
            </a:r>
            <a:r>
              <a:rPr lang="en-CA" sz="2000" dirty="0" smtClean="0">
                <a:effectLst>
                  <a:outerShdw blurRad="38100" dist="76200" dir="2700000" algn="tl">
                    <a:srgbClr val="000000"/>
                  </a:outerShdw>
                </a:effectLst>
                <a:latin typeface="Tahoma" pitchFamily="34" charset="0"/>
              </a:rPr>
              <a:t>John 1:12</a:t>
            </a:r>
            <a:endParaRPr lang="en-CA" sz="2000" dirty="0">
              <a:effectLst>
                <a:outerShdw blurRad="38100" dist="76200" dir="2700000" algn="tl">
                  <a:srgbClr val="000000"/>
                </a:outerShdw>
              </a:effectLst>
              <a:latin typeface="Tahoma" pitchFamily="34" charset="0"/>
            </a:endParaRPr>
          </a:p>
        </p:txBody>
      </p:sp>
      <p:sp>
        <p:nvSpPr>
          <p:cNvPr id="113693" name="Text Box 29"/>
          <p:cNvSpPr txBox="1">
            <a:spLocks noChangeArrowheads="1"/>
          </p:cNvSpPr>
          <p:nvPr/>
        </p:nvSpPr>
        <p:spPr bwMode="auto">
          <a:xfrm>
            <a:off x="1043608" y="3291830"/>
            <a:ext cx="7056784" cy="769441"/>
          </a:xfrm>
          <a:prstGeom prst="rect">
            <a:avLst/>
          </a:prstGeom>
          <a:noFill/>
          <a:ln w="9525">
            <a:noFill/>
            <a:miter lim="800000"/>
            <a:headEnd/>
            <a:tailEnd/>
          </a:ln>
          <a:effectLst/>
        </p:spPr>
        <p:txBody>
          <a:bodyPr wrap="square">
            <a:spAutoFit/>
          </a:bodyPr>
          <a:lstStyle/>
          <a:p>
            <a:pPr algn="ctr">
              <a:spcBef>
                <a:spcPct val="50000"/>
              </a:spcBef>
              <a:defRPr/>
            </a:pPr>
            <a:r>
              <a:rPr lang="en-CA" sz="2200" dirty="0">
                <a:solidFill>
                  <a:srgbClr val="FFFF00"/>
                </a:solidFill>
                <a:effectLst>
                  <a:outerShdw blurRad="38100" dist="76200" dir="2700000" algn="tl">
                    <a:srgbClr val="000000"/>
                  </a:outerShdw>
                </a:effectLst>
              </a:rPr>
              <a:t>“Christ died for sins once for all, the righteous for the unrighteous, to bring us to God.” </a:t>
            </a:r>
            <a:r>
              <a:rPr lang="en-CA" sz="2000" dirty="0">
                <a:effectLst>
                  <a:outerShdw blurRad="38100" dist="76200" dir="2700000" algn="tl">
                    <a:srgbClr val="000000"/>
                  </a:outerShdw>
                </a:effectLst>
              </a:rPr>
              <a:t>1 Peter 3:18</a:t>
            </a:r>
          </a:p>
        </p:txBody>
      </p:sp>
      <p:sp>
        <p:nvSpPr>
          <p:cNvPr id="113694" name="Text Box 30"/>
          <p:cNvSpPr txBox="1">
            <a:spLocks noChangeArrowheads="1"/>
          </p:cNvSpPr>
          <p:nvPr/>
        </p:nvSpPr>
        <p:spPr bwMode="auto">
          <a:xfrm>
            <a:off x="1979712" y="771550"/>
            <a:ext cx="1512888" cy="584775"/>
          </a:xfrm>
          <a:prstGeom prst="rect">
            <a:avLst/>
          </a:prstGeom>
          <a:noFill/>
          <a:ln w="9525">
            <a:noFill/>
            <a:miter lim="800000"/>
            <a:headEnd/>
            <a:tailEnd/>
          </a:ln>
          <a:effectLst>
            <a:outerShdw dist="35921" dir="2700000" algn="ctr" rotWithShape="0">
              <a:srgbClr val="FF0000"/>
            </a:outerShdw>
          </a:effectLst>
        </p:spPr>
        <p:txBody>
          <a:bodyPr>
            <a:spAutoFit/>
          </a:bodyPr>
          <a:lstStyle/>
          <a:p>
            <a:pPr>
              <a:spcBef>
                <a:spcPct val="50000"/>
              </a:spcBef>
              <a:defRPr/>
            </a:pPr>
            <a:r>
              <a:rPr lang="en-US" sz="1600" b="1" dirty="0">
                <a:effectLst/>
                <a:latin typeface="Tahoma" pitchFamily="34" charset="0"/>
              </a:rPr>
              <a:t>Christ died for my Sins</a:t>
            </a:r>
          </a:p>
        </p:txBody>
      </p:sp>
      <p:grpSp>
        <p:nvGrpSpPr>
          <p:cNvPr id="113695" name="Group 31"/>
          <p:cNvGrpSpPr>
            <a:grpSpLocks/>
          </p:cNvGrpSpPr>
          <p:nvPr/>
        </p:nvGrpSpPr>
        <p:grpSpPr bwMode="auto">
          <a:xfrm>
            <a:off x="2339975" y="1275160"/>
            <a:ext cx="431800" cy="540544"/>
            <a:chOff x="3379" y="1570"/>
            <a:chExt cx="499" cy="817"/>
          </a:xfrm>
        </p:grpSpPr>
        <p:sp>
          <p:nvSpPr>
            <p:cNvPr id="113702" name="Rectangle 32"/>
            <p:cNvSpPr>
              <a:spLocks noChangeArrowheads="1"/>
            </p:cNvSpPr>
            <p:nvPr/>
          </p:nvSpPr>
          <p:spPr bwMode="auto">
            <a:xfrm>
              <a:off x="3560" y="1570"/>
              <a:ext cx="136" cy="817"/>
            </a:xfrm>
            <a:prstGeom prst="rect">
              <a:avLst/>
            </a:prstGeom>
            <a:solidFill>
              <a:srgbClr val="00001C"/>
            </a:solidFill>
            <a:ln w="9525">
              <a:noFill/>
              <a:miter lim="800000"/>
              <a:headEnd/>
              <a:tailEnd/>
            </a:ln>
          </p:spPr>
          <p:txBody>
            <a:bodyPr wrap="none" anchor="ctr"/>
            <a:lstStyle/>
            <a:p>
              <a:endParaRPr lang="en-US" dirty="0">
                <a:effectLst/>
              </a:endParaRPr>
            </a:p>
          </p:txBody>
        </p:sp>
        <p:sp>
          <p:nvSpPr>
            <p:cNvPr id="113703" name="Rectangle 33"/>
            <p:cNvSpPr>
              <a:spLocks noChangeArrowheads="1"/>
            </p:cNvSpPr>
            <p:nvPr/>
          </p:nvSpPr>
          <p:spPr bwMode="auto">
            <a:xfrm>
              <a:off x="3379" y="1797"/>
              <a:ext cx="499" cy="136"/>
            </a:xfrm>
            <a:prstGeom prst="rect">
              <a:avLst/>
            </a:prstGeom>
            <a:solidFill>
              <a:srgbClr val="00001C"/>
            </a:solidFill>
            <a:ln w="9525">
              <a:noFill/>
              <a:miter lim="800000"/>
              <a:headEnd/>
              <a:tailEnd/>
            </a:ln>
          </p:spPr>
          <p:txBody>
            <a:bodyPr wrap="none" anchor="ctr"/>
            <a:lstStyle/>
            <a:p>
              <a:endParaRPr lang="en-US" dirty="0">
                <a:effectLst/>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366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366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367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367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367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368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3667">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367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13693">
                                            <p:txEl>
                                              <p:pRg st="0" end="0"/>
                                            </p:txEl>
                                          </p:spTgt>
                                        </p:tgtEl>
                                        <p:attrNameLst>
                                          <p:attrName>style.visibility</p:attrName>
                                        </p:attrNameLst>
                                      </p:cBhvr>
                                      <p:to>
                                        <p:strVal val="visible"/>
                                      </p:to>
                                    </p:set>
                                    <p:animEffect transition="in" filter="dissolve">
                                      <p:cBhvr>
                                        <p:cTn id="25" dur="1000"/>
                                        <p:tgtEl>
                                          <p:spTgt spid="113693">
                                            <p:txEl>
                                              <p:pRg st="0" end="0"/>
                                            </p:txEl>
                                          </p:spTgt>
                                        </p:tgtEl>
                                      </p:cBhvr>
                                    </p:animEffect>
                                  </p:childTnLst>
                                </p:cTn>
                              </p:par>
                              <p:par>
                                <p:cTn id="26" presetID="53" presetClass="entr" presetSubtype="0" fill="hold" grpId="0" nodeType="withEffect">
                                  <p:stCondLst>
                                    <p:cond delay="0"/>
                                  </p:stCondLst>
                                  <p:childTnLst>
                                    <p:set>
                                      <p:cBhvr>
                                        <p:cTn id="27" dur="1" fill="hold">
                                          <p:stCondLst>
                                            <p:cond delay="0"/>
                                          </p:stCondLst>
                                        </p:cTn>
                                        <p:tgtEl>
                                          <p:spTgt spid="113694"/>
                                        </p:tgtEl>
                                        <p:attrNameLst>
                                          <p:attrName>style.visibility</p:attrName>
                                        </p:attrNameLst>
                                      </p:cBhvr>
                                      <p:to>
                                        <p:strVal val="visible"/>
                                      </p:to>
                                    </p:set>
                                    <p:anim calcmode="lin" valueType="num">
                                      <p:cBhvr>
                                        <p:cTn id="28" dur="1000" fill="hold"/>
                                        <p:tgtEl>
                                          <p:spTgt spid="113694"/>
                                        </p:tgtEl>
                                        <p:attrNameLst>
                                          <p:attrName>ppt_w</p:attrName>
                                        </p:attrNameLst>
                                      </p:cBhvr>
                                      <p:tavLst>
                                        <p:tav tm="0">
                                          <p:val>
                                            <p:fltVal val="0"/>
                                          </p:val>
                                        </p:tav>
                                        <p:tav tm="100000">
                                          <p:val>
                                            <p:strVal val="#ppt_w"/>
                                          </p:val>
                                        </p:tav>
                                      </p:tavLst>
                                    </p:anim>
                                    <p:anim calcmode="lin" valueType="num">
                                      <p:cBhvr>
                                        <p:cTn id="29" dur="1000" fill="hold"/>
                                        <p:tgtEl>
                                          <p:spTgt spid="113694"/>
                                        </p:tgtEl>
                                        <p:attrNameLst>
                                          <p:attrName>ppt_h</p:attrName>
                                        </p:attrNameLst>
                                      </p:cBhvr>
                                      <p:tavLst>
                                        <p:tav tm="0">
                                          <p:val>
                                            <p:fltVal val="0"/>
                                          </p:val>
                                        </p:tav>
                                        <p:tav tm="100000">
                                          <p:val>
                                            <p:strVal val="#ppt_h"/>
                                          </p:val>
                                        </p:tav>
                                      </p:tavLst>
                                    </p:anim>
                                    <p:animEffect transition="in" filter="fade">
                                      <p:cBhvr>
                                        <p:cTn id="30" dur="1000"/>
                                        <p:tgtEl>
                                          <p:spTgt spid="113694"/>
                                        </p:tgtEl>
                                      </p:cBhvr>
                                    </p:animEffect>
                                  </p:childTnLst>
                                </p:cTn>
                              </p:par>
                              <p:par>
                                <p:cTn id="31" presetID="23" presetClass="entr" presetSubtype="36" fill="hold" nodeType="withEffect">
                                  <p:stCondLst>
                                    <p:cond delay="0"/>
                                  </p:stCondLst>
                                  <p:childTnLst>
                                    <p:set>
                                      <p:cBhvr>
                                        <p:cTn id="32" dur="1" fill="hold">
                                          <p:stCondLst>
                                            <p:cond delay="0"/>
                                          </p:stCondLst>
                                        </p:cTn>
                                        <p:tgtEl>
                                          <p:spTgt spid="113695"/>
                                        </p:tgtEl>
                                        <p:attrNameLst>
                                          <p:attrName>style.visibility</p:attrName>
                                        </p:attrNameLst>
                                      </p:cBhvr>
                                      <p:to>
                                        <p:strVal val="visible"/>
                                      </p:to>
                                    </p:set>
                                    <p:anim calcmode="lin" valueType="num">
                                      <p:cBhvr>
                                        <p:cTn id="33" dur="1000" fill="hold"/>
                                        <p:tgtEl>
                                          <p:spTgt spid="113695"/>
                                        </p:tgtEl>
                                        <p:attrNameLst>
                                          <p:attrName>ppt_w</p:attrName>
                                        </p:attrNameLst>
                                      </p:cBhvr>
                                      <p:tavLst>
                                        <p:tav tm="0">
                                          <p:val>
                                            <p:strVal val="(6*min(max(#ppt_w*#ppt_h,.3),1)-7.4)/-.7*#ppt_w"/>
                                          </p:val>
                                        </p:tav>
                                        <p:tav tm="100000">
                                          <p:val>
                                            <p:strVal val="#ppt_w"/>
                                          </p:val>
                                        </p:tav>
                                      </p:tavLst>
                                    </p:anim>
                                    <p:anim calcmode="lin" valueType="num">
                                      <p:cBhvr>
                                        <p:cTn id="34" dur="1000" fill="hold"/>
                                        <p:tgtEl>
                                          <p:spTgt spid="113695"/>
                                        </p:tgtEl>
                                        <p:attrNameLst>
                                          <p:attrName>ppt_h</p:attrName>
                                        </p:attrNameLst>
                                      </p:cBhvr>
                                      <p:tavLst>
                                        <p:tav tm="0">
                                          <p:val>
                                            <p:strVal val="(6*min(max(#ppt_w*#ppt_h,.3),1)-7.4)/-.7*#ppt_h"/>
                                          </p:val>
                                        </p:tav>
                                        <p:tav tm="100000">
                                          <p:val>
                                            <p:strVal val="#ppt_h"/>
                                          </p:val>
                                        </p:tav>
                                      </p:tavLst>
                                    </p:anim>
                                    <p:anim calcmode="lin" valueType="num">
                                      <p:cBhvr>
                                        <p:cTn id="35" dur="1000" fill="hold"/>
                                        <p:tgtEl>
                                          <p:spTgt spid="113695"/>
                                        </p:tgtEl>
                                        <p:attrNameLst>
                                          <p:attrName>ppt_x</p:attrName>
                                        </p:attrNameLst>
                                      </p:cBhvr>
                                      <p:tavLst>
                                        <p:tav tm="0">
                                          <p:val>
                                            <p:fltVal val="0.5"/>
                                          </p:val>
                                        </p:tav>
                                        <p:tav tm="100000">
                                          <p:val>
                                            <p:strVal val="#ppt_x"/>
                                          </p:val>
                                        </p:tav>
                                      </p:tavLst>
                                    </p:anim>
                                    <p:anim calcmode="lin" valueType="num">
                                      <p:cBhvr>
                                        <p:cTn id="36" dur="1000" fill="hold"/>
                                        <p:tgtEl>
                                          <p:spTgt spid="113695"/>
                                        </p:tgtEl>
                                        <p:attrNameLst>
                                          <p:attrName>ppt_y</p:attrName>
                                        </p:attrNameLst>
                                      </p:cBhvr>
                                      <p:tavLst>
                                        <p:tav tm="0">
                                          <p:val>
                                            <p:strVal val="1+(6*min(max(#ppt_w*#ppt_h,.3),1)-7.4)/-.7*#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9" presetClass="exit" presetSubtype="0" fill="hold" nodeType="clickEffect">
                                  <p:stCondLst>
                                    <p:cond delay="0"/>
                                  </p:stCondLst>
                                  <p:childTnLst>
                                    <p:animEffect transition="out" filter="dissolve">
                                      <p:cBhvr>
                                        <p:cTn id="40" dur="500"/>
                                        <p:tgtEl>
                                          <p:spTgt spid="113693">
                                            <p:txEl>
                                              <p:pRg st="0" end="0"/>
                                            </p:txEl>
                                          </p:spTgt>
                                        </p:tgtEl>
                                      </p:cBhvr>
                                    </p:animEffect>
                                    <p:set>
                                      <p:cBhvr>
                                        <p:cTn id="41" dur="1" fill="hold">
                                          <p:stCondLst>
                                            <p:cond delay="499"/>
                                          </p:stCondLst>
                                        </p:cTn>
                                        <p:tgtEl>
                                          <p:spTgt spid="113693">
                                            <p:txEl>
                                              <p:pRg st="0" end="0"/>
                                            </p:txEl>
                                          </p:spTgt>
                                        </p:tgtEl>
                                        <p:attrNameLst>
                                          <p:attrName>style.visibility</p:attrName>
                                        </p:attrNameLst>
                                      </p:cBhvr>
                                      <p:to>
                                        <p:strVal val="hidden"/>
                                      </p:to>
                                    </p:set>
                                  </p:childTnLst>
                                </p:cTn>
                              </p:par>
                              <p:par>
                                <p:cTn id="42" presetID="9" presetClass="entr" presetSubtype="0" fill="hold" grpId="0" nodeType="withEffect">
                                  <p:stCondLst>
                                    <p:cond delay="0"/>
                                  </p:stCondLst>
                                  <p:childTnLst>
                                    <p:set>
                                      <p:cBhvr>
                                        <p:cTn id="43" dur="1" fill="hold">
                                          <p:stCondLst>
                                            <p:cond delay="0"/>
                                          </p:stCondLst>
                                        </p:cTn>
                                        <p:tgtEl>
                                          <p:spTgt spid="113692"/>
                                        </p:tgtEl>
                                        <p:attrNameLst>
                                          <p:attrName>style.visibility</p:attrName>
                                        </p:attrNameLst>
                                      </p:cBhvr>
                                      <p:to>
                                        <p:strVal val="visible"/>
                                      </p:to>
                                    </p:set>
                                    <p:animEffect transition="in" filter="dissolve">
                                      <p:cBhvr>
                                        <p:cTn id="44" dur="1000"/>
                                        <p:tgtEl>
                                          <p:spTgt spid="113692"/>
                                        </p:tgtEl>
                                      </p:cBhvr>
                                    </p:animEffect>
                                  </p:childTnLst>
                                </p:cTn>
                              </p:par>
                              <p:par>
                                <p:cTn id="45" presetID="1" presetClass="entr" presetSubtype="0" fill="hold" grpId="0" nodeType="withEffect">
                                  <p:stCondLst>
                                    <p:cond delay="0"/>
                                  </p:stCondLst>
                                  <p:childTnLst>
                                    <p:set>
                                      <p:cBhvr>
                                        <p:cTn id="46" dur="1" fill="hold">
                                          <p:stCondLst>
                                            <p:cond delay="0"/>
                                          </p:stCondLst>
                                        </p:cTn>
                                        <p:tgtEl>
                                          <p:spTgt spid="11369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1368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136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6" grpId="0"/>
      <p:bldP spid="113667" grpId="0" build="p"/>
      <p:bldP spid="113674" grpId="0"/>
      <p:bldP spid="113675" grpId="0"/>
      <p:bldP spid="113676" grpId="0"/>
      <p:bldP spid="113677" grpId="0"/>
      <p:bldP spid="113681" grpId="0" animBg="1"/>
      <p:bldP spid="113682" grpId="0" animBg="1"/>
      <p:bldP spid="113683" grpId="0"/>
      <p:bldP spid="113691" grpId="0" animBg="1"/>
      <p:bldP spid="113692" grpId="0"/>
      <p:bldP spid="113693" grpId="0" build="allAtOnce"/>
      <p:bldP spid="113694"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827584" y="339502"/>
            <a:ext cx="7437512" cy="625079"/>
          </a:xfrm>
        </p:spPr>
        <p:txBody>
          <a:bodyPr/>
          <a:lstStyle/>
          <a:p>
            <a:pPr algn="ctr" eaLnBrk="1" hangingPunct="1">
              <a:defRPr/>
            </a:pPr>
            <a:r>
              <a:rPr lang="en-US" sz="3400" dirty="0">
                <a:solidFill>
                  <a:srgbClr val="FFFF00"/>
                </a:solidFill>
                <a:effectLst>
                  <a:outerShdw blurRad="38100" dist="50800" dir="2700000" algn="tl">
                    <a:srgbClr val="000000"/>
                  </a:outerShdw>
                </a:effectLst>
              </a:rPr>
              <a:t>God Offers Forgiveness of Our Sins</a:t>
            </a:r>
          </a:p>
        </p:txBody>
      </p:sp>
      <p:sp>
        <p:nvSpPr>
          <p:cNvPr id="114691" name="Rectangle 3"/>
          <p:cNvSpPr>
            <a:spLocks noGrp="1" noChangeArrowheads="1"/>
          </p:cNvSpPr>
          <p:nvPr>
            <p:ph type="body" sz="half" idx="1"/>
          </p:nvPr>
        </p:nvSpPr>
        <p:spPr>
          <a:xfrm>
            <a:off x="2699792" y="1419622"/>
            <a:ext cx="2963862" cy="460772"/>
          </a:xfrm>
          <a:effectLst>
            <a:outerShdw dist="35921" dir="2700000" algn="ctr" rotWithShape="0">
              <a:srgbClr val="000000"/>
            </a:outerShdw>
          </a:effectLst>
        </p:spPr>
        <p:txBody>
          <a:bodyPr/>
          <a:lstStyle/>
          <a:p>
            <a:pPr eaLnBrk="1" hangingPunct="1">
              <a:buFontTx/>
              <a:buNone/>
              <a:defRPr/>
            </a:pPr>
            <a:r>
              <a:rPr lang="en-US" sz="1600" dirty="0">
                <a:solidFill>
                  <a:schemeClr val="accent1"/>
                </a:solidFill>
              </a:rPr>
              <a:t> Christ’s Life = Eternal Life</a:t>
            </a:r>
          </a:p>
        </p:txBody>
      </p:sp>
      <p:grpSp>
        <p:nvGrpSpPr>
          <p:cNvPr id="114692" name="Group 4"/>
          <p:cNvGrpSpPr>
            <a:grpSpLocks/>
          </p:cNvGrpSpPr>
          <p:nvPr/>
        </p:nvGrpSpPr>
        <p:grpSpPr bwMode="auto">
          <a:xfrm flipV="1">
            <a:off x="1187624" y="1707654"/>
            <a:ext cx="6336705" cy="108012"/>
            <a:chOff x="476" y="1570"/>
            <a:chExt cx="4445" cy="0"/>
          </a:xfrm>
        </p:grpSpPr>
        <p:sp>
          <p:nvSpPr>
            <p:cNvPr id="114738" name="Line 5"/>
            <p:cNvSpPr>
              <a:spLocks noChangeShapeType="1"/>
            </p:cNvSpPr>
            <p:nvPr/>
          </p:nvSpPr>
          <p:spPr bwMode="auto">
            <a:xfrm>
              <a:off x="793" y="1570"/>
              <a:ext cx="4128" cy="0"/>
            </a:xfrm>
            <a:prstGeom prst="line">
              <a:avLst/>
            </a:prstGeom>
            <a:noFill/>
            <a:ln w="38100">
              <a:solidFill>
                <a:srgbClr val="000000"/>
              </a:solidFill>
              <a:round/>
              <a:headEnd/>
              <a:tailEnd type="triangle" w="med" len="med"/>
            </a:ln>
          </p:spPr>
          <p:txBody>
            <a:bodyPr/>
            <a:lstStyle/>
            <a:p>
              <a:endParaRPr lang="en-CA" dirty="0"/>
            </a:p>
          </p:txBody>
        </p:sp>
        <p:sp>
          <p:nvSpPr>
            <p:cNvPr id="114739" name="Line 6"/>
            <p:cNvSpPr>
              <a:spLocks noChangeShapeType="1"/>
            </p:cNvSpPr>
            <p:nvPr/>
          </p:nvSpPr>
          <p:spPr bwMode="auto">
            <a:xfrm flipH="1">
              <a:off x="476" y="1570"/>
              <a:ext cx="317" cy="0"/>
            </a:xfrm>
            <a:prstGeom prst="line">
              <a:avLst/>
            </a:prstGeom>
            <a:noFill/>
            <a:ln w="38100">
              <a:solidFill>
                <a:srgbClr val="000000"/>
              </a:solidFill>
              <a:round/>
              <a:headEnd/>
              <a:tailEnd type="triangle" w="med" len="med"/>
            </a:ln>
          </p:spPr>
          <p:txBody>
            <a:bodyPr/>
            <a:lstStyle/>
            <a:p>
              <a:endParaRPr lang="en-CA" dirty="0"/>
            </a:p>
          </p:txBody>
        </p:sp>
      </p:grpSp>
      <p:grpSp>
        <p:nvGrpSpPr>
          <p:cNvPr id="114712" name="Group 7"/>
          <p:cNvGrpSpPr>
            <a:grpSpLocks/>
          </p:cNvGrpSpPr>
          <p:nvPr/>
        </p:nvGrpSpPr>
        <p:grpSpPr bwMode="auto">
          <a:xfrm>
            <a:off x="5364087" y="1815704"/>
            <a:ext cx="720081" cy="1026319"/>
            <a:chOff x="3379" y="1570"/>
            <a:chExt cx="499" cy="817"/>
          </a:xfrm>
        </p:grpSpPr>
        <p:sp>
          <p:nvSpPr>
            <p:cNvPr id="114736" name="Rectangle 8"/>
            <p:cNvSpPr>
              <a:spLocks noChangeArrowheads="1"/>
            </p:cNvSpPr>
            <p:nvPr/>
          </p:nvSpPr>
          <p:spPr bwMode="auto">
            <a:xfrm>
              <a:off x="3560" y="1570"/>
              <a:ext cx="136" cy="817"/>
            </a:xfrm>
            <a:prstGeom prst="rect">
              <a:avLst/>
            </a:prstGeom>
            <a:solidFill>
              <a:schemeClr val="accent1"/>
            </a:solidFill>
            <a:ln w="9525">
              <a:noFill/>
              <a:miter lim="800000"/>
              <a:headEnd/>
              <a:tailEnd/>
            </a:ln>
          </p:spPr>
          <p:txBody>
            <a:bodyPr wrap="none" anchor="ctr"/>
            <a:lstStyle/>
            <a:p>
              <a:endParaRPr lang="en-US" dirty="0">
                <a:effectLst/>
              </a:endParaRPr>
            </a:p>
          </p:txBody>
        </p:sp>
        <p:sp>
          <p:nvSpPr>
            <p:cNvPr id="114737" name="Rectangle 9"/>
            <p:cNvSpPr>
              <a:spLocks noChangeArrowheads="1"/>
            </p:cNvSpPr>
            <p:nvPr/>
          </p:nvSpPr>
          <p:spPr bwMode="auto">
            <a:xfrm>
              <a:off x="3379" y="1797"/>
              <a:ext cx="499" cy="136"/>
            </a:xfrm>
            <a:prstGeom prst="rect">
              <a:avLst/>
            </a:prstGeom>
            <a:solidFill>
              <a:schemeClr val="accent1"/>
            </a:solidFill>
            <a:ln w="9525">
              <a:noFill/>
              <a:miter lim="800000"/>
              <a:headEnd/>
              <a:tailEnd/>
            </a:ln>
          </p:spPr>
          <p:txBody>
            <a:bodyPr wrap="none" anchor="ctr"/>
            <a:lstStyle/>
            <a:p>
              <a:endParaRPr lang="en-US" dirty="0">
                <a:effectLst/>
              </a:endParaRPr>
            </a:p>
          </p:txBody>
        </p:sp>
      </p:grpSp>
      <p:sp>
        <p:nvSpPr>
          <p:cNvPr id="114698" name="Text Box 10"/>
          <p:cNvSpPr txBox="1">
            <a:spLocks noChangeArrowheads="1"/>
          </p:cNvSpPr>
          <p:nvPr/>
        </p:nvSpPr>
        <p:spPr bwMode="auto">
          <a:xfrm>
            <a:off x="1043608" y="1203598"/>
            <a:ext cx="1008112" cy="584775"/>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sz="1600" b="1" dirty="0">
                <a:solidFill>
                  <a:srgbClr val="FFFF00"/>
                </a:solidFill>
                <a:effectLst/>
                <a:latin typeface="Tahoma" pitchFamily="34" charset="0"/>
              </a:rPr>
              <a:t>Eternity Past</a:t>
            </a:r>
          </a:p>
        </p:txBody>
      </p:sp>
      <p:sp>
        <p:nvSpPr>
          <p:cNvPr id="114699" name="Text Box 11"/>
          <p:cNvSpPr txBox="1">
            <a:spLocks noChangeArrowheads="1"/>
          </p:cNvSpPr>
          <p:nvPr/>
        </p:nvSpPr>
        <p:spPr bwMode="auto">
          <a:xfrm>
            <a:off x="6948264" y="987574"/>
            <a:ext cx="1152525" cy="830997"/>
          </a:xfrm>
          <a:prstGeom prst="rect">
            <a:avLst/>
          </a:prstGeom>
          <a:noFill/>
          <a:ln w="9525">
            <a:noFill/>
            <a:miter lim="800000"/>
            <a:headEnd/>
            <a:tailEnd/>
          </a:ln>
          <a:effectLst>
            <a:outerShdw dist="35921" dir="2700000" algn="ctr" rotWithShape="0">
              <a:srgbClr val="00001C"/>
            </a:outerShdw>
          </a:effectLst>
        </p:spPr>
        <p:txBody>
          <a:bodyPr>
            <a:spAutoFit/>
          </a:bodyPr>
          <a:lstStyle/>
          <a:p>
            <a:pPr>
              <a:spcBef>
                <a:spcPct val="50000"/>
              </a:spcBef>
              <a:defRPr/>
            </a:pPr>
            <a:r>
              <a:rPr lang="en-US" sz="1600" b="1" dirty="0">
                <a:solidFill>
                  <a:srgbClr val="FFFF00"/>
                </a:solidFill>
                <a:effectLst/>
                <a:latin typeface="Tahoma" pitchFamily="34" charset="0"/>
              </a:rPr>
              <a:t>Eternity Future Heaven</a:t>
            </a:r>
          </a:p>
        </p:txBody>
      </p:sp>
      <p:sp>
        <p:nvSpPr>
          <p:cNvPr id="114700" name="Text Box 12"/>
          <p:cNvSpPr txBox="1">
            <a:spLocks noChangeArrowheads="1"/>
          </p:cNvSpPr>
          <p:nvPr/>
        </p:nvSpPr>
        <p:spPr bwMode="auto">
          <a:xfrm>
            <a:off x="6876256" y="2787774"/>
            <a:ext cx="864119" cy="461665"/>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sz="2400" b="1" dirty="0">
                <a:solidFill>
                  <a:srgbClr val="FF0000"/>
                </a:solidFill>
                <a:effectLst/>
                <a:latin typeface="Tahoma" pitchFamily="34" charset="0"/>
              </a:rPr>
              <a:t>Hell</a:t>
            </a:r>
          </a:p>
        </p:txBody>
      </p:sp>
      <p:sp>
        <p:nvSpPr>
          <p:cNvPr id="114701" name="Text Box 13"/>
          <p:cNvSpPr txBox="1">
            <a:spLocks noChangeArrowheads="1"/>
          </p:cNvSpPr>
          <p:nvPr/>
        </p:nvSpPr>
        <p:spPr bwMode="auto">
          <a:xfrm rot="443845">
            <a:off x="1763714" y="2539991"/>
            <a:ext cx="2879725" cy="338554"/>
          </a:xfrm>
          <a:prstGeom prst="rect">
            <a:avLst/>
          </a:prstGeom>
          <a:noFill/>
          <a:ln w="9525">
            <a:noFill/>
            <a:miter lim="800000"/>
            <a:headEnd/>
            <a:tailEnd/>
          </a:ln>
          <a:effectLst>
            <a:outerShdw dist="35921" dir="2700000" algn="ctr" rotWithShape="0">
              <a:srgbClr val="00001C"/>
            </a:outerShdw>
          </a:effectLst>
        </p:spPr>
        <p:txBody>
          <a:bodyPr>
            <a:spAutoFit/>
          </a:bodyPr>
          <a:lstStyle/>
          <a:p>
            <a:pPr algn="ctr">
              <a:spcBef>
                <a:spcPct val="50000"/>
              </a:spcBef>
              <a:defRPr/>
            </a:pPr>
            <a:r>
              <a:rPr lang="en-US" sz="1600" b="1" dirty="0">
                <a:solidFill>
                  <a:schemeClr val="accent1"/>
                </a:solidFill>
                <a:effectLst/>
                <a:latin typeface="Tahoma" pitchFamily="34" charset="0"/>
              </a:rPr>
              <a:t>Separated From God</a:t>
            </a:r>
          </a:p>
        </p:txBody>
      </p:sp>
      <p:grpSp>
        <p:nvGrpSpPr>
          <p:cNvPr id="114702" name="Group 14"/>
          <p:cNvGrpSpPr>
            <a:grpSpLocks/>
          </p:cNvGrpSpPr>
          <p:nvPr/>
        </p:nvGrpSpPr>
        <p:grpSpPr bwMode="auto">
          <a:xfrm>
            <a:off x="2339975" y="1275160"/>
            <a:ext cx="431800" cy="540544"/>
            <a:chOff x="3379" y="1570"/>
            <a:chExt cx="499" cy="817"/>
          </a:xfrm>
        </p:grpSpPr>
        <p:sp>
          <p:nvSpPr>
            <p:cNvPr id="114734" name="Rectangle 15"/>
            <p:cNvSpPr>
              <a:spLocks noChangeArrowheads="1"/>
            </p:cNvSpPr>
            <p:nvPr/>
          </p:nvSpPr>
          <p:spPr bwMode="auto">
            <a:xfrm>
              <a:off x="3560" y="1570"/>
              <a:ext cx="136" cy="817"/>
            </a:xfrm>
            <a:prstGeom prst="rect">
              <a:avLst/>
            </a:prstGeom>
            <a:solidFill>
              <a:srgbClr val="00001C"/>
            </a:solidFill>
            <a:ln w="9525">
              <a:noFill/>
              <a:miter lim="800000"/>
              <a:headEnd/>
              <a:tailEnd/>
            </a:ln>
          </p:spPr>
          <p:txBody>
            <a:bodyPr wrap="none" anchor="ctr"/>
            <a:lstStyle/>
            <a:p>
              <a:endParaRPr lang="en-US" dirty="0">
                <a:effectLst/>
              </a:endParaRPr>
            </a:p>
          </p:txBody>
        </p:sp>
        <p:sp>
          <p:nvSpPr>
            <p:cNvPr id="114735" name="Rectangle 16"/>
            <p:cNvSpPr>
              <a:spLocks noChangeArrowheads="1"/>
            </p:cNvSpPr>
            <p:nvPr/>
          </p:nvSpPr>
          <p:spPr bwMode="auto">
            <a:xfrm>
              <a:off x="3379" y="1797"/>
              <a:ext cx="499" cy="136"/>
            </a:xfrm>
            <a:prstGeom prst="rect">
              <a:avLst/>
            </a:prstGeom>
            <a:solidFill>
              <a:srgbClr val="00001C"/>
            </a:solidFill>
            <a:ln w="9525">
              <a:noFill/>
              <a:miter lim="800000"/>
              <a:headEnd/>
              <a:tailEnd/>
            </a:ln>
          </p:spPr>
          <p:txBody>
            <a:bodyPr wrap="none" anchor="ctr"/>
            <a:lstStyle/>
            <a:p>
              <a:endParaRPr lang="en-US" dirty="0">
                <a:effectLst/>
              </a:endParaRPr>
            </a:p>
          </p:txBody>
        </p:sp>
      </p:grpSp>
      <p:sp>
        <p:nvSpPr>
          <p:cNvPr id="114707" name="Text Box 19"/>
          <p:cNvSpPr txBox="1">
            <a:spLocks noChangeArrowheads="1"/>
          </p:cNvSpPr>
          <p:nvPr/>
        </p:nvSpPr>
        <p:spPr bwMode="auto">
          <a:xfrm>
            <a:off x="2771775" y="1815704"/>
            <a:ext cx="3024188" cy="338554"/>
          </a:xfrm>
          <a:prstGeom prst="rect">
            <a:avLst/>
          </a:prstGeom>
          <a:noFill/>
          <a:ln w="9525">
            <a:noFill/>
            <a:miter lim="800000"/>
            <a:headEnd/>
            <a:tailEnd/>
          </a:ln>
          <a:effectLst>
            <a:outerShdw dist="35921" dir="2700000" algn="ctr" rotWithShape="0">
              <a:srgbClr val="00001C"/>
            </a:outerShdw>
          </a:effectLst>
        </p:spPr>
        <p:txBody>
          <a:bodyPr>
            <a:spAutoFit/>
          </a:bodyPr>
          <a:lstStyle/>
          <a:p>
            <a:pPr algn="ctr">
              <a:spcBef>
                <a:spcPct val="50000"/>
              </a:spcBef>
              <a:defRPr/>
            </a:pPr>
            <a:r>
              <a:rPr lang="en-US" sz="1600" b="1" dirty="0">
                <a:solidFill>
                  <a:srgbClr val="FFFF00"/>
                </a:solidFill>
                <a:effectLst/>
                <a:latin typeface="Tahoma" pitchFamily="34" charset="0"/>
              </a:rPr>
              <a:t>Eternity Present</a:t>
            </a:r>
          </a:p>
        </p:txBody>
      </p:sp>
      <p:graphicFrame>
        <p:nvGraphicFramePr>
          <p:cNvPr id="114708" name="Object 20"/>
          <p:cNvGraphicFramePr>
            <a:graphicFrameLocks noChangeAspect="1"/>
          </p:cNvGraphicFramePr>
          <p:nvPr>
            <p:ph sz="half" idx="2"/>
          </p:nvPr>
        </p:nvGraphicFramePr>
        <p:xfrm>
          <a:off x="5076825" y="2247900"/>
          <a:ext cx="571500" cy="525066"/>
        </p:xfrm>
        <a:graphic>
          <a:graphicData uri="http://schemas.openxmlformats.org/presentationml/2006/ole">
            <p:oleObj spid="_x0000_s114708" r:id="rId4" imgW="3212280" imgH="3935880" progId="">
              <p:embed/>
            </p:oleObj>
          </a:graphicData>
        </a:graphic>
      </p:graphicFrame>
      <p:grpSp>
        <p:nvGrpSpPr>
          <p:cNvPr id="114719" name="Group 21"/>
          <p:cNvGrpSpPr>
            <a:grpSpLocks/>
          </p:cNvGrpSpPr>
          <p:nvPr/>
        </p:nvGrpSpPr>
        <p:grpSpPr bwMode="auto">
          <a:xfrm>
            <a:off x="1331914" y="1924050"/>
            <a:ext cx="5616575" cy="1079897"/>
            <a:chOff x="839" y="1616"/>
            <a:chExt cx="3538" cy="907"/>
          </a:xfrm>
        </p:grpSpPr>
        <p:sp>
          <p:nvSpPr>
            <p:cNvPr id="114729" name="Line 22"/>
            <p:cNvSpPr>
              <a:spLocks noChangeShapeType="1"/>
            </p:cNvSpPr>
            <p:nvPr/>
          </p:nvSpPr>
          <p:spPr bwMode="auto">
            <a:xfrm>
              <a:off x="884" y="1933"/>
              <a:ext cx="3493" cy="590"/>
            </a:xfrm>
            <a:prstGeom prst="line">
              <a:avLst/>
            </a:prstGeom>
            <a:noFill/>
            <a:ln w="38100">
              <a:solidFill>
                <a:srgbClr val="FF0000"/>
              </a:solidFill>
              <a:round/>
              <a:headEnd/>
              <a:tailEnd type="triangle" w="med" len="med"/>
            </a:ln>
          </p:spPr>
          <p:txBody>
            <a:bodyPr/>
            <a:lstStyle/>
            <a:p>
              <a:endParaRPr lang="en-CA" dirty="0"/>
            </a:p>
          </p:txBody>
        </p:sp>
        <p:grpSp>
          <p:nvGrpSpPr>
            <p:cNvPr id="114730" name="Group 23"/>
            <p:cNvGrpSpPr>
              <a:grpSpLocks/>
            </p:cNvGrpSpPr>
            <p:nvPr/>
          </p:nvGrpSpPr>
          <p:grpSpPr bwMode="auto">
            <a:xfrm>
              <a:off x="839" y="1616"/>
              <a:ext cx="2494" cy="515"/>
              <a:chOff x="839" y="1616"/>
              <a:chExt cx="2494" cy="515"/>
            </a:xfrm>
          </p:grpSpPr>
          <p:sp>
            <p:nvSpPr>
              <p:cNvPr id="114731" name="Line 24"/>
              <p:cNvSpPr>
                <a:spLocks noChangeShapeType="1"/>
              </p:cNvSpPr>
              <p:nvPr/>
            </p:nvSpPr>
            <p:spPr bwMode="auto">
              <a:xfrm>
                <a:off x="884" y="1616"/>
                <a:ext cx="0" cy="317"/>
              </a:xfrm>
              <a:prstGeom prst="line">
                <a:avLst/>
              </a:prstGeom>
              <a:noFill/>
              <a:ln w="28575">
                <a:solidFill>
                  <a:schemeClr val="tx1"/>
                </a:solidFill>
                <a:round/>
                <a:headEnd/>
                <a:tailEnd type="triangle" w="med" len="med"/>
              </a:ln>
            </p:spPr>
            <p:txBody>
              <a:bodyPr/>
              <a:lstStyle/>
              <a:p>
                <a:endParaRPr lang="en-CA" dirty="0"/>
              </a:p>
            </p:txBody>
          </p:sp>
          <p:sp>
            <p:nvSpPr>
              <p:cNvPr id="114713" name="Text Box 25"/>
              <p:cNvSpPr txBox="1">
                <a:spLocks noChangeArrowheads="1"/>
              </p:cNvSpPr>
              <p:nvPr/>
            </p:nvSpPr>
            <p:spPr bwMode="auto">
              <a:xfrm rot="460846">
                <a:off x="877" y="1847"/>
                <a:ext cx="2456" cy="284"/>
              </a:xfrm>
              <a:prstGeom prst="rect">
                <a:avLst/>
              </a:prstGeom>
              <a:noFill/>
              <a:ln w="9525">
                <a:noFill/>
                <a:miter lim="800000"/>
                <a:headEnd/>
                <a:tailEnd/>
              </a:ln>
              <a:effectLst>
                <a:outerShdw dist="28398" dir="3806097" algn="ctr" rotWithShape="0">
                  <a:srgbClr val="00001C"/>
                </a:outerShdw>
              </a:effectLst>
            </p:spPr>
            <p:txBody>
              <a:bodyPr wrap="square">
                <a:spAutoFit/>
              </a:bodyPr>
              <a:lstStyle/>
              <a:p>
                <a:pPr algn="ctr">
                  <a:spcBef>
                    <a:spcPct val="50000"/>
                  </a:spcBef>
                  <a:defRPr/>
                </a:pPr>
                <a:r>
                  <a:rPr lang="en-US" sz="1600" b="1" dirty="0">
                    <a:solidFill>
                      <a:schemeClr val="accent1"/>
                    </a:solidFill>
                    <a:effectLst/>
                    <a:latin typeface="Tahoma" pitchFamily="34" charset="0"/>
                  </a:rPr>
                  <a:t>Adam Died = You are Dead to God</a:t>
                </a:r>
              </a:p>
            </p:txBody>
          </p:sp>
          <p:sp>
            <p:nvSpPr>
              <p:cNvPr id="114733" name="Oval 26"/>
              <p:cNvSpPr>
                <a:spLocks noChangeArrowheads="1"/>
              </p:cNvSpPr>
              <p:nvPr/>
            </p:nvSpPr>
            <p:spPr bwMode="auto">
              <a:xfrm>
                <a:off x="839" y="1616"/>
                <a:ext cx="136" cy="136"/>
              </a:xfrm>
              <a:prstGeom prst="ellipse">
                <a:avLst/>
              </a:prstGeom>
              <a:solidFill>
                <a:schemeClr val="accent1"/>
              </a:solidFill>
              <a:ln w="9525">
                <a:solidFill>
                  <a:schemeClr val="tx1"/>
                </a:solidFill>
                <a:round/>
                <a:headEnd/>
                <a:tailEnd/>
              </a:ln>
            </p:spPr>
            <p:txBody>
              <a:bodyPr wrap="none" anchor="ctr"/>
              <a:lstStyle/>
              <a:p>
                <a:endParaRPr lang="en-US" dirty="0">
                  <a:effectLst/>
                </a:endParaRPr>
              </a:p>
            </p:txBody>
          </p:sp>
        </p:grpSp>
      </p:grpSp>
      <p:sp>
        <p:nvSpPr>
          <p:cNvPr id="114715" name="AutoShape 27"/>
          <p:cNvSpPr>
            <a:spLocks noChangeArrowheads="1"/>
          </p:cNvSpPr>
          <p:nvPr/>
        </p:nvSpPr>
        <p:spPr bwMode="auto">
          <a:xfrm rot="-2471591">
            <a:off x="5060710" y="2485490"/>
            <a:ext cx="947737" cy="309563"/>
          </a:xfrm>
          <a:prstGeom prst="curvedUpArrow">
            <a:avLst>
              <a:gd name="adj1" fmla="val 45923"/>
              <a:gd name="adj2" fmla="val 91846"/>
              <a:gd name="adj3" fmla="val 33333"/>
            </a:avLst>
          </a:prstGeom>
          <a:solidFill>
            <a:srgbClr val="FF0066"/>
          </a:solidFill>
          <a:ln w="9525">
            <a:solidFill>
              <a:schemeClr val="tx1"/>
            </a:solidFill>
            <a:miter lim="800000"/>
            <a:headEnd/>
            <a:tailEnd/>
          </a:ln>
        </p:spPr>
        <p:txBody>
          <a:bodyPr wrap="none" anchor="ctr"/>
          <a:lstStyle/>
          <a:p>
            <a:pPr algn="ctr"/>
            <a:endParaRPr lang="en-US" dirty="0">
              <a:solidFill>
                <a:srgbClr val="FF0066"/>
              </a:solidFill>
              <a:effectLst/>
              <a:latin typeface="Tahoma" pitchFamily="34" charset="0"/>
            </a:endParaRPr>
          </a:p>
        </p:txBody>
      </p:sp>
      <p:sp>
        <p:nvSpPr>
          <p:cNvPr id="114717" name="Text Box 29"/>
          <p:cNvSpPr txBox="1">
            <a:spLocks noChangeArrowheads="1"/>
          </p:cNvSpPr>
          <p:nvPr/>
        </p:nvSpPr>
        <p:spPr bwMode="auto">
          <a:xfrm>
            <a:off x="1187624" y="3147814"/>
            <a:ext cx="6768752" cy="1446550"/>
          </a:xfrm>
          <a:prstGeom prst="rect">
            <a:avLst/>
          </a:prstGeom>
          <a:noFill/>
          <a:ln w="9525">
            <a:noFill/>
            <a:miter lim="800000"/>
            <a:headEnd/>
            <a:tailEnd/>
          </a:ln>
          <a:effectLst/>
        </p:spPr>
        <p:txBody>
          <a:bodyPr wrap="square">
            <a:spAutoFit/>
          </a:bodyPr>
          <a:lstStyle/>
          <a:p>
            <a:pPr algn="ctr">
              <a:spcBef>
                <a:spcPct val="50000"/>
              </a:spcBef>
              <a:defRPr/>
            </a:pPr>
            <a:r>
              <a:rPr lang="en-US" sz="2200" dirty="0">
                <a:effectLst>
                  <a:outerShdw blurRad="38100" dist="63500" dir="2700000" algn="tl">
                    <a:srgbClr val="000000"/>
                  </a:outerShdw>
                </a:effectLst>
              </a:rPr>
              <a:t>If so pray this prayer:</a:t>
            </a:r>
            <a:r>
              <a:rPr lang="en-US" sz="2200" dirty="0">
                <a:solidFill>
                  <a:srgbClr val="FFFF00"/>
                </a:solidFill>
                <a:effectLst>
                  <a:outerShdw blurRad="38100" dist="63500" dir="2700000" algn="tl">
                    <a:srgbClr val="000000"/>
                  </a:outerShdw>
                </a:effectLst>
              </a:rPr>
              <a:t> Lord Jesus, I have sinned against You by living independent from You.  Thank You that You died for my sins.  I invite You to live Your Eternal Life in me.  Amen</a:t>
            </a:r>
          </a:p>
        </p:txBody>
      </p:sp>
      <p:sp>
        <p:nvSpPr>
          <p:cNvPr id="114718" name="Text Box 30"/>
          <p:cNvSpPr txBox="1">
            <a:spLocks noChangeArrowheads="1"/>
          </p:cNvSpPr>
          <p:nvPr/>
        </p:nvSpPr>
        <p:spPr bwMode="auto">
          <a:xfrm>
            <a:off x="1979712" y="771550"/>
            <a:ext cx="1512888" cy="553998"/>
          </a:xfrm>
          <a:prstGeom prst="rect">
            <a:avLst/>
          </a:prstGeom>
          <a:noFill/>
          <a:ln w="9525">
            <a:noFill/>
            <a:miter lim="800000"/>
            <a:headEnd/>
            <a:tailEnd/>
          </a:ln>
          <a:effectLst>
            <a:outerShdw dist="35921" dir="2700000" algn="ctr" rotWithShape="0">
              <a:srgbClr val="FF0000"/>
            </a:outerShdw>
          </a:effectLst>
        </p:spPr>
        <p:txBody>
          <a:bodyPr>
            <a:spAutoFit/>
          </a:bodyPr>
          <a:lstStyle/>
          <a:p>
            <a:pPr>
              <a:spcBef>
                <a:spcPct val="50000"/>
              </a:spcBef>
              <a:defRPr/>
            </a:pPr>
            <a:r>
              <a:rPr lang="en-US" sz="1500" b="1" dirty="0">
                <a:effectLst/>
                <a:latin typeface="Tahoma" pitchFamily="34" charset="0"/>
              </a:rPr>
              <a:t>Christ died for my Sins</a:t>
            </a:r>
          </a:p>
        </p:txBody>
      </p:sp>
      <p:sp>
        <p:nvSpPr>
          <p:cNvPr id="114720" name="Text Box 32"/>
          <p:cNvSpPr txBox="1">
            <a:spLocks noChangeArrowheads="1"/>
          </p:cNvSpPr>
          <p:nvPr/>
        </p:nvSpPr>
        <p:spPr bwMode="auto">
          <a:xfrm>
            <a:off x="1259632" y="3651870"/>
            <a:ext cx="6552952" cy="830997"/>
          </a:xfrm>
          <a:prstGeom prst="rect">
            <a:avLst/>
          </a:prstGeom>
          <a:noFill/>
          <a:ln w="9525">
            <a:noFill/>
            <a:miter lim="800000"/>
            <a:headEnd/>
            <a:tailEnd/>
          </a:ln>
          <a:effectLst/>
        </p:spPr>
        <p:txBody>
          <a:bodyPr wrap="square">
            <a:spAutoFit/>
          </a:bodyPr>
          <a:lstStyle/>
          <a:p>
            <a:pPr>
              <a:spcBef>
                <a:spcPct val="50000"/>
              </a:spcBef>
              <a:defRPr/>
            </a:pPr>
            <a:r>
              <a:rPr lang="en-CA" sz="2400" dirty="0">
                <a:solidFill>
                  <a:srgbClr val="FFFF00"/>
                </a:solidFill>
                <a:effectLst>
                  <a:outerShdw blurRad="38100" dist="63500" dir="2700000" algn="tl">
                    <a:srgbClr val="000000"/>
                  </a:outerShdw>
                </a:effectLst>
              </a:rPr>
              <a:t>Do you want to receive Christ and have your sins forgiven and have Eternal Life?</a:t>
            </a:r>
          </a:p>
        </p:txBody>
      </p:sp>
      <p:grpSp>
        <p:nvGrpSpPr>
          <p:cNvPr id="114722" name="Group 34"/>
          <p:cNvGrpSpPr>
            <a:grpSpLocks/>
          </p:cNvGrpSpPr>
          <p:nvPr/>
        </p:nvGrpSpPr>
        <p:grpSpPr bwMode="auto">
          <a:xfrm>
            <a:off x="4427538" y="789385"/>
            <a:ext cx="3095625" cy="1079897"/>
            <a:chOff x="2789" y="663"/>
            <a:chExt cx="1950" cy="907"/>
          </a:xfrm>
        </p:grpSpPr>
        <p:sp>
          <p:nvSpPr>
            <p:cNvPr id="114726" name="AutoShape 17"/>
            <p:cNvSpPr>
              <a:spLocks noChangeArrowheads="1"/>
            </p:cNvSpPr>
            <p:nvPr/>
          </p:nvSpPr>
          <p:spPr bwMode="auto">
            <a:xfrm rot="20994773" flipV="1">
              <a:off x="3560" y="1389"/>
              <a:ext cx="597" cy="181"/>
            </a:xfrm>
            <a:prstGeom prst="curvedUpArrow">
              <a:avLst>
                <a:gd name="adj1" fmla="val 65967"/>
                <a:gd name="adj2" fmla="val 131934"/>
                <a:gd name="adj3" fmla="val 33333"/>
              </a:avLst>
            </a:prstGeom>
            <a:solidFill>
              <a:srgbClr val="FF0066"/>
            </a:solidFill>
            <a:ln w="9525">
              <a:solidFill>
                <a:schemeClr val="tx1"/>
              </a:solidFill>
              <a:miter lim="800000"/>
              <a:headEnd/>
              <a:tailEnd/>
            </a:ln>
          </p:spPr>
          <p:txBody>
            <a:bodyPr rot="10800000" wrap="none" anchor="ctr"/>
            <a:lstStyle/>
            <a:p>
              <a:pPr algn="ctr"/>
              <a:endParaRPr lang="en-US" dirty="0">
                <a:solidFill>
                  <a:srgbClr val="FF0066"/>
                </a:solidFill>
                <a:effectLst/>
                <a:latin typeface="Tahoma" pitchFamily="34" charset="0"/>
              </a:endParaRPr>
            </a:p>
          </p:txBody>
        </p:sp>
        <p:sp>
          <p:nvSpPr>
            <p:cNvPr id="114727" name="AutoShape 18"/>
            <p:cNvSpPr>
              <a:spLocks noChangeArrowheads="1"/>
            </p:cNvSpPr>
            <p:nvPr/>
          </p:nvSpPr>
          <p:spPr bwMode="auto">
            <a:xfrm rot="605227" flipH="1" flipV="1">
              <a:off x="3069" y="1382"/>
              <a:ext cx="597" cy="181"/>
            </a:xfrm>
            <a:prstGeom prst="curvedUpArrow">
              <a:avLst>
                <a:gd name="adj1" fmla="val 65967"/>
                <a:gd name="adj2" fmla="val 131934"/>
                <a:gd name="adj3" fmla="val 33333"/>
              </a:avLst>
            </a:prstGeom>
            <a:solidFill>
              <a:srgbClr val="FF0066"/>
            </a:solidFill>
            <a:ln w="9525">
              <a:solidFill>
                <a:schemeClr val="tx1"/>
              </a:solidFill>
              <a:miter lim="800000"/>
              <a:headEnd/>
              <a:tailEnd/>
            </a:ln>
          </p:spPr>
          <p:txBody>
            <a:bodyPr rot="10800000" wrap="none" anchor="ctr"/>
            <a:lstStyle/>
            <a:p>
              <a:pPr algn="ctr"/>
              <a:endParaRPr lang="en-US" dirty="0">
                <a:solidFill>
                  <a:srgbClr val="FF0066"/>
                </a:solidFill>
                <a:effectLst/>
                <a:latin typeface="Tahoma" pitchFamily="34" charset="0"/>
              </a:endParaRPr>
            </a:p>
          </p:txBody>
        </p:sp>
        <p:sp>
          <p:nvSpPr>
            <p:cNvPr id="114721" name="Text Box 33"/>
            <p:cNvSpPr txBox="1">
              <a:spLocks noChangeArrowheads="1"/>
            </p:cNvSpPr>
            <p:nvPr/>
          </p:nvSpPr>
          <p:spPr bwMode="auto">
            <a:xfrm>
              <a:off x="2789" y="663"/>
              <a:ext cx="1950" cy="698"/>
            </a:xfrm>
            <a:prstGeom prst="rect">
              <a:avLst/>
            </a:prstGeom>
            <a:noFill/>
            <a:ln w="9525">
              <a:noFill/>
              <a:miter lim="800000"/>
              <a:headEnd/>
              <a:tailEnd/>
            </a:ln>
            <a:effectLst>
              <a:outerShdw dist="35921" dir="2700000" algn="ctr" rotWithShape="0">
                <a:srgbClr val="000000"/>
              </a:outerShdw>
            </a:effectLst>
          </p:spPr>
          <p:txBody>
            <a:bodyPr>
              <a:spAutoFit/>
            </a:bodyPr>
            <a:lstStyle/>
            <a:p>
              <a:pPr algn="ctr">
                <a:spcBef>
                  <a:spcPct val="50000"/>
                </a:spcBef>
                <a:defRPr/>
              </a:pPr>
              <a:r>
                <a:rPr lang="en-CA" sz="2400" dirty="0">
                  <a:effectLst/>
                </a:rPr>
                <a:t>God offers me Eternal Life</a:t>
              </a:r>
            </a:p>
          </p:txBody>
        </p:sp>
      </p:grpSp>
      <p:sp>
        <p:nvSpPr>
          <p:cNvPr id="114723" name="Text Box 35"/>
          <p:cNvSpPr txBox="1">
            <a:spLocks noChangeArrowheads="1"/>
          </p:cNvSpPr>
          <p:nvPr/>
        </p:nvSpPr>
        <p:spPr bwMode="auto">
          <a:xfrm>
            <a:off x="6156177" y="1995686"/>
            <a:ext cx="1800200" cy="707886"/>
          </a:xfrm>
          <a:prstGeom prst="rect">
            <a:avLst/>
          </a:prstGeom>
          <a:noFill/>
          <a:ln w="9525">
            <a:noFill/>
            <a:miter lim="800000"/>
            <a:headEnd/>
            <a:tailEnd/>
          </a:ln>
          <a:effectLst>
            <a:outerShdw dist="35921" dir="2700000" algn="ctr" rotWithShape="0">
              <a:srgbClr val="000000"/>
            </a:outerShdw>
          </a:effectLst>
        </p:spPr>
        <p:txBody>
          <a:bodyPr wrap="square">
            <a:spAutoFit/>
          </a:bodyPr>
          <a:lstStyle/>
          <a:p>
            <a:pPr>
              <a:spcBef>
                <a:spcPct val="50000"/>
              </a:spcBef>
              <a:defRPr/>
            </a:pPr>
            <a:r>
              <a:rPr lang="en-CA" sz="2000" dirty="0">
                <a:solidFill>
                  <a:srgbClr val="FF0000"/>
                </a:solidFill>
                <a:effectLst/>
              </a:rPr>
              <a:t>I must receive Christ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469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469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470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470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469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470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4691">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469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3" presetClass="entr" presetSubtype="36" fill="hold" nodeType="clickEffect">
                                  <p:stCondLst>
                                    <p:cond delay="0"/>
                                  </p:stCondLst>
                                  <p:childTnLst>
                                    <p:set>
                                      <p:cBhvr>
                                        <p:cTn id="24" dur="1" fill="hold">
                                          <p:stCondLst>
                                            <p:cond delay="0"/>
                                          </p:stCondLst>
                                        </p:cTn>
                                        <p:tgtEl>
                                          <p:spTgt spid="114702"/>
                                        </p:tgtEl>
                                        <p:attrNameLst>
                                          <p:attrName>style.visibility</p:attrName>
                                        </p:attrNameLst>
                                      </p:cBhvr>
                                      <p:to>
                                        <p:strVal val="visible"/>
                                      </p:to>
                                    </p:set>
                                    <p:anim calcmode="lin" valueType="num">
                                      <p:cBhvr>
                                        <p:cTn id="25" dur="1000" fill="hold"/>
                                        <p:tgtEl>
                                          <p:spTgt spid="114702"/>
                                        </p:tgtEl>
                                        <p:attrNameLst>
                                          <p:attrName>ppt_w</p:attrName>
                                        </p:attrNameLst>
                                      </p:cBhvr>
                                      <p:tavLst>
                                        <p:tav tm="0">
                                          <p:val>
                                            <p:strVal val="(6*min(max(#ppt_w*#ppt_h,.3),1)-7.4)/-.7*#ppt_w"/>
                                          </p:val>
                                        </p:tav>
                                        <p:tav tm="100000">
                                          <p:val>
                                            <p:strVal val="#ppt_w"/>
                                          </p:val>
                                        </p:tav>
                                      </p:tavLst>
                                    </p:anim>
                                    <p:anim calcmode="lin" valueType="num">
                                      <p:cBhvr>
                                        <p:cTn id="26" dur="1000" fill="hold"/>
                                        <p:tgtEl>
                                          <p:spTgt spid="114702"/>
                                        </p:tgtEl>
                                        <p:attrNameLst>
                                          <p:attrName>ppt_h</p:attrName>
                                        </p:attrNameLst>
                                      </p:cBhvr>
                                      <p:tavLst>
                                        <p:tav tm="0">
                                          <p:val>
                                            <p:strVal val="(6*min(max(#ppt_w*#ppt_h,.3),1)-7.4)/-.7*#ppt_h"/>
                                          </p:val>
                                        </p:tav>
                                        <p:tav tm="100000">
                                          <p:val>
                                            <p:strVal val="#ppt_h"/>
                                          </p:val>
                                        </p:tav>
                                      </p:tavLst>
                                    </p:anim>
                                    <p:anim calcmode="lin" valueType="num">
                                      <p:cBhvr>
                                        <p:cTn id="27" dur="1000" fill="hold"/>
                                        <p:tgtEl>
                                          <p:spTgt spid="114702"/>
                                        </p:tgtEl>
                                        <p:attrNameLst>
                                          <p:attrName>ppt_x</p:attrName>
                                        </p:attrNameLst>
                                      </p:cBhvr>
                                      <p:tavLst>
                                        <p:tav tm="0">
                                          <p:val>
                                            <p:fltVal val="0.5"/>
                                          </p:val>
                                        </p:tav>
                                        <p:tav tm="100000">
                                          <p:val>
                                            <p:strVal val="#ppt_x"/>
                                          </p:val>
                                        </p:tav>
                                      </p:tavLst>
                                    </p:anim>
                                    <p:anim calcmode="lin" valueType="num">
                                      <p:cBhvr>
                                        <p:cTn id="28" dur="1000" fill="hold"/>
                                        <p:tgtEl>
                                          <p:spTgt spid="114702"/>
                                        </p:tgtEl>
                                        <p:attrNameLst>
                                          <p:attrName>ppt_y</p:attrName>
                                        </p:attrNameLst>
                                      </p:cBhvr>
                                      <p:tavLst>
                                        <p:tav tm="0">
                                          <p:val>
                                            <p:strVal val="1+(6*min(max(#ppt_w*#ppt_h,.3),1)-7.4)/-.7*#ppt_h/2"/>
                                          </p:val>
                                        </p:tav>
                                        <p:tav tm="100000">
                                          <p:val>
                                            <p:strVal val="#ppt_y"/>
                                          </p:val>
                                        </p:tav>
                                      </p:tavLst>
                                    </p:anim>
                                  </p:childTnLst>
                                </p:cTn>
                              </p:par>
                              <p:par>
                                <p:cTn id="29" presetID="53" presetClass="entr" presetSubtype="0" fill="hold" nodeType="withEffect">
                                  <p:stCondLst>
                                    <p:cond delay="0"/>
                                  </p:stCondLst>
                                  <p:childTnLst>
                                    <p:set>
                                      <p:cBhvr>
                                        <p:cTn id="30" dur="1" fill="hold">
                                          <p:stCondLst>
                                            <p:cond delay="0"/>
                                          </p:stCondLst>
                                        </p:cTn>
                                        <p:tgtEl>
                                          <p:spTgt spid="114718"/>
                                        </p:tgtEl>
                                        <p:attrNameLst>
                                          <p:attrName>style.visibility</p:attrName>
                                        </p:attrNameLst>
                                      </p:cBhvr>
                                      <p:to>
                                        <p:strVal val="visible"/>
                                      </p:to>
                                    </p:set>
                                    <p:anim calcmode="lin" valueType="num">
                                      <p:cBhvr>
                                        <p:cTn id="31" dur="1000" fill="hold"/>
                                        <p:tgtEl>
                                          <p:spTgt spid="114718"/>
                                        </p:tgtEl>
                                        <p:attrNameLst>
                                          <p:attrName>ppt_w</p:attrName>
                                        </p:attrNameLst>
                                      </p:cBhvr>
                                      <p:tavLst>
                                        <p:tav tm="0">
                                          <p:val>
                                            <p:fltVal val="0"/>
                                          </p:val>
                                        </p:tav>
                                        <p:tav tm="100000">
                                          <p:val>
                                            <p:strVal val="#ppt_w"/>
                                          </p:val>
                                        </p:tav>
                                      </p:tavLst>
                                    </p:anim>
                                    <p:anim calcmode="lin" valueType="num">
                                      <p:cBhvr>
                                        <p:cTn id="32" dur="1000" fill="hold"/>
                                        <p:tgtEl>
                                          <p:spTgt spid="114718"/>
                                        </p:tgtEl>
                                        <p:attrNameLst>
                                          <p:attrName>ppt_h</p:attrName>
                                        </p:attrNameLst>
                                      </p:cBhvr>
                                      <p:tavLst>
                                        <p:tav tm="0">
                                          <p:val>
                                            <p:fltVal val="0"/>
                                          </p:val>
                                        </p:tav>
                                        <p:tav tm="100000">
                                          <p:val>
                                            <p:strVal val="#ppt_h"/>
                                          </p:val>
                                        </p:tav>
                                      </p:tavLst>
                                    </p:anim>
                                    <p:animEffect transition="in" filter="fade">
                                      <p:cBhvr>
                                        <p:cTn id="33" dur="1000"/>
                                        <p:tgtEl>
                                          <p:spTgt spid="114718"/>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0" fill="hold" nodeType="clickEffect">
                                  <p:stCondLst>
                                    <p:cond delay="0"/>
                                  </p:stCondLst>
                                  <p:childTnLst>
                                    <p:set>
                                      <p:cBhvr>
                                        <p:cTn id="37" dur="1" fill="hold">
                                          <p:stCondLst>
                                            <p:cond delay="0"/>
                                          </p:stCondLst>
                                        </p:cTn>
                                        <p:tgtEl>
                                          <p:spTgt spid="114722"/>
                                        </p:tgtEl>
                                        <p:attrNameLst>
                                          <p:attrName>style.visibility</p:attrName>
                                        </p:attrNameLst>
                                      </p:cBhvr>
                                      <p:to>
                                        <p:strVal val="visible"/>
                                      </p:to>
                                    </p:set>
                                    <p:anim calcmode="lin" valueType="num">
                                      <p:cBhvr>
                                        <p:cTn id="38" dur="2000" fill="hold"/>
                                        <p:tgtEl>
                                          <p:spTgt spid="114722"/>
                                        </p:tgtEl>
                                        <p:attrNameLst>
                                          <p:attrName>ppt_w</p:attrName>
                                        </p:attrNameLst>
                                      </p:cBhvr>
                                      <p:tavLst>
                                        <p:tav tm="0">
                                          <p:val>
                                            <p:fltVal val="0"/>
                                          </p:val>
                                        </p:tav>
                                        <p:tav tm="100000">
                                          <p:val>
                                            <p:strVal val="#ppt_w"/>
                                          </p:val>
                                        </p:tav>
                                      </p:tavLst>
                                    </p:anim>
                                    <p:anim calcmode="lin" valueType="num">
                                      <p:cBhvr>
                                        <p:cTn id="39" dur="2000" fill="hold"/>
                                        <p:tgtEl>
                                          <p:spTgt spid="114722"/>
                                        </p:tgtEl>
                                        <p:attrNameLst>
                                          <p:attrName>ppt_h</p:attrName>
                                        </p:attrNameLst>
                                      </p:cBhvr>
                                      <p:tavLst>
                                        <p:tav tm="0">
                                          <p:val>
                                            <p:fltVal val="0"/>
                                          </p:val>
                                        </p:tav>
                                        <p:tav tm="100000">
                                          <p:val>
                                            <p:strVal val="#ppt_h"/>
                                          </p:val>
                                        </p:tav>
                                      </p:tavLst>
                                    </p:anim>
                                    <p:animEffect transition="in" filter="fade">
                                      <p:cBhvr>
                                        <p:cTn id="40" dur="2000"/>
                                        <p:tgtEl>
                                          <p:spTgt spid="114722"/>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1470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14715"/>
                                        </p:tgtEl>
                                        <p:attrNameLst>
                                          <p:attrName>style.visibility</p:attrName>
                                        </p:attrNameLst>
                                      </p:cBhvr>
                                      <p:to>
                                        <p:strVal val="visible"/>
                                      </p:to>
                                    </p:set>
                                  </p:childTnLst>
                                </p:cTn>
                              </p:par>
                              <p:par>
                                <p:cTn id="47" presetID="53" presetClass="entr" presetSubtype="0" fill="hold" grpId="0" nodeType="withEffect">
                                  <p:stCondLst>
                                    <p:cond delay="0"/>
                                  </p:stCondLst>
                                  <p:childTnLst>
                                    <p:set>
                                      <p:cBhvr>
                                        <p:cTn id="48" dur="1" fill="hold">
                                          <p:stCondLst>
                                            <p:cond delay="0"/>
                                          </p:stCondLst>
                                        </p:cTn>
                                        <p:tgtEl>
                                          <p:spTgt spid="114723"/>
                                        </p:tgtEl>
                                        <p:attrNameLst>
                                          <p:attrName>style.visibility</p:attrName>
                                        </p:attrNameLst>
                                      </p:cBhvr>
                                      <p:to>
                                        <p:strVal val="visible"/>
                                      </p:to>
                                    </p:set>
                                    <p:anim calcmode="lin" valueType="num">
                                      <p:cBhvr>
                                        <p:cTn id="49" dur="2000" fill="hold"/>
                                        <p:tgtEl>
                                          <p:spTgt spid="114723"/>
                                        </p:tgtEl>
                                        <p:attrNameLst>
                                          <p:attrName>ppt_w</p:attrName>
                                        </p:attrNameLst>
                                      </p:cBhvr>
                                      <p:tavLst>
                                        <p:tav tm="0">
                                          <p:val>
                                            <p:fltVal val="0"/>
                                          </p:val>
                                        </p:tav>
                                        <p:tav tm="100000">
                                          <p:val>
                                            <p:strVal val="#ppt_w"/>
                                          </p:val>
                                        </p:tav>
                                      </p:tavLst>
                                    </p:anim>
                                    <p:anim calcmode="lin" valueType="num">
                                      <p:cBhvr>
                                        <p:cTn id="50" dur="2000" fill="hold"/>
                                        <p:tgtEl>
                                          <p:spTgt spid="114723"/>
                                        </p:tgtEl>
                                        <p:attrNameLst>
                                          <p:attrName>ppt_h</p:attrName>
                                        </p:attrNameLst>
                                      </p:cBhvr>
                                      <p:tavLst>
                                        <p:tav tm="0">
                                          <p:val>
                                            <p:fltVal val="0"/>
                                          </p:val>
                                        </p:tav>
                                        <p:tav tm="100000">
                                          <p:val>
                                            <p:strVal val="#ppt_h"/>
                                          </p:val>
                                        </p:tav>
                                      </p:tavLst>
                                    </p:anim>
                                    <p:animEffect transition="in" filter="fade">
                                      <p:cBhvr>
                                        <p:cTn id="51" dur="2000"/>
                                        <p:tgtEl>
                                          <p:spTgt spid="114723"/>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0" fill="hold" grpId="0" nodeType="clickEffect">
                                  <p:stCondLst>
                                    <p:cond delay="0"/>
                                  </p:stCondLst>
                                  <p:childTnLst>
                                    <p:set>
                                      <p:cBhvr>
                                        <p:cTn id="55" dur="1" fill="hold">
                                          <p:stCondLst>
                                            <p:cond delay="0"/>
                                          </p:stCondLst>
                                        </p:cTn>
                                        <p:tgtEl>
                                          <p:spTgt spid="114720"/>
                                        </p:tgtEl>
                                        <p:attrNameLst>
                                          <p:attrName>style.visibility</p:attrName>
                                        </p:attrNameLst>
                                      </p:cBhvr>
                                      <p:to>
                                        <p:strVal val="visible"/>
                                      </p:to>
                                    </p:set>
                                    <p:anim calcmode="lin" valueType="num">
                                      <p:cBhvr>
                                        <p:cTn id="56" dur="1000" fill="hold"/>
                                        <p:tgtEl>
                                          <p:spTgt spid="114720"/>
                                        </p:tgtEl>
                                        <p:attrNameLst>
                                          <p:attrName>ppt_w</p:attrName>
                                        </p:attrNameLst>
                                      </p:cBhvr>
                                      <p:tavLst>
                                        <p:tav tm="0">
                                          <p:val>
                                            <p:fltVal val="0"/>
                                          </p:val>
                                        </p:tav>
                                        <p:tav tm="100000">
                                          <p:val>
                                            <p:strVal val="#ppt_w"/>
                                          </p:val>
                                        </p:tav>
                                      </p:tavLst>
                                    </p:anim>
                                    <p:anim calcmode="lin" valueType="num">
                                      <p:cBhvr>
                                        <p:cTn id="57" dur="1000" fill="hold"/>
                                        <p:tgtEl>
                                          <p:spTgt spid="114720"/>
                                        </p:tgtEl>
                                        <p:attrNameLst>
                                          <p:attrName>ppt_h</p:attrName>
                                        </p:attrNameLst>
                                      </p:cBhvr>
                                      <p:tavLst>
                                        <p:tav tm="0">
                                          <p:val>
                                            <p:fltVal val="0"/>
                                          </p:val>
                                        </p:tav>
                                        <p:tav tm="100000">
                                          <p:val>
                                            <p:strVal val="#ppt_h"/>
                                          </p:val>
                                        </p:tav>
                                      </p:tavLst>
                                    </p:anim>
                                    <p:animEffect transition="in" filter="fade">
                                      <p:cBhvr>
                                        <p:cTn id="58" dur="1000"/>
                                        <p:tgtEl>
                                          <p:spTgt spid="114720"/>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xit" presetSubtype="0" fill="hold" grpId="1" nodeType="clickEffect">
                                  <p:stCondLst>
                                    <p:cond delay="0"/>
                                  </p:stCondLst>
                                  <p:childTnLst>
                                    <p:animEffect transition="out" filter="dissolve">
                                      <p:cBhvr>
                                        <p:cTn id="62" dur="500"/>
                                        <p:tgtEl>
                                          <p:spTgt spid="114720"/>
                                        </p:tgtEl>
                                      </p:cBhvr>
                                    </p:animEffect>
                                    <p:set>
                                      <p:cBhvr>
                                        <p:cTn id="63" dur="1" fill="hold">
                                          <p:stCondLst>
                                            <p:cond delay="499"/>
                                          </p:stCondLst>
                                        </p:cTn>
                                        <p:tgtEl>
                                          <p:spTgt spid="114720"/>
                                        </p:tgtEl>
                                        <p:attrNameLst>
                                          <p:attrName>style.visibility</p:attrName>
                                        </p:attrNameLst>
                                      </p:cBhvr>
                                      <p:to>
                                        <p:strVal val="hidden"/>
                                      </p:to>
                                    </p:set>
                                  </p:childTnLst>
                                </p:cTn>
                              </p:par>
                              <p:par>
                                <p:cTn id="64" presetID="9" presetClass="entr" presetSubtype="0" fill="hold" grpId="0" nodeType="withEffect">
                                  <p:stCondLst>
                                    <p:cond delay="0"/>
                                  </p:stCondLst>
                                  <p:childTnLst>
                                    <p:set>
                                      <p:cBhvr>
                                        <p:cTn id="65" dur="1" fill="hold">
                                          <p:stCondLst>
                                            <p:cond delay="0"/>
                                          </p:stCondLst>
                                        </p:cTn>
                                        <p:tgtEl>
                                          <p:spTgt spid="114717">
                                            <p:txEl>
                                              <p:pRg st="0" end="0"/>
                                            </p:txEl>
                                          </p:spTgt>
                                        </p:tgtEl>
                                        <p:attrNameLst>
                                          <p:attrName>style.visibility</p:attrName>
                                        </p:attrNameLst>
                                      </p:cBhvr>
                                      <p:to>
                                        <p:strVal val="visible"/>
                                      </p:to>
                                    </p:set>
                                    <p:animEffect transition="in" filter="dissolve">
                                      <p:cBhvr>
                                        <p:cTn id="66" dur="1000"/>
                                        <p:tgtEl>
                                          <p:spTgt spid="1147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0" grpId="0"/>
      <p:bldP spid="114691" grpId="0" build="p"/>
      <p:bldP spid="114698" grpId="0"/>
      <p:bldP spid="114699" grpId="0"/>
      <p:bldP spid="114700" grpId="0"/>
      <p:bldP spid="114701" grpId="0"/>
      <p:bldP spid="114707" grpId="0"/>
      <p:bldP spid="114715" grpId="0" animBg="1"/>
      <p:bldP spid="114717" grpId="0" build="allAtOnce"/>
      <p:bldP spid="114720" grpId="0"/>
      <p:bldP spid="114720" grpId="1"/>
      <p:bldP spid="114723"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a:xfrm>
            <a:off x="827584" y="411510"/>
            <a:ext cx="7077472" cy="625079"/>
          </a:xfrm>
        </p:spPr>
        <p:txBody>
          <a:bodyPr/>
          <a:lstStyle/>
          <a:p>
            <a:pPr algn="ctr" eaLnBrk="1" hangingPunct="1">
              <a:defRPr/>
            </a:pPr>
            <a:r>
              <a:rPr lang="en-US" sz="3600" dirty="0">
                <a:solidFill>
                  <a:srgbClr val="FFFF00"/>
                </a:solidFill>
                <a:effectLst>
                  <a:outerShdw blurRad="38100" dist="50800" dir="2700000" algn="tl">
                    <a:srgbClr val="000000"/>
                  </a:outerShdw>
                </a:effectLst>
              </a:rPr>
              <a:t>Did You Receive God’s Offers?</a:t>
            </a:r>
          </a:p>
        </p:txBody>
      </p:sp>
      <p:sp>
        <p:nvSpPr>
          <p:cNvPr id="167939" name="Rectangle 3"/>
          <p:cNvSpPr>
            <a:spLocks noGrp="1" noChangeArrowheads="1"/>
          </p:cNvSpPr>
          <p:nvPr>
            <p:ph type="body" sz="half" idx="1"/>
          </p:nvPr>
        </p:nvSpPr>
        <p:spPr>
          <a:xfrm>
            <a:off x="2771800" y="1419622"/>
            <a:ext cx="2963862" cy="460772"/>
          </a:xfrm>
          <a:effectLst>
            <a:outerShdw dist="35921" dir="2700000" algn="ctr" rotWithShape="0">
              <a:srgbClr val="000000"/>
            </a:outerShdw>
          </a:effectLst>
        </p:spPr>
        <p:txBody>
          <a:bodyPr/>
          <a:lstStyle/>
          <a:p>
            <a:pPr eaLnBrk="1" hangingPunct="1">
              <a:buFontTx/>
              <a:buNone/>
              <a:defRPr/>
            </a:pPr>
            <a:r>
              <a:rPr lang="en-US" sz="1800" dirty="0">
                <a:solidFill>
                  <a:schemeClr val="accent1"/>
                </a:solidFill>
              </a:rPr>
              <a:t> Christ’s Life = Eternal Life</a:t>
            </a:r>
          </a:p>
        </p:txBody>
      </p:sp>
      <p:grpSp>
        <p:nvGrpSpPr>
          <p:cNvPr id="167940" name="Group 4"/>
          <p:cNvGrpSpPr>
            <a:grpSpLocks/>
          </p:cNvGrpSpPr>
          <p:nvPr/>
        </p:nvGrpSpPr>
        <p:grpSpPr bwMode="auto">
          <a:xfrm flipV="1">
            <a:off x="1259632" y="1707654"/>
            <a:ext cx="6408712" cy="144016"/>
            <a:chOff x="476" y="1570"/>
            <a:chExt cx="4445" cy="0"/>
          </a:xfrm>
        </p:grpSpPr>
        <p:sp>
          <p:nvSpPr>
            <p:cNvPr id="167984" name="Line 5"/>
            <p:cNvSpPr>
              <a:spLocks noChangeShapeType="1"/>
            </p:cNvSpPr>
            <p:nvPr/>
          </p:nvSpPr>
          <p:spPr bwMode="auto">
            <a:xfrm>
              <a:off x="793" y="1570"/>
              <a:ext cx="4128" cy="0"/>
            </a:xfrm>
            <a:prstGeom prst="line">
              <a:avLst/>
            </a:prstGeom>
            <a:noFill/>
            <a:ln w="38100">
              <a:solidFill>
                <a:srgbClr val="000000"/>
              </a:solidFill>
              <a:round/>
              <a:headEnd/>
              <a:tailEnd type="triangle" w="med" len="med"/>
            </a:ln>
          </p:spPr>
          <p:txBody>
            <a:bodyPr/>
            <a:lstStyle/>
            <a:p>
              <a:endParaRPr lang="en-CA" dirty="0"/>
            </a:p>
          </p:txBody>
        </p:sp>
        <p:sp>
          <p:nvSpPr>
            <p:cNvPr id="167985" name="Line 6"/>
            <p:cNvSpPr>
              <a:spLocks noChangeShapeType="1"/>
            </p:cNvSpPr>
            <p:nvPr/>
          </p:nvSpPr>
          <p:spPr bwMode="auto">
            <a:xfrm flipH="1">
              <a:off x="476" y="1570"/>
              <a:ext cx="317" cy="0"/>
            </a:xfrm>
            <a:prstGeom prst="line">
              <a:avLst/>
            </a:prstGeom>
            <a:noFill/>
            <a:ln w="38100">
              <a:solidFill>
                <a:srgbClr val="000000"/>
              </a:solidFill>
              <a:round/>
              <a:headEnd/>
              <a:tailEnd type="triangle" w="med" len="med"/>
            </a:ln>
          </p:spPr>
          <p:txBody>
            <a:bodyPr/>
            <a:lstStyle/>
            <a:p>
              <a:endParaRPr lang="en-CA" dirty="0"/>
            </a:p>
          </p:txBody>
        </p:sp>
      </p:grpSp>
      <p:grpSp>
        <p:nvGrpSpPr>
          <p:cNvPr id="167960" name="Group 7"/>
          <p:cNvGrpSpPr>
            <a:grpSpLocks/>
          </p:cNvGrpSpPr>
          <p:nvPr/>
        </p:nvGrpSpPr>
        <p:grpSpPr bwMode="auto">
          <a:xfrm>
            <a:off x="5364163" y="1815704"/>
            <a:ext cx="792162" cy="1026319"/>
            <a:chOff x="3379" y="1570"/>
            <a:chExt cx="499" cy="817"/>
          </a:xfrm>
        </p:grpSpPr>
        <p:sp>
          <p:nvSpPr>
            <p:cNvPr id="167982" name="Rectangle 8"/>
            <p:cNvSpPr>
              <a:spLocks noChangeArrowheads="1"/>
            </p:cNvSpPr>
            <p:nvPr/>
          </p:nvSpPr>
          <p:spPr bwMode="auto">
            <a:xfrm>
              <a:off x="3560" y="1570"/>
              <a:ext cx="136" cy="817"/>
            </a:xfrm>
            <a:prstGeom prst="rect">
              <a:avLst/>
            </a:prstGeom>
            <a:solidFill>
              <a:schemeClr val="accent1"/>
            </a:solidFill>
            <a:ln w="9525">
              <a:noFill/>
              <a:miter lim="800000"/>
              <a:headEnd/>
              <a:tailEnd/>
            </a:ln>
          </p:spPr>
          <p:txBody>
            <a:bodyPr wrap="none" anchor="ctr"/>
            <a:lstStyle/>
            <a:p>
              <a:endParaRPr lang="en-US" dirty="0">
                <a:effectLst/>
              </a:endParaRPr>
            </a:p>
          </p:txBody>
        </p:sp>
        <p:sp>
          <p:nvSpPr>
            <p:cNvPr id="167983" name="Rectangle 9"/>
            <p:cNvSpPr>
              <a:spLocks noChangeArrowheads="1"/>
            </p:cNvSpPr>
            <p:nvPr/>
          </p:nvSpPr>
          <p:spPr bwMode="auto">
            <a:xfrm>
              <a:off x="3379" y="1797"/>
              <a:ext cx="499" cy="136"/>
            </a:xfrm>
            <a:prstGeom prst="rect">
              <a:avLst/>
            </a:prstGeom>
            <a:solidFill>
              <a:schemeClr val="accent1"/>
            </a:solidFill>
            <a:ln w="9525">
              <a:noFill/>
              <a:miter lim="800000"/>
              <a:headEnd/>
              <a:tailEnd/>
            </a:ln>
          </p:spPr>
          <p:txBody>
            <a:bodyPr wrap="none" anchor="ctr"/>
            <a:lstStyle/>
            <a:p>
              <a:endParaRPr lang="en-US" dirty="0">
                <a:effectLst/>
              </a:endParaRPr>
            </a:p>
          </p:txBody>
        </p:sp>
      </p:grpSp>
      <p:sp>
        <p:nvSpPr>
          <p:cNvPr id="167946" name="Text Box 10"/>
          <p:cNvSpPr txBox="1">
            <a:spLocks noChangeArrowheads="1"/>
          </p:cNvSpPr>
          <p:nvPr/>
        </p:nvSpPr>
        <p:spPr bwMode="auto">
          <a:xfrm>
            <a:off x="1187624" y="1203598"/>
            <a:ext cx="1008111" cy="584775"/>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sz="1600" b="1" dirty="0">
                <a:solidFill>
                  <a:srgbClr val="FFFF00"/>
                </a:solidFill>
                <a:effectLst/>
                <a:latin typeface="Tahoma" pitchFamily="34" charset="0"/>
              </a:rPr>
              <a:t>Eternity Past</a:t>
            </a:r>
          </a:p>
        </p:txBody>
      </p:sp>
      <p:sp>
        <p:nvSpPr>
          <p:cNvPr id="167947" name="Text Box 11"/>
          <p:cNvSpPr txBox="1">
            <a:spLocks noChangeArrowheads="1"/>
          </p:cNvSpPr>
          <p:nvPr/>
        </p:nvSpPr>
        <p:spPr bwMode="auto">
          <a:xfrm>
            <a:off x="6732240" y="987574"/>
            <a:ext cx="1152525" cy="830997"/>
          </a:xfrm>
          <a:prstGeom prst="rect">
            <a:avLst/>
          </a:prstGeom>
          <a:noFill/>
          <a:ln w="9525">
            <a:noFill/>
            <a:miter lim="800000"/>
            <a:headEnd/>
            <a:tailEnd/>
          </a:ln>
          <a:effectLst>
            <a:outerShdw dist="35921" dir="2700000" algn="ctr" rotWithShape="0">
              <a:srgbClr val="00001C"/>
            </a:outerShdw>
          </a:effectLst>
        </p:spPr>
        <p:txBody>
          <a:bodyPr>
            <a:spAutoFit/>
          </a:bodyPr>
          <a:lstStyle/>
          <a:p>
            <a:pPr>
              <a:spcBef>
                <a:spcPct val="50000"/>
              </a:spcBef>
              <a:defRPr/>
            </a:pPr>
            <a:r>
              <a:rPr lang="en-US" sz="1600" b="1" dirty="0">
                <a:solidFill>
                  <a:srgbClr val="FFFF00"/>
                </a:solidFill>
                <a:effectLst/>
                <a:latin typeface="Tahoma" pitchFamily="34" charset="0"/>
              </a:rPr>
              <a:t>Eternity Future Heaven</a:t>
            </a:r>
          </a:p>
        </p:txBody>
      </p:sp>
      <p:sp>
        <p:nvSpPr>
          <p:cNvPr id="167948" name="Text Box 12"/>
          <p:cNvSpPr txBox="1">
            <a:spLocks noChangeArrowheads="1"/>
          </p:cNvSpPr>
          <p:nvPr/>
        </p:nvSpPr>
        <p:spPr bwMode="auto">
          <a:xfrm>
            <a:off x="6948264" y="2787774"/>
            <a:ext cx="792111" cy="461665"/>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sz="2400" b="1" dirty="0">
                <a:solidFill>
                  <a:srgbClr val="FF0000"/>
                </a:solidFill>
                <a:effectLst/>
                <a:latin typeface="Tahoma" pitchFamily="34" charset="0"/>
              </a:rPr>
              <a:t>Hell</a:t>
            </a:r>
          </a:p>
        </p:txBody>
      </p:sp>
      <p:sp>
        <p:nvSpPr>
          <p:cNvPr id="167949" name="Text Box 13"/>
          <p:cNvSpPr txBox="1">
            <a:spLocks noChangeArrowheads="1"/>
          </p:cNvSpPr>
          <p:nvPr/>
        </p:nvSpPr>
        <p:spPr bwMode="auto">
          <a:xfrm rot="442088">
            <a:off x="1763714" y="2539991"/>
            <a:ext cx="2879725" cy="338554"/>
          </a:xfrm>
          <a:prstGeom prst="rect">
            <a:avLst/>
          </a:prstGeom>
          <a:noFill/>
          <a:ln w="9525">
            <a:noFill/>
            <a:miter lim="800000"/>
            <a:headEnd/>
            <a:tailEnd/>
          </a:ln>
          <a:effectLst>
            <a:outerShdw dist="35921" dir="2700000" algn="ctr" rotWithShape="0">
              <a:srgbClr val="00001C"/>
            </a:outerShdw>
          </a:effectLst>
        </p:spPr>
        <p:txBody>
          <a:bodyPr>
            <a:spAutoFit/>
          </a:bodyPr>
          <a:lstStyle/>
          <a:p>
            <a:pPr algn="ctr">
              <a:spcBef>
                <a:spcPct val="50000"/>
              </a:spcBef>
              <a:defRPr/>
            </a:pPr>
            <a:r>
              <a:rPr lang="en-US" sz="1600" b="1" dirty="0">
                <a:solidFill>
                  <a:schemeClr val="accent1"/>
                </a:solidFill>
                <a:effectLst/>
                <a:latin typeface="Tahoma" pitchFamily="34" charset="0"/>
              </a:rPr>
              <a:t>Separated From God</a:t>
            </a:r>
          </a:p>
        </p:txBody>
      </p:sp>
      <p:grpSp>
        <p:nvGrpSpPr>
          <p:cNvPr id="167950" name="Group 14"/>
          <p:cNvGrpSpPr>
            <a:grpSpLocks/>
          </p:cNvGrpSpPr>
          <p:nvPr/>
        </p:nvGrpSpPr>
        <p:grpSpPr bwMode="auto">
          <a:xfrm>
            <a:off x="2339975" y="1275160"/>
            <a:ext cx="431800" cy="648518"/>
            <a:chOff x="3379" y="1570"/>
            <a:chExt cx="499" cy="817"/>
          </a:xfrm>
        </p:grpSpPr>
        <p:sp>
          <p:nvSpPr>
            <p:cNvPr id="167980" name="Rectangle 15"/>
            <p:cNvSpPr>
              <a:spLocks noChangeArrowheads="1"/>
            </p:cNvSpPr>
            <p:nvPr/>
          </p:nvSpPr>
          <p:spPr bwMode="auto">
            <a:xfrm>
              <a:off x="3560" y="1570"/>
              <a:ext cx="136" cy="817"/>
            </a:xfrm>
            <a:prstGeom prst="rect">
              <a:avLst/>
            </a:prstGeom>
            <a:solidFill>
              <a:srgbClr val="00001C"/>
            </a:solidFill>
            <a:ln w="9525">
              <a:noFill/>
              <a:miter lim="800000"/>
              <a:headEnd/>
              <a:tailEnd/>
            </a:ln>
          </p:spPr>
          <p:txBody>
            <a:bodyPr wrap="none" anchor="ctr"/>
            <a:lstStyle/>
            <a:p>
              <a:endParaRPr lang="en-US" dirty="0">
                <a:effectLst/>
              </a:endParaRPr>
            </a:p>
          </p:txBody>
        </p:sp>
        <p:sp>
          <p:nvSpPr>
            <p:cNvPr id="167981" name="Rectangle 16"/>
            <p:cNvSpPr>
              <a:spLocks noChangeArrowheads="1"/>
            </p:cNvSpPr>
            <p:nvPr/>
          </p:nvSpPr>
          <p:spPr bwMode="auto">
            <a:xfrm>
              <a:off x="3379" y="1797"/>
              <a:ext cx="499" cy="136"/>
            </a:xfrm>
            <a:prstGeom prst="rect">
              <a:avLst/>
            </a:prstGeom>
            <a:solidFill>
              <a:srgbClr val="00001C"/>
            </a:solidFill>
            <a:ln w="9525">
              <a:noFill/>
              <a:miter lim="800000"/>
              <a:headEnd/>
              <a:tailEnd/>
            </a:ln>
          </p:spPr>
          <p:txBody>
            <a:bodyPr wrap="none" anchor="ctr"/>
            <a:lstStyle/>
            <a:p>
              <a:endParaRPr lang="en-US" dirty="0">
                <a:effectLst/>
              </a:endParaRPr>
            </a:p>
          </p:txBody>
        </p:sp>
      </p:grpSp>
      <p:sp>
        <p:nvSpPr>
          <p:cNvPr id="167953" name="AutoShape 17"/>
          <p:cNvSpPr>
            <a:spLocks noChangeArrowheads="1"/>
          </p:cNvSpPr>
          <p:nvPr/>
        </p:nvSpPr>
        <p:spPr bwMode="auto">
          <a:xfrm rot="20994773" flipV="1">
            <a:off x="5651500" y="1653779"/>
            <a:ext cx="947738" cy="215503"/>
          </a:xfrm>
          <a:prstGeom prst="curvedUpArrow">
            <a:avLst>
              <a:gd name="adj1" fmla="val 65967"/>
              <a:gd name="adj2" fmla="val 131934"/>
              <a:gd name="adj3" fmla="val 33333"/>
            </a:avLst>
          </a:prstGeom>
          <a:solidFill>
            <a:srgbClr val="FF0066"/>
          </a:solidFill>
          <a:ln w="9525">
            <a:solidFill>
              <a:schemeClr val="tx1"/>
            </a:solidFill>
            <a:miter lim="800000"/>
            <a:headEnd/>
            <a:tailEnd/>
          </a:ln>
        </p:spPr>
        <p:txBody>
          <a:bodyPr rot="10800000" wrap="none" anchor="ctr"/>
          <a:lstStyle/>
          <a:p>
            <a:pPr algn="ctr"/>
            <a:endParaRPr lang="en-US" dirty="0">
              <a:solidFill>
                <a:srgbClr val="FF0066"/>
              </a:solidFill>
              <a:effectLst/>
              <a:latin typeface="Tahoma" pitchFamily="34" charset="0"/>
            </a:endParaRPr>
          </a:p>
        </p:txBody>
      </p:sp>
      <p:sp>
        <p:nvSpPr>
          <p:cNvPr id="167954" name="AutoShape 18"/>
          <p:cNvSpPr>
            <a:spLocks noChangeArrowheads="1"/>
          </p:cNvSpPr>
          <p:nvPr/>
        </p:nvSpPr>
        <p:spPr bwMode="auto">
          <a:xfrm rot="605227" flipH="1" flipV="1">
            <a:off x="4932363" y="1653779"/>
            <a:ext cx="947737" cy="215503"/>
          </a:xfrm>
          <a:prstGeom prst="curvedUpArrow">
            <a:avLst>
              <a:gd name="adj1" fmla="val 65967"/>
              <a:gd name="adj2" fmla="val 131934"/>
              <a:gd name="adj3" fmla="val 33333"/>
            </a:avLst>
          </a:prstGeom>
          <a:solidFill>
            <a:srgbClr val="FF0066"/>
          </a:solidFill>
          <a:ln w="9525">
            <a:solidFill>
              <a:schemeClr val="tx1"/>
            </a:solidFill>
            <a:miter lim="800000"/>
            <a:headEnd/>
            <a:tailEnd/>
          </a:ln>
        </p:spPr>
        <p:txBody>
          <a:bodyPr rot="10800000" wrap="none" anchor="ctr"/>
          <a:lstStyle/>
          <a:p>
            <a:pPr algn="ctr"/>
            <a:endParaRPr lang="en-US" dirty="0">
              <a:solidFill>
                <a:srgbClr val="FF0066"/>
              </a:solidFill>
              <a:effectLst/>
              <a:latin typeface="Tahoma" pitchFamily="34" charset="0"/>
            </a:endParaRPr>
          </a:p>
        </p:txBody>
      </p:sp>
      <p:sp>
        <p:nvSpPr>
          <p:cNvPr id="167955" name="Text Box 19"/>
          <p:cNvSpPr txBox="1">
            <a:spLocks noChangeArrowheads="1"/>
          </p:cNvSpPr>
          <p:nvPr/>
        </p:nvSpPr>
        <p:spPr bwMode="auto">
          <a:xfrm>
            <a:off x="2771775" y="1815704"/>
            <a:ext cx="3024188" cy="338554"/>
          </a:xfrm>
          <a:prstGeom prst="rect">
            <a:avLst/>
          </a:prstGeom>
          <a:noFill/>
          <a:ln w="9525">
            <a:noFill/>
            <a:miter lim="800000"/>
            <a:headEnd/>
            <a:tailEnd/>
          </a:ln>
          <a:effectLst>
            <a:outerShdw dist="35921" dir="2700000" algn="ctr" rotWithShape="0">
              <a:srgbClr val="00001C"/>
            </a:outerShdw>
          </a:effectLst>
        </p:spPr>
        <p:txBody>
          <a:bodyPr>
            <a:spAutoFit/>
          </a:bodyPr>
          <a:lstStyle/>
          <a:p>
            <a:pPr algn="ctr">
              <a:spcBef>
                <a:spcPct val="50000"/>
              </a:spcBef>
              <a:defRPr/>
            </a:pPr>
            <a:r>
              <a:rPr lang="en-US" sz="1600" b="1" dirty="0">
                <a:solidFill>
                  <a:srgbClr val="FFFF00"/>
                </a:solidFill>
                <a:effectLst/>
                <a:latin typeface="Tahoma" pitchFamily="34" charset="0"/>
              </a:rPr>
              <a:t>Eternity Present</a:t>
            </a:r>
          </a:p>
        </p:txBody>
      </p:sp>
      <p:graphicFrame>
        <p:nvGraphicFramePr>
          <p:cNvPr id="167956" name="Object 20"/>
          <p:cNvGraphicFramePr>
            <a:graphicFrameLocks noChangeAspect="1"/>
          </p:cNvGraphicFramePr>
          <p:nvPr>
            <p:ph sz="half" idx="2"/>
          </p:nvPr>
        </p:nvGraphicFramePr>
        <p:xfrm>
          <a:off x="5076825" y="2247900"/>
          <a:ext cx="571500" cy="525066"/>
        </p:xfrm>
        <a:graphic>
          <a:graphicData uri="http://schemas.openxmlformats.org/presentationml/2006/ole">
            <p:oleObj spid="_x0000_s167956" r:id="rId4" imgW="3212280" imgH="3935880" progId="">
              <p:embed/>
            </p:oleObj>
          </a:graphicData>
        </a:graphic>
      </p:graphicFrame>
      <p:grpSp>
        <p:nvGrpSpPr>
          <p:cNvPr id="167969" name="Group 21"/>
          <p:cNvGrpSpPr>
            <a:grpSpLocks/>
          </p:cNvGrpSpPr>
          <p:nvPr/>
        </p:nvGrpSpPr>
        <p:grpSpPr bwMode="auto">
          <a:xfrm>
            <a:off x="1309689" y="1924050"/>
            <a:ext cx="5565775" cy="1079897"/>
            <a:chOff x="825" y="1616"/>
            <a:chExt cx="3506" cy="907"/>
          </a:xfrm>
        </p:grpSpPr>
        <p:sp>
          <p:nvSpPr>
            <p:cNvPr id="167975" name="Line 22"/>
            <p:cNvSpPr>
              <a:spLocks noChangeShapeType="1"/>
            </p:cNvSpPr>
            <p:nvPr/>
          </p:nvSpPr>
          <p:spPr bwMode="auto">
            <a:xfrm>
              <a:off x="884" y="1933"/>
              <a:ext cx="3447" cy="590"/>
            </a:xfrm>
            <a:prstGeom prst="line">
              <a:avLst/>
            </a:prstGeom>
            <a:noFill/>
            <a:ln w="38100">
              <a:solidFill>
                <a:srgbClr val="FF0000"/>
              </a:solidFill>
              <a:round/>
              <a:headEnd/>
              <a:tailEnd type="triangle" w="med" len="med"/>
            </a:ln>
          </p:spPr>
          <p:txBody>
            <a:bodyPr/>
            <a:lstStyle/>
            <a:p>
              <a:endParaRPr lang="en-CA" dirty="0"/>
            </a:p>
          </p:txBody>
        </p:sp>
        <p:grpSp>
          <p:nvGrpSpPr>
            <p:cNvPr id="167976" name="Group 23"/>
            <p:cNvGrpSpPr>
              <a:grpSpLocks/>
            </p:cNvGrpSpPr>
            <p:nvPr/>
          </p:nvGrpSpPr>
          <p:grpSpPr bwMode="auto">
            <a:xfrm>
              <a:off x="825" y="1616"/>
              <a:ext cx="2507" cy="510"/>
              <a:chOff x="825" y="1616"/>
              <a:chExt cx="2507" cy="510"/>
            </a:xfrm>
          </p:grpSpPr>
          <p:sp>
            <p:nvSpPr>
              <p:cNvPr id="167977" name="Line 24"/>
              <p:cNvSpPr>
                <a:spLocks noChangeShapeType="1"/>
              </p:cNvSpPr>
              <p:nvPr/>
            </p:nvSpPr>
            <p:spPr bwMode="auto">
              <a:xfrm>
                <a:off x="884" y="1616"/>
                <a:ext cx="0" cy="317"/>
              </a:xfrm>
              <a:prstGeom prst="line">
                <a:avLst/>
              </a:prstGeom>
              <a:noFill/>
              <a:ln w="28575">
                <a:solidFill>
                  <a:schemeClr val="tx1"/>
                </a:solidFill>
                <a:round/>
                <a:headEnd/>
                <a:tailEnd type="triangle" w="med" len="med"/>
              </a:ln>
            </p:spPr>
            <p:txBody>
              <a:bodyPr/>
              <a:lstStyle/>
              <a:p>
                <a:endParaRPr lang="en-CA" dirty="0"/>
              </a:p>
            </p:txBody>
          </p:sp>
          <p:sp>
            <p:nvSpPr>
              <p:cNvPr id="167961" name="Text Box 25"/>
              <p:cNvSpPr txBox="1">
                <a:spLocks noChangeArrowheads="1"/>
              </p:cNvSpPr>
              <p:nvPr/>
            </p:nvSpPr>
            <p:spPr bwMode="auto">
              <a:xfrm rot="439703">
                <a:off x="825" y="1842"/>
                <a:ext cx="2507" cy="284"/>
              </a:xfrm>
              <a:prstGeom prst="rect">
                <a:avLst/>
              </a:prstGeom>
              <a:noFill/>
              <a:ln w="9525">
                <a:noFill/>
                <a:miter lim="800000"/>
                <a:headEnd/>
                <a:tailEnd/>
              </a:ln>
              <a:effectLst>
                <a:outerShdw dist="28398" dir="3806097" algn="ctr" rotWithShape="0">
                  <a:srgbClr val="00001C"/>
                </a:outerShdw>
              </a:effectLst>
            </p:spPr>
            <p:txBody>
              <a:bodyPr wrap="square">
                <a:spAutoFit/>
              </a:bodyPr>
              <a:lstStyle/>
              <a:p>
                <a:pPr algn="ctr">
                  <a:spcBef>
                    <a:spcPct val="50000"/>
                  </a:spcBef>
                  <a:defRPr/>
                </a:pPr>
                <a:r>
                  <a:rPr lang="en-US" sz="1600" b="1" dirty="0">
                    <a:solidFill>
                      <a:schemeClr val="accent1"/>
                    </a:solidFill>
                    <a:effectLst/>
                    <a:latin typeface="Tahoma" pitchFamily="34" charset="0"/>
                  </a:rPr>
                  <a:t>Adam Died = You are Dead to God</a:t>
                </a:r>
              </a:p>
            </p:txBody>
          </p:sp>
          <p:sp>
            <p:nvSpPr>
              <p:cNvPr id="167979" name="Oval 26"/>
              <p:cNvSpPr>
                <a:spLocks noChangeArrowheads="1"/>
              </p:cNvSpPr>
              <p:nvPr/>
            </p:nvSpPr>
            <p:spPr bwMode="auto">
              <a:xfrm>
                <a:off x="839" y="1616"/>
                <a:ext cx="136" cy="136"/>
              </a:xfrm>
              <a:prstGeom prst="ellipse">
                <a:avLst/>
              </a:prstGeom>
              <a:solidFill>
                <a:schemeClr val="accent1"/>
              </a:solidFill>
              <a:ln w="9525">
                <a:solidFill>
                  <a:schemeClr val="tx1"/>
                </a:solidFill>
                <a:round/>
                <a:headEnd/>
                <a:tailEnd/>
              </a:ln>
            </p:spPr>
            <p:txBody>
              <a:bodyPr wrap="none" anchor="ctr"/>
              <a:lstStyle/>
              <a:p>
                <a:endParaRPr lang="en-US" dirty="0">
                  <a:effectLst/>
                </a:endParaRPr>
              </a:p>
            </p:txBody>
          </p:sp>
        </p:grpSp>
      </p:grpSp>
      <p:sp>
        <p:nvSpPr>
          <p:cNvPr id="167963" name="AutoShape 27"/>
          <p:cNvSpPr>
            <a:spLocks noChangeArrowheads="1"/>
          </p:cNvSpPr>
          <p:nvPr/>
        </p:nvSpPr>
        <p:spPr bwMode="auto">
          <a:xfrm rot="-2471591">
            <a:off x="5148264" y="2518172"/>
            <a:ext cx="947737" cy="309563"/>
          </a:xfrm>
          <a:prstGeom prst="curvedUpArrow">
            <a:avLst>
              <a:gd name="adj1" fmla="val 45923"/>
              <a:gd name="adj2" fmla="val 91846"/>
              <a:gd name="adj3" fmla="val 33333"/>
            </a:avLst>
          </a:prstGeom>
          <a:solidFill>
            <a:srgbClr val="FF0066"/>
          </a:solidFill>
          <a:ln w="9525">
            <a:solidFill>
              <a:schemeClr val="tx1"/>
            </a:solidFill>
            <a:miter lim="800000"/>
            <a:headEnd/>
            <a:tailEnd/>
          </a:ln>
        </p:spPr>
        <p:txBody>
          <a:bodyPr wrap="none" anchor="ctr"/>
          <a:lstStyle/>
          <a:p>
            <a:pPr algn="ctr"/>
            <a:endParaRPr lang="en-US" dirty="0">
              <a:solidFill>
                <a:srgbClr val="FF0066"/>
              </a:solidFill>
              <a:effectLst/>
              <a:latin typeface="Tahoma" pitchFamily="34" charset="0"/>
            </a:endParaRPr>
          </a:p>
        </p:txBody>
      </p:sp>
      <p:sp>
        <p:nvSpPr>
          <p:cNvPr id="167964" name="Text Box 28"/>
          <p:cNvSpPr txBox="1">
            <a:spLocks noChangeArrowheads="1"/>
          </p:cNvSpPr>
          <p:nvPr/>
        </p:nvSpPr>
        <p:spPr bwMode="auto">
          <a:xfrm>
            <a:off x="827088" y="3327797"/>
            <a:ext cx="7632700" cy="523220"/>
          </a:xfrm>
          <a:prstGeom prst="rect">
            <a:avLst/>
          </a:prstGeom>
          <a:noFill/>
          <a:ln w="9525">
            <a:noFill/>
            <a:miter lim="800000"/>
            <a:headEnd/>
            <a:tailEnd/>
          </a:ln>
          <a:effectLst/>
        </p:spPr>
        <p:txBody>
          <a:bodyPr>
            <a:spAutoFit/>
          </a:bodyPr>
          <a:lstStyle/>
          <a:p>
            <a:pPr algn="ctr">
              <a:spcBef>
                <a:spcPct val="50000"/>
              </a:spcBef>
              <a:defRPr/>
            </a:pPr>
            <a:r>
              <a:rPr lang="en-US" sz="2800" dirty="0">
                <a:solidFill>
                  <a:srgbClr val="FFFF00"/>
                </a:solidFill>
                <a:effectLst>
                  <a:outerShdw blurRad="38100" dist="50800" dir="2700000" algn="tl">
                    <a:srgbClr val="000000"/>
                  </a:outerShdw>
                </a:effectLst>
              </a:rPr>
              <a:t>Do you know Christ died for </a:t>
            </a:r>
            <a:r>
              <a:rPr lang="en-US" sz="2800" dirty="0">
                <a:solidFill>
                  <a:srgbClr val="00B0F0"/>
                </a:solidFill>
                <a:effectLst>
                  <a:outerShdw blurRad="38100" dist="50800" dir="2700000" algn="tl">
                    <a:srgbClr val="000000"/>
                  </a:outerShdw>
                </a:effectLst>
              </a:rPr>
              <a:t>your</a:t>
            </a:r>
            <a:r>
              <a:rPr lang="en-US" sz="2800" dirty="0">
                <a:solidFill>
                  <a:srgbClr val="FFFF00"/>
                </a:solidFill>
                <a:effectLst>
                  <a:outerShdw blurRad="38100" dist="50800" dir="2700000" algn="tl">
                    <a:srgbClr val="000000"/>
                  </a:outerShdw>
                </a:effectLst>
              </a:rPr>
              <a:t> sins?</a:t>
            </a:r>
          </a:p>
        </p:txBody>
      </p:sp>
      <p:sp>
        <p:nvSpPr>
          <p:cNvPr id="167965" name="Text Box 29"/>
          <p:cNvSpPr txBox="1">
            <a:spLocks noChangeArrowheads="1"/>
          </p:cNvSpPr>
          <p:nvPr/>
        </p:nvSpPr>
        <p:spPr bwMode="auto">
          <a:xfrm>
            <a:off x="2051720" y="843558"/>
            <a:ext cx="1512888" cy="584775"/>
          </a:xfrm>
          <a:prstGeom prst="rect">
            <a:avLst/>
          </a:prstGeom>
          <a:noFill/>
          <a:ln w="9525">
            <a:noFill/>
            <a:miter lim="800000"/>
            <a:headEnd/>
            <a:tailEnd/>
          </a:ln>
          <a:effectLst>
            <a:outerShdw dist="35921" dir="2700000" algn="ctr" rotWithShape="0">
              <a:srgbClr val="FF0000"/>
            </a:outerShdw>
          </a:effectLst>
        </p:spPr>
        <p:txBody>
          <a:bodyPr>
            <a:spAutoFit/>
          </a:bodyPr>
          <a:lstStyle/>
          <a:p>
            <a:pPr>
              <a:spcBef>
                <a:spcPct val="50000"/>
              </a:spcBef>
              <a:defRPr/>
            </a:pPr>
            <a:r>
              <a:rPr lang="en-US" sz="1600" b="1" dirty="0">
                <a:effectLst/>
                <a:latin typeface="Tahoma" pitchFamily="34" charset="0"/>
              </a:rPr>
              <a:t>Christ died for my Sins</a:t>
            </a:r>
          </a:p>
        </p:txBody>
      </p:sp>
      <p:sp>
        <p:nvSpPr>
          <p:cNvPr id="167966" name="Text Box 30"/>
          <p:cNvSpPr txBox="1">
            <a:spLocks noChangeArrowheads="1"/>
          </p:cNvSpPr>
          <p:nvPr/>
        </p:nvSpPr>
        <p:spPr bwMode="auto">
          <a:xfrm>
            <a:off x="1403648" y="3706416"/>
            <a:ext cx="6481465" cy="523220"/>
          </a:xfrm>
          <a:prstGeom prst="rect">
            <a:avLst/>
          </a:prstGeom>
          <a:noFill/>
          <a:ln w="9525">
            <a:noFill/>
            <a:miter lim="800000"/>
            <a:headEnd/>
            <a:tailEnd/>
          </a:ln>
          <a:effectLst/>
        </p:spPr>
        <p:txBody>
          <a:bodyPr wrap="square">
            <a:spAutoFit/>
          </a:bodyPr>
          <a:lstStyle/>
          <a:p>
            <a:pPr algn="ctr">
              <a:spcBef>
                <a:spcPct val="50000"/>
              </a:spcBef>
              <a:defRPr/>
            </a:pPr>
            <a:r>
              <a:rPr lang="en-CA" sz="2800" dirty="0">
                <a:solidFill>
                  <a:srgbClr val="FFFF00"/>
                </a:solidFill>
                <a:effectLst>
                  <a:outerShdw blurRad="38100" dist="63500" dir="2700000" algn="tl">
                    <a:srgbClr val="000000"/>
                  </a:outerShdw>
                </a:effectLst>
              </a:rPr>
              <a:t>Did you receive His gift of forgiveness?</a:t>
            </a:r>
          </a:p>
        </p:txBody>
      </p:sp>
      <p:sp>
        <p:nvSpPr>
          <p:cNvPr id="167968" name="Text Box 32"/>
          <p:cNvSpPr txBox="1">
            <a:spLocks noChangeArrowheads="1"/>
          </p:cNvSpPr>
          <p:nvPr/>
        </p:nvSpPr>
        <p:spPr bwMode="auto">
          <a:xfrm>
            <a:off x="1403350" y="4083844"/>
            <a:ext cx="6769100" cy="523220"/>
          </a:xfrm>
          <a:prstGeom prst="rect">
            <a:avLst/>
          </a:prstGeom>
          <a:noFill/>
          <a:ln w="9525">
            <a:noFill/>
            <a:miter lim="800000"/>
            <a:headEnd/>
            <a:tailEnd/>
          </a:ln>
          <a:effectLst/>
        </p:spPr>
        <p:txBody>
          <a:bodyPr>
            <a:spAutoFit/>
          </a:bodyPr>
          <a:lstStyle/>
          <a:p>
            <a:pPr>
              <a:spcBef>
                <a:spcPct val="50000"/>
              </a:spcBef>
              <a:defRPr/>
            </a:pPr>
            <a:r>
              <a:rPr lang="en-CA" sz="2800" dirty="0">
                <a:solidFill>
                  <a:srgbClr val="FFFF00"/>
                </a:solidFill>
                <a:effectLst>
                  <a:outerShdw blurRad="38100" dist="50800" dir="2700000" algn="tl">
                    <a:srgbClr val="000000"/>
                  </a:outerShdw>
                </a:effectLst>
              </a:rPr>
              <a:t> Do you know you have Eternal Life?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793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794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794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794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794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79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7939">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794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795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53" presetClass="entr" presetSubtype="0" fill="hold" grpId="0" nodeType="clickEffect">
                                  <p:stCondLst>
                                    <p:cond delay="0"/>
                                  </p:stCondLst>
                                  <p:childTnLst>
                                    <p:set>
                                      <p:cBhvr>
                                        <p:cTn id="26" dur="1" fill="hold">
                                          <p:stCondLst>
                                            <p:cond delay="0"/>
                                          </p:stCondLst>
                                        </p:cTn>
                                        <p:tgtEl>
                                          <p:spTgt spid="167965"/>
                                        </p:tgtEl>
                                        <p:attrNameLst>
                                          <p:attrName>style.visibility</p:attrName>
                                        </p:attrNameLst>
                                      </p:cBhvr>
                                      <p:to>
                                        <p:strVal val="visible"/>
                                      </p:to>
                                    </p:set>
                                    <p:anim calcmode="lin" valueType="num">
                                      <p:cBhvr>
                                        <p:cTn id="27" dur="1000" fill="hold"/>
                                        <p:tgtEl>
                                          <p:spTgt spid="167965"/>
                                        </p:tgtEl>
                                        <p:attrNameLst>
                                          <p:attrName>ppt_w</p:attrName>
                                        </p:attrNameLst>
                                      </p:cBhvr>
                                      <p:tavLst>
                                        <p:tav tm="0">
                                          <p:val>
                                            <p:fltVal val="0"/>
                                          </p:val>
                                        </p:tav>
                                        <p:tav tm="100000">
                                          <p:val>
                                            <p:strVal val="#ppt_w"/>
                                          </p:val>
                                        </p:tav>
                                      </p:tavLst>
                                    </p:anim>
                                    <p:anim calcmode="lin" valueType="num">
                                      <p:cBhvr>
                                        <p:cTn id="28" dur="1000" fill="hold"/>
                                        <p:tgtEl>
                                          <p:spTgt spid="167965"/>
                                        </p:tgtEl>
                                        <p:attrNameLst>
                                          <p:attrName>ppt_h</p:attrName>
                                        </p:attrNameLst>
                                      </p:cBhvr>
                                      <p:tavLst>
                                        <p:tav tm="0">
                                          <p:val>
                                            <p:fltVal val="0"/>
                                          </p:val>
                                        </p:tav>
                                        <p:tav tm="100000">
                                          <p:val>
                                            <p:strVal val="#ppt_h"/>
                                          </p:val>
                                        </p:tav>
                                      </p:tavLst>
                                    </p:anim>
                                    <p:animEffect transition="in" filter="fade">
                                      <p:cBhvr>
                                        <p:cTn id="29" dur="1000"/>
                                        <p:tgtEl>
                                          <p:spTgt spid="167965"/>
                                        </p:tgtEl>
                                      </p:cBhvr>
                                    </p:animEffect>
                                  </p:childTnLst>
                                </p:cTn>
                              </p:par>
                              <p:par>
                                <p:cTn id="30" presetID="23" presetClass="entr" presetSubtype="36" fill="hold" nodeType="withEffect">
                                  <p:stCondLst>
                                    <p:cond delay="0"/>
                                  </p:stCondLst>
                                  <p:childTnLst>
                                    <p:set>
                                      <p:cBhvr>
                                        <p:cTn id="31" dur="1" fill="hold">
                                          <p:stCondLst>
                                            <p:cond delay="0"/>
                                          </p:stCondLst>
                                        </p:cTn>
                                        <p:tgtEl>
                                          <p:spTgt spid="167950"/>
                                        </p:tgtEl>
                                        <p:attrNameLst>
                                          <p:attrName>style.visibility</p:attrName>
                                        </p:attrNameLst>
                                      </p:cBhvr>
                                      <p:to>
                                        <p:strVal val="visible"/>
                                      </p:to>
                                    </p:set>
                                    <p:anim calcmode="lin" valueType="num">
                                      <p:cBhvr>
                                        <p:cTn id="32" dur="1000" fill="hold"/>
                                        <p:tgtEl>
                                          <p:spTgt spid="167950"/>
                                        </p:tgtEl>
                                        <p:attrNameLst>
                                          <p:attrName>ppt_w</p:attrName>
                                        </p:attrNameLst>
                                      </p:cBhvr>
                                      <p:tavLst>
                                        <p:tav tm="0">
                                          <p:val>
                                            <p:strVal val="(6*min(max(#ppt_w*#ppt_h,.3),1)-7.4)/-.7*#ppt_w"/>
                                          </p:val>
                                        </p:tav>
                                        <p:tav tm="100000">
                                          <p:val>
                                            <p:strVal val="#ppt_w"/>
                                          </p:val>
                                        </p:tav>
                                      </p:tavLst>
                                    </p:anim>
                                    <p:anim calcmode="lin" valueType="num">
                                      <p:cBhvr>
                                        <p:cTn id="33" dur="1000" fill="hold"/>
                                        <p:tgtEl>
                                          <p:spTgt spid="167950"/>
                                        </p:tgtEl>
                                        <p:attrNameLst>
                                          <p:attrName>ppt_h</p:attrName>
                                        </p:attrNameLst>
                                      </p:cBhvr>
                                      <p:tavLst>
                                        <p:tav tm="0">
                                          <p:val>
                                            <p:strVal val="(6*min(max(#ppt_w*#ppt_h,.3),1)-7.4)/-.7*#ppt_h"/>
                                          </p:val>
                                        </p:tav>
                                        <p:tav tm="100000">
                                          <p:val>
                                            <p:strVal val="#ppt_h"/>
                                          </p:val>
                                        </p:tav>
                                      </p:tavLst>
                                    </p:anim>
                                    <p:anim calcmode="lin" valueType="num">
                                      <p:cBhvr>
                                        <p:cTn id="34" dur="1000" fill="hold"/>
                                        <p:tgtEl>
                                          <p:spTgt spid="167950"/>
                                        </p:tgtEl>
                                        <p:attrNameLst>
                                          <p:attrName>ppt_x</p:attrName>
                                        </p:attrNameLst>
                                      </p:cBhvr>
                                      <p:tavLst>
                                        <p:tav tm="0">
                                          <p:val>
                                            <p:fltVal val="0.5"/>
                                          </p:val>
                                        </p:tav>
                                        <p:tav tm="100000">
                                          <p:val>
                                            <p:strVal val="#ppt_x"/>
                                          </p:val>
                                        </p:tav>
                                      </p:tavLst>
                                    </p:anim>
                                    <p:anim calcmode="lin" valueType="num">
                                      <p:cBhvr>
                                        <p:cTn id="35" dur="1000" fill="hold"/>
                                        <p:tgtEl>
                                          <p:spTgt spid="167950"/>
                                        </p:tgtEl>
                                        <p:attrNameLst>
                                          <p:attrName>ppt_y</p:attrName>
                                        </p:attrNameLst>
                                      </p:cBhvr>
                                      <p:tavLst>
                                        <p:tav tm="0">
                                          <p:val>
                                            <p:strVal val="1+(6*min(max(#ppt_w*#ppt_h,.3),1)-7.4)/-.7*#ppt_h/2"/>
                                          </p:val>
                                        </p:tav>
                                        <p:tav tm="100000">
                                          <p:val>
                                            <p:strVal val="#ppt_y"/>
                                          </p:val>
                                        </p:tav>
                                      </p:tavLst>
                                    </p:anim>
                                  </p:childTnLst>
                                </p:cTn>
                              </p:par>
                            </p:childTnLst>
                          </p:cTn>
                        </p:par>
                        <p:par>
                          <p:cTn id="36" fill="hold">
                            <p:stCondLst>
                              <p:cond delay="1000"/>
                            </p:stCondLst>
                            <p:childTnLst>
                              <p:par>
                                <p:cTn id="37" presetID="9" presetClass="entr" presetSubtype="0" fill="hold" grpId="0" nodeType="afterEffect">
                                  <p:stCondLst>
                                    <p:cond delay="0"/>
                                  </p:stCondLst>
                                  <p:childTnLst>
                                    <p:set>
                                      <p:cBhvr>
                                        <p:cTn id="38" dur="1" fill="hold">
                                          <p:stCondLst>
                                            <p:cond delay="0"/>
                                          </p:stCondLst>
                                        </p:cTn>
                                        <p:tgtEl>
                                          <p:spTgt spid="167964">
                                            <p:txEl>
                                              <p:pRg st="0" end="0"/>
                                            </p:txEl>
                                          </p:spTgt>
                                        </p:tgtEl>
                                        <p:attrNameLst>
                                          <p:attrName>style.visibility</p:attrName>
                                        </p:attrNameLst>
                                      </p:cBhvr>
                                      <p:to>
                                        <p:strVal val="visible"/>
                                      </p:to>
                                    </p:set>
                                    <p:animEffect transition="in" filter="dissolve">
                                      <p:cBhvr>
                                        <p:cTn id="39" dur="1000"/>
                                        <p:tgtEl>
                                          <p:spTgt spid="167964">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67963"/>
                                        </p:tgtEl>
                                        <p:attrNameLst>
                                          <p:attrName>style.visibility</p:attrName>
                                        </p:attrNameLst>
                                      </p:cBhvr>
                                      <p:to>
                                        <p:strVal val="visible"/>
                                      </p:to>
                                    </p:set>
                                  </p:childTnLst>
                                </p:cTn>
                              </p:par>
                              <p:par>
                                <p:cTn id="44" presetID="53" presetClass="entr" presetSubtype="0" fill="hold" grpId="0" nodeType="withEffect">
                                  <p:stCondLst>
                                    <p:cond delay="0"/>
                                  </p:stCondLst>
                                  <p:childTnLst>
                                    <p:set>
                                      <p:cBhvr>
                                        <p:cTn id="45" dur="1" fill="hold">
                                          <p:stCondLst>
                                            <p:cond delay="0"/>
                                          </p:stCondLst>
                                        </p:cTn>
                                        <p:tgtEl>
                                          <p:spTgt spid="167966"/>
                                        </p:tgtEl>
                                        <p:attrNameLst>
                                          <p:attrName>style.visibility</p:attrName>
                                        </p:attrNameLst>
                                      </p:cBhvr>
                                      <p:to>
                                        <p:strVal val="visible"/>
                                      </p:to>
                                    </p:set>
                                    <p:anim calcmode="lin" valueType="num">
                                      <p:cBhvr>
                                        <p:cTn id="46" dur="1000" fill="hold"/>
                                        <p:tgtEl>
                                          <p:spTgt spid="167966"/>
                                        </p:tgtEl>
                                        <p:attrNameLst>
                                          <p:attrName>ppt_w</p:attrName>
                                        </p:attrNameLst>
                                      </p:cBhvr>
                                      <p:tavLst>
                                        <p:tav tm="0">
                                          <p:val>
                                            <p:fltVal val="0"/>
                                          </p:val>
                                        </p:tav>
                                        <p:tav tm="100000">
                                          <p:val>
                                            <p:strVal val="#ppt_w"/>
                                          </p:val>
                                        </p:tav>
                                      </p:tavLst>
                                    </p:anim>
                                    <p:anim calcmode="lin" valueType="num">
                                      <p:cBhvr>
                                        <p:cTn id="47" dur="1000" fill="hold"/>
                                        <p:tgtEl>
                                          <p:spTgt spid="167966"/>
                                        </p:tgtEl>
                                        <p:attrNameLst>
                                          <p:attrName>ppt_h</p:attrName>
                                        </p:attrNameLst>
                                      </p:cBhvr>
                                      <p:tavLst>
                                        <p:tav tm="0">
                                          <p:val>
                                            <p:fltVal val="0"/>
                                          </p:val>
                                        </p:tav>
                                        <p:tav tm="100000">
                                          <p:val>
                                            <p:strVal val="#ppt_h"/>
                                          </p:val>
                                        </p:tav>
                                      </p:tavLst>
                                    </p:anim>
                                    <p:animEffect transition="in" filter="fade">
                                      <p:cBhvr>
                                        <p:cTn id="48" dur="1000"/>
                                        <p:tgtEl>
                                          <p:spTgt spid="167966"/>
                                        </p:tgtEl>
                                      </p:cBhvr>
                                    </p:animEffec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6795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67954"/>
                                        </p:tgtEl>
                                        <p:attrNameLst>
                                          <p:attrName>style.visibility</p:attrName>
                                        </p:attrNameLst>
                                      </p:cBhvr>
                                      <p:to>
                                        <p:strVal val="visible"/>
                                      </p:to>
                                    </p:set>
                                  </p:childTnLst>
                                </p:cTn>
                              </p:par>
                              <p:par>
                                <p:cTn id="55" presetID="53" presetClass="entr" presetSubtype="0" fill="hold" nodeType="withEffect">
                                  <p:stCondLst>
                                    <p:cond delay="0"/>
                                  </p:stCondLst>
                                  <p:childTnLst>
                                    <p:set>
                                      <p:cBhvr>
                                        <p:cTn id="56" dur="1" fill="hold">
                                          <p:stCondLst>
                                            <p:cond delay="0"/>
                                          </p:stCondLst>
                                        </p:cTn>
                                        <p:tgtEl>
                                          <p:spTgt spid="167968">
                                            <p:txEl>
                                              <p:pRg st="0" end="0"/>
                                            </p:txEl>
                                          </p:spTgt>
                                        </p:tgtEl>
                                        <p:attrNameLst>
                                          <p:attrName>style.visibility</p:attrName>
                                        </p:attrNameLst>
                                      </p:cBhvr>
                                      <p:to>
                                        <p:strVal val="visible"/>
                                      </p:to>
                                    </p:set>
                                    <p:anim calcmode="lin" valueType="num">
                                      <p:cBhvr>
                                        <p:cTn id="57" dur="1000" fill="hold"/>
                                        <p:tgtEl>
                                          <p:spTgt spid="167968">
                                            <p:txEl>
                                              <p:pRg st="0" end="0"/>
                                            </p:txEl>
                                          </p:spTgt>
                                        </p:tgtEl>
                                        <p:attrNameLst>
                                          <p:attrName>ppt_w</p:attrName>
                                        </p:attrNameLst>
                                      </p:cBhvr>
                                      <p:tavLst>
                                        <p:tav tm="0">
                                          <p:val>
                                            <p:fltVal val="0"/>
                                          </p:val>
                                        </p:tav>
                                        <p:tav tm="100000">
                                          <p:val>
                                            <p:strVal val="#ppt_w"/>
                                          </p:val>
                                        </p:tav>
                                      </p:tavLst>
                                    </p:anim>
                                    <p:anim calcmode="lin" valueType="num">
                                      <p:cBhvr>
                                        <p:cTn id="58" dur="1000" fill="hold"/>
                                        <p:tgtEl>
                                          <p:spTgt spid="167968">
                                            <p:txEl>
                                              <p:pRg st="0" end="0"/>
                                            </p:txEl>
                                          </p:spTgt>
                                        </p:tgtEl>
                                        <p:attrNameLst>
                                          <p:attrName>ppt_h</p:attrName>
                                        </p:attrNameLst>
                                      </p:cBhvr>
                                      <p:tavLst>
                                        <p:tav tm="0">
                                          <p:val>
                                            <p:fltVal val="0"/>
                                          </p:val>
                                        </p:tav>
                                        <p:tav tm="100000">
                                          <p:val>
                                            <p:strVal val="#ppt_h"/>
                                          </p:val>
                                        </p:tav>
                                      </p:tavLst>
                                    </p:anim>
                                    <p:animEffect transition="in" filter="fade">
                                      <p:cBhvr>
                                        <p:cTn id="59" dur="1000"/>
                                        <p:tgtEl>
                                          <p:spTgt spid="16796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38" grpId="0"/>
      <p:bldP spid="167939" grpId="0" build="p"/>
      <p:bldP spid="167946" grpId="0"/>
      <p:bldP spid="167947" grpId="0"/>
      <p:bldP spid="167948" grpId="0"/>
      <p:bldP spid="167949" grpId="0"/>
      <p:bldP spid="167953" grpId="0" animBg="1"/>
      <p:bldP spid="167954" grpId="0" animBg="1"/>
      <p:bldP spid="167955" grpId="0"/>
      <p:bldP spid="167963" grpId="0" animBg="1"/>
      <p:bldP spid="167964" grpId="0" build="allAtOnce"/>
      <p:bldP spid="167965" grpId="0"/>
      <p:bldP spid="167966"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1259632" y="483518"/>
            <a:ext cx="8229600" cy="630070"/>
          </a:xfrm>
        </p:spPr>
        <p:txBody>
          <a:bodyPr/>
          <a:lstStyle/>
          <a:p>
            <a:pPr eaLnBrk="1" hangingPunct="1">
              <a:defRPr/>
            </a:pPr>
            <a:r>
              <a:rPr lang="en-CA" sz="3600" dirty="0">
                <a:solidFill>
                  <a:srgbClr val="FFFF00"/>
                </a:solidFill>
                <a:effectLst>
                  <a:outerShdw blurRad="38100" dist="50800" dir="2700000" algn="tl">
                    <a:srgbClr val="000000"/>
                  </a:outerShdw>
                </a:effectLst>
              </a:rPr>
              <a:t>Questions</a:t>
            </a:r>
          </a:p>
        </p:txBody>
      </p:sp>
      <p:sp>
        <p:nvSpPr>
          <p:cNvPr id="121859" name="Rectangle 3"/>
          <p:cNvSpPr>
            <a:spLocks noGrp="1" noChangeArrowheads="1"/>
          </p:cNvSpPr>
          <p:nvPr>
            <p:ph type="body" idx="1"/>
          </p:nvPr>
        </p:nvSpPr>
        <p:spPr>
          <a:xfrm>
            <a:off x="1259632" y="1131590"/>
            <a:ext cx="6696744" cy="3708412"/>
          </a:xfrm>
        </p:spPr>
        <p:txBody>
          <a:bodyPr/>
          <a:lstStyle/>
          <a:p>
            <a:pPr eaLnBrk="1" hangingPunct="1">
              <a:defRPr/>
            </a:pPr>
            <a:r>
              <a:rPr lang="en-CA" sz="2600" dirty="0">
                <a:effectLst>
                  <a:outerShdw blurRad="38100" dist="63500" dir="2700000" algn="tl">
                    <a:srgbClr val="000000"/>
                  </a:outerShdw>
                </a:effectLst>
              </a:rPr>
              <a:t>Now that you know that your sins are forgiven, are you now capable of living the Christian life? </a:t>
            </a:r>
          </a:p>
          <a:p>
            <a:pPr eaLnBrk="1" hangingPunct="1">
              <a:defRPr/>
            </a:pPr>
            <a:r>
              <a:rPr lang="en-CA" sz="2600" dirty="0">
                <a:effectLst>
                  <a:outerShdw blurRad="38100" dist="63500" dir="2700000" algn="tl">
                    <a:srgbClr val="000000"/>
                  </a:outerShdw>
                </a:effectLst>
              </a:rPr>
              <a:t>Does being </a:t>
            </a:r>
            <a:r>
              <a:rPr lang="en-CA" sz="2600" dirty="0" smtClean="0">
                <a:effectLst>
                  <a:outerShdw blurRad="38100" dist="63500" dir="2700000" algn="tl">
                    <a:srgbClr val="000000"/>
                  </a:outerShdw>
                </a:effectLst>
              </a:rPr>
              <a:t>forgiven mean </a:t>
            </a:r>
            <a:r>
              <a:rPr lang="en-CA" sz="2600" dirty="0">
                <a:effectLst>
                  <a:outerShdw blurRad="38100" dist="63500" dir="2700000" algn="tl">
                    <a:srgbClr val="000000"/>
                  </a:outerShdw>
                </a:effectLst>
              </a:rPr>
              <a:t>that you </a:t>
            </a:r>
            <a:r>
              <a:rPr lang="en-CA" sz="2600" dirty="0" smtClean="0">
                <a:effectLst>
                  <a:outerShdw blurRad="38100" dist="63500" dir="2700000" algn="tl">
                    <a:srgbClr val="000000"/>
                  </a:outerShdw>
                </a:effectLst>
              </a:rPr>
              <a:t>will                  </a:t>
            </a:r>
            <a:r>
              <a:rPr lang="en-CA" sz="2600" dirty="0">
                <a:effectLst>
                  <a:outerShdw blurRad="38100" dist="63500" dir="2700000" algn="tl">
                    <a:srgbClr val="000000"/>
                  </a:outerShdw>
                </a:effectLst>
              </a:rPr>
              <a:t>never sin again?</a:t>
            </a:r>
          </a:p>
          <a:p>
            <a:pPr eaLnBrk="1" hangingPunct="1">
              <a:defRPr/>
            </a:pPr>
            <a:r>
              <a:rPr lang="en-CA" sz="2600" dirty="0">
                <a:effectLst>
                  <a:outerShdw blurRad="38100" dist="63500" dir="2700000" algn="tl">
                    <a:srgbClr val="000000"/>
                  </a:outerShdw>
                </a:effectLst>
              </a:rPr>
              <a:t>Can I repair my </a:t>
            </a:r>
            <a:r>
              <a:rPr lang="en-CA" sz="2600" dirty="0" smtClean="0">
                <a:effectLst>
                  <a:outerShdw blurRad="38100" dist="63500" dir="2700000" algn="tl">
                    <a:srgbClr val="000000"/>
                  </a:outerShdw>
                </a:effectLst>
              </a:rPr>
              <a:t>old </a:t>
            </a:r>
            <a:r>
              <a:rPr lang="en-CA" sz="2600" dirty="0">
                <a:effectLst>
                  <a:outerShdw blurRad="38100" dist="63500" dir="2700000" algn="tl">
                    <a:srgbClr val="000000"/>
                  </a:outerShdw>
                </a:effectLst>
              </a:rPr>
              <a:t>life to make </a:t>
            </a:r>
            <a:r>
              <a:rPr lang="en-CA" sz="2600" dirty="0" smtClean="0">
                <a:effectLst>
                  <a:outerShdw blurRad="38100" dist="63500" dir="2700000" algn="tl">
                    <a:srgbClr val="000000"/>
                  </a:outerShdw>
                </a:effectLst>
              </a:rPr>
              <a:t>it acceptable to </a:t>
            </a:r>
            <a:r>
              <a:rPr lang="en-CA" sz="2600" dirty="0">
                <a:effectLst>
                  <a:outerShdw blurRad="38100" dist="63500" dir="2700000" algn="tl">
                    <a:srgbClr val="000000"/>
                  </a:outerShdw>
                </a:effectLst>
              </a:rPr>
              <a:t>God</a:t>
            </a:r>
            <a:r>
              <a:rPr lang="en-CA" sz="2600" dirty="0" smtClean="0">
                <a:effectLst>
                  <a:outerShdw blurRad="38100" dist="63500" dir="2700000" algn="tl">
                    <a:srgbClr val="000000"/>
                  </a:outerShdw>
                </a:effectLst>
              </a:rPr>
              <a:t>? </a:t>
            </a:r>
            <a:r>
              <a:rPr lang="en-CA" sz="2000" dirty="0" smtClean="0">
                <a:effectLst>
                  <a:outerShdw blurRad="38100" dist="63500" dir="2700000" algn="tl">
                    <a:srgbClr val="000000"/>
                  </a:outerShdw>
                </a:effectLst>
              </a:rPr>
              <a:t>(See 2 Corinthians 5:17)</a:t>
            </a:r>
            <a:endParaRPr lang="en-CA" sz="2000" dirty="0">
              <a:effectLst>
                <a:outerShdw blurRad="38100" dist="63500" dir="2700000" algn="tl">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185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nodeType="clickEffect">
                                  <p:stCondLst>
                                    <p:cond delay="0"/>
                                  </p:stCondLst>
                                  <p:childTnLst>
                                    <p:set>
                                      <p:cBhvr>
                                        <p:cTn id="10" dur="1" fill="hold">
                                          <p:stCondLst>
                                            <p:cond delay="0"/>
                                          </p:stCondLst>
                                        </p:cTn>
                                        <p:tgtEl>
                                          <p:spTgt spid="121859">
                                            <p:txEl>
                                              <p:pRg st="0" end="0"/>
                                            </p:txEl>
                                          </p:spTgt>
                                        </p:tgtEl>
                                        <p:attrNameLst>
                                          <p:attrName>style.visibility</p:attrName>
                                        </p:attrNameLst>
                                      </p:cBhvr>
                                      <p:to>
                                        <p:strVal val="visible"/>
                                      </p:to>
                                    </p:set>
                                    <p:anim calcmode="lin" valueType="num">
                                      <p:cBhvr additive="base">
                                        <p:cTn id="11" dur="1000" fill="hold"/>
                                        <p:tgtEl>
                                          <p:spTgt spid="121859">
                                            <p:txEl>
                                              <p:pRg st="0" end="0"/>
                                            </p:txEl>
                                          </p:spTgt>
                                        </p:tgtEl>
                                        <p:attrNameLst>
                                          <p:attrName>ppt_x</p:attrName>
                                        </p:attrNameLst>
                                      </p:cBhvr>
                                      <p:tavLst>
                                        <p:tav tm="0">
                                          <p:val>
                                            <p:strVal val="1+#ppt_w/2"/>
                                          </p:val>
                                        </p:tav>
                                        <p:tav tm="100000">
                                          <p:val>
                                            <p:strVal val="#ppt_x"/>
                                          </p:val>
                                        </p:tav>
                                      </p:tavLst>
                                    </p:anim>
                                    <p:anim calcmode="lin" valueType="num">
                                      <p:cBhvr additive="base">
                                        <p:cTn id="12" dur="1000" fill="hold"/>
                                        <p:tgtEl>
                                          <p:spTgt spid="12185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121859">
                                            <p:txEl>
                                              <p:pRg st="1" end="1"/>
                                            </p:txEl>
                                          </p:spTgt>
                                        </p:tgtEl>
                                        <p:attrNameLst>
                                          <p:attrName>style.visibility</p:attrName>
                                        </p:attrNameLst>
                                      </p:cBhvr>
                                      <p:to>
                                        <p:strVal val="visible"/>
                                      </p:to>
                                    </p:set>
                                    <p:anim calcmode="lin" valueType="num">
                                      <p:cBhvr additive="base">
                                        <p:cTn id="17" dur="1000" fill="hold"/>
                                        <p:tgtEl>
                                          <p:spTgt spid="121859">
                                            <p:txEl>
                                              <p:pRg st="1" end="1"/>
                                            </p:txEl>
                                          </p:spTgt>
                                        </p:tgtEl>
                                        <p:attrNameLst>
                                          <p:attrName>ppt_x</p:attrName>
                                        </p:attrNameLst>
                                      </p:cBhvr>
                                      <p:tavLst>
                                        <p:tav tm="0">
                                          <p:val>
                                            <p:strVal val="1+#ppt_w/2"/>
                                          </p:val>
                                        </p:tav>
                                        <p:tav tm="100000">
                                          <p:val>
                                            <p:strVal val="#ppt_x"/>
                                          </p:val>
                                        </p:tav>
                                      </p:tavLst>
                                    </p:anim>
                                    <p:anim calcmode="lin" valueType="num">
                                      <p:cBhvr additive="base">
                                        <p:cTn id="18" dur="1000" fill="hold"/>
                                        <p:tgtEl>
                                          <p:spTgt spid="12185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121859">
                                            <p:txEl>
                                              <p:pRg st="2" end="2"/>
                                            </p:txEl>
                                          </p:spTgt>
                                        </p:tgtEl>
                                        <p:attrNameLst>
                                          <p:attrName>style.visibility</p:attrName>
                                        </p:attrNameLst>
                                      </p:cBhvr>
                                      <p:to>
                                        <p:strVal val="visible"/>
                                      </p:to>
                                    </p:set>
                                    <p:anim calcmode="lin" valueType="num">
                                      <p:cBhvr additive="base">
                                        <p:cTn id="23" dur="1000" fill="hold"/>
                                        <p:tgtEl>
                                          <p:spTgt spid="121859">
                                            <p:txEl>
                                              <p:pRg st="2" end="2"/>
                                            </p:txEl>
                                          </p:spTgt>
                                        </p:tgtEl>
                                        <p:attrNameLst>
                                          <p:attrName>ppt_x</p:attrName>
                                        </p:attrNameLst>
                                      </p:cBhvr>
                                      <p:tavLst>
                                        <p:tav tm="0">
                                          <p:val>
                                            <p:strVal val="1+#ppt_w/2"/>
                                          </p:val>
                                        </p:tav>
                                        <p:tav tm="100000">
                                          <p:val>
                                            <p:strVal val="#ppt_x"/>
                                          </p:val>
                                        </p:tav>
                                      </p:tavLst>
                                    </p:anim>
                                    <p:anim calcmode="lin" valueType="num">
                                      <p:cBhvr additive="base">
                                        <p:cTn id="24" dur="1000" fill="hold"/>
                                        <p:tgtEl>
                                          <p:spTgt spid="12185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8"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42" name="Rectangle 2"/>
          <p:cNvSpPr>
            <a:spLocks noGrp="1" noChangeArrowheads="1"/>
          </p:cNvSpPr>
          <p:nvPr>
            <p:ph type="title"/>
          </p:nvPr>
        </p:nvSpPr>
        <p:spPr>
          <a:xfrm>
            <a:off x="1187624" y="483518"/>
            <a:ext cx="8301608" cy="630070"/>
          </a:xfrm>
        </p:spPr>
        <p:txBody>
          <a:bodyPr/>
          <a:lstStyle/>
          <a:p>
            <a:pPr eaLnBrk="1" hangingPunct="1">
              <a:defRPr/>
            </a:pPr>
            <a:r>
              <a:rPr lang="en-CA" sz="3600" dirty="0">
                <a:solidFill>
                  <a:srgbClr val="FFFF00"/>
                </a:solidFill>
                <a:effectLst>
                  <a:outerShdw blurRad="38100" dist="50800" dir="2700000" algn="tl">
                    <a:srgbClr val="000000"/>
                  </a:outerShdw>
                </a:effectLst>
              </a:rPr>
              <a:t>Application Project</a:t>
            </a:r>
          </a:p>
        </p:txBody>
      </p:sp>
      <p:sp>
        <p:nvSpPr>
          <p:cNvPr id="1187843" name="Rectangle 3"/>
          <p:cNvSpPr>
            <a:spLocks noGrp="1" noChangeArrowheads="1"/>
          </p:cNvSpPr>
          <p:nvPr>
            <p:ph type="body" idx="1"/>
          </p:nvPr>
        </p:nvSpPr>
        <p:spPr>
          <a:xfrm>
            <a:off x="1187624" y="1131590"/>
            <a:ext cx="6768752" cy="3456384"/>
          </a:xfrm>
        </p:spPr>
        <p:txBody>
          <a:bodyPr/>
          <a:lstStyle/>
          <a:p>
            <a:pPr eaLnBrk="1" hangingPunct="1">
              <a:defRPr/>
            </a:pPr>
            <a:r>
              <a:rPr lang="en-CA" sz="2600" dirty="0">
                <a:effectLst>
                  <a:outerShdw blurRad="38100" dist="63500" dir="2700000" algn="tl">
                    <a:srgbClr val="000000"/>
                  </a:outerShdw>
                </a:effectLst>
              </a:rPr>
              <a:t>Try to consciously thank Jesus each day this week that He died for your sins.  </a:t>
            </a:r>
          </a:p>
          <a:p>
            <a:pPr eaLnBrk="1" hangingPunct="1">
              <a:defRPr/>
            </a:pPr>
            <a:r>
              <a:rPr lang="en-CA" sz="2600" dirty="0">
                <a:effectLst>
                  <a:outerShdw blurRad="38100" dist="63500" dir="2700000" algn="tl">
                    <a:srgbClr val="000000"/>
                  </a:outerShdw>
                </a:effectLst>
              </a:rPr>
              <a:t>Do not ask God to </a:t>
            </a:r>
            <a:r>
              <a:rPr lang="en-CA" sz="2600" dirty="0" smtClean="0">
                <a:effectLst>
                  <a:outerShdw blurRad="38100" dist="63500" dir="2700000" algn="tl">
                    <a:srgbClr val="000000"/>
                  </a:outerShdw>
                </a:effectLst>
              </a:rPr>
              <a:t>forgive you</a:t>
            </a:r>
            <a:r>
              <a:rPr lang="en-CA" sz="2600" dirty="0">
                <a:effectLst>
                  <a:outerShdw blurRad="38100" dist="63500" dir="2700000" algn="tl">
                    <a:srgbClr val="000000"/>
                  </a:outerShdw>
                </a:effectLst>
              </a:rPr>
              <a:t>, but </a:t>
            </a:r>
            <a:r>
              <a:rPr lang="en-CA" sz="2600" dirty="0" smtClean="0">
                <a:effectLst>
                  <a:outerShdw blurRad="38100" dist="63500" dir="2700000" algn="tl">
                    <a:srgbClr val="000000"/>
                  </a:outerShdw>
                </a:effectLst>
              </a:rPr>
              <a:t>thank </a:t>
            </a:r>
            <a:r>
              <a:rPr lang="en-CA" sz="2600" dirty="0">
                <a:effectLst>
                  <a:outerShdw blurRad="38100" dist="63500" dir="2700000" algn="tl">
                    <a:srgbClr val="000000"/>
                  </a:outerShdw>
                </a:effectLst>
              </a:rPr>
              <a:t>God that </a:t>
            </a:r>
            <a:r>
              <a:rPr lang="en-CA" sz="2600" dirty="0" smtClean="0">
                <a:effectLst>
                  <a:outerShdw blurRad="38100" dist="63500" dir="2700000" algn="tl">
                    <a:srgbClr val="000000"/>
                  </a:outerShdw>
                </a:effectLst>
              </a:rPr>
              <a:t>you </a:t>
            </a:r>
            <a:r>
              <a:rPr lang="en-CA" sz="2600" dirty="0">
                <a:effectLst>
                  <a:outerShdw blurRad="38100" dist="63500" dir="2700000" algn="tl">
                    <a:srgbClr val="000000"/>
                  </a:outerShdw>
                </a:effectLst>
              </a:rPr>
              <a:t>are forgiven!</a:t>
            </a:r>
          </a:p>
          <a:p>
            <a:pPr eaLnBrk="1" hangingPunct="1">
              <a:defRPr/>
            </a:pPr>
            <a:r>
              <a:rPr lang="en-CA" sz="2600" dirty="0">
                <a:effectLst>
                  <a:outerShdw blurRad="38100" dist="63500" dir="2700000" algn="tl">
                    <a:srgbClr val="000000"/>
                  </a:outerShdw>
                </a:effectLst>
              </a:rPr>
              <a:t>Tell a friend or </a:t>
            </a:r>
            <a:r>
              <a:rPr lang="en-CA" sz="2600" dirty="0" smtClean="0">
                <a:effectLst>
                  <a:outerShdw blurRad="38100" dist="63500" dir="2700000" algn="tl">
                    <a:srgbClr val="000000"/>
                  </a:outerShdw>
                </a:effectLst>
              </a:rPr>
              <a:t>family member that </a:t>
            </a:r>
            <a:r>
              <a:rPr lang="en-CA" sz="2600" dirty="0">
                <a:effectLst>
                  <a:outerShdw blurRad="38100" dist="63500" dir="2700000" algn="tl">
                    <a:srgbClr val="000000"/>
                  </a:outerShdw>
                </a:effectLst>
              </a:rPr>
              <a:t>you are </a:t>
            </a:r>
            <a:r>
              <a:rPr lang="en-CA" sz="2600" dirty="0" smtClean="0">
                <a:effectLst>
                  <a:outerShdw blurRad="38100" dist="63500" dir="2700000" algn="tl">
                    <a:srgbClr val="000000"/>
                  </a:outerShdw>
                </a:effectLst>
              </a:rPr>
              <a:t>forgiven </a:t>
            </a:r>
            <a:r>
              <a:rPr lang="en-CA" sz="2600" dirty="0">
                <a:effectLst>
                  <a:outerShdw blurRad="38100" dist="63500" dir="2700000" algn="tl">
                    <a:srgbClr val="000000"/>
                  </a:outerShdw>
                </a:effectLst>
              </a:rPr>
              <a:t>and that </a:t>
            </a:r>
            <a:r>
              <a:rPr lang="en-CA" sz="2600" dirty="0" smtClean="0">
                <a:effectLst>
                  <a:outerShdw blurRad="38100" dist="63500" dir="2700000" algn="tl">
                    <a:srgbClr val="000000"/>
                  </a:outerShdw>
                </a:effectLst>
              </a:rPr>
              <a:t>you have </a:t>
            </a:r>
            <a:r>
              <a:rPr lang="en-CA" sz="2600" dirty="0">
                <a:effectLst>
                  <a:outerShdw blurRad="38100" dist="63500" dir="2700000" algn="tl">
                    <a:srgbClr val="000000"/>
                  </a:outerShdw>
                </a:effectLst>
              </a:rPr>
              <a:t>eternal life.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878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nodeType="clickEffect">
                                  <p:stCondLst>
                                    <p:cond delay="0"/>
                                  </p:stCondLst>
                                  <p:childTnLst>
                                    <p:set>
                                      <p:cBhvr>
                                        <p:cTn id="10" dur="1" fill="hold">
                                          <p:stCondLst>
                                            <p:cond delay="0"/>
                                          </p:stCondLst>
                                        </p:cTn>
                                        <p:tgtEl>
                                          <p:spTgt spid="1187843">
                                            <p:txEl>
                                              <p:pRg st="0" end="0"/>
                                            </p:txEl>
                                          </p:spTgt>
                                        </p:tgtEl>
                                        <p:attrNameLst>
                                          <p:attrName>style.visibility</p:attrName>
                                        </p:attrNameLst>
                                      </p:cBhvr>
                                      <p:to>
                                        <p:strVal val="visible"/>
                                      </p:to>
                                    </p:set>
                                    <p:anim calcmode="lin" valueType="num">
                                      <p:cBhvr additive="base">
                                        <p:cTn id="11" dur="1000" fill="hold"/>
                                        <p:tgtEl>
                                          <p:spTgt spid="1187843">
                                            <p:txEl>
                                              <p:pRg st="0" end="0"/>
                                            </p:txEl>
                                          </p:spTgt>
                                        </p:tgtEl>
                                        <p:attrNameLst>
                                          <p:attrName>ppt_x</p:attrName>
                                        </p:attrNameLst>
                                      </p:cBhvr>
                                      <p:tavLst>
                                        <p:tav tm="0">
                                          <p:val>
                                            <p:strVal val="1+#ppt_w/2"/>
                                          </p:val>
                                        </p:tav>
                                        <p:tav tm="100000">
                                          <p:val>
                                            <p:strVal val="#ppt_x"/>
                                          </p:val>
                                        </p:tav>
                                      </p:tavLst>
                                    </p:anim>
                                    <p:anim calcmode="lin" valueType="num">
                                      <p:cBhvr additive="base">
                                        <p:cTn id="12" dur="1000" fill="hold"/>
                                        <p:tgtEl>
                                          <p:spTgt spid="11878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1187843">
                                            <p:txEl>
                                              <p:pRg st="1" end="1"/>
                                            </p:txEl>
                                          </p:spTgt>
                                        </p:tgtEl>
                                        <p:attrNameLst>
                                          <p:attrName>style.visibility</p:attrName>
                                        </p:attrNameLst>
                                      </p:cBhvr>
                                      <p:to>
                                        <p:strVal val="visible"/>
                                      </p:to>
                                    </p:set>
                                    <p:anim calcmode="lin" valueType="num">
                                      <p:cBhvr additive="base">
                                        <p:cTn id="17" dur="1000" fill="hold"/>
                                        <p:tgtEl>
                                          <p:spTgt spid="1187843">
                                            <p:txEl>
                                              <p:pRg st="1" end="1"/>
                                            </p:txEl>
                                          </p:spTgt>
                                        </p:tgtEl>
                                        <p:attrNameLst>
                                          <p:attrName>ppt_x</p:attrName>
                                        </p:attrNameLst>
                                      </p:cBhvr>
                                      <p:tavLst>
                                        <p:tav tm="0">
                                          <p:val>
                                            <p:strVal val="1+#ppt_w/2"/>
                                          </p:val>
                                        </p:tav>
                                        <p:tav tm="100000">
                                          <p:val>
                                            <p:strVal val="#ppt_x"/>
                                          </p:val>
                                        </p:tav>
                                      </p:tavLst>
                                    </p:anim>
                                    <p:anim calcmode="lin" valueType="num">
                                      <p:cBhvr additive="base">
                                        <p:cTn id="18" dur="1000" fill="hold"/>
                                        <p:tgtEl>
                                          <p:spTgt spid="11878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1187843">
                                            <p:txEl>
                                              <p:pRg st="2" end="2"/>
                                            </p:txEl>
                                          </p:spTgt>
                                        </p:tgtEl>
                                        <p:attrNameLst>
                                          <p:attrName>style.visibility</p:attrName>
                                        </p:attrNameLst>
                                      </p:cBhvr>
                                      <p:to>
                                        <p:strVal val="visible"/>
                                      </p:to>
                                    </p:set>
                                    <p:anim calcmode="lin" valueType="num">
                                      <p:cBhvr additive="base">
                                        <p:cTn id="23" dur="1000" fill="hold"/>
                                        <p:tgtEl>
                                          <p:spTgt spid="1187843">
                                            <p:txEl>
                                              <p:pRg st="2" end="2"/>
                                            </p:txEl>
                                          </p:spTgt>
                                        </p:tgtEl>
                                        <p:attrNameLst>
                                          <p:attrName>ppt_x</p:attrName>
                                        </p:attrNameLst>
                                      </p:cBhvr>
                                      <p:tavLst>
                                        <p:tav tm="0">
                                          <p:val>
                                            <p:strVal val="1+#ppt_w/2"/>
                                          </p:val>
                                        </p:tav>
                                        <p:tav tm="100000">
                                          <p:val>
                                            <p:strVal val="#ppt_x"/>
                                          </p:val>
                                        </p:tav>
                                      </p:tavLst>
                                    </p:anim>
                                    <p:anim calcmode="lin" valueType="num">
                                      <p:cBhvr additive="base">
                                        <p:cTn id="24" dur="1000" fill="hold"/>
                                        <p:tgtEl>
                                          <p:spTgt spid="118784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42"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026" name="Rectangle 2"/>
          <p:cNvSpPr>
            <a:spLocks noGrp="1" noChangeArrowheads="1"/>
          </p:cNvSpPr>
          <p:nvPr>
            <p:ph type="title"/>
          </p:nvPr>
        </p:nvSpPr>
        <p:spPr>
          <a:xfrm>
            <a:off x="1187624" y="483518"/>
            <a:ext cx="5472608" cy="624483"/>
          </a:xfrm>
        </p:spPr>
        <p:txBody>
          <a:bodyPr/>
          <a:lstStyle/>
          <a:p>
            <a:pPr eaLnBrk="1" hangingPunct="1">
              <a:defRPr/>
            </a:pPr>
            <a:r>
              <a:rPr lang="en-CA" sz="3600" dirty="0">
                <a:solidFill>
                  <a:srgbClr val="FFFF00"/>
                </a:solidFill>
                <a:effectLst>
                  <a:outerShdw blurRad="38100" dist="50800" dir="2700000" algn="tl">
                    <a:srgbClr val="000000"/>
                  </a:outerShdw>
                </a:effectLst>
              </a:rPr>
              <a:t>Preview of Next Session</a:t>
            </a:r>
          </a:p>
        </p:txBody>
      </p:sp>
      <p:sp>
        <p:nvSpPr>
          <p:cNvPr id="1025027" name="Rectangle 3"/>
          <p:cNvSpPr>
            <a:spLocks noGrp="1" noChangeArrowheads="1"/>
          </p:cNvSpPr>
          <p:nvPr>
            <p:ph type="body" idx="1"/>
          </p:nvPr>
        </p:nvSpPr>
        <p:spPr>
          <a:xfrm>
            <a:off x="1187624" y="1131590"/>
            <a:ext cx="6768752" cy="3346847"/>
          </a:xfrm>
        </p:spPr>
        <p:txBody>
          <a:bodyPr/>
          <a:lstStyle/>
          <a:p>
            <a:pPr eaLnBrk="1" hangingPunct="1">
              <a:defRPr/>
            </a:pPr>
            <a:r>
              <a:rPr lang="en-CA" sz="2600" dirty="0">
                <a:effectLst>
                  <a:outerShdw blurRad="38100" dist="63500" dir="2700000" algn="tl">
                    <a:srgbClr val="000000"/>
                  </a:outerShdw>
                </a:effectLst>
              </a:rPr>
              <a:t>In our next session we will see that our world has programmed us to be acceptable based on our performance and rejects us when we fail.</a:t>
            </a:r>
          </a:p>
          <a:p>
            <a:pPr eaLnBrk="1" hangingPunct="1">
              <a:defRPr/>
            </a:pPr>
            <a:r>
              <a:rPr lang="en-CA" sz="2600" dirty="0">
                <a:effectLst>
                  <a:outerShdw blurRad="38100" dist="63500" dir="2700000" algn="tl">
                    <a:srgbClr val="000000"/>
                  </a:outerShdw>
                </a:effectLst>
              </a:rPr>
              <a:t>We will see that we are accepted by God and that we have a new past and a whole new beginning!</a:t>
            </a:r>
          </a:p>
          <a:p>
            <a:pPr eaLnBrk="1" hangingPunct="1">
              <a:defRPr/>
            </a:pPr>
            <a:r>
              <a:rPr lang="en-CA" sz="2600" dirty="0">
                <a:effectLst>
                  <a:outerShdw blurRad="38100" dist="63500" dir="2700000" algn="tl">
                    <a:srgbClr val="000000"/>
                  </a:outerShdw>
                </a:effectLst>
              </a:rPr>
              <a:t>Praise God!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25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025027">
                                            <p:txEl>
                                              <p:pRg st="0" end="0"/>
                                            </p:txEl>
                                          </p:spTgt>
                                        </p:tgtEl>
                                        <p:attrNameLst>
                                          <p:attrName>style.visibility</p:attrName>
                                        </p:attrNameLst>
                                      </p:cBhvr>
                                      <p:to>
                                        <p:strVal val="visible"/>
                                      </p:to>
                                    </p:set>
                                    <p:anim calcmode="lin" valueType="num">
                                      <p:cBhvr additive="base">
                                        <p:cTn id="11" dur="1000" fill="hold"/>
                                        <p:tgtEl>
                                          <p:spTgt spid="1025027">
                                            <p:txEl>
                                              <p:pRg st="0" end="0"/>
                                            </p:txEl>
                                          </p:spTgt>
                                        </p:tgtEl>
                                        <p:attrNameLst>
                                          <p:attrName>ppt_x</p:attrName>
                                        </p:attrNameLst>
                                      </p:cBhvr>
                                      <p:tavLst>
                                        <p:tav tm="0">
                                          <p:val>
                                            <p:strVal val="#ppt_x"/>
                                          </p:val>
                                        </p:tav>
                                        <p:tav tm="100000">
                                          <p:val>
                                            <p:strVal val="#ppt_x"/>
                                          </p:val>
                                        </p:tav>
                                      </p:tavLst>
                                    </p:anim>
                                    <p:anim calcmode="lin" valueType="num">
                                      <p:cBhvr additive="base">
                                        <p:cTn id="12" dur="1000" fill="hold"/>
                                        <p:tgtEl>
                                          <p:spTgt spid="10250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25027">
                                            <p:txEl>
                                              <p:pRg st="1" end="1"/>
                                            </p:txEl>
                                          </p:spTgt>
                                        </p:tgtEl>
                                        <p:attrNameLst>
                                          <p:attrName>style.visibility</p:attrName>
                                        </p:attrNameLst>
                                      </p:cBhvr>
                                      <p:to>
                                        <p:strVal val="visible"/>
                                      </p:to>
                                    </p:set>
                                    <p:anim calcmode="lin" valueType="num">
                                      <p:cBhvr additive="base">
                                        <p:cTn id="17" dur="1000" fill="hold"/>
                                        <p:tgtEl>
                                          <p:spTgt spid="1025027">
                                            <p:txEl>
                                              <p:pRg st="1" end="1"/>
                                            </p:txEl>
                                          </p:spTgt>
                                        </p:tgtEl>
                                        <p:attrNameLst>
                                          <p:attrName>ppt_x</p:attrName>
                                        </p:attrNameLst>
                                      </p:cBhvr>
                                      <p:tavLst>
                                        <p:tav tm="0">
                                          <p:val>
                                            <p:strVal val="#ppt_x"/>
                                          </p:val>
                                        </p:tav>
                                        <p:tav tm="100000">
                                          <p:val>
                                            <p:strVal val="#ppt_x"/>
                                          </p:val>
                                        </p:tav>
                                      </p:tavLst>
                                    </p:anim>
                                    <p:anim calcmode="lin" valueType="num">
                                      <p:cBhvr additive="base">
                                        <p:cTn id="18" dur="1000" fill="hold"/>
                                        <p:tgtEl>
                                          <p:spTgt spid="10250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025027">
                                            <p:txEl>
                                              <p:pRg st="2" end="2"/>
                                            </p:txEl>
                                          </p:spTgt>
                                        </p:tgtEl>
                                        <p:attrNameLst>
                                          <p:attrName>style.visibility</p:attrName>
                                        </p:attrNameLst>
                                      </p:cBhvr>
                                      <p:to>
                                        <p:strVal val="visible"/>
                                      </p:to>
                                    </p:set>
                                    <p:anim calcmode="lin" valueType="num">
                                      <p:cBhvr additive="base">
                                        <p:cTn id="23" dur="1000" fill="hold"/>
                                        <p:tgtEl>
                                          <p:spTgt spid="1025027">
                                            <p:txEl>
                                              <p:pRg st="2" end="2"/>
                                            </p:txEl>
                                          </p:spTgt>
                                        </p:tgtEl>
                                        <p:attrNameLst>
                                          <p:attrName>ppt_x</p:attrName>
                                        </p:attrNameLst>
                                      </p:cBhvr>
                                      <p:tavLst>
                                        <p:tav tm="0">
                                          <p:val>
                                            <p:strVal val="#ppt_x"/>
                                          </p:val>
                                        </p:tav>
                                        <p:tav tm="100000">
                                          <p:val>
                                            <p:strVal val="#ppt_x"/>
                                          </p:val>
                                        </p:tav>
                                      </p:tavLst>
                                    </p:anim>
                                    <p:anim calcmode="lin" valueType="num">
                                      <p:cBhvr additive="base">
                                        <p:cTn id="24" dur="1000" fill="hold"/>
                                        <p:tgtEl>
                                          <p:spTgt spid="102502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026" grpId="0"/>
      <p:bldP spid="1025027"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074" name="Rectangle 2"/>
          <p:cNvSpPr>
            <a:spLocks noGrp="1" noChangeArrowheads="1"/>
          </p:cNvSpPr>
          <p:nvPr>
            <p:ph type="title"/>
          </p:nvPr>
        </p:nvSpPr>
        <p:spPr>
          <a:xfrm>
            <a:off x="1259632" y="339502"/>
            <a:ext cx="4680520" cy="624483"/>
          </a:xfrm>
        </p:spPr>
        <p:txBody>
          <a:bodyPr/>
          <a:lstStyle/>
          <a:p>
            <a:pPr eaLnBrk="1" hangingPunct="1">
              <a:defRPr/>
            </a:pPr>
            <a:r>
              <a:rPr lang="en-CA" sz="3600" dirty="0">
                <a:solidFill>
                  <a:srgbClr val="FFFF00"/>
                </a:solidFill>
                <a:effectLst>
                  <a:outerShdw blurRad="38100" dist="50800" dir="2700000" algn="tl">
                    <a:srgbClr val="000000"/>
                  </a:outerShdw>
                </a:effectLst>
              </a:rPr>
              <a:t>Pray for Each Other</a:t>
            </a:r>
          </a:p>
        </p:txBody>
      </p:sp>
      <p:sp>
        <p:nvSpPr>
          <p:cNvPr id="1027075" name="Rectangle 3"/>
          <p:cNvSpPr>
            <a:spLocks noGrp="1" noChangeArrowheads="1"/>
          </p:cNvSpPr>
          <p:nvPr>
            <p:ph type="body" idx="1"/>
          </p:nvPr>
        </p:nvSpPr>
        <p:spPr>
          <a:xfrm>
            <a:off x="1259632" y="987574"/>
            <a:ext cx="6624736" cy="3816424"/>
          </a:xfrm>
        </p:spPr>
        <p:txBody>
          <a:bodyPr/>
          <a:lstStyle/>
          <a:p>
            <a:pPr eaLnBrk="1" hangingPunct="1">
              <a:defRPr/>
            </a:pPr>
            <a:r>
              <a:rPr lang="en-CA" sz="2400" dirty="0">
                <a:solidFill>
                  <a:srgbClr val="FFFF00"/>
                </a:solidFill>
                <a:effectLst>
                  <a:outerShdw blurRad="38100" dist="63500" dir="2700000" algn="tl">
                    <a:srgbClr val="000000"/>
                  </a:outerShdw>
                </a:effectLst>
              </a:rPr>
              <a:t>Prayer:</a:t>
            </a:r>
          </a:p>
          <a:p>
            <a:pPr lvl="1" eaLnBrk="1" hangingPunct="1">
              <a:defRPr/>
            </a:pPr>
            <a:r>
              <a:rPr lang="en-CA" sz="2200" dirty="0">
                <a:effectLst>
                  <a:outerShdw blurRad="38100" dist="63500" dir="2700000" algn="tl">
                    <a:srgbClr val="000000"/>
                  </a:outerShdw>
                </a:effectLst>
              </a:rPr>
              <a:t>Share prayer requests.</a:t>
            </a:r>
          </a:p>
          <a:p>
            <a:pPr lvl="1" eaLnBrk="1" hangingPunct="1">
              <a:defRPr/>
            </a:pPr>
            <a:r>
              <a:rPr lang="en-CA" sz="2200" dirty="0">
                <a:effectLst>
                  <a:outerShdw blurRad="38100" dist="63500" dir="2700000" algn="tl">
                    <a:srgbClr val="000000"/>
                  </a:outerShdw>
                </a:effectLst>
              </a:rPr>
              <a:t>Pray for the needs expressed.</a:t>
            </a:r>
          </a:p>
          <a:p>
            <a:pPr eaLnBrk="1" hangingPunct="1">
              <a:defRPr/>
            </a:pPr>
            <a:r>
              <a:rPr lang="en-CA" sz="2400" dirty="0">
                <a:solidFill>
                  <a:srgbClr val="FFFF00"/>
                </a:solidFill>
                <a:effectLst>
                  <a:outerShdw blurRad="38100" dist="63500" dir="2700000" algn="tl">
                    <a:srgbClr val="000000"/>
                  </a:outerShdw>
                </a:effectLst>
              </a:rPr>
              <a:t>Pray</a:t>
            </a:r>
            <a:r>
              <a:rPr lang="en-CA" sz="2400" dirty="0">
                <a:effectLst>
                  <a:outerShdw blurRad="38100" dist="63500" dir="2700000" algn="tl">
                    <a:srgbClr val="000000"/>
                  </a:outerShdw>
                </a:effectLst>
              </a:rPr>
              <a:t> that we will each clearly understand that Jesus Christ died for my sins and that by receiving what Jesus accomplished for me I am forgiven.</a:t>
            </a:r>
          </a:p>
          <a:p>
            <a:pPr eaLnBrk="1" hangingPunct="1">
              <a:defRPr/>
            </a:pPr>
            <a:r>
              <a:rPr lang="en-CA" sz="2400" dirty="0">
                <a:solidFill>
                  <a:srgbClr val="FFFF00"/>
                </a:solidFill>
                <a:effectLst>
                  <a:outerShdw blurRad="38100" dist="63500" dir="2700000" algn="tl">
                    <a:srgbClr val="000000"/>
                  </a:outerShdw>
                </a:effectLst>
              </a:rPr>
              <a:t>Our Next Session</a:t>
            </a:r>
            <a:endParaRPr lang="en-CA" sz="2400" dirty="0">
              <a:effectLst>
                <a:outerShdw blurRad="38100" dist="63500" dir="2700000" algn="tl">
                  <a:srgbClr val="000000"/>
                </a:outerShdw>
              </a:effectLst>
            </a:endParaRPr>
          </a:p>
          <a:p>
            <a:pPr eaLnBrk="1" hangingPunct="1">
              <a:buFontTx/>
              <a:buNone/>
              <a:defRPr/>
            </a:pPr>
            <a:r>
              <a:rPr lang="en-CA" sz="2200" dirty="0">
                <a:solidFill>
                  <a:srgbClr val="FFFF00"/>
                </a:solidFill>
                <a:effectLst>
                  <a:outerShdw blurRad="38100" dist="63500" dir="2700000" algn="tl">
                    <a:srgbClr val="000000"/>
                  </a:outerShdw>
                </a:effectLst>
              </a:rPr>
              <a:t>Date </a:t>
            </a:r>
            <a:r>
              <a:rPr lang="en-CA" sz="2200" dirty="0" smtClean="0">
                <a:solidFill>
                  <a:srgbClr val="FFFF00"/>
                </a:solidFill>
                <a:effectLst>
                  <a:outerShdw blurRad="38100" dist="63500" dir="2700000" algn="tl">
                    <a:srgbClr val="000000"/>
                  </a:outerShdw>
                </a:effectLst>
              </a:rPr>
              <a:t>______ </a:t>
            </a:r>
            <a:r>
              <a:rPr lang="en-CA" sz="2200" dirty="0">
                <a:solidFill>
                  <a:srgbClr val="FFFF00"/>
                </a:solidFill>
                <a:effectLst>
                  <a:outerShdw blurRad="38100" dist="63500" dir="2700000" algn="tl">
                    <a:srgbClr val="000000"/>
                  </a:outerShdw>
                </a:effectLst>
              </a:rPr>
              <a:t>Time </a:t>
            </a:r>
            <a:r>
              <a:rPr lang="en-CA" sz="2200" dirty="0" smtClean="0">
                <a:solidFill>
                  <a:srgbClr val="FFFF00"/>
                </a:solidFill>
                <a:effectLst>
                  <a:outerShdw blurRad="38100" dist="63500" dir="2700000" algn="tl">
                    <a:srgbClr val="000000"/>
                  </a:outerShdw>
                </a:effectLst>
              </a:rPr>
              <a:t>______ </a:t>
            </a:r>
            <a:r>
              <a:rPr lang="en-CA" sz="2200" dirty="0">
                <a:solidFill>
                  <a:srgbClr val="FFFF00"/>
                </a:solidFill>
                <a:effectLst>
                  <a:outerShdw blurRad="38100" dist="63500" dir="2700000" algn="tl">
                    <a:srgbClr val="000000"/>
                  </a:outerShdw>
                </a:effectLst>
              </a:rPr>
              <a:t>Place ___________</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27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8" presetClass="entr" presetSubtype="6" fill="hold" grpId="0" nodeType="clickEffect">
                                  <p:stCondLst>
                                    <p:cond delay="0"/>
                                  </p:stCondLst>
                                  <p:childTnLst>
                                    <p:set>
                                      <p:cBhvr>
                                        <p:cTn id="10" dur="1" fill="hold">
                                          <p:stCondLst>
                                            <p:cond delay="0"/>
                                          </p:stCondLst>
                                        </p:cTn>
                                        <p:tgtEl>
                                          <p:spTgt spid="1027075">
                                            <p:txEl>
                                              <p:pRg st="0" end="0"/>
                                            </p:txEl>
                                          </p:spTgt>
                                        </p:tgtEl>
                                        <p:attrNameLst>
                                          <p:attrName>style.visibility</p:attrName>
                                        </p:attrNameLst>
                                      </p:cBhvr>
                                      <p:to>
                                        <p:strVal val="visible"/>
                                      </p:to>
                                    </p:set>
                                    <p:animEffect transition="in" filter="strips(downRight)">
                                      <p:cBhvr>
                                        <p:cTn id="11" dur="1000"/>
                                        <p:tgtEl>
                                          <p:spTgt spid="1027075">
                                            <p:txEl>
                                              <p:pRg st="0" end="0"/>
                                            </p:txEl>
                                          </p:spTgt>
                                        </p:tgtEl>
                                      </p:cBhvr>
                                    </p:animEffect>
                                  </p:childTnLst>
                                </p:cTn>
                              </p:par>
                              <p:par>
                                <p:cTn id="12" presetID="18" presetClass="entr" presetSubtype="6" fill="hold" grpId="0" nodeType="withEffect">
                                  <p:stCondLst>
                                    <p:cond delay="0"/>
                                  </p:stCondLst>
                                  <p:childTnLst>
                                    <p:set>
                                      <p:cBhvr>
                                        <p:cTn id="13" dur="1" fill="hold">
                                          <p:stCondLst>
                                            <p:cond delay="0"/>
                                          </p:stCondLst>
                                        </p:cTn>
                                        <p:tgtEl>
                                          <p:spTgt spid="1027075">
                                            <p:txEl>
                                              <p:pRg st="1" end="1"/>
                                            </p:txEl>
                                          </p:spTgt>
                                        </p:tgtEl>
                                        <p:attrNameLst>
                                          <p:attrName>style.visibility</p:attrName>
                                        </p:attrNameLst>
                                      </p:cBhvr>
                                      <p:to>
                                        <p:strVal val="visible"/>
                                      </p:to>
                                    </p:set>
                                    <p:animEffect transition="in" filter="strips(downRight)">
                                      <p:cBhvr>
                                        <p:cTn id="14" dur="1000"/>
                                        <p:tgtEl>
                                          <p:spTgt spid="1027075">
                                            <p:txEl>
                                              <p:pRg st="1" end="1"/>
                                            </p:txEl>
                                          </p:spTgt>
                                        </p:tgtEl>
                                      </p:cBhvr>
                                    </p:animEffect>
                                  </p:childTnLst>
                                </p:cTn>
                              </p:par>
                              <p:par>
                                <p:cTn id="15" presetID="18" presetClass="entr" presetSubtype="6" fill="hold" grpId="0" nodeType="withEffect">
                                  <p:stCondLst>
                                    <p:cond delay="0"/>
                                  </p:stCondLst>
                                  <p:childTnLst>
                                    <p:set>
                                      <p:cBhvr>
                                        <p:cTn id="16" dur="1" fill="hold">
                                          <p:stCondLst>
                                            <p:cond delay="0"/>
                                          </p:stCondLst>
                                        </p:cTn>
                                        <p:tgtEl>
                                          <p:spTgt spid="1027075">
                                            <p:txEl>
                                              <p:pRg st="2" end="2"/>
                                            </p:txEl>
                                          </p:spTgt>
                                        </p:tgtEl>
                                        <p:attrNameLst>
                                          <p:attrName>style.visibility</p:attrName>
                                        </p:attrNameLst>
                                      </p:cBhvr>
                                      <p:to>
                                        <p:strVal val="visible"/>
                                      </p:to>
                                    </p:set>
                                    <p:animEffect transition="in" filter="strips(downRight)">
                                      <p:cBhvr>
                                        <p:cTn id="17" dur="1000"/>
                                        <p:tgtEl>
                                          <p:spTgt spid="102707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027075">
                                            <p:txEl>
                                              <p:pRg st="3" end="3"/>
                                            </p:txEl>
                                          </p:spTgt>
                                        </p:tgtEl>
                                        <p:attrNameLst>
                                          <p:attrName>style.visibility</p:attrName>
                                        </p:attrNameLst>
                                      </p:cBhvr>
                                      <p:to>
                                        <p:strVal val="visible"/>
                                      </p:to>
                                    </p:set>
                                    <p:animEffect transition="in" filter="strips(downRight)">
                                      <p:cBhvr>
                                        <p:cTn id="22" dur="1000"/>
                                        <p:tgtEl>
                                          <p:spTgt spid="102707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1027075">
                                            <p:txEl>
                                              <p:pRg st="4" end="4"/>
                                            </p:txEl>
                                          </p:spTgt>
                                        </p:tgtEl>
                                        <p:attrNameLst>
                                          <p:attrName>style.visibility</p:attrName>
                                        </p:attrNameLst>
                                      </p:cBhvr>
                                      <p:to>
                                        <p:strVal val="visible"/>
                                      </p:to>
                                    </p:set>
                                    <p:animEffect transition="in" filter="strips(downRight)">
                                      <p:cBhvr>
                                        <p:cTn id="27" dur="1000"/>
                                        <p:tgtEl>
                                          <p:spTgt spid="1027075">
                                            <p:txEl>
                                              <p:pRg st="4" end="4"/>
                                            </p:txEl>
                                          </p:spTgt>
                                        </p:tgtEl>
                                      </p:cBhvr>
                                    </p:animEffect>
                                  </p:childTnLst>
                                </p:cTn>
                              </p:par>
                              <p:par>
                                <p:cTn id="28" presetID="18" presetClass="entr" presetSubtype="6" fill="hold" grpId="0" nodeType="withEffect">
                                  <p:stCondLst>
                                    <p:cond delay="0"/>
                                  </p:stCondLst>
                                  <p:childTnLst>
                                    <p:set>
                                      <p:cBhvr>
                                        <p:cTn id="29" dur="1" fill="hold">
                                          <p:stCondLst>
                                            <p:cond delay="0"/>
                                          </p:stCondLst>
                                        </p:cTn>
                                        <p:tgtEl>
                                          <p:spTgt spid="1027075">
                                            <p:txEl>
                                              <p:pRg st="5" end="5"/>
                                            </p:txEl>
                                          </p:spTgt>
                                        </p:tgtEl>
                                        <p:attrNameLst>
                                          <p:attrName>style.visibility</p:attrName>
                                        </p:attrNameLst>
                                      </p:cBhvr>
                                      <p:to>
                                        <p:strVal val="visible"/>
                                      </p:to>
                                    </p:set>
                                    <p:animEffect transition="in" filter="strips(downRight)">
                                      <p:cBhvr>
                                        <p:cTn id="30" dur="1000"/>
                                        <p:tgtEl>
                                          <p:spTgt spid="102707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074" grpId="0"/>
      <p:bldP spid="1027075"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3875" name="Rectangle 3"/>
          <p:cNvSpPr>
            <a:spLocks noChangeArrowheads="1"/>
          </p:cNvSpPr>
          <p:nvPr/>
        </p:nvSpPr>
        <p:spPr bwMode="auto">
          <a:xfrm>
            <a:off x="683568" y="2499742"/>
            <a:ext cx="7776864" cy="1997869"/>
          </a:xfrm>
          <a:prstGeom prst="rect">
            <a:avLst/>
          </a:prstGeom>
          <a:noFill/>
          <a:ln w="9525">
            <a:noFill/>
            <a:miter lim="800000"/>
            <a:headEnd/>
            <a:tailEnd/>
          </a:ln>
          <a:effectLst/>
        </p:spPr>
        <p:txBody>
          <a:bodyPr anchor="b" anchorCtr="1"/>
          <a:lstStyle/>
          <a:p>
            <a:pPr algn="ctr">
              <a:defRPr/>
            </a:pPr>
            <a:r>
              <a:rPr lang="en-CA" sz="2400" dirty="0">
                <a:solidFill>
                  <a:srgbClr val="FFFF00"/>
                </a:solidFill>
                <a:effectLst>
                  <a:outerShdw blurRad="50800" dist="63500" dir="5400000" algn="ctr" rotWithShape="0">
                    <a:srgbClr val="000000"/>
                  </a:outerShdw>
                </a:effectLst>
                <a:latin typeface="Tahoma" pitchFamily="34" charset="0"/>
              </a:rPr>
              <a:t>Presents</a:t>
            </a:r>
            <a:r>
              <a:rPr lang="en-CA" sz="2800" dirty="0">
                <a:solidFill>
                  <a:srgbClr val="FFFF00"/>
                </a:solidFill>
                <a:effectLst>
                  <a:outerShdw blurRad="50800" dist="63500" dir="5400000" algn="ctr" rotWithShape="0">
                    <a:srgbClr val="000000"/>
                  </a:outerShdw>
                </a:effectLst>
                <a:latin typeface="Tahoma" pitchFamily="34" charset="0"/>
              </a:rPr>
              <a:t/>
            </a:r>
            <a:br>
              <a:rPr lang="en-CA" sz="2800" dirty="0">
                <a:solidFill>
                  <a:srgbClr val="FFFF00"/>
                </a:solidFill>
                <a:effectLst>
                  <a:outerShdw blurRad="50800" dist="63500" dir="5400000" algn="ctr" rotWithShape="0">
                    <a:srgbClr val="000000"/>
                  </a:outerShdw>
                </a:effectLst>
                <a:latin typeface="Tahoma" pitchFamily="34" charset="0"/>
              </a:rPr>
            </a:br>
            <a:r>
              <a:rPr lang="en-CA" sz="2800" dirty="0">
                <a:solidFill>
                  <a:srgbClr val="FFFF00"/>
                </a:solidFill>
                <a:effectLst>
                  <a:outerShdw blurRad="50800" dist="63500" dir="5400000" algn="ctr" rotWithShape="0">
                    <a:srgbClr val="000000"/>
                  </a:outerShdw>
                </a:effectLst>
                <a:latin typeface="Tahoma" pitchFamily="34" charset="0"/>
              </a:rPr>
              <a:t> </a:t>
            </a:r>
            <a:r>
              <a:rPr lang="en-CA" sz="3200" dirty="0">
                <a:solidFill>
                  <a:srgbClr val="FFFF00"/>
                </a:solidFill>
                <a:effectLst>
                  <a:outerShdw blurRad="50800" dist="63500" dir="5400000" algn="ctr" rotWithShape="0">
                    <a:srgbClr val="000000"/>
                  </a:outerShdw>
                </a:effectLst>
                <a:latin typeface="Tahoma" pitchFamily="34" charset="0"/>
              </a:rPr>
              <a:t>Session Three</a:t>
            </a:r>
            <a:r>
              <a:rPr lang="en-CA" sz="4400" dirty="0">
                <a:solidFill>
                  <a:srgbClr val="FFFF00"/>
                </a:solidFill>
                <a:effectLst>
                  <a:outerShdw blurRad="50800" dist="63500" dir="5400000" algn="ctr" rotWithShape="0">
                    <a:srgbClr val="000000"/>
                  </a:outerShdw>
                </a:effectLst>
                <a:latin typeface="Tahoma" pitchFamily="34" charset="0"/>
              </a:rPr>
              <a:t/>
            </a:r>
            <a:br>
              <a:rPr lang="en-CA" sz="4400" dirty="0">
                <a:solidFill>
                  <a:srgbClr val="FFFF00"/>
                </a:solidFill>
                <a:effectLst>
                  <a:outerShdw blurRad="50800" dist="63500" dir="5400000" algn="ctr" rotWithShape="0">
                    <a:srgbClr val="000000"/>
                  </a:outerShdw>
                </a:effectLst>
                <a:latin typeface="Tahoma" pitchFamily="34" charset="0"/>
              </a:rPr>
            </a:br>
            <a:r>
              <a:rPr lang="en-CA" sz="5400" dirty="0">
                <a:solidFill>
                  <a:srgbClr val="FF0000"/>
                </a:solidFill>
                <a:effectLst>
                  <a:outerShdw blurRad="50800" dist="63500" dir="5400000" algn="ctr" rotWithShape="0">
                    <a:srgbClr val="000000"/>
                  </a:outerShdw>
                </a:effectLst>
                <a:latin typeface="Tahoma" pitchFamily="34" charset="0"/>
              </a:rPr>
              <a:t>Love and Acceptance</a:t>
            </a:r>
            <a:r>
              <a:rPr lang="en-CA" sz="4400" dirty="0">
                <a:solidFill>
                  <a:srgbClr val="FFFF00"/>
                </a:solidFill>
                <a:effectLst>
                  <a:outerShdw blurRad="50800" dist="63500" dir="5400000" algn="ctr" rotWithShape="0">
                    <a:srgbClr val="000000"/>
                  </a:outerShdw>
                </a:effectLst>
                <a:latin typeface="Tahoma" pitchFamily="34" charset="0"/>
              </a:rPr>
              <a:t>  </a:t>
            </a:r>
            <a:br>
              <a:rPr lang="en-CA" sz="4400" dirty="0">
                <a:solidFill>
                  <a:srgbClr val="FFFF00"/>
                </a:solidFill>
                <a:effectLst>
                  <a:outerShdw blurRad="50800" dist="63500" dir="5400000" algn="ctr" rotWithShape="0">
                    <a:srgbClr val="000000"/>
                  </a:outerShdw>
                </a:effectLst>
                <a:latin typeface="Tahoma" pitchFamily="34" charset="0"/>
              </a:rPr>
            </a:br>
            <a:r>
              <a:rPr lang="en-CA" sz="3600" dirty="0">
                <a:solidFill>
                  <a:srgbClr val="FFFF00"/>
                </a:solidFill>
                <a:effectLst>
                  <a:outerShdw blurRad="50800" dist="63500" dir="5400000" algn="ctr" rotWithShape="0">
                    <a:srgbClr val="000000"/>
                  </a:outerShdw>
                </a:effectLst>
                <a:latin typeface="Tahoma" pitchFamily="34" charset="0"/>
              </a:rPr>
              <a:t>Our Greatest Need</a:t>
            </a:r>
          </a:p>
        </p:txBody>
      </p:sp>
      <p:pic>
        <p:nvPicPr>
          <p:cNvPr id="1103876" name="Picture 4"/>
          <p:cNvPicPr>
            <a:picLocks noGrp="1" noChangeAspect="1" noChangeArrowheads="1"/>
          </p:cNvPicPr>
          <p:nvPr>
            <p:ph sz="half" idx="2"/>
          </p:nvPr>
        </p:nvPicPr>
        <p:blipFill>
          <a:blip r:embed="rId3" cstate="print"/>
          <a:srcRect/>
          <a:stretch>
            <a:fillRect/>
          </a:stretch>
        </p:blipFill>
        <p:spPr>
          <a:xfrm>
            <a:off x="3563888" y="483518"/>
            <a:ext cx="1944216" cy="1728192"/>
          </a:xfrm>
          <a:effectLst>
            <a:outerShdw dist="35921" dir="2700000" algn="ctr" rotWithShape="0">
              <a:srgbClr val="000000"/>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03875"/>
                                        </p:tgtEl>
                                        <p:attrNameLst>
                                          <p:attrName>style.visibility</p:attrName>
                                        </p:attrNameLst>
                                      </p:cBhvr>
                                      <p:to>
                                        <p:strVal val="visible"/>
                                      </p:to>
                                    </p:set>
                                    <p:anim calcmode="lin" valueType="num">
                                      <p:cBhvr>
                                        <p:cTn id="7" dur="2000" fill="hold"/>
                                        <p:tgtEl>
                                          <p:spTgt spid="1103875"/>
                                        </p:tgtEl>
                                        <p:attrNameLst>
                                          <p:attrName>ppt_w</p:attrName>
                                        </p:attrNameLst>
                                      </p:cBhvr>
                                      <p:tavLst>
                                        <p:tav tm="0">
                                          <p:val>
                                            <p:fltVal val="0"/>
                                          </p:val>
                                        </p:tav>
                                        <p:tav tm="100000">
                                          <p:val>
                                            <p:strVal val="#ppt_w"/>
                                          </p:val>
                                        </p:tav>
                                      </p:tavLst>
                                    </p:anim>
                                    <p:anim calcmode="lin" valueType="num">
                                      <p:cBhvr>
                                        <p:cTn id="8" dur="2000" fill="hold"/>
                                        <p:tgtEl>
                                          <p:spTgt spid="1103875"/>
                                        </p:tgtEl>
                                        <p:attrNameLst>
                                          <p:attrName>ppt_h</p:attrName>
                                        </p:attrNameLst>
                                      </p:cBhvr>
                                      <p:tavLst>
                                        <p:tav tm="0">
                                          <p:val>
                                            <p:fltVal val="0"/>
                                          </p:val>
                                        </p:tav>
                                        <p:tav tm="100000">
                                          <p:val>
                                            <p:strVal val="#ppt_h"/>
                                          </p:val>
                                        </p:tav>
                                      </p:tavLst>
                                    </p:anim>
                                    <p:animEffect transition="in" filter="fade">
                                      <p:cBhvr>
                                        <p:cTn id="9" dur="2000"/>
                                        <p:tgtEl>
                                          <p:spTgt spid="11038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3875"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1938" name="Rectangle 2"/>
          <p:cNvSpPr>
            <a:spLocks noGrp="1" noChangeArrowheads="1"/>
          </p:cNvSpPr>
          <p:nvPr>
            <p:ph type="title"/>
          </p:nvPr>
        </p:nvSpPr>
        <p:spPr>
          <a:xfrm>
            <a:off x="1187624" y="483518"/>
            <a:ext cx="8229600" cy="665535"/>
          </a:xfrm>
        </p:spPr>
        <p:txBody>
          <a:bodyPr/>
          <a:lstStyle/>
          <a:p>
            <a:pPr eaLnBrk="1" hangingPunct="1">
              <a:defRPr/>
            </a:pPr>
            <a:r>
              <a:rPr lang="en-CA" sz="3600" dirty="0">
                <a:solidFill>
                  <a:srgbClr val="FFFF00"/>
                </a:solidFill>
                <a:effectLst>
                  <a:outerShdw blurRad="50800" dist="50800" dir="5400000" algn="ctr" rotWithShape="0">
                    <a:srgbClr val="000000"/>
                  </a:outerShdw>
                </a:effectLst>
              </a:rPr>
              <a:t>Application from Last Session</a:t>
            </a:r>
          </a:p>
        </p:txBody>
      </p:sp>
      <p:sp>
        <p:nvSpPr>
          <p:cNvPr id="1191939" name="Rectangle 3"/>
          <p:cNvSpPr>
            <a:spLocks noGrp="1" noChangeArrowheads="1"/>
          </p:cNvSpPr>
          <p:nvPr>
            <p:ph type="body" idx="1"/>
          </p:nvPr>
        </p:nvSpPr>
        <p:spPr>
          <a:xfrm>
            <a:off x="1115616" y="1131590"/>
            <a:ext cx="6768752" cy="3726656"/>
          </a:xfrm>
        </p:spPr>
        <p:txBody>
          <a:bodyPr/>
          <a:lstStyle/>
          <a:p>
            <a:pPr eaLnBrk="1" hangingPunct="1">
              <a:lnSpc>
                <a:spcPct val="90000"/>
              </a:lnSpc>
              <a:defRPr/>
            </a:pPr>
            <a:r>
              <a:rPr lang="en-CA" sz="2300" dirty="0">
                <a:effectLst>
                  <a:outerShdw blurRad="38100" dist="63500" dir="2700000" algn="tl">
                    <a:srgbClr val="000000"/>
                  </a:outerShdw>
                </a:effectLst>
              </a:rPr>
              <a:t>Did you consciously thank Jesus each day this past week that He died for your </a:t>
            </a:r>
            <a:r>
              <a:rPr lang="en-CA" sz="2300" dirty="0" smtClean="0">
                <a:effectLst>
                  <a:outerShdw blurRad="38100" dist="63500" dir="2700000" algn="tl">
                    <a:srgbClr val="000000"/>
                  </a:outerShdw>
                </a:effectLst>
              </a:rPr>
              <a:t>sins?</a:t>
            </a:r>
            <a:endParaRPr lang="en-CA" sz="2300" dirty="0">
              <a:effectLst>
                <a:outerShdw blurRad="38100" dist="63500" dir="2700000" algn="tl">
                  <a:srgbClr val="000000"/>
                </a:outerShdw>
              </a:effectLst>
            </a:endParaRPr>
          </a:p>
          <a:p>
            <a:pPr eaLnBrk="1" hangingPunct="1">
              <a:lnSpc>
                <a:spcPct val="90000"/>
              </a:lnSpc>
              <a:defRPr/>
            </a:pPr>
            <a:r>
              <a:rPr lang="en-CA" sz="2300" dirty="0" smtClean="0">
                <a:effectLst>
                  <a:outerShdw blurRad="38100" dist="63500" dir="2700000" algn="tl">
                    <a:srgbClr val="000000"/>
                  </a:outerShdw>
                </a:effectLst>
              </a:rPr>
              <a:t>Remember </a:t>
            </a:r>
            <a:r>
              <a:rPr lang="en-CA" sz="2300" dirty="0">
                <a:effectLst>
                  <a:outerShdw blurRad="38100" dist="63500" dir="2700000" algn="tl">
                    <a:srgbClr val="000000"/>
                  </a:outerShdw>
                </a:effectLst>
              </a:rPr>
              <a:t>that you do not need to ask God to forgive you, but thank Him that you are forgiven because of Christ’s death on the cross!</a:t>
            </a:r>
          </a:p>
          <a:p>
            <a:pPr eaLnBrk="1" hangingPunct="1">
              <a:lnSpc>
                <a:spcPct val="90000"/>
              </a:lnSpc>
              <a:defRPr/>
            </a:pPr>
            <a:r>
              <a:rPr lang="en-CA" sz="2300" dirty="0">
                <a:effectLst>
                  <a:outerShdw blurRad="38100" dist="63500" dir="2700000" algn="tl">
                    <a:srgbClr val="000000"/>
                  </a:outerShdw>
                </a:effectLst>
              </a:rPr>
              <a:t>How has knowing that fact helped you this week?</a:t>
            </a:r>
          </a:p>
          <a:p>
            <a:pPr eaLnBrk="1" hangingPunct="1">
              <a:lnSpc>
                <a:spcPct val="90000"/>
              </a:lnSpc>
              <a:defRPr/>
            </a:pPr>
            <a:r>
              <a:rPr lang="en-CA" sz="2300" dirty="0">
                <a:effectLst>
                  <a:outerShdw blurRad="38100" dist="63500" dir="2700000" algn="tl">
                    <a:srgbClr val="000000"/>
                  </a:outerShdw>
                </a:effectLst>
              </a:rPr>
              <a:t>Did you tell a friend or family member that you are forgiven and that you have eternal </a:t>
            </a:r>
            <a:r>
              <a:rPr lang="en-CA" sz="2300" dirty="0" smtClean="0">
                <a:effectLst>
                  <a:outerShdw blurRad="38100" dist="63500" dir="2700000" algn="tl">
                    <a:srgbClr val="000000"/>
                  </a:outerShdw>
                </a:effectLst>
              </a:rPr>
              <a:t>life?</a:t>
            </a:r>
            <a:endParaRPr lang="en-CA" sz="2300" dirty="0">
              <a:effectLst>
                <a:outerShdw blurRad="38100" dist="63500" dir="2700000" algn="tl">
                  <a:srgbClr val="000000"/>
                </a:outerShdw>
              </a:effectLst>
            </a:endParaRPr>
          </a:p>
          <a:p>
            <a:pPr eaLnBrk="1" hangingPunct="1">
              <a:lnSpc>
                <a:spcPct val="90000"/>
              </a:lnSpc>
              <a:defRPr/>
            </a:pPr>
            <a:r>
              <a:rPr lang="en-CA" sz="2300" dirty="0">
                <a:effectLst>
                  <a:outerShdw blurRad="38100" dist="63500" dir="2700000" algn="tl">
                    <a:srgbClr val="000000"/>
                  </a:outerShdw>
                </a:effectLst>
              </a:rPr>
              <a:t>Share your experience with us.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919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nodeType="clickEffect">
                                  <p:stCondLst>
                                    <p:cond delay="0"/>
                                  </p:stCondLst>
                                  <p:childTnLst>
                                    <p:set>
                                      <p:cBhvr>
                                        <p:cTn id="10" dur="1" fill="hold">
                                          <p:stCondLst>
                                            <p:cond delay="0"/>
                                          </p:stCondLst>
                                        </p:cTn>
                                        <p:tgtEl>
                                          <p:spTgt spid="1191939">
                                            <p:txEl>
                                              <p:pRg st="0" end="0"/>
                                            </p:txEl>
                                          </p:spTgt>
                                        </p:tgtEl>
                                        <p:attrNameLst>
                                          <p:attrName>style.visibility</p:attrName>
                                        </p:attrNameLst>
                                      </p:cBhvr>
                                      <p:to>
                                        <p:strVal val="visible"/>
                                      </p:to>
                                    </p:set>
                                    <p:anim calcmode="lin" valueType="num">
                                      <p:cBhvr additive="base">
                                        <p:cTn id="11" dur="1000" fill="hold"/>
                                        <p:tgtEl>
                                          <p:spTgt spid="1191939">
                                            <p:txEl>
                                              <p:pRg st="0" end="0"/>
                                            </p:txEl>
                                          </p:spTgt>
                                        </p:tgtEl>
                                        <p:attrNameLst>
                                          <p:attrName>ppt_x</p:attrName>
                                        </p:attrNameLst>
                                      </p:cBhvr>
                                      <p:tavLst>
                                        <p:tav tm="0">
                                          <p:val>
                                            <p:strVal val="1+#ppt_w/2"/>
                                          </p:val>
                                        </p:tav>
                                        <p:tav tm="100000">
                                          <p:val>
                                            <p:strVal val="#ppt_x"/>
                                          </p:val>
                                        </p:tav>
                                      </p:tavLst>
                                    </p:anim>
                                    <p:anim calcmode="lin" valueType="num">
                                      <p:cBhvr additive="base">
                                        <p:cTn id="12" dur="1000" fill="hold"/>
                                        <p:tgtEl>
                                          <p:spTgt spid="11919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1191939">
                                            <p:txEl>
                                              <p:pRg st="1" end="1"/>
                                            </p:txEl>
                                          </p:spTgt>
                                        </p:tgtEl>
                                        <p:attrNameLst>
                                          <p:attrName>style.visibility</p:attrName>
                                        </p:attrNameLst>
                                      </p:cBhvr>
                                      <p:to>
                                        <p:strVal val="visible"/>
                                      </p:to>
                                    </p:set>
                                    <p:anim calcmode="lin" valueType="num">
                                      <p:cBhvr additive="base">
                                        <p:cTn id="17" dur="1000" fill="hold"/>
                                        <p:tgtEl>
                                          <p:spTgt spid="1191939">
                                            <p:txEl>
                                              <p:pRg st="1" end="1"/>
                                            </p:txEl>
                                          </p:spTgt>
                                        </p:tgtEl>
                                        <p:attrNameLst>
                                          <p:attrName>ppt_x</p:attrName>
                                        </p:attrNameLst>
                                      </p:cBhvr>
                                      <p:tavLst>
                                        <p:tav tm="0">
                                          <p:val>
                                            <p:strVal val="1+#ppt_w/2"/>
                                          </p:val>
                                        </p:tav>
                                        <p:tav tm="100000">
                                          <p:val>
                                            <p:strVal val="#ppt_x"/>
                                          </p:val>
                                        </p:tav>
                                      </p:tavLst>
                                    </p:anim>
                                    <p:anim calcmode="lin" valueType="num">
                                      <p:cBhvr additive="base">
                                        <p:cTn id="18" dur="1000" fill="hold"/>
                                        <p:tgtEl>
                                          <p:spTgt spid="11919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1191939">
                                            <p:txEl>
                                              <p:pRg st="2" end="2"/>
                                            </p:txEl>
                                          </p:spTgt>
                                        </p:tgtEl>
                                        <p:attrNameLst>
                                          <p:attrName>style.visibility</p:attrName>
                                        </p:attrNameLst>
                                      </p:cBhvr>
                                      <p:to>
                                        <p:strVal val="visible"/>
                                      </p:to>
                                    </p:set>
                                    <p:anim calcmode="lin" valueType="num">
                                      <p:cBhvr additive="base">
                                        <p:cTn id="23" dur="1000" fill="hold"/>
                                        <p:tgtEl>
                                          <p:spTgt spid="1191939">
                                            <p:txEl>
                                              <p:pRg st="2" end="2"/>
                                            </p:txEl>
                                          </p:spTgt>
                                        </p:tgtEl>
                                        <p:attrNameLst>
                                          <p:attrName>ppt_x</p:attrName>
                                        </p:attrNameLst>
                                      </p:cBhvr>
                                      <p:tavLst>
                                        <p:tav tm="0">
                                          <p:val>
                                            <p:strVal val="1+#ppt_w/2"/>
                                          </p:val>
                                        </p:tav>
                                        <p:tav tm="100000">
                                          <p:val>
                                            <p:strVal val="#ppt_x"/>
                                          </p:val>
                                        </p:tav>
                                      </p:tavLst>
                                    </p:anim>
                                    <p:anim calcmode="lin" valueType="num">
                                      <p:cBhvr additive="base">
                                        <p:cTn id="24" dur="1000" fill="hold"/>
                                        <p:tgtEl>
                                          <p:spTgt spid="119193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1191939">
                                            <p:txEl>
                                              <p:pRg st="3" end="3"/>
                                            </p:txEl>
                                          </p:spTgt>
                                        </p:tgtEl>
                                        <p:attrNameLst>
                                          <p:attrName>style.visibility</p:attrName>
                                        </p:attrNameLst>
                                      </p:cBhvr>
                                      <p:to>
                                        <p:strVal val="visible"/>
                                      </p:to>
                                    </p:set>
                                    <p:anim calcmode="lin" valueType="num">
                                      <p:cBhvr additive="base">
                                        <p:cTn id="29" dur="1000" fill="hold"/>
                                        <p:tgtEl>
                                          <p:spTgt spid="1191939">
                                            <p:txEl>
                                              <p:pRg st="3" end="3"/>
                                            </p:txEl>
                                          </p:spTgt>
                                        </p:tgtEl>
                                        <p:attrNameLst>
                                          <p:attrName>ppt_x</p:attrName>
                                        </p:attrNameLst>
                                      </p:cBhvr>
                                      <p:tavLst>
                                        <p:tav tm="0">
                                          <p:val>
                                            <p:strVal val="1+#ppt_w/2"/>
                                          </p:val>
                                        </p:tav>
                                        <p:tav tm="100000">
                                          <p:val>
                                            <p:strVal val="#ppt_x"/>
                                          </p:val>
                                        </p:tav>
                                      </p:tavLst>
                                    </p:anim>
                                    <p:anim calcmode="lin" valueType="num">
                                      <p:cBhvr additive="base">
                                        <p:cTn id="30" dur="1000" fill="hold"/>
                                        <p:tgtEl>
                                          <p:spTgt spid="1191939">
                                            <p:txEl>
                                              <p:pRg st="3" end="3"/>
                                            </p:txEl>
                                          </p:spTgt>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1191939">
                                            <p:txEl>
                                              <p:pRg st="4" end="4"/>
                                            </p:txEl>
                                          </p:spTgt>
                                        </p:tgtEl>
                                        <p:attrNameLst>
                                          <p:attrName>style.visibility</p:attrName>
                                        </p:attrNameLst>
                                      </p:cBhvr>
                                      <p:to>
                                        <p:strVal val="visible"/>
                                      </p:to>
                                    </p:set>
                                    <p:anim calcmode="lin" valueType="num">
                                      <p:cBhvr additive="base">
                                        <p:cTn id="33" dur="1000" fill="hold"/>
                                        <p:tgtEl>
                                          <p:spTgt spid="1191939">
                                            <p:txEl>
                                              <p:pRg st="4" end="4"/>
                                            </p:txEl>
                                          </p:spTgt>
                                        </p:tgtEl>
                                        <p:attrNameLst>
                                          <p:attrName>ppt_x</p:attrName>
                                        </p:attrNameLst>
                                      </p:cBhvr>
                                      <p:tavLst>
                                        <p:tav tm="0">
                                          <p:val>
                                            <p:strVal val="1+#ppt_w/2"/>
                                          </p:val>
                                        </p:tav>
                                        <p:tav tm="100000">
                                          <p:val>
                                            <p:strVal val="#ppt_x"/>
                                          </p:val>
                                        </p:tav>
                                      </p:tavLst>
                                    </p:anim>
                                    <p:anim calcmode="lin" valueType="num">
                                      <p:cBhvr additive="base">
                                        <p:cTn id="34" dur="1000" fill="hold"/>
                                        <p:tgtEl>
                                          <p:spTgt spid="119193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1938"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5570" name="Rectangle 2"/>
          <p:cNvSpPr>
            <a:spLocks noGrp="1" noChangeArrowheads="1"/>
          </p:cNvSpPr>
          <p:nvPr>
            <p:ph type="title"/>
          </p:nvPr>
        </p:nvSpPr>
        <p:spPr>
          <a:xfrm>
            <a:off x="1187624" y="555526"/>
            <a:ext cx="8157592" cy="1038225"/>
          </a:xfrm>
        </p:spPr>
        <p:txBody>
          <a:bodyPr/>
          <a:lstStyle/>
          <a:p>
            <a:pPr eaLnBrk="1" hangingPunct="1">
              <a:defRPr/>
            </a:pPr>
            <a:r>
              <a:rPr lang="en-CA" sz="3600" dirty="0">
                <a:solidFill>
                  <a:srgbClr val="FFFF00"/>
                </a:solidFill>
                <a:effectLst>
                  <a:outerShdw blurRad="38100" dist="63500" dir="2700000" algn="tl">
                    <a:srgbClr val="000000"/>
                  </a:outerShdw>
                </a:effectLst>
              </a:rPr>
              <a:t>Love and Acceptance:</a:t>
            </a:r>
            <a:br>
              <a:rPr lang="en-CA" sz="3600" dirty="0">
                <a:solidFill>
                  <a:srgbClr val="FFFF00"/>
                </a:solidFill>
                <a:effectLst>
                  <a:outerShdw blurRad="38100" dist="63500" dir="2700000" algn="tl">
                    <a:srgbClr val="000000"/>
                  </a:outerShdw>
                </a:effectLst>
              </a:rPr>
            </a:br>
            <a:r>
              <a:rPr lang="en-CA" sz="3000" dirty="0">
                <a:solidFill>
                  <a:srgbClr val="FFFF00"/>
                </a:solidFill>
                <a:effectLst>
                  <a:outerShdw blurRad="38100" dist="63500" dir="2700000" algn="tl">
                    <a:srgbClr val="000000"/>
                  </a:outerShdw>
                </a:effectLst>
              </a:rPr>
              <a:t>Thought Starters</a:t>
            </a:r>
          </a:p>
        </p:txBody>
      </p:sp>
      <p:sp>
        <p:nvSpPr>
          <p:cNvPr id="1005571" name="Rectangle 3"/>
          <p:cNvSpPr>
            <a:spLocks noGrp="1" noChangeArrowheads="1"/>
          </p:cNvSpPr>
          <p:nvPr>
            <p:ph type="body" idx="1"/>
          </p:nvPr>
        </p:nvSpPr>
        <p:spPr>
          <a:xfrm>
            <a:off x="1187624" y="1635646"/>
            <a:ext cx="6624736" cy="2376264"/>
          </a:xfrm>
        </p:spPr>
        <p:txBody>
          <a:bodyPr/>
          <a:lstStyle/>
          <a:p>
            <a:pPr eaLnBrk="1" hangingPunct="1">
              <a:defRPr/>
            </a:pPr>
            <a:r>
              <a:rPr lang="en-CA" sz="2600" dirty="0">
                <a:effectLst>
                  <a:outerShdw blurRad="38100" dist="63500" dir="2700000" algn="tl">
                    <a:srgbClr val="000000"/>
                  </a:outerShdw>
                </a:effectLst>
              </a:rPr>
              <a:t>Describe a time </a:t>
            </a:r>
            <a:r>
              <a:rPr lang="en-CA" sz="2600" dirty="0" smtClean="0">
                <a:effectLst>
                  <a:outerShdw blurRad="38100" dist="63500" dir="2700000" algn="tl">
                    <a:srgbClr val="000000"/>
                  </a:outerShdw>
                </a:effectLst>
              </a:rPr>
              <a:t>when you </a:t>
            </a:r>
            <a:r>
              <a:rPr lang="en-CA" sz="2600" dirty="0">
                <a:effectLst>
                  <a:outerShdw blurRad="38100" dist="63500" dir="2700000" algn="tl">
                    <a:srgbClr val="000000"/>
                  </a:outerShdw>
                </a:effectLst>
              </a:rPr>
              <a:t>felt most affirmed as a </a:t>
            </a:r>
            <a:r>
              <a:rPr lang="en-CA" sz="2600" dirty="0" smtClean="0">
                <a:effectLst>
                  <a:outerShdw blurRad="38100" dist="63500" dir="2700000" algn="tl">
                    <a:srgbClr val="000000"/>
                  </a:outerShdw>
                </a:effectLst>
              </a:rPr>
              <a:t>person.</a:t>
            </a:r>
            <a:endParaRPr lang="en-CA" sz="2600" dirty="0">
              <a:effectLst>
                <a:outerShdw blurRad="38100" dist="63500" dir="2700000" algn="tl">
                  <a:srgbClr val="000000"/>
                </a:outerShdw>
              </a:effectLst>
            </a:endParaRPr>
          </a:p>
          <a:p>
            <a:pPr eaLnBrk="1" hangingPunct="1">
              <a:defRPr/>
            </a:pPr>
            <a:r>
              <a:rPr lang="en-CA" sz="2600" dirty="0">
                <a:effectLst>
                  <a:outerShdw blurRad="38100" dist="63500" dir="2700000" algn="tl">
                    <a:srgbClr val="000000"/>
                  </a:outerShdw>
                </a:effectLst>
              </a:rPr>
              <a:t>Why was it a </a:t>
            </a:r>
            <a:r>
              <a:rPr lang="en-CA" sz="2600" dirty="0" smtClean="0">
                <a:effectLst>
                  <a:outerShdw blurRad="38100" dist="63500" dir="2700000" algn="tl">
                    <a:srgbClr val="000000"/>
                  </a:outerShdw>
                </a:effectLst>
              </a:rPr>
              <a:t>good experience </a:t>
            </a:r>
            <a:r>
              <a:rPr lang="en-CA" sz="2600" dirty="0">
                <a:effectLst>
                  <a:outerShdw blurRad="38100" dist="63500" dir="2700000" algn="tl">
                    <a:srgbClr val="000000"/>
                  </a:outerShdw>
                </a:effectLst>
              </a:rPr>
              <a:t>for </a:t>
            </a:r>
            <a:r>
              <a:rPr lang="en-CA" sz="2600" dirty="0" smtClean="0">
                <a:effectLst>
                  <a:outerShdw blurRad="38100" dist="63500" dir="2700000" algn="tl">
                    <a:srgbClr val="000000"/>
                  </a:outerShdw>
                </a:effectLst>
              </a:rPr>
              <a:t>you?</a:t>
            </a:r>
            <a:endParaRPr lang="en-CA" sz="2600" dirty="0">
              <a:effectLst>
                <a:outerShdw blurRad="38100" dist="63500" dir="2700000" algn="tl">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05571">
                                            <p:txEl>
                                              <p:pRg st="0" end="0"/>
                                            </p:txEl>
                                          </p:spTgt>
                                        </p:tgtEl>
                                        <p:attrNameLst>
                                          <p:attrName>style.visibility</p:attrName>
                                        </p:attrNameLst>
                                      </p:cBhvr>
                                      <p:to>
                                        <p:strVal val="visible"/>
                                      </p:to>
                                    </p:set>
                                    <p:animEffect transition="in" filter="dissolve">
                                      <p:cBhvr>
                                        <p:cTn id="7" dur="1000"/>
                                        <p:tgtEl>
                                          <p:spTgt spid="10055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05571">
                                            <p:txEl>
                                              <p:pRg st="1" end="1"/>
                                            </p:txEl>
                                          </p:spTgt>
                                        </p:tgtEl>
                                        <p:attrNameLst>
                                          <p:attrName>style.visibility</p:attrName>
                                        </p:attrNameLst>
                                      </p:cBhvr>
                                      <p:to>
                                        <p:strVal val="visible"/>
                                      </p:to>
                                    </p:set>
                                    <p:animEffect transition="in" filter="dissolve">
                                      <p:cBhvr>
                                        <p:cTn id="12" dur="1000"/>
                                        <p:tgtEl>
                                          <p:spTgt spid="10055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5571"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7618" name="Rectangle 2"/>
          <p:cNvSpPr>
            <a:spLocks noGrp="1" noChangeArrowheads="1"/>
          </p:cNvSpPr>
          <p:nvPr>
            <p:ph type="title"/>
          </p:nvPr>
        </p:nvSpPr>
        <p:spPr>
          <a:xfrm>
            <a:off x="1259632" y="483518"/>
            <a:ext cx="8229600" cy="648295"/>
          </a:xfrm>
        </p:spPr>
        <p:txBody>
          <a:bodyPr/>
          <a:lstStyle/>
          <a:p>
            <a:pPr eaLnBrk="1" hangingPunct="1">
              <a:defRPr/>
            </a:pPr>
            <a:r>
              <a:rPr lang="en-CA" sz="3600" dirty="0">
                <a:solidFill>
                  <a:srgbClr val="FFFF00"/>
                </a:solidFill>
                <a:effectLst>
                  <a:outerShdw blurRad="38100" dist="50800" dir="2700000" algn="tl">
                    <a:srgbClr val="000000"/>
                  </a:outerShdw>
                </a:effectLst>
              </a:rPr>
              <a:t>Our Greatest Need</a:t>
            </a:r>
          </a:p>
        </p:txBody>
      </p:sp>
      <p:sp>
        <p:nvSpPr>
          <p:cNvPr id="1007619" name="Rectangle 3"/>
          <p:cNvSpPr>
            <a:spLocks noGrp="1" noChangeArrowheads="1"/>
          </p:cNvSpPr>
          <p:nvPr>
            <p:ph type="body" idx="1"/>
          </p:nvPr>
        </p:nvSpPr>
        <p:spPr>
          <a:xfrm>
            <a:off x="1259632" y="1113235"/>
            <a:ext cx="6768752" cy="3780234"/>
          </a:xfrm>
        </p:spPr>
        <p:txBody>
          <a:bodyPr/>
          <a:lstStyle/>
          <a:p>
            <a:pPr eaLnBrk="1" hangingPunct="1">
              <a:lnSpc>
                <a:spcPct val="90000"/>
              </a:lnSpc>
              <a:defRPr/>
            </a:pPr>
            <a:r>
              <a:rPr lang="en-CA" sz="2400" dirty="0">
                <a:effectLst>
                  <a:outerShdw blurRad="38100" dist="63500" dir="2700000" algn="tl">
                    <a:srgbClr val="000000"/>
                  </a:outerShdw>
                </a:effectLst>
              </a:rPr>
              <a:t>They say that our greatest need is to love and to be loved.</a:t>
            </a:r>
          </a:p>
          <a:p>
            <a:pPr eaLnBrk="1" hangingPunct="1">
              <a:lnSpc>
                <a:spcPct val="90000"/>
              </a:lnSpc>
              <a:defRPr/>
            </a:pPr>
            <a:r>
              <a:rPr lang="en-CA" sz="2400" dirty="0">
                <a:effectLst>
                  <a:outerShdw blurRad="38100" dist="63500" dir="2700000" algn="tl">
                    <a:srgbClr val="000000"/>
                  </a:outerShdw>
                </a:effectLst>
              </a:rPr>
              <a:t>Why do you think this is true?</a:t>
            </a:r>
          </a:p>
          <a:p>
            <a:pPr eaLnBrk="1" hangingPunct="1">
              <a:lnSpc>
                <a:spcPct val="90000"/>
              </a:lnSpc>
              <a:defRPr/>
            </a:pPr>
            <a:r>
              <a:rPr lang="en-CA" sz="2400" dirty="0">
                <a:effectLst>
                  <a:outerShdw blurRad="38100" dist="63500" dir="2700000" algn="tl">
                    <a:srgbClr val="000000"/>
                  </a:outerShdw>
                </a:effectLst>
              </a:rPr>
              <a:t>What other human has shown you the most love and acceptance?</a:t>
            </a:r>
          </a:p>
          <a:p>
            <a:pPr eaLnBrk="1" hangingPunct="1">
              <a:lnSpc>
                <a:spcPct val="90000"/>
              </a:lnSpc>
              <a:defRPr/>
            </a:pPr>
            <a:r>
              <a:rPr lang="en-CA" sz="2400" dirty="0">
                <a:effectLst>
                  <a:outerShdw blurRad="38100" dist="63500" dir="2700000" algn="tl">
                    <a:srgbClr val="000000"/>
                  </a:outerShdw>
                </a:effectLst>
              </a:rPr>
              <a:t>What was the basis for that love and acceptance?</a:t>
            </a:r>
          </a:p>
          <a:p>
            <a:pPr eaLnBrk="1" hangingPunct="1">
              <a:lnSpc>
                <a:spcPct val="90000"/>
              </a:lnSpc>
              <a:defRPr/>
            </a:pPr>
            <a:r>
              <a:rPr lang="en-CA" sz="2400" dirty="0">
                <a:effectLst>
                  <a:outerShdw blurRad="38100" dist="63500" dir="2700000" algn="tl">
                    <a:srgbClr val="000000"/>
                  </a:outerShdw>
                </a:effectLst>
              </a:rPr>
              <a:t>We are programmed from early childhood that acceptance is based on our performance.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07619">
                                            <p:txEl>
                                              <p:pRg st="0" end="0"/>
                                            </p:txEl>
                                          </p:spTgt>
                                        </p:tgtEl>
                                        <p:attrNameLst>
                                          <p:attrName>style.visibility</p:attrName>
                                        </p:attrNameLst>
                                      </p:cBhvr>
                                      <p:to>
                                        <p:strVal val="visible"/>
                                      </p:to>
                                    </p:set>
                                    <p:anim calcmode="lin" valueType="num">
                                      <p:cBhvr additive="base">
                                        <p:cTn id="7" dur="1000" fill="hold"/>
                                        <p:tgtEl>
                                          <p:spTgt spid="1007619">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100761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007619">
                                            <p:txEl>
                                              <p:pRg st="1" end="1"/>
                                            </p:txEl>
                                          </p:spTgt>
                                        </p:tgtEl>
                                        <p:attrNameLst>
                                          <p:attrName>style.visibility</p:attrName>
                                        </p:attrNameLst>
                                      </p:cBhvr>
                                      <p:to>
                                        <p:strVal val="visible"/>
                                      </p:to>
                                    </p:set>
                                    <p:anim calcmode="lin" valueType="num">
                                      <p:cBhvr additive="base">
                                        <p:cTn id="13" dur="1000" fill="hold"/>
                                        <p:tgtEl>
                                          <p:spTgt spid="1007619">
                                            <p:txEl>
                                              <p:pRg st="1" end="1"/>
                                            </p:txEl>
                                          </p:spTgt>
                                        </p:tgtEl>
                                        <p:attrNameLst>
                                          <p:attrName>ppt_x</p:attrName>
                                        </p:attrNameLst>
                                      </p:cBhvr>
                                      <p:tavLst>
                                        <p:tav tm="0">
                                          <p:val>
                                            <p:strVal val="1+#ppt_w/2"/>
                                          </p:val>
                                        </p:tav>
                                        <p:tav tm="100000">
                                          <p:val>
                                            <p:strVal val="#ppt_x"/>
                                          </p:val>
                                        </p:tav>
                                      </p:tavLst>
                                    </p:anim>
                                    <p:anim calcmode="lin" valueType="num">
                                      <p:cBhvr additive="base">
                                        <p:cTn id="14" dur="1000" fill="hold"/>
                                        <p:tgtEl>
                                          <p:spTgt spid="100761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007619">
                                            <p:txEl>
                                              <p:pRg st="2" end="2"/>
                                            </p:txEl>
                                          </p:spTgt>
                                        </p:tgtEl>
                                        <p:attrNameLst>
                                          <p:attrName>style.visibility</p:attrName>
                                        </p:attrNameLst>
                                      </p:cBhvr>
                                      <p:to>
                                        <p:strVal val="visible"/>
                                      </p:to>
                                    </p:set>
                                    <p:anim calcmode="lin" valueType="num">
                                      <p:cBhvr additive="base">
                                        <p:cTn id="19" dur="1000" fill="hold"/>
                                        <p:tgtEl>
                                          <p:spTgt spid="1007619">
                                            <p:txEl>
                                              <p:pRg st="2" end="2"/>
                                            </p:txEl>
                                          </p:spTgt>
                                        </p:tgtEl>
                                        <p:attrNameLst>
                                          <p:attrName>ppt_x</p:attrName>
                                        </p:attrNameLst>
                                      </p:cBhvr>
                                      <p:tavLst>
                                        <p:tav tm="0">
                                          <p:val>
                                            <p:strVal val="1+#ppt_w/2"/>
                                          </p:val>
                                        </p:tav>
                                        <p:tav tm="100000">
                                          <p:val>
                                            <p:strVal val="#ppt_x"/>
                                          </p:val>
                                        </p:tav>
                                      </p:tavLst>
                                    </p:anim>
                                    <p:anim calcmode="lin" valueType="num">
                                      <p:cBhvr additive="base">
                                        <p:cTn id="20" dur="1000" fill="hold"/>
                                        <p:tgtEl>
                                          <p:spTgt spid="100761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007619">
                                            <p:txEl>
                                              <p:pRg st="3" end="3"/>
                                            </p:txEl>
                                          </p:spTgt>
                                        </p:tgtEl>
                                        <p:attrNameLst>
                                          <p:attrName>style.visibility</p:attrName>
                                        </p:attrNameLst>
                                      </p:cBhvr>
                                      <p:to>
                                        <p:strVal val="visible"/>
                                      </p:to>
                                    </p:set>
                                    <p:anim calcmode="lin" valueType="num">
                                      <p:cBhvr additive="base">
                                        <p:cTn id="25" dur="1000" fill="hold"/>
                                        <p:tgtEl>
                                          <p:spTgt spid="1007619">
                                            <p:txEl>
                                              <p:pRg st="3" end="3"/>
                                            </p:txEl>
                                          </p:spTgt>
                                        </p:tgtEl>
                                        <p:attrNameLst>
                                          <p:attrName>ppt_x</p:attrName>
                                        </p:attrNameLst>
                                      </p:cBhvr>
                                      <p:tavLst>
                                        <p:tav tm="0">
                                          <p:val>
                                            <p:strVal val="1+#ppt_w/2"/>
                                          </p:val>
                                        </p:tav>
                                        <p:tav tm="100000">
                                          <p:val>
                                            <p:strVal val="#ppt_x"/>
                                          </p:val>
                                        </p:tav>
                                      </p:tavLst>
                                    </p:anim>
                                    <p:anim calcmode="lin" valueType="num">
                                      <p:cBhvr additive="base">
                                        <p:cTn id="26" dur="1000" fill="hold"/>
                                        <p:tgtEl>
                                          <p:spTgt spid="100761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007619">
                                            <p:txEl>
                                              <p:pRg st="4" end="4"/>
                                            </p:txEl>
                                          </p:spTgt>
                                        </p:tgtEl>
                                        <p:attrNameLst>
                                          <p:attrName>style.visibility</p:attrName>
                                        </p:attrNameLst>
                                      </p:cBhvr>
                                      <p:to>
                                        <p:strVal val="visible"/>
                                      </p:to>
                                    </p:set>
                                    <p:anim calcmode="lin" valueType="num">
                                      <p:cBhvr additive="base">
                                        <p:cTn id="31" dur="1000" fill="hold"/>
                                        <p:tgtEl>
                                          <p:spTgt spid="1007619">
                                            <p:txEl>
                                              <p:pRg st="4" end="4"/>
                                            </p:txEl>
                                          </p:spTgt>
                                        </p:tgtEl>
                                        <p:attrNameLst>
                                          <p:attrName>ppt_x</p:attrName>
                                        </p:attrNameLst>
                                      </p:cBhvr>
                                      <p:tavLst>
                                        <p:tav tm="0">
                                          <p:val>
                                            <p:strVal val="1+#ppt_w/2"/>
                                          </p:val>
                                        </p:tav>
                                        <p:tav tm="100000">
                                          <p:val>
                                            <p:strVal val="#ppt_x"/>
                                          </p:val>
                                        </p:tav>
                                      </p:tavLst>
                                    </p:anim>
                                    <p:anim calcmode="lin" valueType="num">
                                      <p:cBhvr additive="base">
                                        <p:cTn id="32" dur="1000" fill="hold"/>
                                        <p:tgtEl>
                                          <p:spTgt spid="100761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7619"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9666" name="Rectangle 2"/>
          <p:cNvSpPr>
            <a:spLocks noGrp="1" noChangeArrowheads="1"/>
          </p:cNvSpPr>
          <p:nvPr>
            <p:ph type="title"/>
          </p:nvPr>
        </p:nvSpPr>
        <p:spPr>
          <a:xfrm>
            <a:off x="1259632" y="483518"/>
            <a:ext cx="2592288" cy="648295"/>
          </a:xfrm>
        </p:spPr>
        <p:txBody>
          <a:bodyPr/>
          <a:lstStyle/>
          <a:p>
            <a:pPr eaLnBrk="1" hangingPunct="1">
              <a:defRPr/>
            </a:pPr>
            <a:r>
              <a:rPr lang="en-CA" sz="3600" dirty="0">
                <a:solidFill>
                  <a:srgbClr val="FFFF00"/>
                </a:solidFill>
                <a:effectLst>
                  <a:outerShdw blurRad="38100" dist="50800" dir="2700000" algn="tl">
                    <a:srgbClr val="000000"/>
                  </a:outerShdw>
                </a:effectLst>
              </a:rPr>
              <a:t>Rejection</a:t>
            </a:r>
          </a:p>
        </p:txBody>
      </p:sp>
      <p:sp>
        <p:nvSpPr>
          <p:cNvPr id="1009667" name="Rectangle 3"/>
          <p:cNvSpPr>
            <a:spLocks noGrp="1" noChangeArrowheads="1"/>
          </p:cNvSpPr>
          <p:nvPr>
            <p:ph type="body" idx="1"/>
          </p:nvPr>
        </p:nvSpPr>
        <p:spPr>
          <a:xfrm>
            <a:off x="1259632" y="1131590"/>
            <a:ext cx="6552728" cy="3312368"/>
          </a:xfrm>
        </p:spPr>
        <p:txBody>
          <a:bodyPr/>
          <a:lstStyle/>
          <a:p>
            <a:pPr eaLnBrk="1" hangingPunct="1">
              <a:defRPr/>
            </a:pPr>
            <a:r>
              <a:rPr lang="en-CA" sz="2600" dirty="0">
                <a:effectLst>
                  <a:outerShdw blurRad="38100" dist="63500" dir="2700000" algn="tl">
                    <a:srgbClr val="000000"/>
                  </a:outerShdw>
                </a:effectLst>
              </a:rPr>
              <a:t>To be rejected is a very damaging response from people especially those you look up to!</a:t>
            </a:r>
          </a:p>
          <a:p>
            <a:pPr eaLnBrk="1" hangingPunct="1">
              <a:defRPr/>
            </a:pPr>
            <a:r>
              <a:rPr lang="en-CA" sz="2600" dirty="0">
                <a:effectLst>
                  <a:outerShdw blurRad="38100" dist="63500" dir="2700000" algn="tl">
                    <a:srgbClr val="000000"/>
                  </a:outerShdw>
                </a:effectLst>
              </a:rPr>
              <a:t>Why is that true?</a:t>
            </a:r>
          </a:p>
          <a:p>
            <a:pPr eaLnBrk="1" hangingPunct="1">
              <a:defRPr/>
            </a:pPr>
            <a:r>
              <a:rPr lang="en-CA" sz="2600" dirty="0">
                <a:effectLst>
                  <a:outerShdw blurRad="38100" dist="63500" dir="2700000" algn="tl">
                    <a:srgbClr val="000000"/>
                  </a:outerShdw>
                </a:effectLst>
              </a:rPr>
              <a:t>We have all </a:t>
            </a:r>
            <a:r>
              <a:rPr lang="en-CA" sz="2600" dirty="0" smtClean="0">
                <a:effectLst>
                  <a:outerShdw blurRad="38100" dist="63500" dir="2700000" algn="tl">
                    <a:srgbClr val="000000"/>
                  </a:outerShdw>
                </a:effectLst>
              </a:rPr>
              <a:t>experienced rejection </a:t>
            </a:r>
            <a:r>
              <a:rPr lang="en-CA" sz="2600" dirty="0">
                <a:effectLst>
                  <a:outerShdw blurRad="38100" dist="63500" dir="2700000" algn="tl">
                    <a:srgbClr val="000000"/>
                  </a:outerShdw>
                </a:effectLst>
              </a:rPr>
              <a:t>in </a:t>
            </a:r>
            <a:r>
              <a:rPr lang="en-CA" sz="2600" dirty="0" smtClean="0">
                <a:effectLst>
                  <a:outerShdw blurRad="38100" dist="63500" dir="2700000" algn="tl">
                    <a:srgbClr val="000000"/>
                  </a:outerShdw>
                </a:effectLst>
              </a:rPr>
              <a:t>our </a:t>
            </a:r>
            <a:r>
              <a:rPr lang="en-CA" sz="2600" dirty="0">
                <a:effectLst>
                  <a:outerShdw blurRad="38100" dist="63500" dir="2700000" algn="tl">
                    <a:srgbClr val="000000"/>
                  </a:outerShdw>
                </a:effectLst>
              </a:rPr>
              <a:t>lives.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09667">
                                            <p:txEl>
                                              <p:pRg st="0" end="0"/>
                                            </p:txEl>
                                          </p:spTgt>
                                        </p:tgtEl>
                                        <p:attrNameLst>
                                          <p:attrName>style.visibility</p:attrName>
                                        </p:attrNameLst>
                                      </p:cBhvr>
                                      <p:to>
                                        <p:strVal val="visible"/>
                                      </p:to>
                                    </p:set>
                                    <p:animEffect transition="in" filter="fade">
                                      <p:cBhvr>
                                        <p:cTn id="7" dur="1000"/>
                                        <p:tgtEl>
                                          <p:spTgt spid="10096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09667">
                                            <p:txEl>
                                              <p:pRg st="1" end="1"/>
                                            </p:txEl>
                                          </p:spTgt>
                                        </p:tgtEl>
                                        <p:attrNameLst>
                                          <p:attrName>style.visibility</p:attrName>
                                        </p:attrNameLst>
                                      </p:cBhvr>
                                      <p:to>
                                        <p:strVal val="visible"/>
                                      </p:to>
                                    </p:set>
                                    <p:animEffect transition="in" filter="fade">
                                      <p:cBhvr>
                                        <p:cTn id="12" dur="1000"/>
                                        <p:tgtEl>
                                          <p:spTgt spid="10096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09667">
                                            <p:txEl>
                                              <p:pRg st="2" end="2"/>
                                            </p:txEl>
                                          </p:spTgt>
                                        </p:tgtEl>
                                        <p:attrNameLst>
                                          <p:attrName>style.visibility</p:attrName>
                                        </p:attrNameLst>
                                      </p:cBhvr>
                                      <p:to>
                                        <p:strVal val="visible"/>
                                      </p:to>
                                    </p:set>
                                    <p:animEffect transition="in" filter="fade">
                                      <p:cBhvr>
                                        <p:cTn id="17" dur="1000"/>
                                        <p:tgtEl>
                                          <p:spTgt spid="10096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9667"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62" name="Rectangle 2"/>
          <p:cNvSpPr>
            <a:spLocks noGrp="1" noChangeArrowheads="1"/>
          </p:cNvSpPr>
          <p:nvPr>
            <p:ph type="title"/>
          </p:nvPr>
        </p:nvSpPr>
        <p:spPr>
          <a:xfrm>
            <a:off x="1187624" y="483518"/>
            <a:ext cx="6264696" cy="648295"/>
          </a:xfrm>
        </p:spPr>
        <p:txBody>
          <a:bodyPr/>
          <a:lstStyle/>
          <a:p>
            <a:pPr eaLnBrk="1" hangingPunct="1">
              <a:defRPr/>
            </a:pPr>
            <a:r>
              <a:rPr lang="en-CA" sz="3600" dirty="0">
                <a:solidFill>
                  <a:srgbClr val="FFFF00"/>
                </a:solidFill>
                <a:effectLst>
                  <a:outerShdw blurRad="38100" dist="50800" dir="2700000" algn="tl">
                    <a:srgbClr val="000000"/>
                  </a:outerShdw>
                </a:effectLst>
              </a:rPr>
              <a:t>Rejection Takes Many Forms</a:t>
            </a:r>
          </a:p>
        </p:txBody>
      </p:sp>
      <p:sp>
        <p:nvSpPr>
          <p:cNvPr id="1013763" name="Rectangle 3"/>
          <p:cNvSpPr>
            <a:spLocks noGrp="1" noChangeArrowheads="1"/>
          </p:cNvSpPr>
          <p:nvPr>
            <p:ph type="body" idx="1"/>
          </p:nvPr>
        </p:nvSpPr>
        <p:spPr>
          <a:xfrm>
            <a:off x="1187624" y="1131590"/>
            <a:ext cx="6768752" cy="3464719"/>
          </a:xfrm>
        </p:spPr>
        <p:txBody>
          <a:bodyPr/>
          <a:lstStyle/>
          <a:p>
            <a:pPr eaLnBrk="1" hangingPunct="1">
              <a:defRPr/>
            </a:pPr>
            <a:r>
              <a:rPr lang="en-CA" sz="2400" dirty="0">
                <a:effectLst>
                  <a:outerShdw blurRad="38100" dist="63500" dir="2700000" algn="tl">
                    <a:srgbClr val="000000"/>
                  </a:outerShdw>
                </a:effectLst>
              </a:rPr>
              <a:t>In his excellent books, “The Ins and Out of Rejection”  and “The Handbook to Happiness” Dr. Charles Solomon suggests that rejection manifests itself in many ways, but they could be listed in two categories: </a:t>
            </a:r>
          </a:p>
          <a:p>
            <a:pPr lvl="1" eaLnBrk="1" hangingPunct="1">
              <a:defRPr/>
            </a:pPr>
            <a:r>
              <a:rPr lang="en-CA" sz="2400" dirty="0">
                <a:effectLst>
                  <a:outerShdw blurRad="38100" dist="63500" dir="2700000" algn="tl">
                    <a:srgbClr val="000000"/>
                  </a:outerShdw>
                </a:effectLst>
              </a:rPr>
              <a:t>Overt (open and obvious rejection) and</a:t>
            </a:r>
          </a:p>
          <a:p>
            <a:pPr lvl="1" eaLnBrk="1" hangingPunct="1">
              <a:defRPr/>
            </a:pPr>
            <a:r>
              <a:rPr lang="en-CA" sz="2400" dirty="0">
                <a:effectLst>
                  <a:outerShdw blurRad="38100" dist="63500" dir="2700000" algn="tl">
                    <a:srgbClr val="000000"/>
                  </a:outerShdw>
                </a:effectLst>
              </a:rPr>
              <a:t>Covert (Subtle rejection) – you may hear “I love you”, but you may sense that you are not loved.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13763">
                                            <p:txEl>
                                              <p:pRg st="0" end="0"/>
                                            </p:txEl>
                                          </p:spTgt>
                                        </p:tgtEl>
                                        <p:attrNameLst>
                                          <p:attrName>style.visibility</p:attrName>
                                        </p:attrNameLst>
                                      </p:cBhvr>
                                      <p:to>
                                        <p:strVal val="visible"/>
                                      </p:to>
                                    </p:set>
                                    <p:animEffect transition="in" filter="fade">
                                      <p:cBhvr>
                                        <p:cTn id="7" dur="1000"/>
                                        <p:tgtEl>
                                          <p:spTgt spid="10137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13763">
                                            <p:txEl>
                                              <p:pRg st="1" end="1"/>
                                            </p:txEl>
                                          </p:spTgt>
                                        </p:tgtEl>
                                        <p:attrNameLst>
                                          <p:attrName>style.visibility</p:attrName>
                                        </p:attrNameLst>
                                      </p:cBhvr>
                                      <p:to>
                                        <p:strVal val="visible"/>
                                      </p:to>
                                    </p:set>
                                    <p:animEffect transition="in" filter="fade">
                                      <p:cBhvr>
                                        <p:cTn id="12" dur="1000"/>
                                        <p:tgtEl>
                                          <p:spTgt spid="10137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13763">
                                            <p:txEl>
                                              <p:pRg st="2" end="2"/>
                                            </p:txEl>
                                          </p:spTgt>
                                        </p:tgtEl>
                                        <p:attrNameLst>
                                          <p:attrName>style.visibility</p:attrName>
                                        </p:attrNameLst>
                                      </p:cBhvr>
                                      <p:to>
                                        <p:strVal val="visible"/>
                                      </p:to>
                                    </p:set>
                                    <p:animEffect transition="in" filter="fade">
                                      <p:cBhvr>
                                        <p:cTn id="17" dur="1000"/>
                                        <p:tgtEl>
                                          <p:spTgt spid="10137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63"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5810" name="Rectangle 2"/>
          <p:cNvSpPr>
            <a:spLocks noGrp="1" noChangeArrowheads="1"/>
          </p:cNvSpPr>
          <p:nvPr>
            <p:ph type="title"/>
          </p:nvPr>
        </p:nvSpPr>
        <p:spPr>
          <a:xfrm>
            <a:off x="1259632" y="483518"/>
            <a:ext cx="8229600" cy="576287"/>
          </a:xfrm>
        </p:spPr>
        <p:txBody>
          <a:bodyPr/>
          <a:lstStyle/>
          <a:p>
            <a:pPr eaLnBrk="1" hangingPunct="1">
              <a:defRPr/>
            </a:pPr>
            <a:r>
              <a:rPr lang="en-CA" sz="3600" dirty="0">
                <a:solidFill>
                  <a:srgbClr val="FFFF00"/>
                </a:solidFill>
                <a:effectLst>
                  <a:outerShdw blurRad="38100" dist="50800" dir="2700000" algn="tl">
                    <a:srgbClr val="000000"/>
                  </a:outerShdw>
                </a:effectLst>
              </a:rPr>
              <a:t>Overt Rejection</a:t>
            </a:r>
          </a:p>
        </p:txBody>
      </p:sp>
      <p:sp>
        <p:nvSpPr>
          <p:cNvPr id="1015811" name="Rectangle 3"/>
          <p:cNvSpPr>
            <a:spLocks noGrp="1" noChangeArrowheads="1"/>
          </p:cNvSpPr>
          <p:nvPr>
            <p:ph type="body" idx="1"/>
          </p:nvPr>
        </p:nvSpPr>
        <p:spPr>
          <a:xfrm>
            <a:off x="1259632" y="1059582"/>
            <a:ext cx="6840760" cy="3744416"/>
          </a:xfrm>
        </p:spPr>
        <p:txBody>
          <a:bodyPr/>
          <a:lstStyle/>
          <a:p>
            <a:pPr eaLnBrk="1" hangingPunct="1">
              <a:defRPr/>
            </a:pPr>
            <a:r>
              <a:rPr lang="en-CA" sz="2100" dirty="0">
                <a:effectLst>
                  <a:outerShdw blurRad="38100" dist="63500" dir="2700000" algn="tl">
                    <a:srgbClr val="000000"/>
                  </a:outerShdw>
                </a:effectLst>
              </a:rPr>
              <a:t>You know you have been rejected when your mother or father says, </a:t>
            </a:r>
          </a:p>
          <a:p>
            <a:pPr lvl="1" eaLnBrk="1" hangingPunct="1">
              <a:defRPr/>
            </a:pPr>
            <a:r>
              <a:rPr lang="en-CA" sz="2100" dirty="0">
                <a:effectLst>
                  <a:outerShdw blurRad="38100" dist="63500" dir="2700000" algn="tl">
                    <a:srgbClr val="000000"/>
                  </a:outerShdw>
                </a:effectLst>
              </a:rPr>
              <a:t>“I wish you had never been born!”, or</a:t>
            </a:r>
          </a:p>
          <a:p>
            <a:pPr lvl="1" eaLnBrk="1" hangingPunct="1">
              <a:defRPr/>
            </a:pPr>
            <a:r>
              <a:rPr lang="en-CA" sz="2100" dirty="0">
                <a:effectLst>
                  <a:outerShdw blurRad="38100" dist="63500" dir="2700000" algn="tl">
                    <a:srgbClr val="000000"/>
                  </a:outerShdw>
                </a:effectLst>
              </a:rPr>
              <a:t>“You will never amount to anything!” or</a:t>
            </a:r>
          </a:p>
          <a:p>
            <a:pPr lvl="1" eaLnBrk="1" hangingPunct="1">
              <a:defRPr/>
            </a:pPr>
            <a:r>
              <a:rPr lang="en-CA" sz="2100" dirty="0">
                <a:effectLst>
                  <a:outerShdw blurRad="38100" dist="63500" dir="2700000" algn="tl">
                    <a:srgbClr val="000000"/>
                  </a:outerShdw>
                </a:effectLst>
              </a:rPr>
              <a:t>“Why can’t you be more like your brother?”</a:t>
            </a:r>
          </a:p>
          <a:p>
            <a:pPr lvl="1" eaLnBrk="1" hangingPunct="1">
              <a:defRPr/>
            </a:pPr>
            <a:r>
              <a:rPr lang="en-CA" sz="2100" dirty="0">
                <a:effectLst>
                  <a:outerShdw blurRad="38100" dist="63500" dir="2700000" algn="tl">
                    <a:srgbClr val="000000"/>
                  </a:outerShdw>
                </a:effectLst>
              </a:rPr>
              <a:t>You could develop feelings of being unwanted, unloved and worthless! (Worth less than….)</a:t>
            </a:r>
          </a:p>
          <a:p>
            <a:pPr lvl="1" eaLnBrk="1" hangingPunct="1">
              <a:defRPr/>
            </a:pPr>
            <a:r>
              <a:rPr lang="en-CA" sz="2100" dirty="0">
                <a:effectLst>
                  <a:outerShdw blurRad="38100" dist="63500" dir="2700000" algn="tl">
                    <a:srgbClr val="000000"/>
                  </a:outerShdw>
                </a:effectLst>
              </a:rPr>
              <a:t>Feeling unworthy you often will reject yourself.</a:t>
            </a:r>
          </a:p>
          <a:p>
            <a:pPr lvl="1" eaLnBrk="1" hangingPunct="1">
              <a:defRPr/>
            </a:pPr>
            <a:r>
              <a:rPr lang="en-CA" sz="2100" dirty="0">
                <a:effectLst>
                  <a:outerShdw blurRad="38100" dist="63500" dir="2700000" algn="tl">
                    <a:srgbClr val="000000"/>
                  </a:outerShdw>
                </a:effectLst>
              </a:rPr>
              <a:t>With Overt Rejection you will probably have some understanding of why you behave as you do.</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015811">
                                            <p:txEl>
                                              <p:pRg st="0" end="0"/>
                                            </p:txEl>
                                          </p:spTgt>
                                        </p:tgtEl>
                                        <p:attrNameLst>
                                          <p:attrName>style.visibility</p:attrName>
                                        </p:attrNameLst>
                                      </p:cBhvr>
                                      <p:to>
                                        <p:strVal val="visible"/>
                                      </p:to>
                                    </p:set>
                                    <p:anim calcmode="lin" valueType="num">
                                      <p:cBhvr>
                                        <p:cTn id="7" dur="1000" fill="hold"/>
                                        <p:tgtEl>
                                          <p:spTgt spid="1015811">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015811">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01581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015811">
                                            <p:txEl>
                                              <p:pRg st="1" end="1"/>
                                            </p:txEl>
                                          </p:spTgt>
                                        </p:tgtEl>
                                        <p:attrNameLst>
                                          <p:attrName>style.visibility</p:attrName>
                                        </p:attrNameLst>
                                      </p:cBhvr>
                                      <p:to>
                                        <p:strVal val="visible"/>
                                      </p:to>
                                    </p:set>
                                    <p:anim calcmode="lin" valueType="num">
                                      <p:cBhvr>
                                        <p:cTn id="14" dur="1000" fill="hold"/>
                                        <p:tgtEl>
                                          <p:spTgt spid="1015811">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1015811">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101581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015811">
                                            <p:txEl>
                                              <p:pRg st="2" end="2"/>
                                            </p:txEl>
                                          </p:spTgt>
                                        </p:tgtEl>
                                        <p:attrNameLst>
                                          <p:attrName>style.visibility</p:attrName>
                                        </p:attrNameLst>
                                      </p:cBhvr>
                                      <p:to>
                                        <p:strVal val="visible"/>
                                      </p:to>
                                    </p:set>
                                    <p:anim calcmode="lin" valueType="num">
                                      <p:cBhvr>
                                        <p:cTn id="21" dur="1000" fill="hold"/>
                                        <p:tgtEl>
                                          <p:spTgt spid="1015811">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1015811">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101581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1015811">
                                            <p:txEl>
                                              <p:pRg st="3" end="3"/>
                                            </p:txEl>
                                          </p:spTgt>
                                        </p:tgtEl>
                                        <p:attrNameLst>
                                          <p:attrName>style.visibility</p:attrName>
                                        </p:attrNameLst>
                                      </p:cBhvr>
                                      <p:to>
                                        <p:strVal val="visible"/>
                                      </p:to>
                                    </p:set>
                                    <p:anim calcmode="lin" valueType="num">
                                      <p:cBhvr>
                                        <p:cTn id="28" dur="1000" fill="hold"/>
                                        <p:tgtEl>
                                          <p:spTgt spid="1015811">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1015811">
                                            <p:txEl>
                                              <p:pRg st="3" end="3"/>
                                            </p:txEl>
                                          </p:spTgt>
                                        </p:tgtEl>
                                        <p:attrNameLst>
                                          <p:attrName>ppt_h</p:attrName>
                                        </p:attrNameLst>
                                      </p:cBhvr>
                                      <p:tavLst>
                                        <p:tav tm="0">
                                          <p:val>
                                            <p:fltVal val="0"/>
                                          </p:val>
                                        </p:tav>
                                        <p:tav tm="100000">
                                          <p:val>
                                            <p:strVal val="#ppt_h"/>
                                          </p:val>
                                        </p:tav>
                                      </p:tavLst>
                                    </p:anim>
                                    <p:animEffect transition="in" filter="fade">
                                      <p:cBhvr>
                                        <p:cTn id="30" dur="1000"/>
                                        <p:tgtEl>
                                          <p:spTgt spid="1015811">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1015811">
                                            <p:txEl>
                                              <p:pRg st="4" end="4"/>
                                            </p:txEl>
                                          </p:spTgt>
                                        </p:tgtEl>
                                        <p:attrNameLst>
                                          <p:attrName>style.visibility</p:attrName>
                                        </p:attrNameLst>
                                      </p:cBhvr>
                                      <p:to>
                                        <p:strVal val="visible"/>
                                      </p:to>
                                    </p:set>
                                    <p:anim calcmode="lin" valueType="num">
                                      <p:cBhvr>
                                        <p:cTn id="35" dur="1000" fill="hold"/>
                                        <p:tgtEl>
                                          <p:spTgt spid="1015811">
                                            <p:txEl>
                                              <p:pRg st="4" end="4"/>
                                            </p:txEl>
                                          </p:spTgt>
                                        </p:tgtEl>
                                        <p:attrNameLst>
                                          <p:attrName>ppt_w</p:attrName>
                                        </p:attrNameLst>
                                      </p:cBhvr>
                                      <p:tavLst>
                                        <p:tav tm="0">
                                          <p:val>
                                            <p:fltVal val="0"/>
                                          </p:val>
                                        </p:tav>
                                        <p:tav tm="100000">
                                          <p:val>
                                            <p:strVal val="#ppt_w"/>
                                          </p:val>
                                        </p:tav>
                                      </p:tavLst>
                                    </p:anim>
                                    <p:anim calcmode="lin" valueType="num">
                                      <p:cBhvr>
                                        <p:cTn id="36" dur="1000" fill="hold"/>
                                        <p:tgtEl>
                                          <p:spTgt spid="1015811">
                                            <p:txEl>
                                              <p:pRg st="4" end="4"/>
                                            </p:txEl>
                                          </p:spTgt>
                                        </p:tgtEl>
                                        <p:attrNameLst>
                                          <p:attrName>ppt_h</p:attrName>
                                        </p:attrNameLst>
                                      </p:cBhvr>
                                      <p:tavLst>
                                        <p:tav tm="0">
                                          <p:val>
                                            <p:fltVal val="0"/>
                                          </p:val>
                                        </p:tav>
                                        <p:tav tm="100000">
                                          <p:val>
                                            <p:strVal val="#ppt_h"/>
                                          </p:val>
                                        </p:tav>
                                      </p:tavLst>
                                    </p:anim>
                                    <p:animEffect transition="in" filter="fade">
                                      <p:cBhvr>
                                        <p:cTn id="37" dur="1000"/>
                                        <p:tgtEl>
                                          <p:spTgt spid="1015811">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1015811">
                                            <p:txEl>
                                              <p:pRg st="5" end="5"/>
                                            </p:txEl>
                                          </p:spTgt>
                                        </p:tgtEl>
                                        <p:attrNameLst>
                                          <p:attrName>style.visibility</p:attrName>
                                        </p:attrNameLst>
                                      </p:cBhvr>
                                      <p:to>
                                        <p:strVal val="visible"/>
                                      </p:to>
                                    </p:set>
                                    <p:anim calcmode="lin" valueType="num">
                                      <p:cBhvr>
                                        <p:cTn id="42" dur="1000" fill="hold"/>
                                        <p:tgtEl>
                                          <p:spTgt spid="1015811">
                                            <p:txEl>
                                              <p:pRg st="5" end="5"/>
                                            </p:txEl>
                                          </p:spTgt>
                                        </p:tgtEl>
                                        <p:attrNameLst>
                                          <p:attrName>ppt_w</p:attrName>
                                        </p:attrNameLst>
                                      </p:cBhvr>
                                      <p:tavLst>
                                        <p:tav tm="0">
                                          <p:val>
                                            <p:fltVal val="0"/>
                                          </p:val>
                                        </p:tav>
                                        <p:tav tm="100000">
                                          <p:val>
                                            <p:strVal val="#ppt_w"/>
                                          </p:val>
                                        </p:tav>
                                      </p:tavLst>
                                    </p:anim>
                                    <p:anim calcmode="lin" valueType="num">
                                      <p:cBhvr>
                                        <p:cTn id="43" dur="1000" fill="hold"/>
                                        <p:tgtEl>
                                          <p:spTgt spid="1015811">
                                            <p:txEl>
                                              <p:pRg st="5" end="5"/>
                                            </p:txEl>
                                          </p:spTgt>
                                        </p:tgtEl>
                                        <p:attrNameLst>
                                          <p:attrName>ppt_h</p:attrName>
                                        </p:attrNameLst>
                                      </p:cBhvr>
                                      <p:tavLst>
                                        <p:tav tm="0">
                                          <p:val>
                                            <p:fltVal val="0"/>
                                          </p:val>
                                        </p:tav>
                                        <p:tav tm="100000">
                                          <p:val>
                                            <p:strVal val="#ppt_h"/>
                                          </p:val>
                                        </p:tav>
                                      </p:tavLst>
                                    </p:anim>
                                    <p:animEffect transition="in" filter="fade">
                                      <p:cBhvr>
                                        <p:cTn id="44" dur="1000"/>
                                        <p:tgtEl>
                                          <p:spTgt spid="1015811">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grpId="0" nodeType="clickEffect">
                                  <p:stCondLst>
                                    <p:cond delay="0"/>
                                  </p:stCondLst>
                                  <p:childTnLst>
                                    <p:set>
                                      <p:cBhvr>
                                        <p:cTn id="48" dur="1" fill="hold">
                                          <p:stCondLst>
                                            <p:cond delay="0"/>
                                          </p:stCondLst>
                                        </p:cTn>
                                        <p:tgtEl>
                                          <p:spTgt spid="1015811">
                                            <p:txEl>
                                              <p:pRg st="6" end="6"/>
                                            </p:txEl>
                                          </p:spTgt>
                                        </p:tgtEl>
                                        <p:attrNameLst>
                                          <p:attrName>style.visibility</p:attrName>
                                        </p:attrNameLst>
                                      </p:cBhvr>
                                      <p:to>
                                        <p:strVal val="visible"/>
                                      </p:to>
                                    </p:set>
                                    <p:anim calcmode="lin" valueType="num">
                                      <p:cBhvr>
                                        <p:cTn id="49" dur="1000" fill="hold"/>
                                        <p:tgtEl>
                                          <p:spTgt spid="1015811">
                                            <p:txEl>
                                              <p:pRg st="6" end="6"/>
                                            </p:txEl>
                                          </p:spTgt>
                                        </p:tgtEl>
                                        <p:attrNameLst>
                                          <p:attrName>ppt_w</p:attrName>
                                        </p:attrNameLst>
                                      </p:cBhvr>
                                      <p:tavLst>
                                        <p:tav tm="0">
                                          <p:val>
                                            <p:fltVal val="0"/>
                                          </p:val>
                                        </p:tav>
                                        <p:tav tm="100000">
                                          <p:val>
                                            <p:strVal val="#ppt_w"/>
                                          </p:val>
                                        </p:tav>
                                      </p:tavLst>
                                    </p:anim>
                                    <p:anim calcmode="lin" valueType="num">
                                      <p:cBhvr>
                                        <p:cTn id="50" dur="1000" fill="hold"/>
                                        <p:tgtEl>
                                          <p:spTgt spid="1015811">
                                            <p:txEl>
                                              <p:pRg st="6" end="6"/>
                                            </p:txEl>
                                          </p:spTgt>
                                        </p:tgtEl>
                                        <p:attrNameLst>
                                          <p:attrName>ppt_h</p:attrName>
                                        </p:attrNameLst>
                                      </p:cBhvr>
                                      <p:tavLst>
                                        <p:tav tm="0">
                                          <p:val>
                                            <p:fltVal val="0"/>
                                          </p:val>
                                        </p:tav>
                                        <p:tav tm="100000">
                                          <p:val>
                                            <p:strVal val="#ppt_h"/>
                                          </p:val>
                                        </p:tav>
                                      </p:tavLst>
                                    </p:anim>
                                    <p:animEffect transition="in" filter="fade">
                                      <p:cBhvr>
                                        <p:cTn id="51" dur="1000"/>
                                        <p:tgtEl>
                                          <p:spTgt spid="10158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5811" grpId="0" uiExpand="1"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7858" name="Rectangle 2"/>
          <p:cNvSpPr>
            <a:spLocks noGrp="1" noChangeArrowheads="1"/>
          </p:cNvSpPr>
          <p:nvPr>
            <p:ph type="title"/>
          </p:nvPr>
        </p:nvSpPr>
        <p:spPr>
          <a:xfrm>
            <a:off x="1259632" y="483518"/>
            <a:ext cx="8229600" cy="648295"/>
          </a:xfrm>
        </p:spPr>
        <p:txBody>
          <a:bodyPr/>
          <a:lstStyle/>
          <a:p>
            <a:pPr eaLnBrk="1" hangingPunct="1">
              <a:defRPr/>
            </a:pPr>
            <a:r>
              <a:rPr lang="en-CA" sz="3600" dirty="0">
                <a:solidFill>
                  <a:srgbClr val="FFFF00"/>
                </a:solidFill>
                <a:effectLst>
                  <a:outerShdw blurRad="38100" dist="50800" dir="2700000" algn="tl">
                    <a:srgbClr val="000000"/>
                  </a:outerShdw>
                </a:effectLst>
              </a:rPr>
              <a:t>Covert Rejection</a:t>
            </a:r>
          </a:p>
        </p:txBody>
      </p:sp>
      <p:sp>
        <p:nvSpPr>
          <p:cNvPr id="1017859" name="Rectangle 3"/>
          <p:cNvSpPr>
            <a:spLocks noGrp="1" noChangeArrowheads="1"/>
          </p:cNvSpPr>
          <p:nvPr>
            <p:ph type="body" idx="1"/>
          </p:nvPr>
        </p:nvSpPr>
        <p:spPr>
          <a:xfrm>
            <a:off x="1259632" y="1131590"/>
            <a:ext cx="6768752" cy="3780234"/>
          </a:xfrm>
        </p:spPr>
        <p:txBody>
          <a:bodyPr/>
          <a:lstStyle/>
          <a:p>
            <a:pPr eaLnBrk="1" hangingPunct="1">
              <a:defRPr/>
            </a:pPr>
            <a:r>
              <a:rPr lang="en-CA" sz="2400" dirty="0">
                <a:effectLst>
                  <a:outerShdw blurRad="38100" dist="63500" dir="2700000" algn="tl">
                    <a:srgbClr val="000000"/>
                  </a:outerShdw>
                </a:effectLst>
              </a:rPr>
              <a:t>You and those who are rejecting you may not even be aware that there is any rejection and so it can create great confusion and often great guilt because you hear them say that they love you but you don’t feel loved so you tend to blame yourself as being the problem. Symptoms could include: </a:t>
            </a:r>
          </a:p>
          <a:p>
            <a:pPr lvl="1" eaLnBrk="1" hangingPunct="1">
              <a:defRPr/>
            </a:pPr>
            <a:r>
              <a:rPr lang="en-CA" sz="2400" dirty="0" smtClean="0">
                <a:solidFill>
                  <a:srgbClr val="FFFF00"/>
                </a:solidFill>
                <a:effectLst>
                  <a:outerShdw blurRad="38100" dist="63500" dir="2700000" algn="tl">
                    <a:srgbClr val="000000"/>
                  </a:outerShdw>
                </a:effectLst>
              </a:rPr>
              <a:t>Over-protection</a:t>
            </a:r>
            <a:endParaRPr lang="en-CA" sz="2400" dirty="0">
              <a:effectLst>
                <a:outerShdw blurRad="38100" dist="63500" dir="2700000" algn="tl">
                  <a:srgbClr val="000000"/>
                </a:outerShdw>
              </a:effectLst>
            </a:endParaRPr>
          </a:p>
          <a:p>
            <a:pPr lvl="1" eaLnBrk="1" hangingPunct="1">
              <a:defRPr/>
            </a:pPr>
            <a:r>
              <a:rPr lang="en-CA" sz="2400" dirty="0" smtClean="0">
                <a:solidFill>
                  <a:srgbClr val="FFFF00"/>
                </a:solidFill>
                <a:effectLst>
                  <a:outerShdw blurRad="38100" dist="63500" dir="2700000" algn="tl">
                    <a:srgbClr val="000000"/>
                  </a:outerShdw>
                </a:effectLst>
              </a:rPr>
              <a:t>Over-indulgence</a:t>
            </a:r>
            <a:endParaRPr lang="en-CA" sz="2400" dirty="0">
              <a:effectLst>
                <a:outerShdw blurRad="38100" dist="63500" dir="2700000" algn="tl">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017859">
                                            <p:txEl>
                                              <p:pRg st="0" end="0"/>
                                            </p:txEl>
                                          </p:spTgt>
                                        </p:tgtEl>
                                        <p:attrNameLst>
                                          <p:attrName>style.visibility</p:attrName>
                                        </p:attrNameLst>
                                      </p:cBhvr>
                                      <p:to>
                                        <p:strVal val="visible"/>
                                      </p:to>
                                    </p:set>
                                    <p:anim calcmode="lin" valueType="num">
                                      <p:cBhvr>
                                        <p:cTn id="7" dur="1000" fill="hold"/>
                                        <p:tgtEl>
                                          <p:spTgt spid="1017859">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017859">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01785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017859">
                                            <p:txEl>
                                              <p:pRg st="1" end="1"/>
                                            </p:txEl>
                                          </p:spTgt>
                                        </p:tgtEl>
                                        <p:attrNameLst>
                                          <p:attrName>style.visibility</p:attrName>
                                        </p:attrNameLst>
                                      </p:cBhvr>
                                      <p:to>
                                        <p:strVal val="visible"/>
                                      </p:to>
                                    </p:set>
                                    <p:anim calcmode="lin" valueType="num">
                                      <p:cBhvr>
                                        <p:cTn id="14" dur="1000" fill="hold"/>
                                        <p:tgtEl>
                                          <p:spTgt spid="1017859">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1017859">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101785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017859">
                                            <p:txEl>
                                              <p:pRg st="2" end="2"/>
                                            </p:txEl>
                                          </p:spTgt>
                                        </p:tgtEl>
                                        <p:attrNameLst>
                                          <p:attrName>style.visibility</p:attrName>
                                        </p:attrNameLst>
                                      </p:cBhvr>
                                      <p:to>
                                        <p:strVal val="visible"/>
                                      </p:to>
                                    </p:set>
                                    <p:anim calcmode="lin" valueType="num">
                                      <p:cBhvr>
                                        <p:cTn id="21" dur="1000" fill="hold"/>
                                        <p:tgtEl>
                                          <p:spTgt spid="1017859">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1017859">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101785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7859"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483518"/>
            <a:ext cx="8229600" cy="624483"/>
          </a:xfrm>
        </p:spPr>
        <p:txBody>
          <a:bodyPr/>
          <a:lstStyle/>
          <a:p>
            <a:r>
              <a:rPr lang="en-CA" sz="3600" dirty="0" smtClean="0">
                <a:solidFill>
                  <a:srgbClr val="FFFF00"/>
                </a:solidFill>
                <a:effectLst>
                  <a:outerShdw blurRad="38100" dist="50800" dir="2700000" algn="tl">
                    <a:srgbClr val="000000"/>
                  </a:outerShdw>
                </a:effectLst>
              </a:rPr>
              <a:t>Covert Rejection</a:t>
            </a:r>
            <a:endParaRPr lang="en-GB" sz="3600" dirty="0"/>
          </a:p>
        </p:txBody>
      </p:sp>
      <p:sp>
        <p:nvSpPr>
          <p:cNvPr id="3" name="Content Placeholder 2"/>
          <p:cNvSpPr>
            <a:spLocks noGrp="1"/>
          </p:cNvSpPr>
          <p:nvPr>
            <p:ph idx="1"/>
          </p:nvPr>
        </p:nvSpPr>
        <p:spPr>
          <a:xfrm>
            <a:off x="971600" y="1131590"/>
            <a:ext cx="6912768" cy="3086100"/>
          </a:xfrm>
        </p:spPr>
        <p:txBody>
          <a:bodyPr/>
          <a:lstStyle/>
          <a:p>
            <a:pPr lvl="1" eaLnBrk="1" hangingPunct="1">
              <a:defRPr/>
            </a:pPr>
            <a:r>
              <a:rPr lang="en-CA" sz="2400" dirty="0" smtClean="0">
                <a:solidFill>
                  <a:srgbClr val="FFFF00"/>
                </a:solidFill>
                <a:effectLst>
                  <a:outerShdw blurRad="38100" dist="63500" dir="2700000" algn="tl">
                    <a:srgbClr val="000000"/>
                  </a:outerShdw>
                </a:effectLst>
              </a:rPr>
              <a:t>Over-protection</a:t>
            </a:r>
            <a:r>
              <a:rPr lang="en-CA" sz="2400" dirty="0" smtClean="0">
                <a:effectLst>
                  <a:outerShdw blurRad="38100" dist="63500" dir="2700000" algn="tl">
                    <a:srgbClr val="000000"/>
                  </a:outerShdw>
                </a:effectLst>
              </a:rPr>
              <a:t> – Not letting you do anything, saying in effect that you are incapable, inadequate or inferior and cannot do it yourself. or</a:t>
            </a:r>
          </a:p>
          <a:p>
            <a:pPr lvl="1" eaLnBrk="1" hangingPunct="1">
              <a:defRPr/>
            </a:pPr>
            <a:r>
              <a:rPr lang="en-CA" sz="2400" dirty="0" smtClean="0">
                <a:solidFill>
                  <a:srgbClr val="FFFF00"/>
                </a:solidFill>
                <a:effectLst>
                  <a:outerShdw blurRad="38100" dist="63500" dir="2700000" algn="tl">
                    <a:srgbClr val="000000"/>
                  </a:outerShdw>
                </a:effectLst>
              </a:rPr>
              <a:t>Over-indulgence</a:t>
            </a:r>
            <a:r>
              <a:rPr lang="en-CA" sz="2400" dirty="0" smtClean="0">
                <a:effectLst>
                  <a:outerShdw blurRad="38100" dist="63500" dir="2700000" algn="tl">
                    <a:srgbClr val="000000"/>
                  </a:outerShdw>
                </a:effectLst>
              </a:rPr>
              <a:t> – Giving you everything you want and not allowing you to mature as a person by making your own mistakes and finding your own way. </a:t>
            </a:r>
          </a:p>
          <a:p>
            <a:endParaRPr lang="en-GB" sz="2400" dirty="0"/>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9906" name="Rectangle 2"/>
          <p:cNvSpPr>
            <a:spLocks noGrp="1" noChangeArrowheads="1"/>
          </p:cNvSpPr>
          <p:nvPr>
            <p:ph type="title"/>
          </p:nvPr>
        </p:nvSpPr>
        <p:spPr>
          <a:xfrm>
            <a:off x="1259632" y="555526"/>
            <a:ext cx="8229600" cy="576287"/>
          </a:xfrm>
        </p:spPr>
        <p:txBody>
          <a:bodyPr/>
          <a:lstStyle/>
          <a:p>
            <a:pPr eaLnBrk="1" hangingPunct="1">
              <a:defRPr/>
            </a:pPr>
            <a:r>
              <a:rPr lang="en-CA" sz="3600" dirty="0">
                <a:solidFill>
                  <a:srgbClr val="FFFF00"/>
                </a:solidFill>
                <a:effectLst>
                  <a:outerShdw blurRad="38100" dist="50800" dir="2700000" algn="tl">
                    <a:srgbClr val="000000"/>
                  </a:outerShdw>
                </a:effectLst>
              </a:rPr>
              <a:t>Rejection in the World</a:t>
            </a:r>
          </a:p>
        </p:txBody>
      </p:sp>
      <p:sp>
        <p:nvSpPr>
          <p:cNvPr id="1019907" name="Rectangle 3"/>
          <p:cNvSpPr>
            <a:spLocks noGrp="1" noChangeArrowheads="1"/>
          </p:cNvSpPr>
          <p:nvPr>
            <p:ph type="body" idx="1"/>
          </p:nvPr>
        </p:nvSpPr>
        <p:spPr>
          <a:xfrm>
            <a:off x="1259632" y="1168003"/>
            <a:ext cx="6696744" cy="3346847"/>
          </a:xfrm>
        </p:spPr>
        <p:txBody>
          <a:bodyPr/>
          <a:lstStyle/>
          <a:p>
            <a:pPr eaLnBrk="1" hangingPunct="1">
              <a:lnSpc>
                <a:spcPct val="90000"/>
              </a:lnSpc>
              <a:defRPr/>
            </a:pPr>
            <a:r>
              <a:rPr lang="en-CA" sz="2600" dirty="0">
                <a:effectLst>
                  <a:outerShdw blurRad="38100" dist="63500" dir="2700000" algn="tl">
                    <a:srgbClr val="000000"/>
                  </a:outerShdw>
                </a:effectLst>
              </a:rPr>
              <a:t>The world accepts the beautiful and the talented people!</a:t>
            </a:r>
          </a:p>
          <a:p>
            <a:pPr eaLnBrk="1" hangingPunct="1">
              <a:lnSpc>
                <a:spcPct val="90000"/>
              </a:lnSpc>
              <a:defRPr/>
            </a:pPr>
            <a:r>
              <a:rPr lang="en-CA" sz="2600" dirty="0">
                <a:effectLst>
                  <a:outerShdw blurRad="38100" dist="63500" dir="2700000" algn="tl">
                    <a:srgbClr val="000000"/>
                  </a:outerShdw>
                </a:effectLst>
              </a:rPr>
              <a:t>Those people are often envied and/or resented by the rest </a:t>
            </a:r>
            <a:r>
              <a:rPr lang="en-CA" sz="2600" dirty="0" smtClean="0">
                <a:effectLst>
                  <a:outerShdw blurRad="38100" dist="63500" dir="2700000" algn="tl">
                    <a:srgbClr val="000000"/>
                  </a:outerShdw>
                </a:effectLst>
              </a:rPr>
              <a:t>of us who </a:t>
            </a:r>
            <a:r>
              <a:rPr lang="en-CA" sz="2600" dirty="0">
                <a:effectLst>
                  <a:outerShdw blurRad="38100" dist="63500" dir="2700000" algn="tl">
                    <a:srgbClr val="000000"/>
                  </a:outerShdw>
                </a:effectLst>
              </a:rPr>
              <a:t>try to measure up but fail to compete.</a:t>
            </a:r>
          </a:p>
          <a:p>
            <a:pPr eaLnBrk="1" hangingPunct="1">
              <a:lnSpc>
                <a:spcPct val="90000"/>
              </a:lnSpc>
              <a:defRPr/>
            </a:pPr>
            <a:r>
              <a:rPr lang="en-CA" sz="2600" dirty="0">
                <a:effectLst>
                  <a:outerShdw blurRad="38100" dist="63500" dir="2700000" algn="tl">
                    <a:srgbClr val="000000"/>
                  </a:outerShdw>
                </a:effectLst>
              </a:rPr>
              <a:t>At home, at school, on the job and in society we are rewarded for excellent behaviour and rejected or demoted based on our inadequate performance.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019907">
                                            <p:txEl>
                                              <p:pRg st="0" end="0"/>
                                            </p:txEl>
                                          </p:spTgt>
                                        </p:tgtEl>
                                        <p:attrNameLst>
                                          <p:attrName>style.visibility</p:attrName>
                                        </p:attrNameLst>
                                      </p:cBhvr>
                                      <p:to>
                                        <p:strVal val="visible"/>
                                      </p:to>
                                    </p:set>
                                    <p:anim calcmode="lin" valueType="num">
                                      <p:cBhvr>
                                        <p:cTn id="7" dur="1000" fill="hold"/>
                                        <p:tgtEl>
                                          <p:spTgt spid="1019907">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019907">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01990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019907">
                                            <p:txEl>
                                              <p:pRg st="1" end="1"/>
                                            </p:txEl>
                                          </p:spTgt>
                                        </p:tgtEl>
                                        <p:attrNameLst>
                                          <p:attrName>style.visibility</p:attrName>
                                        </p:attrNameLst>
                                      </p:cBhvr>
                                      <p:to>
                                        <p:strVal val="visible"/>
                                      </p:to>
                                    </p:set>
                                    <p:anim calcmode="lin" valueType="num">
                                      <p:cBhvr>
                                        <p:cTn id="14" dur="1000" fill="hold"/>
                                        <p:tgtEl>
                                          <p:spTgt spid="1019907">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1019907">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101990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019907">
                                            <p:txEl>
                                              <p:pRg st="2" end="2"/>
                                            </p:txEl>
                                          </p:spTgt>
                                        </p:tgtEl>
                                        <p:attrNameLst>
                                          <p:attrName>style.visibility</p:attrName>
                                        </p:attrNameLst>
                                      </p:cBhvr>
                                      <p:to>
                                        <p:strVal val="visible"/>
                                      </p:to>
                                    </p:set>
                                    <p:anim calcmode="lin" valueType="num">
                                      <p:cBhvr>
                                        <p:cTn id="21" dur="1000" fill="hold"/>
                                        <p:tgtEl>
                                          <p:spTgt spid="1019907">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1019907">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101990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9907"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0930" name="Rectangle 2"/>
          <p:cNvSpPr>
            <a:spLocks noGrp="1" noChangeArrowheads="1"/>
          </p:cNvSpPr>
          <p:nvPr>
            <p:ph type="title"/>
          </p:nvPr>
        </p:nvSpPr>
        <p:spPr>
          <a:xfrm>
            <a:off x="1259632" y="483518"/>
            <a:ext cx="8229600" cy="576287"/>
          </a:xfrm>
        </p:spPr>
        <p:txBody>
          <a:bodyPr/>
          <a:lstStyle/>
          <a:p>
            <a:pPr eaLnBrk="1" hangingPunct="1">
              <a:defRPr/>
            </a:pPr>
            <a:r>
              <a:rPr lang="en-CA" sz="3600" dirty="0">
                <a:solidFill>
                  <a:srgbClr val="FFFF00"/>
                </a:solidFill>
                <a:effectLst>
                  <a:outerShdw blurRad="38100" dist="50800" dir="2700000" algn="tl">
                    <a:srgbClr val="000000"/>
                  </a:outerShdw>
                </a:effectLst>
              </a:rPr>
              <a:t>Rejection in the Church</a:t>
            </a:r>
          </a:p>
        </p:txBody>
      </p:sp>
      <p:sp>
        <p:nvSpPr>
          <p:cNvPr id="1020931" name="Rectangle 3"/>
          <p:cNvSpPr>
            <a:spLocks noGrp="1" noChangeArrowheads="1"/>
          </p:cNvSpPr>
          <p:nvPr>
            <p:ph type="body" idx="1"/>
          </p:nvPr>
        </p:nvSpPr>
        <p:spPr>
          <a:xfrm>
            <a:off x="1259632" y="1059582"/>
            <a:ext cx="6840760" cy="3618309"/>
          </a:xfrm>
        </p:spPr>
        <p:txBody>
          <a:bodyPr/>
          <a:lstStyle/>
          <a:p>
            <a:pPr eaLnBrk="1" hangingPunct="1">
              <a:lnSpc>
                <a:spcPct val="90000"/>
              </a:lnSpc>
              <a:defRPr/>
            </a:pPr>
            <a:r>
              <a:rPr lang="en-CA" sz="2400" dirty="0">
                <a:effectLst>
                  <a:outerShdw blurRad="38100" dist="63500" dir="2700000" algn="tl">
                    <a:srgbClr val="000000"/>
                  </a:outerShdw>
                </a:effectLst>
              </a:rPr>
              <a:t>The Church should be the center of love and acceptance, but often it too is an environment of rejection.</a:t>
            </a:r>
          </a:p>
          <a:p>
            <a:pPr eaLnBrk="1" hangingPunct="1">
              <a:lnSpc>
                <a:spcPct val="90000"/>
              </a:lnSpc>
              <a:defRPr/>
            </a:pPr>
            <a:r>
              <a:rPr lang="en-CA" sz="2400" dirty="0">
                <a:effectLst>
                  <a:outerShdw blurRad="38100" dist="63500" dir="2700000" algn="tl">
                    <a:srgbClr val="000000"/>
                  </a:outerShdw>
                </a:effectLst>
              </a:rPr>
              <a:t>When we become a believer we have already been programmed by the world that acceptance is based on </a:t>
            </a:r>
            <a:r>
              <a:rPr lang="en-CA" sz="2400" dirty="0" smtClean="0">
                <a:effectLst>
                  <a:outerShdw blurRad="38100" dist="63500" dir="2700000" algn="tl">
                    <a:srgbClr val="000000"/>
                  </a:outerShdw>
                </a:effectLst>
              </a:rPr>
              <a:t>our performance</a:t>
            </a:r>
            <a:r>
              <a:rPr lang="en-CA" sz="2400" dirty="0">
                <a:effectLst>
                  <a:outerShdw blurRad="38100" dist="63500" dir="2700000" algn="tl">
                    <a:srgbClr val="000000"/>
                  </a:outerShdw>
                </a:effectLst>
              </a:rPr>
              <a:t>.</a:t>
            </a:r>
          </a:p>
          <a:p>
            <a:pPr eaLnBrk="1" hangingPunct="1">
              <a:lnSpc>
                <a:spcPct val="90000"/>
              </a:lnSpc>
              <a:defRPr/>
            </a:pPr>
            <a:r>
              <a:rPr lang="en-CA" sz="2400" dirty="0">
                <a:effectLst>
                  <a:outerShdw blurRad="38100" dist="63500" dir="2700000" algn="tl">
                    <a:srgbClr val="000000"/>
                  </a:outerShdw>
                </a:effectLst>
              </a:rPr>
              <a:t>This attitude carries over into the church.</a:t>
            </a:r>
          </a:p>
          <a:p>
            <a:pPr eaLnBrk="1" hangingPunct="1">
              <a:lnSpc>
                <a:spcPct val="90000"/>
              </a:lnSpc>
              <a:defRPr/>
            </a:pPr>
            <a:r>
              <a:rPr lang="en-CA" sz="2400" dirty="0">
                <a:effectLst>
                  <a:outerShdw blurRad="38100" dist="63500" dir="2700000" algn="tl">
                    <a:srgbClr val="000000"/>
                  </a:outerShdw>
                </a:effectLst>
              </a:rPr>
              <a:t>We need to be taught that we are one in Christ and acceptable to God and each other </a:t>
            </a:r>
            <a:r>
              <a:rPr lang="en-CA" sz="2400" dirty="0">
                <a:solidFill>
                  <a:srgbClr val="FFFF00"/>
                </a:solidFill>
                <a:effectLst>
                  <a:outerShdw blurRad="38100" dist="63500" dir="2700000" algn="tl">
                    <a:srgbClr val="000000"/>
                  </a:outerShdw>
                </a:effectLst>
              </a:rPr>
              <a:t>for who we are </a:t>
            </a:r>
            <a:r>
              <a:rPr lang="en-CA" sz="2400" dirty="0">
                <a:solidFill>
                  <a:srgbClr val="FF0000"/>
                </a:solidFill>
                <a:effectLst>
                  <a:outerShdw blurRad="38100" dist="63500" dir="2700000" algn="tl">
                    <a:srgbClr val="000000"/>
                  </a:outerShdw>
                </a:effectLst>
              </a:rPr>
              <a:t>not</a:t>
            </a:r>
            <a:r>
              <a:rPr lang="en-CA" sz="2400" dirty="0">
                <a:effectLst>
                  <a:outerShdw blurRad="38100" dist="63500" dir="2700000" algn="tl">
                    <a:srgbClr val="000000"/>
                  </a:outerShdw>
                </a:effectLst>
              </a:rPr>
              <a:t> </a:t>
            </a:r>
            <a:r>
              <a:rPr lang="en-CA" sz="2400" dirty="0">
                <a:solidFill>
                  <a:srgbClr val="FFFF00"/>
                </a:solidFill>
                <a:effectLst>
                  <a:outerShdw blurRad="38100" dist="63500" dir="2700000" algn="tl">
                    <a:srgbClr val="000000"/>
                  </a:outerShdw>
                </a:effectLst>
              </a:rPr>
              <a:t>for what we do</a:t>
            </a:r>
            <a:r>
              <a:rPr lang="en-CA" sz="2400" dirty="0">
                <a:effectLst>
                  <a:outerShdw blurRad="38100" dist="63500" dir="2700000" algn="tl">
                    <a:srgbClr val="000000"/>
                  </a:outerShdw>
                </a:effectLst>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020931">
                                            <p:txEl>
                                              <p:pRg st="0" end="0"/>
                                            </p:txEl>
                                          </p:spTgt>
                                        </p:tgtEl>
                                        <p:attrNameLst>
                                          <p:attrName>style.visibility</p:attrName>
                                        </p:attrNameLst>
                                      </p:cBhvr>
                                      <p:to>
                                        <p:strVal val="visible"/>
                                      </p:to>
                                    </p:set>
                                    <p:animEffect transition="in" filter="strips(downRight)">
                                      <p:cBhvr>
                                        <p:cTn id="7" dur="1000"/>
                                        <p:tgtEl>
                                          <p:spTgt spid="10209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020931">
                                            <p:txEl>
                                              <p:pRg st="1" end="1"/>
                                            </p:txEl>
                                          </p:spTgt>
                                        </p:tgtEl>
                                        <p:attrNameLst>
                                          <p:attrName>style.visibility</p:attrName>
                                        </p:attrNameLst>
                                      </p:cBhvr>
                                      <p:to>
                                        <p:strVal val="visible"/>
                                      </p:to>
                                    </p:set>
                                    <p:animEffect transition="in" filter="strips(downRight)">
                                      <p:cBhvr>
                                        <p:cTn id="12" dur="1000"/>
                                        <p:tgtEl>
                                          <p:spTgt spid="102093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020931">
                                            <p:txEl>
                                              <p:pRg st="2" end="2"/>
                                            </p:txEl>
                                          </p:spTgt>
                                        </p:tgtEl>
                                        <p:attrNameLst>
                                          <p:attrName>style.visibility</p:attrName>
                                        </p:attrNameLst>
                                      </p:cBhvr>
                                      <p:to>
                                        <p:strVal val="visible"/>
                                      </p:to>
                                    </p:set>
                                    <p:animEffect transition="in" filter="strips(downRight)">
                                      <p:cBhvr>
                                        <p:cTn id="17" dur="1000"/>
                                        <p:tgtEl>
                                          <p:spTgt spid="102093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020931">
                                            <p:txEl>
                                              <p:pRg st="3" end="3"/>
                                            </p:txEl>
                                          </p:spTgt>
                                        </p:tgtEl>
                                        <p:attrNameLst>
                                          <p:attrName>style.visibility</p:attrName>
                                        </p:attrNameLst>
                                      </p:cBhvr>
                                      <p:to>
                                        <p:strVal val="visible"/>
                                      </p:to>
                                    </p:set>
                                    <p:animEffect transition="in" filter="strips(downRight)">
                                      <p:cBhvr>
                                        <p:cTn id="22" dur="1000"/>
                                        <p:tgtEl>
                                          <p:spTgt spid="10209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0931"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2978" name="Rectangle 2"/>
          <p:cNvSpPr>
            <a:spLocks noGrp="1" noChangeArrowheads="1"/>
          </p:cNvSpPr>
          <p:nvPr>
            <p:ph type="title"/>
          </p:nvPr>
        </p:nvSpPr>
        <p:spPr>
          <a:xfrm>
            <a:off x="1259632" y="555526"/>
            <a:ext cx="8229600" cy="576287"/>
          </a:xfrm>
        </p:spPr>
        <p:txBody>
          <a:bodyPr/>
          <a:lstStyle/>
          <a:p>
            <a:pPr eaLnBrk="1" hangingPunct="1">
              <a:defRPr/>
            </a:pPr>
            <a:r>
              <a:rPr lang="en-CA" sz="3600" dirty="0">
                <a:solidFill>
                  <a:srgbClr val="FFFF00"/>
                </a:solidFill>
                <a:effectLst>
                  <a:outerShdw blurRad="38100" dist="50800" dir="2700000" algn="tl">
                    <a:srgbClr val="000000"/>
                  </a:outerShdw>
                </a:effectLst>
              </a:rPr>
              <a:t>How Has the Church Rejected?</a:t>
            </a:r>
          </a:p>
        </p:txBody>
      </p:sp>
      <p:sp>
        <p:nvSpPr>
          <p:cNvPr id="1022979" name="Rectangle 3"/>
          <p:cNvSpPr>
            <a:spLocks noGrp="1" noChangeArrowheads="1"/>
          </p:cNvSpPr>
          <p:nvPr>
            <p:ph type="body" idx="1"/>
          </p:nvPr>
        </p:nvSpPr>
        <p:spPr>
          <a:xfrm>
            <a:off x="1331640" y="1131590"/>
            <a:ext cx="6624736" cy="4011910"/>
          </a:xfrm>
        </p:spPr>
        <p:txBody>
          <a:bodyPr/>
          <a:lstStyle/>
          <a:p>
            <a:pPr eaLnBrk="1" hangingPunct="1">
              <a:lnSpc>
                <a:spcPct val="90000"/>
              </a:lnSpc>
              <a:defRPr/>
            </a:pPr>
            <a:r>
              <a:rPr lang="en-CA" sz="2200" dirty="0">
                <a:effectLst>
                  <a:outerShdw blurRad="38100" dist="63500" dir="2700000" algn="tl">
                    <a:srgbClr val="000000"/>
                  </a:outerShdw>
                </a:effectLst>
              </a:rPr>
              <a:t>Many Pastors preach that we should:</a:t>
            </a:r>
          </a:p>
          <a:p>
            <a:pPr lvl="1" eaLnBrk="1" hangingPunct="1">
              <a:lnSpc>
                <a:spcPct val="90000"/>
              </a:lnSpc>
              <a:defRPr/>
            </a:pPr>
            <a:r>
              <a:rPr lang="en-CA" sz="2200" dirty="0">
                <a:effectLst>
                  <a:outerShdw blurRad="38100" dist="63500" dir="2700000" algn="tl">
                    <a:srgbClr val="000000"/>
                  </a:outerShdw>
                </a:effectLst>
              </a:rPr>
              <a:t>Pray </a:t>
            </a:r>
            <a:r>
              <a:rPr lang="en-CA" sz="2200" dirty="0" smtClean="0">
                <a:effectLst>
                  <a:outerShdw blurRad="38100" dist="63500" dir="2700000" algn="tl">
                    <a:srgbClr val="000000"/>
                  </a:outerShdw>
                </a:effectLst>
              </a:rPr>
              <a:t>more - Read </a:t>
            </a:r>
            <a:r>
              <a:rPr lang="en-CA" sz="2200" dirty="0">
                <a:effectLst>
                  <a:outerShdw blurRad="38100" dist="63500" dir="2700000" algn="tl">
                    <a:srgbClr val="000000"/>
                  </a:outerShdw>
                </a:effectLst>
              </a:rPr>
              <a:t>our Bibles more</a:t>
            </a:r>
          </a:p>
          <a:p>
            <a:pPr lvl="1" eaLnBrk="1" hangingPunct="1">
              <a:lnSpc>
                <a:spcPct val="90000"/>
              </a:lnSpc>
              <a:defRPr/>
            </a:pPr>
            <a:r>
              <a:rPr lang="en-CA" sz="2200" dirty="0">
                <a:effectLst>
                  <a:outerShdw blurRad="38100" dist="63500" dir="2700000" algn="tl">
                    <a:srgbClr val="000000"/>
                  </a:outerShdw>
                </a:effectLst>
              </a:rPr>
              <a:t>Give </a:t>
            </a:r>
            <a:r>
              <a:rPr lang="en-CA" sz="2200" dirty="0" smtClean="0">
                <a:effectLst>
                  <a:outerShdw blurRad="38100" dist="63500" dir="2700000" algn="tl">
                    <a:srgbClr val="000000"/>
                  </a:outerShdw>
                </a:effectLst>
              </a:rPr>
              <a:t>more - Serve </a:t>
            </a:r>
            <a:r>
              <a:rPr lang="en-CA" sz="2200" dirty="0">
                <a:effectLst>
                  <a:outerShdw blurRad="38100" dist="63500" dir="2700000" algn="tl">
                    <a:srgbClr val="000000"/>
                  </a:outerShdw>
                </a:effectLst>
              </a:rPr>
              <a:t>more </a:t>
            </a:r>
            <a:r>
              <a:rPr lang="en-CA" sz="2200" dirty="0" smtClean="0">
                <a:effectLst>
                  <a:outerShdw blurRad="38100" dist="63500" dir="2700000" algn="tl">
                    <a:srgbClr val="000000"/>
                  </a:outerShdw>
                </a:effectLst>
              </a:rPr>
              <a:t>and Witness </a:t>
            </a:r>
            <a:r>
              <a:rPr lang="en-CA" sz="2200" dirty="0">
                <a:effectLst>
                  <a:outerShdw blurRad="38100" dist="63500" dir="2700000" algn="tl">
                    <a:srgbClr val="000000"/>
                  </a:outerShdw>
                </a:effectLst>
              </a:rPr>
              <a:t>more</a:t>
            </a:r>
          </a:p>
          <a:p>
            <a:pPr eaLnBrk="1" hangingPunct="1">
              <a:lnSpc>
                <a:spcPct val="90000"/>
              </a:lnSpc>
              <a:defRPr/>
            </a:pPr>
            <a:r>
              <a:rPr lang="en-CA" sz="2200" dirty="0">
                <a:effectLst>
                  <a:outerShdw blurRad="38100" dist="63500" dir="2700000" algn="tl">
                    <a:srgbClr val="000000"/>
                  </a:outerShdw>
                </a:effectLst>
              </a:rPr>
              <a:t>While these are all good things to do, one soon gets the impression that to fail to do them is to fail and to disappoint the Pastor and the other leaders in the Church – even God – rejected!</a:t>
            </a:r>
          </a:p>
          <a:p>
            <a:pPr eaLnBrk="1" hangingPunct="1">
              <a:lnSpc>
                <a:spcPct val="90000"/>
              </a:lnSpc>
              <a:defRPr/>
            </a:pPr>
            <a:r>
              <a:rPr lang="en-CA" sz="2200" dirty="0">
                <a:effectLst>
                  <a:outerShdw blurRad="38100" dist="63500" dir="2700000" algn="tl">
                    <a:srgbClr val="000000"/>
                  </a:outerShdw>
                </a:effectLst>
              </a:rPr>
              <a:t>Trying to be accepted, you either redouble your effort or you give-up trying and as a result many have dropped out of the Church.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022979">
                                            <p:txEl>
                                              <p:pRg st="0" end="0"/>
                                            </p:txEl>
                                          </p:spTgt>
                                        </p:tgtEl>
                                        <p:attrNameLst>
                                          <p:attrName>style.visibility</p:attrName>
                                        </p:attrNameLst>
                                      </p:cBhvr>
                                      <p:to>
                                        <p:strVal val="visible"/>
                                      </p:to>
                                    </p:set>
                                    <p:animEffect transition="in" filter="strips(downRight)">
                                      <p:cBhvr>
                                        <p:cTn id="7" dur="1000"/>
                                        <p:tgtEl>
                                          <p:spTgt spid="10229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022979">
                                            <p:txEl>
                                              <p:pRg st="1" end="1"/>
                                            </p:txEl>
                                          </p:spTgt>
                                        </p:tgtEl>
                                        <p:attrNameLst>
                                          <p:attrName>style.visibility</p:attrName>
                                        </p:attrNameLst>
                                      </p:cBhvr>
                                      <p:to>
                                        <p:strVal val="visible"/>
                                      </p:to>
                                    </p:set>
                                    <p:animEffect transition="in" filter="strips(downRight)">
                                      <p:cBhvr>
                                        <p:cTn id="12" dur="1000"/>
                                        <p:tgtEl>
                                          <p:spTgt spid="10229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022979">
                                            <p:txEl>
                                              <p:pRg st="2" end="2"/>
                                            </p:txEl>
                                          </p:spTgt>
                                        </p:tgtEl>
                                        <p:attrNameLst>
                                          <p:attrName>style.visibility</p:attrName>
                                        </p:attrNameLst>
                                      </p:cBhvr>
                                      <p:to>
                                        <p:strVal val="visible"/>
                                      </p:to>
                                    </p:set>
                                    <p:animEffect transition="in" filter="strips(downRight)">
                                      <p:cBhvr>
                                        <p:cTn id="17" dur="1000"/>
                                        <p:tgtEl>
                                          <p:spTgt spid="10229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022979">
                                            <p:txEl>
                                              <p:pRg st="3" end="3"/>
                                            </p:txEl>
                                          </p:spTgt>
                                        </p:tgtEl>
                                        <p:attrNameLst>
                                          <p:attrName>style.visibility</p:attrName>
                                        </p:attrNameLst>
                                      </p:cBhvr>
                                      <p:to>
                                        <p:strVal val="visible"/>
                                      </p:to>
                                    </p:set>
                                    <p:animEffect transition="in" filter="strips(downRight)">
                                      <p:cBhvr>
                                        <p:cTn id="22" dur="1000"/>
                                        <p:tgtEl>
                                          <p:spTgt spid="102297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1022979">
                                            <p:txEl>
                                              <p:pRg st="4" end="4"/>
                                            </p:txEl>
                                          </p:spTgt>
                                        </p:tgtEl>
                                        <p:attrNameLst>
                                          <p:attrName>style.visibility</p:attrName>
                                        </p:attrNameLst>
                                      </p:cBhvr>
                                      <p:to>
                                        <p:strVal val="visible"/>
                                      </p:to>
                                    </p:set>
                                    <p:animEffect transition="in" filter="strips(downRight)">
                                      <p:cBhvr>
                                        <p:cTn id="27" dur="1000"/>
                                        <p:tgtEl>
                                          <p:spTgt spid="10229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2979" grpId="0" uiExpand="1"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9362" name="Rectangle 2"/>
          <p:cNvSpPr>
            <a:spLocks noGrp="1" noChangeArrowheads="1"/>
          </p:cNvSpPr>
          <p:nvPr>
            <p:ph type="title"/>
          </p:nvPr>
        </p:nvSpPr>
        <p:spPr>
          <a:xfrm>
            <a:off x="1331640" y="483518"/>
            <a:ext cx="8229600" cy="576064"/>
          </a:xfrm>
        </p:spPr>
        <p:txBody>
          <a:bodyPr/>
          <a:lstStyle/>
          <a:p>
            <a:pPr eaLnBrk="1" hangingPunct="1">
              <a:defRPr/>
            </a:pPr>
            <a:r>
              <a:rPr lang="en-CA" sz="3600" dirty="0">
                <a:solidFill>
                  <a:srgbClr val="FFFF00"/>
                </a:solidFill>
                <a:effectLst>
                  <a:outerShdw blurRad="38100" dist="50800" dir="2700000" algn="tl">
                    <a:srgbClr val="000000"/>
                  </a:outerShdw>
                </a:effectLst>
              </a:rPr>
              <a:t>What is the Cure for Rejection?</a:t>
            </a:r>
          </a:p>
        </p:txBody>
      </p:sp>
      <p:sp>
        <p:nvSpPr>
          <p:cNvPr id="1039363" name="Rectangle 3"/>
          <p:cNvSpPr>
            <a:spLocks noGrp="1" noChangeArrowheads="1"/>
          </p:cNvSpPr>
          <p:nvPr>
            <p:ph type="body" idx="1"/>
          </p:nvPr>
        </p:nvSpPr>
        <p:spPr>
          <a:xfrm>
            <a:off x="1331640" y="1131590"/>
            <a:ext cx="6696744" cy="3780234"/>
          </a:xfrm>
        </p:spPr>
        <p:txBody>
          <a:bodyPr/>
          <a:lstStyle/>
          <a:p>
            <a:pPr eaLnBrk="1" hangingPunct="1">
              <a:lnSpc>
                <a:spcPct val="90000"/>
              </a:lnSpc>
              <a:defRPr/>
            </a:pPr>
            <a:r>
              <a:rPr lang="en-CA" sz="2400" dirty="0">
                <a:effectLst>
                  <a:outerShdw blurRad="38100" dist="63500" dir="2700000" algn="tl">
                    <a:srgbClr val="000000"/>
                  </a:outerShdw>
                </a:effectLst>
              </a:rPr>
              <a:t>We need to understand that we cannot make ourselves acceptable to God or even to other people.</a:t>
            </a:r>
          </a:p>
          <a:p>
            <a:pPr eaLnBrk="1" hangingPunct="1">
              <a:lnSpc>
                <a:spcPct val="90000"/>
              </a:lnSpc>
              <a:defRPr/>
            </a:pPr>
            <a:r>
              <a:rPr lang="en-CA" sz="2400" dirty="0">
                <a:effectLst>
                  <a:outerShdw blurRad="38100" dist="63500" dir="2700000" algn="tl">
                    <a:srgbClr val="000000"/>
                  </a:outerShdw>
                </a:effectLst>
              </a:rPr>
              <a:t>We need to understand that as a Christian we are already acceptable to God because of what Jesus has done.</a:t>
            </a:r>
          </a:p>
          <a:p>
            <a:pPr eaLnBrk="1" hangingPunct="1">
              <a:lnSpc>
                <a:spcPct val="90000"/>
              </a:lnSpc>
              <a:defRPr/>
            </a:pPr>
            <a:r>
              <a:rPr lang="en-CA" sz="2400" dirty="0">
                <a:effectLst>
                  <a:outerShdw blurRad="38100" dist="63500" dir="2700000" algn="tl">
                    <a:srgbClr val="000000"/>
                  </a:outerShdw>
                </a:effectLst>
              </a:rPr>
              <a:t>How has He demonstrated that He loves and accepts us</a:t>
            </a:r>
            <a:r>
              <a:rPr lang="en-CA" sz="2400" dirty="0" smtClean="0">
                <a:effectLst>
                  <a:outerShdw blurRad="38100" dist="63500" dir="2700000" algn="tl">
                    <a:srgbClr val="000000"/>
                  </a:outerShdw>
                </a:effectLst>
              </a:rPr>
              <a:t>? </a:t>
            </a:r>
            <a:r>
              <a:rPr lang="en-CA" sz="2400" i="1" dirty="0" smtClean="0">
                <a:solidFill>
                  <a:schemeClr val="accent1"/>
                </a:solidFill>
                <a:effectLst>
                  <a:outerShdw blurRad="38100" dist="63500" dir="2700000" algn="tl">
                    <a:srgbClr val="000000"/>
                  </a:outerShdw>
                </a:effectLst>
              </a:rPr>
              <a:t>“</a:t>
            </a:r>
            <a:r>
              <a:rPr lang="en-CA" sz="2400" i="1" dirty="0">
                <a:solidFill>
                  <a:schemeClr val="accent1"/>
                </a:solidFill>
                <a:effectLst>
                  <a:outerShdw blurRad="38100" dist="63500" dir="2700000" algn="tl">
                    <a:srgbClr val="000000"/>
                  </a:outerShdw>
                </a:effectLst>
              </a:rPr>
              <a:t>While we were yet sinners – Christ died for us</a:t>
            </a:r>
            <a:r>
              <a:rPr lang="en-CA" sz="2400" i="1" dirty="0" smtClean="0">
                <a:solidFill>
                  <a:schemeClr val="accent1"/>
                </a:solidFill>
                <a:effectLst>
                  <a:outerShdw blurRad="38100" dist="63500" dir="2700000" algn="tl">
                    <a:srgbClr val="000000"/>
                  </a:outerShdw>
                </a:effectLst>
              </a:rPr>
              <a:t>.”  </a:t>
            </a:r>
            <a:r>
              <a:rPr lang="en-CA" sz="2400" i="1" dirty="0">
                <a:solidFill>
                  <a:schemeClr val="accent1"/>
                </a:solidFill>
                <a:effectLst>
                  <a:outerShdw blurRad="38100" dist="63500" dir="2700000" algn="tl">
                    <a:srgbClr val="000000"/>
                  </a:outerShdw>
                </a:effectLst>
              </a:rPr>
              <a:t>		</a:t>
            </a:r>
            <a:r>
              <a:rPr lang="en-CA" sz="2000" dirty="0">
                <a:effectLst>
                  <a:outerShdw blurRad="38100" dist="63500" dir="2700000" algn="tl">
                    <a:srgbClr val="000000"/>
                  </a:outerShdw>
                </a:effectLst>
              </a:rPr>
              <a:t>Romans 5:8</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039363">
                                            <p:txEl>
                                              <p:pRg st="0" end="0"/>
                                            </p:txEl>
                                          </p:spTgt>
                                        </p:tgtEl>
                                        <p:attrNameLst>
                                          <p:attrName>style.visibility</p:attrName>
                                        </p:attrNameLst>
                                      </p:cBhvr>
                                      <p:to>
                                        <p:strVal val="visible"/>
                                      </p:to>
                                    </p:set>
                                    <p:anim calcmode="lin" valueType="num">
                                      <p:cBhvr>
                                        <p:cTn id="7" dur="1000" fill="hold"/>
                                        <p:tgtEl>
                                          <p:spTgt spid="103936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03936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03936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039363">
                                            <p:txEl>
                                              <p:pRg st="1" end="1"/>
                                            </p:txEl>
                                          </p:spTgt>
                                        </p:tgtEl>
                                        <p:attrNameLst>
                                          <p:attrName>style.visibility</p:attrName>
                                        </p:attrNameLst>
                                      </p:cBhvr>
                                      <p:to>
                                        <p:strVal val="visible"/>
                                      </p:to>
                                    </p:set>
                                    <p:anim calcmode="lin" valueType="num">
                                      <p:cBhvr>
                                        <p:cTn id="14" dur="1000" fill="hold"/>
                                        <p:tgtEl>
                                          <p:spTgt spid="103936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1039363">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103936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039363">
                                            <p:txEl>
                                              <p:pRg st="2" end="2"/>
                                            </p:txEl>
                                          </p:spTgt>
                                        </p:tgtEl>
                                        <p:attrNameLst>
                                          <p:attrName>style.visibility</p:attrName>
                                        </p:attrNameLst>
                                      </p:cBhvr>
                                      <p:to>
                                        <p:strVal val="visible"/>
                                      </p:to>
                                    </p:set>
                                    <p:anim calcmode="lin" valueType="num">
                                      <p:cBhvr>
                                        <p:cTn id="21" dur="1000" fill="hold"/>
                                        <p:tgtEl>
                                          <p:spTgt spid="1039363">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1039363">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10393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9363"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9474" name="Rectangle 2"/>
          <p:cNvSpPr>
            <a:spLocks noGrp="1" noChangeArrowheads="1"/>
          </p:cNvSpPr>
          <p:nvPr>
            <p:ph type="title"/>
          </p:nvPr>
        </p:nvSpPr>
        <p:spPr>
          <a:xfrm>
            <a:off x="1331640" y="555526"/>
            <a:ext cx="8229600" cy="576287"/>
          </a:xfrm>
        </p:spPr>
        <p:txBody>
          <a:bodyPr/>
          <a:lstStyle/>
          <a:p>
            <a:pPr eaLnBrk="1" hangingPunct="1">
              <a:defRPr/>
            </a:pPr>
            <a:r>
              <a:rPr lang="en-CA" sz="3600" dirty="0">
                <a:solidFill>
                  <a:srgbClr val="FFFF00"/>
                </a:solidFill>
                <a:effectLst>
                  <a:outerShdw blurRad="38100" dist="50800" dir="2700000" algn="tl">
                    <a:srgbClr val="000000"/>
                  </a:outerShdw>
                </a:effectLst>
              </a:rPr>
              <a:t>What is the Cure for Rejection?</a:t>
            </a:r>
          </a:p>
        </p:txBody>
      </p:sp>
      <p:grpSp>
        <p:nvGrpSpPr>
          <p:cNvPr id="1129475" name="Group 3"/>
          <p:cNvGrpSpPr>
            <a:grpSpLocks/>
          </p:cNvGrpSpPr>
          <p:nvPr/>
        </p:nvGrpSpPr>
        <p:grpSpPr bwMode="auto">
          <a:xfrm>
            <a:off x="1475656" y="1347614"/>
            <a:ext cx="1368152" cy="1908101"/>
            <a:chOff x="3379" y="1570"/>
            <a:chExt cx="499" cy="817"/>
          </a:xfrm>
        </p:grpSpPr>
        <p:sp>
          <p:nvSpPr>
            <p:cNvPr id="204805" name="Rectangle 4"/>
            <p:cNvSpPr>
              <a:spLocks noChangeArrowheads="1"/>
            </p:cNvSpPr>
            <p:nvPr/>
          </p:nvSpPr>
          <p:spPr bwMode="auto">
            <a:xfrm>
              <a:off x="3560" y="1570"/>
              <a:ext cx="136" cy="817"/>
            </a:xfrm>
            <a:prstGeom prst="rect">
              <a:avLst/>
            </a:prstGeom>
            <a:solidFill>
              <a:srgbClr val="00001C"/>
            </a:solidFill>
            <a:ln w="9525">
              <a:noFill/>
              <a:miter lim="800000"/>
              <a:headEnd/>
              <a:tailEnd/>
            </a:ln>
          </p:spPr>
          <p:txBody>
            <a:bodyPr wrap="none" anchor="ctr"/>
            <a:lstStyle/>
            <a:p>
              <a:endParaRPr lang="en-US" dirty="0">
                <a:effectLst/>
              </a:endParaRPr>
            </a:p>
          </p:txBody>
        </p:sp>
        <p:sp>
          <p:nvSpPr>
            <p:cNvPr id="204806" name="Rectangle 5"/>
            <p:cNvSpPr>
              <a:spLocks noChangeArrowheads="1"/>
            </p:cNvSpPr>
            <p:nvPr/>
          </p:nvSpPr>
          <p:spPr bwMode="auto">
            <a:xfrm>
              <a:off x="3379" y="1797"/>
              <a:ext cx="499" cy="136"/>
            </a:xfrm>
            <a:prstGeom prst="rect">
              <a:avLst/>
            </a:prstGeom>
            <a:solidFill>
              <a:srgbClr val="00001C"/>
            </a:solidFill>
            <a:ln w="9525">
              <a:noFill/>
              <a:miter lim="800000"/>
              <a:headEnd/>
              <a:tailEnd/>
            </a:ln>
          </p:spPr>
          <p:txBody>
            <a:bodyPr wrap="none" anchor="ctr"/>
            <a:lstStyle/>
            <a:p>
              <a:pPr algn="ctr"/>
              <a:endParaRPr lang="en-US" dirty="0">
                <a:effectLst/>
              </a:endParaRPr>
            </a:p>
          </p:txBody>
        </p:sp>
      </p:grpSp>
      <p:sp>
        <p:nvSpPr>
          <p:cNvPr id="1129478" name="Text Box 6"/>
          <p:cNvSpPr>
            <a:spLocks noGrp="1" noChangeArrowheads="1"/>
          </p:cNvSpPr>
          <p:nvPr>
            <p:ph type="body" idx="1"/>
          </p:nvPr>
        </p:nvSpPr>
        <p:spPr>
          <a:xfrm>
            <a:off x="3059832" y="1203598"/>
            <a:ext cx="4896544" cy="2322258"/>
          </a:xfrm>
        </p:spPr>
        <p:txBody>
          <a:bodyPr/>
          <a:lstStyle/>
          <a:p>
            <a:pPr eaLnBrk="1" hangingPunct="1">
              <a:lnSpc>
                <a:spcPct val="90000"/>
              </a:lnSpc>
              <a:spcBef>
                <a:spcPct val="50000"/>
              </a:spcBef>
              <a:buClrTx/>
              <a:buSzTx/>
              <a:buFontTx/>
              <a:buNone/>
              <a:defRPr/>
            </a:pPr>
            <a:r>
              <a:rPr lang="en-CA" sz="2600" dirty="0">
                <a:solidFill>
                  <a:srgbClr val="FFFF00"/>
                </a:solidFill>
                <a:effectLst>
                  <a:outerShdw blurRad="50800" dist="50800" dir="5400000" algn="ctr" rotWithShape="0">
                    <a:srgbClr val="000000"/>
                  </a:outerShdw>
                </a:effectLst>
              </a:rPr>
              <a:t>Our perspective is:</a:t>
            </a:r>
          </a:p>
          <a:p>
            <a:pPr eaLnBrk="1" hangingPunct="1">
              <a:lnSpc>
                <a:spcPct val="90000"/>
              </a:lnSpc>
              <a:spcBef>
                <a:spcPct val="50000"/>
              </a:spcBef>
              <a:buClrTx/>
              <a:buSzTx/>
              <a:buFontTx/>
              <a:buNone/>
              <a:defRPr/>
            </a:pPr>
            <a:r>
              <a:rPr lang="en-CA" sz="2600" dirty="0" smtClean="0">
                <a:effectLst>
                  <a:outerShdw blurRad="50800" dist="50800" dir="5400000" algn="ctr" rotWithShape="0">
                    <a:srgbClr val="000000"/>
                  </a:outerShdw>
                </a:effectLst>
              </a:rPr>
              <a:t>	If </a:t>
            </a:r>
            <a:r>
              <a:rPr lang="en-CA" sz="2600" dirty="0">
                <a:effectLst>
                  <a:outerShdw blurRad="50800" dist="50800" dir="5400000" algn="ctr" rotWithShape="0">
                    <a:srgbClr val="000000"/>
                  </a:outerShdw>
                </a:effectLst>
              </a:rPr>
              <a:t>you perform as I </a:t>
            </a:r>
            <a:r>
              <a:rPr lang="en-CA" sz="2600" dirty="0" smtClean="0">
                <a:effectLst>
                  <a:outerShdw blurRad="50800" dist="50800" dir="5400000" algn="ctr" rotWithShape="0">
                    <a:srgbClr val="000000"/>
                  </a:outerShdw>
                </a:effectLst>
              </a:rPr>
              <a:t>expect            = </a:t>
            </a:r>
            <a:r>
              <a:rPr lang="en-CA" sz="2600" dirty="0">
                <a:solidFill>
                  <a:srgbClr val="FFFF00"/>
                </a:solidFill>
                <a:effectLst>
                  <a:outerShdw blurRad="50800" dist="50800" dir="5400000" algn="ctr" rotWithShape="0">
                    <a:srgbClr val="000000"/>
                  </a:outerShdw>
                </a:effectLst>
              </a:rPr>
              <a:t>Acceptance</a:t>
            </a:r>
          </a:p>
          <a:p>
            <a:pPr eaLnBrk="1" hangingPunct="1">
              <a:lnSpc>
                <a:spcPct val="90000"/>
              </a:lnSpc>
              <a:spcBef>
                <a:spcPct val="50000"/>
              </a:spcBef>
              <a:buClrTx/>
              <a:buSzTx/>
              <a:buFontTx/>
              <a:buNone/>
              <a:defRPr/>
            </a:pPr>
            <a:r>
              <a:rPr lang="en-CA" sz="2600" dirty="0" smtClean="0">
                <a:effectLst>
                  <a:outerShdw blurRad="50800" dist="50800" dir="5400000" algn="ctr" rotWithShape="0">
                    <a:srgbClr val="000000"/>
                  </a:outerShdw>
                </a:effectLst>
              </a:rPr>
              <a:t>	If </a:t>
            </a:r>
            <a:r>
              <a:rPr lang="en-CA" sz="2600" dirty="0">
                <a:effectLst>
                  <a:outerShdw blurRad="50800" dist="50800" dir="5400000" algn="ctr" rotWithShape="0">
                    <a:srgbClr val="000000"/>
                  </a:outerShdw>
                </a:effectLst>
              </a:rPr>
              <a:t>you do not </a:t>
            </a:r>
            <a:r>
              <a:rPr lang="en-CA" sz="2600" dirty="0" smtClean="0">
                <a:effectLst>
                  <a:outerShdw blurRad="50800" dist="50800" dir="5400000" algn="ctr" rotWithShape="0">
                    <a:srgbClr val="000000"/>
                  </a:outerShdw>
                </a:effectLst>
              </a:rPr>
              <a:t>perform </a:t>
            </a:r>
            <a:r>
              <a:rPr lang="en-CA" sz="2600" dirty="0">
                <a:effectLst>
                  <a:outerShdw blurRad="50800" dist="50800" dir="5400000" algn="ctr" rotWithShape="0">
                    <a:srgbClr val="000000"/>
                  </a:outerShdw>
                </a:effectLst>
              </a:rPr>
              <a:t>as I </a:t>
            </a:r>
            <a:r>
              <a:rPr lang="en-CA" sz="2600" dirty="0" smtClean="0">
                <a:effectLst>
                  <a:outerShdw blurRad="50800" dist="50800" dir="5400000" algn="ctr" rotWithShape="0">
                    <a:srgbClr val="000000"/>
                  </a:outerShdw>
                </a:effectLst>
              </a:rPr>
              <a:t>expect </a:t>
            </a:r>
            <a:r>
              <a:rPr lang="en-CA" sz="2600" dirty="0">
                <a:effectLst>
                  <a:outerShdw blurRad="50800" dist="50800" dir="5400000" algn="ctr" rotWithShape="0">
                    <a:srgbClr val="000000"/>
                  </a:outerShdw>
                </a:effectLst>
              </a:rPr>
              <a:t>= </a:t>
            </a:r>
            <a:r>
              <a:rPr lang="en-CA" sz="2600" dirty="0" smtClean="0">
                <a:solidFill>
                  <a:srgbClr val="FFFF00"/>
                </a:solidFill>
                <a:effectLst>
                  <a:outerShdw blurRad="50800" dist="50800" dir="5400000" algn="ctr" rotWithShape="0">
                    <a:srgbClr val="000000"/>
                  </a:outerShdw>
                </a:effectLst>
              </a:rPr>
              <a:t>Rejection</a:t>
            </a:r>
            <a:r>
              <a:rPr lang="en-CA" sz="2600" dirty="0" smtClean="0">
                <a:effectLst>
                  <a:outerShdw blurRad="50800" dist="50800" dir="5400000" algn="ctr" rotWithShape="0">
                    <a:srgbClr val="000000"/>
                  </a:outerShdw>
                </a:effectLst>
              </a:rPr>
              <a:t> </a:t>
            </a:r>
            <a:endParaRPr lang="en-CA" sz="2600" dirty="0">
              <a:effectLst>
                <a:outerShdw blurRad="50800" dist="50800" dir="5400000" algn="ctr" rotWithShape="0">
                  <a:srgbClr val="000000"/>
                </a:outerShdw>
              </a:effectLst>
            </a:endParaRPr>
          </a:p>
        </p:txBody>
      </p:sp>
      <p:sp>
        <p:nvSpPr>
          <p:cNvPr id="1129480" name="Rectangle 8"/>
          <p:cNvSpPr>
            <a:spLocks noChangeArrowheads="1"/>
          </p:cNvSpPr>
          <p:nvPr/>
        </p:nvSpPr>
        <p:spPr bwMode="auto">
          <a:xfrm>
            <a:off x="1187624" y="3579862"/>
            <a:ext cx="6768752" cy="954107"/>
          </a:xfrm>
          <a:prstGeom prst="rect">
            <a:avLst/>
          </a:prstGeom>
          <a:noFill/>
          <a:ln w="9525">
            <a:noFill/>
            <a:miter lim="800000"/>
            <a:headEnd/>
            <a:tailEnd/>
          </a:ln>
          <a:effectLst/>
        </p:spPr>
        <p:txBody>
          <a:bodyPr wrap="square">
            <a:spAutoFit/>
          </a:bodyPr>
          <a:lstStyle/>
          <a:p>
            <a:pPr algn="ctr">
              <a:defRPr/>
            </a:pPr>
            <a:r>
              <a:rPr lang="en-US" sz="2800" b="1" dirty="0">
                <a:solidFill>
                  <a:srgbClr val="FF0000"/>
                </a:solidFill>
                <a:effectLst>
                  <a:outerShdw blurRad="50800" dist="50800" dir="5400000" algn="ctr" rotWithShape="0">
                    <a:srgbClr val="000000"/>
                  </a:outerShdw>
                </a:effectLst>
              </a:rPr>
              <a:t>Jesus had every reason to reject us based on our performance</a:t>
            </a:r>
            <a:r>
              <a:rPr lang="en-US" sz="2800" b="1" dirty="0" smtClean="0">
                <a:solidFill>
                  <a:srgbClr val="FF0000"/>
                </a:solidFill>
                <a:effectLst>
                  <a:outerShdw blurRad="50800" dist="50800" dir="5400000" algn="ctr" rotWithShape="0">
                    <a:srgbClr val="000000"/>
                  </a:outerShdw>
                </a:effectLst>
              </a:rPr>
              <a:t>!</a:t>
            </a:r>
            <a:endParaRPr lang="en-CA" sz="2800" dirty="0">
              <a:solidFill>
                <a:schemeClr val="tx2"/>
              </a:solidFill>
              <a:effectLst>
                <a:outerShdw blurRad="50800" dist="50800" dir="5400000" algn="ctr" rotWithShape="0">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294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grpId="0" nodeType="clickEffect">
                                  <p:stCondLst>
                                    <p:cond delay="0"/>
                                  </p:stCondLst>
                                  <p:childTnLst>
                                    <p:set>
                                      <p:cBhvr>
                                        <p:cTn id="10" dur="1" fill="hold">
                                          <p:stCondLst>
                                            <p:cond delay="0"/>
                                          </p:stCondLst>
                                        </p:cTn>
                                        <p:tgtEl>
                                          <p:spTgt spid="1129478">
                                            <p:txEl>
                                              <p:pRg st="0" end="0"/>
                                            </p:txEl>
                                          </p:spTgt>
                                        </p:tgtEl>
                                        <p:attrNameLst>
                                          <p:attrName>style.visibility</p:attrName>
                                        </p:attrNameLst>
                                      </p:cBhvr>
                                      <p:to>
                                        <p:strVal val="visible"/>
                                      </p:to>
                                    </p:set>
                                    <p:anim calcmode="lin" valueType="num">
                                      <p:cBhvr>
                                        <p:cTn id="11" dur="1000" fill="hold"/>
                                        <p:tgtEl>
                                          <p:spTgt spid="1129478">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1129478">
                                            <p:txEl>
                                              <p:pRg st="0" end="0"/>
                                            </p:txEl>
                                          </p:spTgt>
                                        </p:tgtEl>
                                        <p:attrNameLst>
                                          <p:attrName>ppt_h</p:attrName>
                                        </p:attrNameLst>
                                      </p:cBhvr>
                                      <p:tavLst>
                                        <p:tav tm="0">
                                          <p:val>
                                            <p:fltVal val="0"/>
                                          </p:val>
                                        </p:tav>
                                        <p:tav tm="100000">
                                          <p:val>
                                            <p:strVal val="#ppt_h"/>
                                          </p:val>
                                        </p:tav>
                                      </p:tavLst>
                                    </p:anim>
                                    <p:animEffect transition="in" filter="fade">
                                      <p:cBhvr>
                                        <p:cTn id="13" dur="1000"/>
                                        <p:tgtEl>
                                          <p:spTgt spid="1129478">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1129478">
                                            <p:txEl>
                                              <p:pRg st="1" end="1"/>
                                            </p:txEl>
                                          </p:spTgt>
                                        </p:tgtEl>
                                        <p:attrNameLst>
                                          <p:attrName>style.visibility</p:attrName>
                                        </p:attrNameLst>
                                      </p:cBhvr>
                                      <p:to>
                                        <p:strVal val="visible"/>
                                      </p:to>
                                    </p:set>
                                    <p:anim calcmode="lin" valueType="num">
                                      <p:cBhvr>
                                        <p:cTn id="18" dur="1000" fill="hold"/>
                                        <p:tgtEl>
                                          <p:spTgt spid="1129478">
                                            <p:txEl>
                                              <p:pRg st="1" end="1"/>
                                            </p:txEl>
                                          </p:spTgt>
                                        </p:tgtEl>
                                        <p:attrNameLst>
                                          <p:attrName>ppt_w</p:attrName>
                                        </p:attrNameLst>
                                      </p:cBhvr>
                                      <p:tavLst>
                                        <p:tav tm="0">
                                          <p:val>
                                            <p:fltVal val="0"/>
                                          </p:val>
                                        </p:tav>
                                        <p:tav tm="100000">
                                          <p:val>
                                            <p:strVal val="#ppt_w"/>
                                          </p:val>
                                        </p:tav>
                                      </p:tavLst>
                                    </p:anim>
                                    <p:anim calcmode="lin" valueType="num">
                                      <p:cBhvr>
                                        <p:cTn id="19" dur="1000" fill="hold"/>
                                        <p:tgtEl>
                                          <p:spTgt spid="1129478">
                                            <p:txEl>
                                              <p:pRg st="1" end="1"/>
                                            </p:txEl>
                                          </p:spTgt>
                                        </p:tgtEl>
                                        <p:attrNameLst>
                                          <p:attrName>ppt_h</p:attrName>
                                        </p:attrNameLst>
                                      </p:cBhvr>
                                      <p:tavLst>
                                        <p:tav tm="0">
                                          <p:val>
                                            <p:fltVal val="0"/>
                                          </p:val>
                                        </p:tav>
                                        <p:tav tm="100000">
                                          <p:val>
                                            <p:strVal val="#ppt_h"/>
                                          </p:val>
                                        </p:tav>
                                      </p:tavLst>
                                    </p:anim>
                                    <p:animEffect transition="in" filter="fade">
                                      <p:cBhvr>
                                        <p:cTn id="20" dur="1000"/>
                                        <p:tgtEl>
                                          <p:spTgt spid="1129478">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1129478">
                                            <p:txEl>
                                              <p:pRg st="2" end="2"/>
                                            </p:txEl>
                                          </p:spTgt>
                                        </p:tgtEl>
                                        <p:attrNameLst>
                                          <p:attrName>style.visibility</p:attrName>
                                        </p:attrNameLst>
                                      </p:cBhvr>
                                      <p:to>
                                        <p:strVal val="visible"/>
                                      </p:to>
                                    </p:set>
                                    <p:anim calcmode="lin" valueType="num">
                                      <p:cBhvr>
                                        <p:cTn id="25" dur="1000" fill="hold"/>
                                        <p:tgtEl>
                                          <p:spTgt spid="1129478">
                                            <p:txEl>
                                              <p:pRg st="2" end="2"/>
                                            </p:txEl>
                                          </p:spTgt>
                                        </p:tgtEl>
                                        <p:attrNameLst>
                                          <p:attrName>ppt_w</p:attrName>
                                        </p:attrNameLst>
                                      </p:cBhvr>
                                      <p:tavLst>
                                        <p:tav tm="0">
                                          <p:val>
                                            <p:fltVal val="0"/>
                                          </p:val>
                                        </p:tav>
                                        <p:tav tm="100000">
                                          <p:val>
                                            <p:strVal val="#ppt_w"/>
                                          </p:val>
                                        </p:tav>
                                      </p:tavLst>
                                    </p:anim>
                                    <p:anim calcmode="lin" valueType="num">
                                      <p:cBhvr>
                                        <p:cTn id="26" dur="1000" fill="hold"/>
                                        <p:tgtEl>
                                          <p:spTgt spid="1129478">
                                            <p:txEl>
                                              <p:pRg st="2" end="2"/>
                                            </p:txEl>
                                          </p:spTgt>
                                        </p:tgtEl>
                                        <p:attrNameLst>
                                          <p:attrName>ppt_h</p:attrName>
                                        </p:attrNameLst>
                                      </p:cBhvr>
                                      <p:tavLst>
                                        <p:tav tm="0">
                                          <p:val>
                                            <p:fltVal val="0"/>
                                          </p:val>
                                        </p:tav>
                                        <p:tav tm="100000">
                                          <p:val>
                                            <p:strVal val="#ppt_h"/>
                                          </p:val>
                                        </p:tav>
                                      </p:tavLst>
                                    </p:anim>
                                    <p:animEffect transition="in" filter="fade">
                                      <p:cBhvr>
                                        <p:cTn id="27" dur="1000"/>
                                        <p:tgtEl>
                                          <p:spTgt spid="1129478">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29480"/>
                                        </p:tgtEl>
                                        <p:attrNameLst>
                                          <p:attrName>style.visibility</p:attrName>
                                        </p:attrNameLst>
                                      </p:cBhvr>
                                      <p:to>
                                        <p:strVal val="visible"/>
                                      </p:to>
                                    </p:set>
                                    <p:animEffect transition="in" filter="fade">
                                      <p:cBhvr>
                                        <p:cTn id="32" dur="2000"/>
                                        <p:tgtEl>
                                          <p:spTgt spid="1129480"/>
                                        </p:tgtEl>
                                      </p:cBhvr>
                                    </p:animEffect>
                                  </p:childTnLst>
                                </p:cTn>
                              </p:par>
                            </p:childTnLst>
                          </p:cTn>
                        </p:par>
                      </p:childTnLst>
                    </p:cTn>
                  </p:par>
                  <p:par>
                    <p:cTn id="33" fill="hold">
                      <p:stCondLst>
                        <p:cond delay="indefinite"/>
                      </p:stCondLst>
                      <p:childTnLst>
                        <p:par>
                          <p:cTn id="34" fill="hold">
                            <p:stCondLst>
                              <p:cond delay="0"/>
                            </p:stCondLst>
                            <p:childTnLst>
                              <p:par>
                                <p:cTn id="35" presetID="51" presetClass="entr" presetSubtype="0" fill="hold" nodeType="clickEffect">
                                  <p:stCondLst>
                                    <p:cond delay="0"/>
                                  </p:stCondLst>
                                  <p:childTnLst>
                                    <p:set>
                                      <p:cBhvr>
                                        <p:cTn id="36" dur="1" fill="hold">
                                          <p:stCondLst>
                                            <p:cond delay="0"/>
                                          </p:stCondLst>
                                        </p:cTn>
                                        <p:tgtEl>
                                          <p:spTgt spid="1129475"/>
                                        </p:tgtEl>
                                        <p:attrNameLst>
                                          <p:attrName>style.visibility</p:attrName>
                                        </p:attrNameLst>
                                      </p:cBhvr>
                                      <p:to>
                                        <p:strVal val="visible"/>
                                      </p:to>
                                    </p:set>
                                    <p:animEffect transition="in" filter="fade">
                                      <p:cBhvr>
                                        <p:cTn id="37" dur="770" decel="100000"/>
                                        <p:tgtEl>
                                          <p:spTgt spid="1129475"/>
                                        </p:tgtEl>
                                      </p:cBhvr>
                                    </p:animEffect>
                                    <p:animScale>
                                      <p:cBhvr>
                                        <p:cTn id="38" dur="770" decel="100000"/>
                                        <p:tgtEl>
                                          <p:spTgt spid="1129475"/>
                                        </p:tgtEl>
                                      </p:cBhvr>
                                      <p:from x="10000" y="10000"/>
                                      <p:to x="200000" y="450000"/>
                                    </p:animScale>
                                    <p:animScale>
                                      <p:cBhvr>
                                        <p:cTn id="39" dur="1230" accel="100000" fill="hold">
                                          <p:stCondLst>
                                            <p:cond delay="770"/>
                                          </p:stCondLst>
                                        </p:cTn>
                                        <p:tgtEl>
                                          <p:spTgt spid="1129475"/>
                                        </p:tgtEl>
                                      </p:cBhvr>
                                      <p:from x="200000" y="450000"/>
                                      <p:to x="100000" y="100000"/>
                                    </p:animScale>
                                    <p:set>
                                      <p:cBhvr>
                                        <p:cTn id="40" dur="770" fill="hold"/>
                                        <p:tgtEl>
                                          <p:spTgt spid="1129475"/>
                                        </p:tgtEl>
                                        <p:attrNameLst>
                                          <p:attrName>ppt_x</p:attrName>
                                        </p:attrNameLst>
                                      </p:cBhvr>
                                      <p:to>
                                        <p:strVal val="(0.5)"/>
                                      </p:to>
                                    </p:set>
                                    <p:anim from="(0.5)" to="(#ppt_x)" calcmode="lin" valueType="num">
                                      <p:cBhvr>
                                        <p:cTn id="41" dur="1230" accel="100000" fill="hold">
                                          <p:stCondLst>
                                            <p:cond delay="770"/>
                                          </p:stCondLst>
                                        </p:cTn>
                                        <p:tgtEl>
                                          <p:spTgt spid="1129475"/>
                                        </p:tgtEl>
                                        <p:attrNameLst>
                                          <p:attrName>ppt_x</p:attrName>
                                        </p:attrNameLst>
                                      </p:cBhvr>
                                    </p:anim>
                                    <p:set>
                                      <p:cBhvr>
                                        <p:cTn id="42" dur="770" fill="hold"/>
                                        <p:tgtEl>
                                          <p:spTgt spid="1129475"/>
                                        </p:tgtEl>
                                        <p:attrNameLst>
                                          <p:attrName>ppt_y</p:attrName>
                                        </p:attrNameLst>
                                      </p:cBhvr>
                                      <p:to>
                                        <p:strVal val="(#ppt_y+0.4)"/>
                                      </p:to>
                                    </p:set>
                                    <p:anim from="(#ppt_y+0.4)" to="(#ppt_y)" calcmode="lin" valueType="num">
                                      <p:cBhvr>
                                        <p:cTn id="43" dur="1230" accel="100000" fill="hold">
                                          <p:stCondLst>
                                            <p:cond delay="770"/>
                                          </p:stCondLst>
                                        </p:cTn>
                                        <p:tgtEl>
                                          <p:spTgt spid="1129475"/>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9474" grpId="0"/>
      <p:bldP spid="1129478" grpId="0" build="p"/>
      <p:bldP spid="1129480"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7314" name="Rectangle 2"/>
          <p:cNvSpPr>
            <a:spLocks noGrp="1" noChangeArrowheads="1"/>
          </p:cNvSpPr>
          <p:nvPr>
            <p:ph type="body" idx="1"/>
          </p:nvPr>
        </p:nvSpPr>
        <p:spPr>
          <a:xfrm>
            <a:off x="1187624" y="483518"/>
            <a:ext cx="6768752" cy="4482704"/>
          </a:xfrm>
        </p:spPr>
        <p:txBody>
          <a:bodyPr/>
          <a:lstStyle/>
          <a:p>
            <a:pPr eaLnBrk="1" hangingPunct="1">
              <a:lnSpc>
                <a:spcPct val="90000"/>
              </a:lnSpc>
              <a:defRPr/>
            </a:pPr>
            <a:r>
              <a:rPr lang="en-CA" sz="2100" dirty="0">
                <a:effectLst>
                  <a:outerShdw blurRad="38100" dist="63500" dir="2700000" algn="tl">
                    <a:srgbClr val="000000"/>
                  </a:outerShdw>
                </a:effectLst>
              </a:rPr>
              <a:t>John 3:16, </a:t>
            </a:r>
            <a:r>
              <a:rPr lang="en-CA" sz="2100" i="1" dirty="0">
                <a:solidFill>
                  <a:schemeClr val="accent1"/>
                </a:solidFill>
                <a:effectLst>
                  <a:outerShdw blurRad="38100" dist="63500" dir="2700000" algn="tl">
                    <a:srgbClr val="000000"/>
                  </a:outerShdw>
                </a:effectLst>
              </a:rPr>
              <a:t>“For God so loved the world that He gave His one and only Son, that whoever believes in Him shall not perish but have eternal life.”</a:t>
            </a:r>
            <a:r>
              <a:rPr lang="en-CA" sz="2100" dirty="0">
                <a:effectLst>
                  <a:outerShdw blurRad="38100" dist="63500" dir="2700000" algn="tl">
                    <a:srgbClr val="000000"/>
                  </a:outerShdw>
                </a:effectLst>
              </a:rPr>
              <a:t>	</a:t>
            </a:r>
          </a:p>
          <a:p>
            <a:pPr eaLnBrk="1" hangingPunct="1">
              <a:lnSpc>
                <a:spcPct val="90000"/>
              </a:lnSpc>
              <a:defRPr/>
            </a:pPr>
            <a:r>
              <a:rPr lang="en-CA" sz="2100" dirty="0">
                <a:effectLst>
                  <a:outerShdw blurRad="38100" dist="63500" dir="2700000" algn="tl">
                    <a:srgbClr val="000000"/>
                  </a:outerShdw>
                </a:effectLst>
              </a:rPr>
              <a:t>God the father sent His Son and Jesus willingly came to die for you!</a:t>
            </a:r>
          </a:p>
          <a:p>
            <a:pPr eaLnBrk="1" hangingPunct="1">
              <a:lnSpc>
                <a:spcPct val="90000"/>
              </a:lnSpc>
              <a:defRPr/>
            </a:pPr>
            <a:r>
              <a:rPr lang="en-CA" sz="2100" i="1" dirty="0">
                <a:solidFill>
                  <a:schemeClr val="accent1"/>
                </a:solidFill>
                <a:effectLst>
                  <a:outerShdw blurRad="38100" dist="63500" dir="2700000" algn="tl">
                    <a:srgbClr val="000000"/>
                  </a:outerShdw>
                </a:effectLst>
              </a:rPr>
              <a:t>“…neither height nor depth, nor anything else in all creation, will be able to separate us from the love of God that is in Christ Jesus our Lord</a:t>
            </a:r>
            <a:r>
              <a:rPr lang="en-CA" sz="2100" i="1" dirty="0" smtClean="0">
                <a:solidFill>
                  <a:schemeClr val="accent1"/>
                </a:solidFill>
                <a:effectLst>
                  <a:outerShdw blurRad="38100" dist="63500" dir="2700000" algn="tl">
                    <a:srgbClr val="000000"/>
                  </a:outerShdw>
                </a:effectLst>
              </a:rPr>
              <a:t>.” </a:t>
            </a:r>
            <a:r>
              <a:rPr lang="en-CA" sz="2100" dirty="0">
                <a:effectLst>
                  <a:outerShdw blurRad="38100" dist="63500" dir="2700000" algn="tl">
                    <a:srgbClr val="000000"/>
                  </a:outerShdw>
                </a:effectLst>
              </a:rPr>
              <a:t>	</a:t>
            </a:r>
            <a:r>
              <a:rPr lang="en-CA" sz="2100" dirty="0" smtClean="0">
                <a:effectLst>
                  <a:outerShdw blurRad="38100" dist="63500" dir="2700000" algn="tl">
                    <a:srgbClr val="000000"/>
                  </a:outerShdw>
                </a:effectLst>
              </a:rPr>
              <a:t>						Romans </a:t>
            </a:r>
            <a:r>
              <a:rPr lang="en-CA" sz="2100" dirty="0">
                <a:effectLst>
                  <a:outerShdw blurRad="38100" dist="63500" dir="2700000" algn="tl">
                    <a:srgbClr val="000000"/>
                  </a:outerShdw>
                </a:effectLst>
              </a:rPr>
              <a:t>8:38-39</a:t>
            </a:r>
          </a:p>
          <a:p>
            <a:pPr eaLnBrk="1" hangingPunct="1">
              <a:lnSpc>
                <a:spcPct val="90000"/>
              </a:lnSpc>
              <a:defRPr/>
            </a:pPr>
            <a:r>
              <a:rPr lang="en-CA" sz="2100" dirty="0">
                <a:effectLst>
                  <a:outerShdw blurRad="38100" dist="63500" dir="2700000" algn="tl">
                    <a:srgbClr val="000000"/>
                  </a:outerShdw>
                </a:effectLst>
              </a:rPr>
              <a:t>God loves you and accepts you completely!</a:t>
            </a:r>
          </a:p>
          <a:p>
            <a:pPr eaLnBrk="1" hangingPunct="1">
              <a:lnSpc>
                <a:spcPct val="90000"/>
              </a:lnSpc>
              <a:defRPr/>
            </a:pPr>
            <a:r>
              <a:rPr lang="en-CA" sz="2100" dirty="0">
                <a:effectLst>
                  <a:outerShdw blurRad="38100" dist="63500" dir="2700000" algn="tl">
                    <a:srgbClr val="000000"/>
                  </a:outerShdw>
                </a:effectLst>
              </a:rPr>
              <a:t>He is King of the universe – You cannot be loved and accepted by anyone higher!</a:t>
            </a:r>
          </a:p>
          <a:p>
            <a:pPr eaLnBrk="1" hangingPunct="1">
              <a:lnSpc>
                <a:spcPct val="90000"/>
              </a:lnSpc>
              <a:defRPr/>
            </a:pPr>
            <a:r>
              <a:rPr lang="en-CA" sz="2100" dirty="0">
                <a:solidFill>
                  <a:srgbClr val="FFFF00"/>
                </a:solidFill>
                <a:effectLst>
                  <a:outerShdw blurRad="38100" dist="63500" dir="2700000" algn="tl">
                    <a:srgbClr val="000000"/>
                  </a:outerShdw>
                </a:effectLst>
              </a:rPr>
              <a:t>How did He show His love for </a:t>
            </a:r>
            <a:r>
              <a:rPr lang="en-CA" sz="2100" dirty="0" smtClean="0">
                <a:solidFill>
                  <a:srgbClr val="FFFF00"/>
                </a:solidFill>
                <a:effectLst>
                  <a:outerShdw blurRad="38100" dist="63500" dir="2700000" algn="tl">
                    <a:srgbClr val="000000"/>
                  </a:outerShdw>
                </a:effectLst>
              </a:rPr>
              <a:t>us?</a:t>
            </a:r>
          </a:p>
          <a:p>
            <a:pPr eaLnBrk="1" hangingPunct="1">
              <a:lnSpc>
                <a:spcPct val="90000"/>
              </a:lnSpc>
              <a:defRPr/>
            </a:pPr>
            <a:endParaRPr lang="en-CA" sz="2100" dirty="0">
              <a:solidFill>
                <a:srgbClr val="FFFF00"/>
              </a:solidFill>
              <a:effectLst>
                <a:outerShdw blurRad="38100" dist="63500" dir="2700000" algn="tl">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037314">
                                            <p:txEl>
                                              <p:pRg st="0" end="0"/>
                                            </p:txEl>
                                          </p:spTgt>
                                        </p:tgtEl>
                                        <p:attrNameLst>
                                          <p:attrName>style.visibility</p:attrName>
                                        </p:attrNameLst>
                                      </p:cBhvr>
                                      <p:to>
                                        <p:strVal val="visible"/>
                                      </p:to>
                                    </p:set>
                                    <p:anim calcmode="lin" valueType="num">
                                      <p:cBhvr>
                                        <p:cTn id="7" dur="1000" fill="hold"/>
                                        <p:tgtEl>
                                          <p:spTgt spid="103731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037314">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0373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037314">
                                            <p:txEl>
                                              <p:pRg st="1" end="1"/>
                                            </p:txEl>
                                          </p:spTgt>
                                        </p:tgtEl>
                                        <p:attrNameLst>
                                          <p:attrName>style.visibility</p:attrName>
                                        </p:attrNameLst>
                                      </p:cBhvr>
                                      <p:to>
                                        <p:strVal val="visible"/>
                                      </p:to>
                                    </p:set>
                                    <p:anim calcmode="lin" valueType="num">
                                      <p:cBhvr>
                                        <p:cTn id="14" dur="1000" fill="hold"/>
                                        <p:tgtEl>
                                          <p:spTgt spid="1037314">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1037314">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103731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037314">
                                            <p:txEl>
                                              <p:pRg st="2" end="2"/>
                                            </p:txEl>
                                          </p:spTgt>
                                        </p:tgtEl>
                                        <p:attrNameLst>
                                          <p:attrName>style.visibility</p:attrName>
                                        </p:attrNameLst>
                                      </p:cBhvr>
                                      <p:to>
                                        <p:strVal val="visible"/>
                                      </p:to>
                                    </p:set>
                                    <p:anim calcmode="lin" valueType="num">
                                      <p:cBhvr>
                                        <p:cTn id="21" dur="1000" fill="hold"/>
                                        <p:tgtEl>
                                          <p:spTgt spid="1037314">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1037314">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10373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1037314">
                                            <p:txEl>
                                              <p:pRg st="3" end="3"/>
                                            </p:txEl>
                                          </p:spTgt>
                                        </p:tgtEl>
                                        <p:attrNameLst>
                                          <p:attrName>style.visibility</p:attrName>
                                        </p:attrNameLst>
                                      </p:cBhvr>
                                      <p:to>
                                        <p:strVal val="visible"/>
                                      </p:to>
                                    </p:set>
                                    <p:anim calcmode="lin" valueType="num">
                                      <p:cBhvr>
                                        <p:cTn id="28" dur="1000" fill="hold"/>
                                        <p:tgtEl>
                                          <p:spTgt spid="1037314">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1037314">
                                            <p:txEl>
                                              <p:pRg st="3" end="3"/>
                                            </p:txEl>
                                          </p:spTgt>
                                        </p:tgtEl>
                                        <p:attrNameLst>
                                          <p:attrName>ppt_h</p:attrName>
                                        </p:attrNameLst>
                                      </p:cBhvr>
                                      <p:tavLst>
                                        <p:tav tm="0">
                                          <p:val>
                                            <p:fltVal val="0"/>
                                          </p:val>
                                        </p:tav>
                                        <p:tav tm="100000">
                                          <p:val>
                                            <p:strVal val="#ppt_h"/>
                                          </p:val>
                                        </p:tav>
                                      </p:tavLst>
                                    </p:anim>
                                    <p:animEffect transition="in" filter="fade">
                                      <p:cBhvr>
                                        <p:cTn id="30" dur="1000"/>
                                        <p:tgtEl>
                                          <p:spTgt spid="103731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1037314">
                                            <p:txEl>
                                              <p:pRg st="4" end="4"/>
                                            </p:txEl>
                                          </p:spTgt>
                                        </p:tgtEl>
                                        <p:attrNameLst>
                                          <p:attrName>style.visibility</p:attrName>
                                        </p:attrNameLst>
                                      </p:cBhvr>
                                      <p:to>
                                        <p:strVal val="visible"/>
                                      </p:to>
                                    </p:set>
                                    <p:anim calcmode="lin" valueType="num">
                                      <p:cBhvr>
                                        <p:cTn id="35" dur="1000" fill="hold"/>
                                        <p:tgtEl>
                                          <p:spTgt spid="1037314">
                                            <p:txEl>
                                              <p:pRg st="4" end="4"/>
                                            </p:txEl>
                                          </p:spTgt>
                                        </p:tgtEl>
                                        <p:attrNameLst>
                                          <p:attrName>ppt_w</p:attrName>
                                        </p:attrNameLst>
                                      </p:cBhvr>
                                      <p:tavLst>
                                        <p:tav tm="0">
                                          <p:val>
                                            <p:fltVal val="0"/>
                                          </p:val>
                                        </p:tav>
                                        <p:tav tm="100000">
                                          <p:val>
                                            <p:strVal val="#ppt_w"/>
                                          </p:val>
                                        </p:tav>
                                      </p:tavLst>
                                    </p:anim>
                                    <p:anim calcmode="lin" valueType="num">
                                      <p:cBhvr>
                                        <p:cTn id="36" dur="1000" fill="hold"/>
                                        <p:tgtEl>
                                          <p:spTgt spid="1037314">
                                            <p:txEl>
                                              <p:pRg st="4" end="4"/>
                                            </p:txEl>
                                          </p:spTgt>
                                        </p:tgtEl>
                                        <p:attrNameLst>
                                          <p:attrName>ppt_h</p:attrName>
                                        </p:attrNameLst>
                                      </p:cBhvr>
                                      <p:tavLst>
                                        <p:tav tm="0">
                                          <p:val>
                                            <p:fltVal val="0"/>
                                          </p:val>
                                        </p:tav>
                                        <p:tav tm="100000">
                                          <p:val>
                                            <p:strVal val="#ppt_h"/>
                                          </p:val>
                                        </p:tav>
                                      </p:tavLst>
                                    </p:anim>
                                    <p:animEffect transition="in" filter="fade">
                                      <p:cBhvr>
                                        <p:cTn id="37" dur="1000"/>
                                        <p:tgtEl>
                                          <p:spTgt spid="103731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1037314">
                                            <p:txEl>
                                              <p:pRg st="5" end="5"/>
                                            </p:txEl>
                                          </p:spTgt>
                                        </p:tgtEl>
                                        <p:attrNameLst>
                                          <p:attrName>style.visibility</p:attrName>
                                        </p:attrNameLst>
                                      </p:cBhvr>
                                      <p:to>
                                        <p:strVal val="visible"/>
                                      </p:to>
                                    </p:set>
                                    <p:anim calcmode="lin" valueType="num">
                                      <p:cBhvr>
                                        <p:cTn id="42" dur="1000" fill="hold"/>
                                        <p:tgtEl>
                                          <p:spTgt spid="1037314">
                                            <p:txEl>
                                              <p:pRg st="5" end="5"/>
                                            </p:txEl>
                                          </p:spTgt>
                                        </p:tgtEl>
                                        <p:attrNameLst>
                                          <p:attrName>ppt_w</p:attrName>
                                        </p:attrNameLst>
                                      </p:cBhvr>
                                      <p:tavLst>
                                        <p:tav tm="0">
                                          <p:val>
                                            <p:fltVal val="0"/>
                                          </p:val>
                                        </p:tav>
                                        <p:tav tm="100000">
                                          <p:val>
                                            <p:strVal val="#ppt_w"/>
                                          </p:val>
                                        </p:tav>
                                      </p:tavLst>
                                    </p:anim>
                                    <p:anim calcmode="lin" valueType="num">
                                      <p:cBhvr>
                                        <p:cTn id="43" dur="1000" fill="hold"/>
                                        <p:tgtEl>
                                          <p:spTgt spid="1037314">
                                            <p:txEl>
                                              <p:pRg st="5" end="5"/>
                                            </p:txEl>
                                          </p:spTgt>
                                        </p:tgtEl>
                                        <p:attrNameLst>
                                          <p:attrName>ppt_h</p:attrName>
                                        </p:attrNameLst>
                                      </p:cBhvr>
                                      <p:tavLst>
                                        <p:tav tm="0">
                                          <p:val>
                                            <p:fltVal val="0"/>
                                          </p:val>
                                        </p:tav>
                                        <p:tav tm="100000">
                                          <p:val>
                                            <p:strVal val="#ppt_h"/>
                                          </p:val>
                                        </p:tav>
                                      </p:tavLst>
                                    </p:anim>
                                    <p:animEffect transition="in" filter="fade">
                                      <p:cBhvr>
                                        <p:cTn id="44" dur="1000"/>
                                        <p:tgtEl>
                                          <p:spTgt spid="10373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7314" grpId="0" uiExpand="1"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22" name="Rectangle 2"/>
          <p:cNvSpPr>
            <a:spLocks noGrp="1" noChangeArrowheads="1"/>
          </p:cNvSpPr>
          <p:nvPr>
            <p:ph type="title"/>
          </p:nvPr>
        </p:nvSpPr>
        <p:spPr>
          <a:xfrm>
            <a:off x="1331640" y="483518"/>
            <a:ext cx="8229600" cy="576287"/>
          </a:xfrm>
        </p:spPr>
        <p:txBody>
          <a:bodyPr/>
          <a:lstStyle/>
          <a:p>
            <a:pPr eaLnBrk="1" hangingPunct="1">
              <a:defRPr/>
            </a:pPr>
            <a:r>
              <a:rPr lang="en-CA" sz="3600" dirty="0">
                <a:solidFill>
                  <a:srgbClr val="FFFF00"/>
                </a:solidFill>
                <a:effectLst>
                  <a:outerShdw blurRad="38100" dist="50800" dir="2700000" algn="tl">
                    <a:srgbClr val="000000"/>
                  </a:outerShdw>
                </a:effectLst>
              </a:rPr>
              <a:t>Two Sides of the Cross</a:t>
            </a:r>
          </a:p>
        </p:txBody>
      </p:sp>
      <p:grpSp>
        <p:nvGrpSpPr>
          <p:cNvPr id="1054723" name="Group 3"/>
          <p:cNvGrpSpPr>
            <a:grpSpLocks/>
          </p:cNvGrpSpPr>
          <p:nvPr/>
        </p:nvGrpSpPr>
        <p:grpSpPr bwMode="auto">
          <a:xfrm>
            <a:off x="3707904" y="1347614"/>
            <a:ext cx="1512640" cy="1944105"/>
            <a:chOff x="3379" y="1570"/>
            <a:chExt cx="499" cy="817"/>
          </a:xfrm>
        </p:grpSpPr>
        <p:sp>
          <p:nvSpPr>
            <p:cNvPr id="208904" name="Rectangle 4"/>
            <p:cNvSpPr>
              <a:spLocks noChangeArrowheads="1"/>
            </p:cNvSpPr>
            <p:nvPr/>
          </p:nvSpPr>
          <p:spPr bwMode="auto">
            <a:xfrm>
              <a:off x="3560" y="1570"/>
              <a:ext cx="136" cy="817"/>
            </a:xfrm>
            <a:prstGeom prst="rect">
              <a:avLst/>
            </a:prstGeom>
            <a:solidFill>
              <a:srgbClr val="00001C"/>
            </a:solidFill>
            <a:ln w="9525">
              <a:noFill/>
              <a:miter lim="800000"/>
              <a:headEnd/>
              <a:tailEnd/>
            </a:ln>
          </p:spPr>
          <p:txBody>
            <a:bodyPr wrap="none" anchor="ctr"/>
            <a:lstStyle/>
            <a:p>
              <a:endParaRPr lang="en-US" dirty="0">
                <a:effectLst/>
              </a:endParaRPr>
            </a:p>
          </p:txBody>
        </p:sp>
        <p:sp>
          <p:nvSpPr>
            <p:cNvPr id="208905" name="Rectangle 5"/>
            <p:cNvSpPr>
              <a:spLocks noChangeArrowheads="1"/>
            </p:cNvSpPr>
            <p:nvPr/>
          </p:nvSpPr>
          <p:spPr bwMode="auto">
            <a:xfrm>
              <a:off x="3379" y="1797"/>
              <a:ext cx="499" cy="136"/>
            </a:xfrm>
            <a:prstGeom prst="rect">
              <a:avLst/>
            </a:prstGeom>
            <a:solidFill>
              <a:srgbClr val="00001C"/>
            </a:solidFill>
            <a:ln w="9525">
              <a:noFill/>
              <a:miter lim="800000"/>
              <a:headEnd/>
              <a:tailEnd/>
            </a:ln>
          </p:spPr>
          <p:txBody>
            <a:bodyPr wrap="none" anchor="ctr"/>
            <a:lstStyle/>
            <a:p>
              <a:pPr algn="ctr"/>
              <a:endParaRPr lang="en-US" dirty="0">
                <a:effectLst/>
              </a:endParaRPr>
            </a:p>
          </p:txBody>
        </p:sp>
      </p:grpSp>
      <p:sp>
        <p:nvSpPr>
          <p:cNvPr id="1054726" name="Text Box 6"/>
          <p:cNvSpPr txBox="1">
            <a:spLocks noChangeArrowheads="1"/>
          </p:cNvSpPr>
          <p:nvPr/>
        </p:nvSpPr>
        <p:spPr bwMode="auto">
          <a:xfrm>
            <a:off x="1187624" y="1059582"/>
            <a:ext cx="2592288" cy="1569660"/>
          </a:xfrm>
          <a:prstGeom prst="rect">
            <a:avLst/>
          </a:prstGeom>
          <a:noFill/>
          <a:ln w="9525">
            <a:noFill/>
            <a:miter lim="800000"/>
            <a:headEnd/>
            <a:tailEnd/>
          </a:ln>
          <a:effectLst/>
        </p:spPr>
        <p:txBody>
          <a:bodyPr wrap="square">
            <a:spAutoFit/>
          </a:bodyPr>
          <a:lstStyle/>
          <a:p>
            <a:pPr algn="ctr">
              <a:spcBef>
                <a:spcPct val="50000"/>
              </a:spcBef>
              <a:defRPr/>
            </a:pPr>
            <a:r>
              <a:rPr lang="en-CA" sz="2400" dirty="0">
                <a:solidFill>
                  <a:srgbClr val="FF0000"/>
                </a:solidFill>
                <a:effectLst>
                  <a:outerShdw blurRad="50800" dist="38100" dir="5400000" algn="ctr" rotWithShape="0">
                    <a:srgbClr val="000000"/>
                  </a:outerShdw>
                </a:effectLst>
                <a:latin typeface="Tahoma" pitchFamily="34" charset="0"/>
              </a:rPr>
              <a:t>Jesus shed His Blood for the forgiveness of our sins!</a:t>
            </a:r>
          </a:p>
        </p:txBody>
      </p:sp>
      <p:sp>
        <p:nvSpPr>
          <p:cNvPr id="1054727" name="Text Box 7"/>
          <p:cNvSpPr>
            <a:spLocks noGrp="1" noChangeArrowheads="1"/>
          </p:cNvSpPr>
          <p:nvPr>
            <p:ph type="body" idx="1"/>
          </p:nvPr>
        </p:nvSpPr>
        <p:spPr>
          <a:xfrm>
            <a:off x="5004048" y="987574"/>
            <a:ext cx="2592288" cy="1134666"/>
          </a:xfrm>
        </p:spPr>
        <p:txBody>
          <a:bodyPr/>
          <a:lstStyle/>
          <a:p>
            <a:pPr algn="ctr" eaLnBrk="1" hangingPunct="1">
              <a:spcBef>
                <a:spcPct val="50000"/>
              </a:spcBef>
              <a:buClrTx/>
              <a:buSzTx/>
              <a:buFontTx/>
              <a:buNone/>
              <a:defRPr/>
            </a:pPr>
            <a:r>
              <a:rPr lang="en-CA" sz="2400" dirty="0">
                <a:solidFill>
                  <a:srgbClr val="FFFF00"/>
                </a:solidFill>
                <a:effectLst>
                  <a:outerShdw blurRad="50800" dist="38100" dir="5400000" algn="ctr" rotWithShape="0">
                    <a:srgbClr val="000000"/>
                  </a:outerShdw>
                </a:effectLst>
              </a:rPr>
              <a:t>	Jesus gave His life so that we could live!</a:t>
            </a:r>
            <a:endParaRPr lang="en-CA" sz="2400" dirty="0">
              <a:effectLst>
                <a:outerShdw blurRad="50800" dist="38100" dir="5400000" algn="ctr" rotWithShape="0">
                  <a:srgbClr val="000000"/>
                </a:outerShdw>
              </a:effectLst>
            </a:endParaRPr>
          </a:p>
        </p:txBody>
      </p:sp>
      <p:sp>
        <p:nvSpPr>
          <p:cNvPr id="1054728" name="Text Box 8"/>
          <p:cNvSpPr txBox="1">
            <a:spLocks noChangeArrowheads="1"/>
          </p:cNvSpPr>
          <p:nvPr/>
        </p:nvSpPr>
        <p:spPr bwMode="auto">
          <a:xfrm>
            <a:off x="1115616" y="3651870"/>
            <a:ext cx="6912768" cy="1015663"/>
          </a:xfrm>
          <a:prstGeom prst="rect">
            <a:avLst/>
          </a:prstGeom>
          <a:noFill/>
          <a:ln w="9525">
            <a:noFill/>
            <a:miter lim="800000"/>
            <a:headEnd/>
            <a:tailEnd/>
          </a:ln>
          <a:effectLst/>
        </p:spPr>
        <p:txBody>
          <a:bodyPr wrap="square">
            <a:spAutoFit/>
          </a:bodyPr>
          <a:lstStyle/>
          <a:p>
            <a:pPr algn="ctr">
              <a:spcBef>
                <a:spcPct val="50000"/>
              </a:spcBef>
              <a:defRPr/>
            </a:pPr>
            <a:r>
              <a:rPr lang="en-CA" sz="2000" i="1" dirty="0">
                <a:solidFill>
                  <a:schemeClr val="accent1"/>
                </a:solidFill>
                <a:effectLst>
                  <a:outerShdw blurRad="50800" dist="50800" dir="5400000" algn="ctr" rotWithShape="0">
                    <a:srgbClr val="000000"/>
                  </a:outerShdw>
                </a:effectLst>
              </a:rPr>
              <a:t>“For if while we were enemies we were reconciled to God through the death of His Son, much more, having been reconciled, we shall be saved by His life</a:t>
            </a:r>
            <a:r>
              <a:rPr lang="en-CA" sz="2000" i="1" dirty="0" smtClean="0">
                <a:solidFill>
                  <a:schemeClr val="accent1"/>
                </a:solidFill>
                <a:effectLst>
                  <a:outerShdw blurRad="50800" dist="50800" dir="5400000" algn="ctr" rotWithShape="0">
                    <a:srgbClr val="000000"/>
                  </a:outerShdw>
                </a:effectLst>
              </a:rPr>
              <a:t>.”  </a:t>
            </a:r>
            <a:r>
              <a:rPr lang="en-CA" sz="2000" dirty="0" smtClean="0">
                <a:effectLst>
                  <a:outerShdw blurRad="50800" dist="50800" dir="5400000" algn="ctr" rotWithShape="0">
                    <a:srgbClr val="000000"/>
                  </a:outerShdw>
                </a:effectLst>
              </a:rPr>
              <a:t>Romans </a:t>
            </a:r>
            <a:r>
              <a:rPr lang="en-CA" sz="2000" dirty="0">
                <a:effectLst>
                  <a:outerShdw blurRad="50800" dist="50800" dir="5400000" algn="ctr" rotWithShape="0">
                    <a:srgbClr val="000000"/>
                  </a:outerShdw>
                </a:effectLst>
              </a:rPr>
              <a:t>5:10</a:t>
            </a:r>
            <a:endParaRPr lang="en-CA" sz="2000" dirty="0">
              <a:solidFill>
                <a:schemeClr val="accent1"/>
              </a:solidFill>
              <a:effectLst>
                <a:outerShdw blurRad="50800" dist="50800" dir="5400000" algn="ctr" rotWithShape="0">
                  <a:srgbClr val="000000"/>
                </a:outerShdw>
              </a:effectLst>
            </a:endParaRPr>
          </a:p>
        </p:txBody>
      </p:sp>
      <p:sp>
        <p:nvSpPr>
          <p:cNvPr id="1054729" name="Text Box 9"/>
          <p:cNvSpPr txBox="1">
            <a:spLocks noChangeArrowheads="1"/>
          </p:cNvSpPr>
          <p:nvPr/>
        </p:nvSpPr>
        <p:spPr bwMode="auto">
          <a:xfrm>
            <a:off x="971600" y="2571750"/>
            <a:ext cx="2952750" cy="830997"/>
          </a:xfrm>
          <a:prstGeom prst="rect">
            <a:avLst/>
          </a:prstGeom>
          <a:noFill/>
          <a:ln w="9525">
            <a:noFill/>
            <a:miter lim="800000"/>
            <a:headEnd/>
            <a:tailEnd/>
          </a:ln>
          <a:effectLst/>
        </p:spPr>
        <p:txBody>
          <a:bodyPr>
            <a:spAutoFit/>
          </a:bodyPr>
          <a:lstStyle/>
          <a:p>
            <a:pPr algn="ctr">
              <a:spcBef>
                <a:spcPct val="50000"/>
              </a:spcBef>
              <a:defRPr/>
            </a:pPr>
            <a:r>
              <a:rPr lang="en-CA" sz="2400" dirty="0">
                <a:solidFill>
                  <a:srgbClr val="FF0000"/>
                </a:solidFill>
                <a:effectLst>
                  <a:outerShdw blurRad="50800" dist="38100" dir="5400000" algn="ctr" rotWithShape="0">
                    <a:srgbClr val="000000"/>
                  </a:outerShdw>
                </a:effectLst>
                <a:latin typeface="Tahoma" pitchFamily="34" charset="0"/>
              </a:rPr>
              <a:t>We receive forgiveness</a:t>
            </a:r>
          </a:p>
        </p:txBody>
      </p:sp>
      <p:sp>
        <p:nvSpPr>
          <p:cNvPr id="1054730" name="Text Box 10"/>
          <p:cNvSpPr txBox="1">
            <a:spLocks noChangeArrowheads="1"/>
          </p:cNvSpPr>
          <p:nvPr/>
        </p:nvSpPr>
        <p:spPr bwMode="auto">
          <a:xfrm>
            <a:off x="5076056" y="2067694"/>
            <a:ext cx="2880320" cy="1569660"/>
          </a:xfrm>
          <a:prstGeom prst="rect">
            <a:avLst/>
          </a:prstGeom>
          <a:noFill/>
          <a:ln w="9525">
            <a:noFill/>
            <a:miter lim="800000"/>
            <a:headEnd/>
            <a:tailEnd/>
          </a:ln>
          <a:effectLst/>
        </p:spPr>
        <p:txBody>
          <a:bodyPr wrap="square">
            <a:spAutoFit/>
          </a:bodyPr>
          <a:lstStyle/>
          <a:p>
            <a:pPr algn="ctr">
              <a:spcBef>
                <a:spcPct val="50000"/>
              </a:spcBef>
              <a:defRPr/>
            </a:pPr>
            <a:r>
              <a:rPr lang="en-CA" sz="2400" dirty="0">
                <a:solidFill>
                  <a:srgbClr val="FFFF00"/>
                </a:solidFill>
                <a:effectLst>
                  <a:outerShdw blurRad="50800" dist="38100" dir="5400000" algn="ctr" rotWithShape="0">
                    <a:srgbClr val="000000"/>
                  </a:outerShdw>
                </a:effectLst>
                <a:latin typeface="Tahoma" pitchFamily="34" charset="0"/>
              </a:rPr>
              <a:t>We receive His life and live to the glory of God with Jesus as our life!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547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1" presetClass="entr" presetSubtype="0" fill="hold" nodeType="clickEffect">
                                  <p:stCondLst>
                                    <p:cond delay="0"/>
                                  </p:stCondLst>
                                  <p:childTnLst>
                                    <p:set>
                                      <p:cBhvr>
                                        <p:cTn id="10" dur="1" fill="hold">
                                          <p:stCondLst>
                                            <p:cond delay="0"/>
                                          </p:stCondLst>
                                        </p:cTn>
                                        <p:tgtEl>
                                          <p:spTgt spid="1054723"/>
                                        </p:tgtEl>
                                        <p:attrNameLst>
                                          <p:attrName>style.visibility</p:attrName>
                                        </p:attrNameLst>
                                      </p:cBhvr>
                                      <p:to>
                                        <p:strVal val="visible"/>
                                      </p:to>
                                    </p:set>
                                    <p:animEffect transition="in" filter="fade">
                                      <p:cBhvr>
                                        <p:cTn id="11" dur="770" decel="100000"/>
                                        <p:tgtEl>
                                          <p:spTgt spid="1054723"/>
                                        </p:tgtEl>
                                      </p:cBhvr>
                                    </p:animEffect>
                                    <p:animScale>
                                      <p:cBhvr>
                                        <p:cTn id="12" dur="770" decel="100000"/>
                                        <p:tgtEl>
                                          <p:spTgt spid="1054723"/>
                                        </p:tgtEl>
                                      </p:cBhvr>
                                      <p:from x="10000" y="10000"/>
                                      <p:to x="200000" y="450000"/>
                                    </p:animScale>
                                    <p:animScale>
                                      <p:cBhvr>
                                        <p:cTn id="13" dur="1230" accel="100000" fill="hold">
                                          <p:stCondLst>
                                            <p:cond delay="770"/>
                                          </p:stCondLst>
                                        </p:cTn>
                                        <p:tgtEl>
                                          <p:spTgt spid="1054723"/>
                                        </p:tgtEl>
                                      </p:cBhvr>
                                      <p:from x="200000" y="450000"/>
                                      <p:to x="100000" y="100000"/>
                                    </p:animScale>
                                    <p:set>
                                      <p:cBhvr>
                                        <p:cTn id="14" dur="770" fill="hold"/>
                                        <p:tgtEl>
                                          <p:spTgt spid="1054723"/>
                                        </p:tgtEl>
                                        <p:attrNameLst>
                                          <p:attrName>ppt_x</p:attrName>
                                        </p:attrNameLst>
                                      </p:cBhvr>
                                      <p:to>
                                        <p:strVal val="(0.5)"/>
                                      </p:to>
                                    </p:set>
                                    <p:anim from="(0.5)" to="(#ppt_x)" calcmode="lin" valueType="num">
                                      <p:cBhvr>
                                        <p:cTn id="15" dur="1230" accel="100000" fill="hold">
                                          <p:stCondLst>
                                            <p:cond delay="770"/>
                                          </p:stCondLst>
                                        </p:cTn>
                                        <p:tgtEl>
                                          <p:spTgt spid="1054723"/>
                                        </p:tgtEl>
                                        <p:attrNameLst>
                                          <p:attrName>ppt_x</p:attrName>
                                        </p:attrNameLst>
                                      </p:cBhvr>
                                    </p:anim>
                                    <p:set>
                                      <p:cBhvr>
                                        <p:cTn id="16" dur="770" fill="hold"/>
                                        <p:tgtEl>
                                          <p:spTgt spid="1054723"/>
                                        </p:tgtEl>
                                        <p:attrNameLst>
                                          <p:attrName>ppt_y</p:attrName>
                                        </p:attrNameLst>
                                      </p:cBhvr>
                                      <p:to>
                                        <p:strVal val="(#ppt_y+0.4)"/>
                                      </p:to>
                                    </p:set>
                                    <p:anim from="(#ppt_y+0.4)" to="(#ppt_y)" calcmode="lin" valueType="num">
                                      <p:cBhvr>
                                        <p:cTn id="17" dur="1230" accel="100000" fill="hold">
                                          <p:stCondLst>
                                            <p:cond delay="770"/>
                                          </p:stCondLst>
                                        </p:cTn>
                                        <p:tgtEl>
                                          <p:spTgt spid="1054723"/>
                                        </p:tgtEl>
                                        <p:attrNameLst>
                                          <p:attrName>ppt_y</p:attrName>
                                        </p:attrNameLst>
                                      </p:cBhvr>
                                    </p:anim>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grpId="0" nodeType="clickEffect">
                                  <p:stCondLst>
                                    <p:cond delay="0"/>
                                  </p:stCondLst>
                                  <p:childTnLst>
                                    <p:set>
                                      <p:cBhvr>
                                        <p:cTn id="21" dur="1" fill="hold">
                                          <p:stCondLst>
                                            <p:cond delay="0"/>
                                          </p:stCondLst>
                                        </p:cTn>
                                        <p:tgtEl>
                                          <p:spTgt spid="1054726"/>
                                        </p:tgtEl>
                                        <p:attrNameLst>
                                          <p:attrName>style.visibility</p:attrName>
                                        </p:attrNameLst>
                                      </p:cBhvr>
                                      <p:to>
                                        <p:strVal val="visible"/>
                                      </p:to>
                                    </p:set>
                                    <p:anim calcmode="lin" valueType="num">
                                      <p:cBhvr>
                                        <p:cTn id="22" dur="1000" fill="hold"/>
                                        <p:tgtEl>
                                          <p:spTgt spid="1054726"/>
                                        </p:tgtEl>
                                        <p:attrNameLst>
                                          <p:attrName>ppt_w</p:attrName>
                                        </p:attrNameLst>
                                      </p:cBhvr>
                                      <p:tavLst>
                                        <p:tav tm="0">
                                          <p:val>
                                            <p:fltVal val="0"/>
                                          </p:val>
                                        </p:tav>
                                        <p:tav tm="100000">
                                          <p:val>
                                            <p:strVal val="#ppt_w"/>
                                          </p:val>
                                        </p:tav>
                                      </p:tavLst>
                                    </p:anim>
                                    <p:anim calcmode="lin" valueType="num">
                                      <p:cBhvr>
                                        <p:cTn id="23" dur="1000" fill="hold"/>
                                        <p:tgtEl>
                                          <p:spTgt spid="1054726"/>
                                        </p:tgtEl>
                                        <p:attrNameLst>
                                          <p:attrName>ppt_h</p:attrName>
                                        </p:attrNameLst>
                                      </p:cBhvr>
                                      <p:tavLst>
                                        <p:tav tm="0">
                                          <p:val>
                                            <p:fltVal val="0"/>
                                          </p:val>
                                        </p:tav>
                                        <p:tav tm="100000">
                                          <p:val>
                                            <p:strVal val="#ppt_h"/>
                                          </p:val>
                                        </p:tav>
                                      </p:tavLst>
                                    </p:anim>
                                    <p:animEffect transition="in" filter="fade">
                                      <p:cBhvr>
                                        <p:cTn id="24" dur="1000"/>
                                        <p:tgtEl>
                                          <p:spTgt spid="1054726"/>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grpId="0" nodeType="clickEffect">
                                  <p:stCondLst>
                                    <p:cond delay="0"/>
                                  </p:stCondLst>
                                  <p:childTnLst>
                                    <p:set>
                                      <p:cBhvr>
                                        <p:cTn id="28" dur="1" fill="hold">
                                          <p:stCondLst>
                                            <p:cond delay="0"/>
                                          </p:stCondLst>
                                        </p:cTn>
                                        <p:tgtEl>
                                          <p:spTgt spid="1054729"/>
                                        </p:tgtEl>
                                        <p:attrNameLst>
                                          <p:attrName>style.visibility</p:attrName>
                                        </p:attrNameLst>
                                      </p:cBhvr>
                                      <p:to>
                                        <p:strVal val="visible"/>
                                      </p:to>
                                    </p:set>
                                    <p:anim calcmode="lin" valueType="num">
                                      <p:cBhvr>
                                        <p:cTn id="29" dur="1000" fill="hold"/>
                                        <p:tgtEl>
                                          <p:spTgt spid="1054729"/>
                                        </p:tgtEl>
                                        <p:attrNameLst>
                                          <p:attrName>ppt_w</p:attrName>
                                        </p:attrNameLst>
                                      </p:cBhvr>
                                      <p:tavLst>
                                        <p:tav tm="0">
                                          <p:val>
                                            <p:fltVal val="0"/>
                                          </p:val>
                                        </p:tav>
                                        <p:tav tm="100000">
                                          <p:val>
                                            <p:strVal val="#ppt_w"/>
                                          </p:val>
                                        </p:tav>
                                      </p:tavLst>
                                    </p:anim>
                                    <p:anim calcmode="lin" valueType="num">
                                      <p:cBhvr>
                                        <p:cTn id="30" dur="1000" fill="hold"/>
                                        <p:tgtEl>
                                          <p:spTgt spid="1054729"/>
                                        </p:tgtEl>
                                        <p:attrNameLst>
                                          <p:attrName>ppt_h</p:attrName>
                                        </p:attrNameLst>
                                      </p:cBhvr>
                                      <p:tavLst>
                                        <p:tav tm="0">
                                          <p:val>
                                            <p:fltVal val="0"/>
                                          </p:val>
                                        </p:tav>
                                        <p:tav tm="100000">
                                          <p:val>
                                            <p:strVal val="#ppt_h"/>
                                          </p:val>
                                        </p:tav>
                                      </p:tavLst>
                                    </p:anim>
                                    <p:animEffect transition="in" filter="fade">
                                      <p:cBhvr>
                                        <p:cTn id="31" dur="1000"/>
                                        <p:tgtEl>
                                          <p:spTgt spid="1054729"/>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0" fill="hold" grpId="0" nodeType="clickEffect">
                                  <p:stCondLst>
                                    <p:cond delay="0"/>
                                  </p:stCondLst>
                                  <p:childTnLst>
                                    <p:set>
                                      <p:cBhvr>
                                        <p:cTn id="35" dur="1" fill="hold">
                                          <p:stCondLst>
                                            <p:cond delay="0"/>
                                          </p:stCondLst>
                                        </p:cTn>
                                        <p:tgtEl>
                                          <p:spTgt spid="1054727">
                                            <p:txEl>
                                              <p:pRg st="0" end="0"/>
                                            </p:txEl>
                                          </p:spTgt>
                                        </p:tgtEl>
                                        <p:attrNameLst>
                                          <p:attrName>style.visibility</p:attrName>
                                        </p:attrNameLst>
                                      </p:cBhvr>
                                      <p:to>
                                        <p:strVal val="visible"/>
                                      </p:to>
                                    </p:set>
                                    <p:anim calcmode="lin" valueType="num">
                                      <p:cBhvr>
                                        <p:cTn id="36" dur="1000" fill="hold"/>
                                        <p:tgtEl>
                                          <p:spTgt spid="1054727">
                                            <p:txEl>
                                              <p:pRg st="0" end="0"/>
                                            </p:txEl>
                                          </p:spTgt>
                                        </p:tgtEl>
                                        <p:attrNameLst>
                                          <p:attrName>ppt_w</p:attrName>
                                        </p:attrNameLst>
                                      </p:cBhvr>
                                      <p:tavLst>
                                        <p:tav tm="0">
                                          <p:val>
                                            <p:fltVal val="0"/>
                                          </p:val>
                                        </p:tav>
                                        <p:tav tm="100000">
                                          <p:val>
                                            <p:strVal val="#ppt_w"/>
                                          </p:val>
                                        </p:tav>
                                      </p:tavLst>
                                    </p:anim>
                                    <p:anim calcmode="lin" valueType="num">
                                      <p:cBhvr>
                                        <p:cTn id="37" dur="1000" fill="hold"/>
                                        <p:tgtEl>
                                          <p:spTgt spid="1054727">
                                            <p:txEl>
                                              <p:pRg st="0" end="0"/>
                                            </p:txEl>
                                          </p:spTgt>
                                        </p:tgtEl>
                                        <p:attrNameLst>
                                          <p:attrName>ppt_h</p:attrName>
                                        </p:attrNameLst>
                                      </p:cBhvr>
                                      <p:tavLst>
                                        <p:tav tm="0">
                                          <p:val>
                                            <p:fltVal val="0"/>
                                          </p:val>
                                        </p:tav>
                                        <p:tav tm="100000">
                                          <p:val>
                                            <p:strVal val="#ppt_h"/>
                                          </p:val>
                                        </p:tav>
                                      </p:tavLst>
                                    </p:anim>
                                    <p:animEffect transition="in" filter="fade">
                                      <p:cBhvr>
                                        <p:cTn id="38" dur="1000"/>
                                        <p:tgtEl>
                                          <p:spTgt spid="1054727">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0" fill="hold" nodeType="clickEffect">
                                  <p:stCondLst>
                                    <p:cond delay="0"/>
                                  </p:stCondLst>
                                  <p:childTnLst>
                                    <p:set>
                                      <p:cBhvr>
                                        <p:cTn id="42" dur="1" fill="hold">
                                          <p:stCondLst>
                                            <p:cond delay="0"/>
                                          </p:stCondLst>
                                        </p:cTn>
                                        <p:tgtEl>
                                          <p:spTgt spid="1054730">
                                            <p:txEl>
                                              <p:pRg st="0" end="0"/>
                                            </p:txEl>
                                          </p:spTgt>
                                        </p:tgtEl>
                                        <p:attrNameLst>
                                          <p:attrName>style.visibility</p:attrName>
                                        </p:attrNameLst>
                                      </p:cBhvr>
                                      <p:to>
                                        <p:strVal val="visible"/>
                                      </p:to>
                                    </p:set>
                                    <p:anim calcmode="lin" valueType="num">
                                      <p:cBhvr>
                                        <p:cTn id="43" dur="1000" fill="hold"/>
                                        <p:tgtEl>
                                          <p:spTgt spid="1054730">
                                            <p:txEl>
                                              <p:pRg st="0" end="0"/>
                                            </p:txEl>
                                          </p:spTgt>
                                        </p:tgtEl>
                                        <p:attrNameLst>
                                          <p:attrName>ppt_w</p:attrName>
                                        </p:attrNameLst>
                                      </p:cBhvr>
                                      <p:tavLst>
                                        <p:tav tm="0">
                                          <p:val>
                                            <p:fltVal val="0"/>
                                          </p:val>
                                        </p:tav>
                                        <p:tav tm="100000">
                                          <p:val>
                                            <p:strVal val="#ppt_w"/>
                                          </p:val>
                                        </p:tav>
                                      </p:tavLst>
                                    </p:anim>
                                    <p:anim calcmode="lin" valueType="num">
                                      <p:cBhvr>
                                        <p:cTn id="44" dur="1000" fill="hold"/>
                                        <p:tgtEl>
                                          <p:spTgt spid="1054730">
                                            <p:txEl>
                                              <p:pRg st="0" end="0"/>
                                            </p:txEl>
                                          </p:spTgt>
                                        </p:tgtEl>
                                        <p:attrNameLst>
                                          <p:attrName>ppt_h</p:attrName>
                                        </p:attrNameLst>
                                      </p:cBhvr>
                                      <p:tavLst>
                                        <p:tav tm="0">
                                          <p:val>
                                            <p:fltVal val="0"/>
                                          </p:val>
                                        </p:tav>
                                        <p:tav tm="100000">
                                          <p:val>
                                            <p:strVal val="#ppt_h"/>
                                          </p:val>
                                        </p:tav>
                                      </p:tavLst>
                                    </p:anim>
                                    <p:animEffect transition="in" filter="fade">
                                      <p:cBhvr>
                                        <p:cTn id="45" dur="1000"/>
                                        <p:tgtEl>
                                          <p:spTgt spid="1054730">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1054728"/>
                                        </p:tgtEl>
                                        <p:attrNameLst>
                                          <p:attrName>style.visibility</p:attrName>
                                        </p:attrNameLst>
                                      </p:cBhvr>
                                      <p:to>
                                        <p:strVal val="visible"/>
                                      </p:to>
                                    </p:set>
                                    <p:animEffect transition="in" filter="dissolve">
                                      <p:cBhvr>
                                        <p:cTn id="50" dur="1000"/>
                                        <p:tgtEl>
                                          <p:spTgt spid="10547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22" grpId="0"/>
      <p:bldP spid="1054726" grpId="0"/>
      <p:bldP spid="1054727" grpId="0" build="p"/>
      <p:bldP spid="1054728" grpId="0"/>
      <p:bldP spid="1054729"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3698" name="Rectangle 2"/>
          <p:cNvSpPr>
            <a:spLocks noGrp="1" noChangeArrowheads="1"/>
          </p:cNvSpPr>
          <p:nvPr>
            <p:ph type="title"/>
          </p:nvPr>
        </p:nvSpPr>
        <p:spPr>
          <a:xfrm>
            <a:off x="1259632" y="555526"/>
            <a:ext cx="8229600" cy="576287"/>
          </a:xfrm>
        </p:spPr>
        <p:txBody>
          <a:bodyPr/>
          <a:lstStyle/>
          <a:p>
            <a:pPr eaLnBrk="1" hangingPunct="1">
              <a:defRPr/>
            </a:pPr>
            <a:r>
              <a:rPr lang="en-CA" sz="3600" dirty="0">
                <a:solidFill>
                  <a:srgbClr val="FFFF00"/>
                </a:solidFill>
                <a:effectLst>
                  <a:outerShdw blurRad="38100" dist="50800" dir="2700000" algn="tl">
                    <a:srgbClr val="000000"/>
                  </a:outerShdw>
                </a:effectLst>
              </a:rPr>
              <a:t>The Passover – Two Purposes</a:t>
            </a:r>
          </a:p>
        </p:txBody>
      </p:sp>
      <p:sp>
        <p:nvSpPr>
          <p:cNvPr id="1053699" name="Rectangle 3"/>
          <p:cNvSpPr>
            <a:spLocks noGrp="1" noChangeArrowheads="1"/>
          </p:cNvSpPr>
          <p:nvPr>
            <p:ph type="body" idx="1"/>
          </p:nvPr>
        </p:nvSpPr>
        <p:spPr>
          <a:xfrm>
            <a:off x="899592" y="1131590"/>
            <a:ext cx="3251200" cy="3618309"/>
          </a:xfrm>
        </p:spPr>
        <p:txBody>
          <a:bodyPr/>
          <a:lstStyle/>
          <a:p>
            <a:pPr algn="ctr" eaLnBrk="1" hangingPunct="1">
              <a:lnSpc>
                <a:spcPct val="90000"/>
              </a:lnSpc>
              <a:buFontTx/>
              <a:buNone/>
              <a:defRPr/>
            </a:pPr>
            <a:r>
              <a:rPr lang="en-CA" sz="2800" dirty="0">
                <a:solidFill>
                  <a:srgbClr val="FF0000"/>
                </a:solidFill>
                <a:effectLst>
                  <a:outerShdw blurRad="38100" dist="63500" dir="2700000" algn="tl">
                    <a:srgbClr val="000000"/>
                  </a:outerShdw>
                </a:effectLst>
              </a:rPr>
              <a:t>	The lamb was slain and it’s blood put on the doorposts so the death angel would pass over their </a:t>
            </a:r>
            <a:r>
              <a:rPr lang="en-CA" sz="2800" dirty="0" smtClean="0">
                <a:solidFill>
                  <a:srgbClr val="FF0000"/>
                </a:solidFill>
                <a:effectLst>
                  <a:outerShdw blurRad="38100" dist="63500" dir="2700000" algn="tl">
                    <a:srgbClr val="000000"/>
                  </a:outerShdw>
                </a:effectLst>
              </a:rPr>
              <a:t>house       </a:t>
            </a:r>
            <a:r>
              <a:rPr lang="en-CA" sz="2800" dirty="0" smtClean="0">
                <a:effectLst>
                  <a:outerShdw blurRad="38100" dist="63500" dir="2700000" algn="tl">
                    <a:srgbClr val="000000"/>
                  </a:outerShdw>
                </a:effectLst>
              </a:rPr>
              <a:t>=          Salvation</a:t>
            </a:r>
            <a:endParaRPr lang="en-CA" sz="2800" dirty="0">
              <a:effectLst>
                <a:outerShdw blurRad="38100" dist="63500" dir="2700000" algn="tl">
                  <a:srgbClr val="000000"/>
                </a:outerShdw>
              </a:effectLst>
            </a:endParaRPr>
          </a:p>
        </p:txBody>
      </p:sp>
      <p:sp>
        <p:nvSpPr>
          <p:cNvPr id="1053701" name="Rectangle 5"/>
          <p:cNvSpPr>
            <a:spLocks noChangeArrowheads="1"/>
          </p:cNvSpPr>
          <p:nvPr/>
        </p:nvSpPr>
        <p:spPr bwMode="auto">
          <a:xfrm>
            <a:off x="4572000" y="1203598"/>
            <a:ext cx="3251200" cy="3086100"/>
          </a:xfrm>
          <a:prstGeom prst="rect">
            <a:avLst/>
          </a:prstGeom>
          <a:noFill/>
          <a:ln w="9525">
            <a:noFill/>
            <a:miter lim="800000"/>
            <a:headEnd/>
            <a:tailEnd/>
          </a:ln>
          <a:effectLst/>
        </p:spPr>
        <p:txBody>
          <a:bodyPr/>
          <a:lstStyle/>
          <a:p>
            <a:pPr marL="342900" indent="-342900" algn="ctr">
              <a:spcBef>
                <a:spcPct val="20000"/>
              </a:spcBef>
              <a:buClr>
                <a:schemeClr val="hlink"/>
              </a:buClr>
              <a:buSzPct val="120000"/>
              <a:defRPr/>
            </a:pPr>
            <a:r>
              <a:rPr lang="en-CA" sz="2800" dirty="0">
                <a:solidFill>
                  <a:srgbClr val="FFFF00"/>
                </a:solidFill>
                <a:effectLst>
                  <a:outerShdw blurRad="38100" dist="63500" dir="2700000" algn="tl">
                    <a:srgbClr val="000000"/>
                  </a:outerShdw>
                </a:effectLst>
                <a:latin typeface="Tahoma" pitchFamily="34" charset="0"/>
              </a:rPr>
              <a:t>	The lamb was eaten by them to give them life and strength for their </a:t>
            </a:r>
            <a:r>
              <a:rPr lang="en-CA" sz="2800" dirty="0" smtClean="0">
                <a:solidFill>
                  <a:srgbClr val="FFFF00"/>
                </a:solidFill>
                <a:effectLst>
                  <a:outerShdw blurRad="38100" dist="63500" dir="2700000" algn="tl">
                    <a:srgbClr val="000000"/>
                  </a:outerShdw>
                </a:effectLst>
                <a:latin typeface="Tahoma" pitchFamily="34" charset="0"/>
              </a:rPr>
              <a:t>journey     </a:t>
            </a:r>
            <a:r>
              <a:rPr lang="en-CA" sz="2800" dirty="0" smtClean="0">
                <a:effectLst>
                  <a:outerShdw blurRad="38100" dist="63500" dir="2700000" algn="tl">
                    <a:srgbClr val="000000"/>
                  </a:outerShdw>
                </a:effectLst>
                <a:latin typeface="Tahoma" pitchFamily="34" charset="0"/>
              </a:rPr>
              <a:t>=                Walk</a:t>
            </a:r>
            <a:endParaRPr lang="en-CA" sz="2800" dirty="0">
              <a:effectLst>
                <a:outerShdw blurRad="38100" dist="63500" dir="2700000" algn="tl">
                  <a:srgbClr val="000000"/>
                </a:outerShdw>
              </a:effectLst>
              <a:latin typeface="Tahoma"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1053699">
                                            <p:txEl>
                                              <p:pRg st="0" end="0"/>
                                            </p:txEl>
                                          </p:spTgt>
                                        </p:tgtEl>
                                        <p:attrNameLst>
                                          <p:attrName>style.visibility</p:attrName>
                                        </p:attrNameLst>
                                      </p:cBhvr>
                                      <p:to>
                                        <p:strVal val="visible"/>
                                      </p:to>
                                    </p:set>
                                    <p:anim calcmode="lin" valueType="num">
                                      <p:cBhvr>
                                        <p:cTn id="7" dur="1000" fill="hold"/>
                                        <p:tgtEl>
                                          <p:spTgt spid="1053699">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053699">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05369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1053701">
                                            <p:txEl>
                                              <p:pRg st="0" end="0"/>
                                            </p:txEl>
                                          </p:spTgt>
                                        </p:tgtEl>
                                        <p:attrNameLst>
                                          <p:attrName>style.visibility</p:attrName>
                                        </p:attrNameLst>
                                      </p:cBhvr>
                                      <p:to>
                                        <p:strVal val="visible"/>
                                      </p:to>
                                    </p:set>
                                    <p:anim calcmode="lin" valueType="num">
                                      <p:cBhvr>
                                        <p:cTn id="14" dur="1000" fill="hold"/>
                                        <p:tgtEl>
                                          <p:spTgt spid="1053701">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1053701">
                                            <p:txEl>
                                              <p:pRg st="0" end="0"/>
                                            </p:txEl>
                                          </p:spTgt>
                                        </p:tgtEl>
                                        <p:attrNameLst>
                                          <p:attrName>ppt_h</p:attrName>
                                        </p:attrNameLst>
                                      </p:cBhvr>
                                      <p:tavLst>
                                        <p:tav tm="0">
                                          <p:val>
                                            <p:fltVal val="0"/>
                                          </p:val>
                                        </p:tav>
                                        <p:tav tm="100000">
                                          <p:val>
                                            <p:strVal val="#ppt_h"/>
                                          </p:val>
                                        </p:tav>
                                      </p:tavLst>
                                    </p:anim>
                                    <p:animEffect transition="in" filter="fade">
                                      <p:cBhvr>
                                        <p:cTn id="16" dur="1000"/>
                                        <p:tgtEl>
                                          <p:spTgt spid="105370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7794" name="Rectangle 2"/>
          <p:cNvSpPr>
            <a:spLocks noGrp="1" noChangeArrowheads="1"/>
          </p:cNvSpPr>
          <p:nvPr>
            <p:ph type="title"/>
          </p:nvPr>
        </p:nvSpPr>
        <p:spPr>
          <a:xfrm>
            <a:off x="1259632" y="555526"/>
            <a:ext cx="8229600" cy="558062"/>
          </a:xfrm>
        </p:spPr>
        <p:txBody>
          <a:bodyPr/>
          <a:lstStyle/>
          <a:p>
            <a:pPr eaLnBrk="1" hangingPunct="1">
              <a:defRPr/>
            </a:pPr>
            <a:r>
              <a:rPr lang="en-CA" sz="3500" dirty="0">
                <a:solidFill>
                  <a:srgbClr val="FFFF00"/>
                </a:solidFill>
                <a:effectLst>
                  <a:outerShdw blurRad="38100" dist="50800" dir="2700000" algn="tl">
                    <a:srgbClr val="000000"/>
                  </a:outerShdw>
                </a:effectLst>
              </a:rPr>
              <a:t>Communion – Remembering Him</a:t>
            </a:r>
          </a:p>
        </p:txBody>
      </p:sp>
      <p:sp>
        <p:nvSpPr>
          <p:cNvPr id="1057795" name="Rectangle 3"/>
          <p:cNvSpPr>
            <a:spLocks noGrp="1" noChangeArrowheads="1"/>
          </p:cNvSpPr>
          <p:nvPr>
            <p:ph type="body" idx="1"/>
          </p:nvPr>
        </p:nvSpPr>
        <p:spPr>
          <a:xfrm>
            <a:off x="683568" y="1059582"/>
            <a:ext cx="3251200" cy="2376264"/>
          </a:xfrm>
        </p:spPr>
        <p:txBody>
          <a:bodyPr/>
          <a:lstStyle/>
          <a:p>
            <a:pPr algn="ctr" eaLnBrk="1" hangingPunct="1">
              <a:buFontTx/>
              <a:buNone/>
              <a:defRPr/>
            </a:pPr>
            <a:r>
              <a:rPr lang="en-CA" sz="2600" dirty="0">
                <a:solidFill>
                  <a:srgbClr val="FF0000"/>
                </a:solidFill>
                <a:effectLst>
                  <a:outerShdw blurRad="38100" dist="63500" dir="2700000" algn="tl">
                    <a:srgbClr val="000000"/>
                  </a:outerShdw>
                </a:effectLst>
              </a:rPr>
              <a:t>	We take the wine to remember His Blood that He shed to forgive our sins</a:t>
            </a:r>
          </a:p>
        </p:txBody>
      </p:sp>
      <p:sp>
        <p:nvSpPr>
          <p:cNvPr id="1057796" name="Rectangle 4"/>
          <p:cNvSpPr>
            <a:spLocks noChangeArrowheads="1"/>
          </p:cNvSpPr>
          <p:nvPr/>
        </p:nvSpPr>
        <p:spPr bwMode="auto">
          <a:xfrm>
            <a:off x="3707904" y="1131590"/>
            <a:ext cx="4391025" cy="2376488"/>
          </a:xfrm>
          <a:prstGeom prst="rect">
            <a:avLst/>
          </a:prstGeom>
          <a:noFill/>
          <a:ln w="9525">
            <a:noFill/>
            <a:miter lim="800000"/>
            <a:headEnd/>
            <a:tailEnd/>
          </a:ln>
          <a:effectLst/>
        </p:spPr>
        <p:txBody>
          <a:bodyPr/>
          <a:lstStyle/>
          <a:p>
            <a:pPr marL="342900" indent="-342900" algn="ctr">
              <a:spcBef>
                <a:spcPct val="20000"/>
              </a:spcBef>
              <a:buClr>
                <a:schemeClr val="hlink"/>
              </a:buClr>
              <a:buSzPct val="120000"/>
              <a:defRPr/>
            </a:pPr>
            <a:r>
              <a:rPr lang="en-CA" sz="2600" dirty="0">
                <a:solidFill>
                  <a:srgbClr val="FFFF00"/>
                </a:solidFill>
                <a:effectLst>
                  <a:outerShdw blurRad="38100" dist="63500" dir="2700000" algn="tl">
                    <a:srgbClr val="000000"/>
                  </a:outerShdw>
                </a:effectLst>
                <a:latin typeface="Tahoma" pitchFamily="34" charset="0"/>
              </a:rPr>
              <a:t>	We take the bread into us to remember His Body (Life) was given to us as life and strength for our journey</a:t>
            </a:r>
          </a:p>
        </p:txBody>
      </p:sp>
      <p:sp>
        <p:nvSpPr>
          <p:cNvPr id="1057797" name="Text Box 5"/>
          <p:cNvSpPr txBox="1">
            <a:spLocks noChangeArrowheads="1"/>
          </p:cNvSpPr>
          <p:nvPr/>
        </p:nvSpPr>
        <p:spPr bwMode="auto">
          <a:xfrm>
            <a:off x="1187624" y="3147814"/>
            <a:ext cx="6840760" cy="1446550"/>
          </a:xfrm>
          <a:prstGeom prst="rect">
            <a:avLst/>
          </a:prstGeom>
          <a:noFill/>
          <a:ln w="9525">
            <a:noFill/>
            <a:miter lim="800000"/>
            <a:headEnd/>
            <a:tailEnd/>
          </a:ln>
          <a:effectLst/>
        </p:spPr>
        <p:txBody>
          <a:bodyPr wrap="square">
            <a:spAutoFit/>
          </a:bodyPr>
          <a:lstStyle/>
          <a:p>
            <a:pPr algn="ctr">
              <a:spcBef>
                <a:spcPct val="50000"/>
              </a:spcBef>
              <a:defRPr/>
            </a:pPr>
            <a:r>
              <a:rPr lang="en-CA" sz="2200" dirty="0">
                <a:effectLst>
                  <a:outerShdw blurRad="50800" dist="76200" dir="5400000" algn="ctr" rotWithShape="0">
                    <a:srgbClr val="000000"/>
                  </a:outerShdw>
                </a:effectLst>
              </a:rPr>
              <a:t>Jesus says in John 6, </a:t>
            </a:r>
            <a:r>
              <a:rPr lang="en-CA" sz="2200" i="1" dirty="0">
                <a:solidFill>
                  <a:schemeClr val="accent1"/>
                </a:solidFill>
                <a:effectLst>
                  <a:outerShdw blurRad="50800" dist="76200" dir="5400000" algn="ctr" rotWithShape="0">
                    <a:srgbClr val="000000"/>
                  </a:outerShdw>
                </a:effectLst>
              </a:rPr>
              <a:t>“I am the bread of </a:t>
            </a:r>
            <a:r>
              <a:rPr lang="en-CA" sz="2200" i="1" dirty="0" smtClean="0">
                <a:solidFill>
                  <a:schemeClr val="accent1"/>
                </a:solidFill>
                <a:effectLst>
                  <a:outerShdw blurRad="50800" dist="76200" dir="5400000" algn="ctr" rotWithShape="0">
                    <a:srgbClr val="000000"/>
                  </a:outerShdw>
                </a:effectLst>
              </a:rPr>
              <a:t>life…Unless </a:t>
            </a:r>
            <a:r>
              <a:rPr lang="en-CA" sz="2200" i="1" dirty="0">
                <a:solidFill>
                  <a:schemeClr val="accent1"/>
                </a:solidFill>
                <a:effectLst>
                  <a:outerShdw blurRad="50800" dist="76200" dir="5400000" algn="ctr" rotWithShape="0">
                    <a:srgbClr val="000000"/>
                  </a:outerShdw>
                </a:effectLst>
              </a:rPr>
              <a:t>you eat the flesh of the Son of Man and drink His blood, you have no life in yourselves. He who eats My flesh and drinks My blood has eternal life.”</a:t>
            </a:r>
            <a:r>
              <a:rPr lang="en-CA" sz="2200" dirty="0">
                <a:effectLst>
                  <a:outerShdw blurRad="50800" dist="76200" dir="5400000" algn="ctr" rotWithShape="0">
                    <a:srgbClr val="000000"/>
                  </a:outerShdw>
                </a:effectLst>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1057795">
                                            <p:txEl>
                                              <p:pRg st="0" end="0"/>
                                            </p:txEl>
                                          </p:spTgt>
                                        </p:tgtEl>
                                        <p:attrNameLst>
                                          <p:attrName>style.visibility</p:attrName>
                                        </p:attrNameLst>
                                      </p:cBhvr>
                                      <p:to>
                                        <p:strVal val="visible"/>
                                      </p:to>
                                    </p:set>
                                    <p:anim calcmode="lin" valueType="num">
                                      <p:cBhvr>
                                        <p:cTn id="7" dur="1000" fill="hold"/>
                                        <p:tgtEl>
                                          <p:spTgt spid="105779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057795">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05779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1057796">
                                            <p:txEl>
                                              <p:pRg st="0" end="0"/>
                                            </p:txEl>
                                          </p:spTgt>
                                        </p:tgtEl>
                                        <p:attrNameLst>
                                          <p:attrName>style.visibility</p:attrName>
                                        </p:attrNameLst>
                                      </p:cBhvr>
                                      <p:to>
                                        <p:strVal val="visible"/>
                                      </p:to>
                                    </p:set>
                                    <p:anim calcmode="lin" valueType="num">
                                      <p:cBhvr>
                                        <p:cTn id="14" dur="1000" fill="hold"/>
                                        <p:tgtEl>
                                          <p:spTgt spid="1057796">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1057796">
                                            <p:txEl>
                                              <p:pRg st="0" end="0"/>
                                            </p:txEl>
                                          </p:spTgt>
                                        </p:tgtEl>
                                        <p:attrNameLst>
                                          <p:attrName>ppt_h</p:attrName>
                                        </p:attrNameLst>
                                      </p:cBhvr>
                                      <p:tavLst>
                                        <p:tav tm="0">
                                          <p:val>
                                            <p:fltVal val="0"/>
                                          </p:val>
                                        </p:tav>
                                        <p:tav tm="100000">
                                          <p:val>
                                            <p:strVal val="#ppt_h"/>
                                          </p:val>
                                        </p:tav>
                                      </p:tavLst>
                                    </p:anim>
                                    <p:animEffect transition="in" filter="fade">
                                      <p:cBhvr>
                                        <p:cTn id="16" dur="1000"/>
                                        <p:tgtEl>
                                          <p:spTgt spid="1057796">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057797"/>
                                        </p:tgtEl>
                                        <p:attrNameLst>
                                          <p:attrName>style.visibility</p:attrName>
                                        </p:attrNameLst>
                                      </p:cBhvr>
                                      <p:to>
                                        <p:strVal val="visible"/>
                                      </p:to>
                                    </p:set>
                                    <p:anim calcmode="lin" valueType="num">
                                      <p:cBhvr>
                                        <p:cTn id="21" dur="1000" fill="hold"/>
                                        <p:tgtEl>
                                          <p:spTgt spid="1057797"/>
                                        </p:tgtEl>
                                        <p:attrNameLst>
                                          <p:attrName>ppt_w</p:attrName>
                                        </p:attrNameLst>
                                      </p:cBhvr>
                                      <p:tavLst>
                                        <p:tav tm="0">
                                          <p:val>
                                            <p:fltVal val="0"/>
                                          </p:val>
                                        </p:tav>
                                        <p:tav tm="100000">
                                          <p:val>
                                            <p:strVal val="#ppt_w"/>
                                          </p:val>
                                        </p:tav>
                                      </p:tavLst>
                                    </p:anim>
                                    <p:anim calcmode="lin" valueType="num">
                                      <p:cBhvr>
                                        <p:cTn id="22" dur="1000" fill="hold"/>
                                        <p:tgtEl>
                                          <p:spTgt spid="1057797"/>
                                        </p:tgtEl>
                                        <p:attrNameLst>
                                          <p:attrName>ppt_h</p:attrName>
                                        </p:attrNameLst>
                                      </p:cBhvr>
                                      <p:tavLst>
                                        <p:tav tm="0">
                                          <p:val>
                                            <p:fltVal val="0"/>
                                          </p:val>
                                        </p:tav>
                                        <p:tav tm="100000">
                                          <p:val>
                                            <p:strVal val="#ppt_h"/>
                                          </p:val>
                                        </p:tav>
                                      </p:tavLst>
                                    </p:anim>
                                    <p:animEffect transition="in" filter="fade">
                                      <p:cBhvr>
                                        <p:cTn id="23" dur="1000"/>
                                        <p:tgtEl>
                                          <p:spTgt spid="10577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7797"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0866" name="Rectangle 2"/>
          <p:cNvSpPr>
            <a:spLocks noGrp="1" noChangeArrowheads="1"/>
          </p:cNvSpPr>
          <p:nvPr>
            <p:ph type="body" idx="1"/>
          </p:nvPr>
        </p:nvSpPr>
        <p:spPr>
          <a:xfrm>
            <a:off x="1259633" y="1131590"/>
            <a:ext cx="6840760" cy="3509963"/>
          </a:xfrm>
        </p:spPr>
        <p:txBody>
          <a:bodyPr/>
          <a:lstStyle/>
          <a:p>
            <a:pPr eaLnBrk="1" hangingPunct="1">
              <a:defRPr/>
            </a:pPr>
            <a:r>
              <a:rPr lang="en-CA" sz="2400" dirty="0">
                <a:effectLst>
                  <a:outerShdw blurRad="50800" dist="63500" dir="5400000" algn="ctr" rotWithShape="0">
                    <a:schemeClr val="accent4">
                      <a:lumMod val="10000"/>
                    </a:schemeClr>
                  </a:outerShdw>
                </a:effectLst>
              </a:rPr>
              <a:t>Jesus says, </a:t>
            </a:r>
            <a:r>
              <a:rPr lang="en-CA" sz="2400" i="1" dirty="0">
                <a:solidFill>
                  <a:schemeClr val="accent1"/>
                </a:solidFill>
                <a:effectLst>
                  <a:outerShdw blurRad="50800" dist="63500" dir="5400000" algn="ctr" rotWithShape="0">
                    <a:schemeClr val="accent4">
                      <a:lumMod val="10000"/>
                    </a:schemeClr>
                  </a:outerShdw>
                </a:effectLst>
              </a:rPr>
              <a:t>“I am the bread of life…</a:t>
            </a:r>
            <a:r>
              <a:rPr lang="en-CA" sz="2400" dirty="0">
                <a:effectLst>
                  <a:outerShdw blurRad="50800" dist="63500" dir="5400000" algn="ctr" rotWithShape="0">
                    <a:schemeClr val="accent4">
                      <a:lumMod val="10000"/>
                    </a:schemeClr>
                  </a:outerShdw>
                </a:effectLst>
              </a:rPr>
              <a:t> our Lord Jesus Christ is life.</a:t>
            </a:r>
          </a:p>
          <a:p>
            <a:pPr eaLnBrk="1" hangingPunct="1">
              <a:defRPr/>
            </a:pPr>
            <a:r>
              <a:rPr lang="en-CA" sz="2400" dirty="0">
                <a:effectLst>
                  <a:outerShdw blurRad="50800" dist="63500" dir="5400000" algn="ctr" rotWithShape="0">
                    <a:schemeClr val="accent4">
                      <a:lumMod val="10000"/>
                    </a:schemeClr>
                  </a:outerShdw>
                </a:effectLst>
              </a:rPr>
              <a:t>We don’t receive God the Father, but we can receive the Lord Jesus. The fruit is the edible part, the receivable part of the tree. So - may I say it reverently? - the Lord Jesus is really God in a receivable form.</a:t>
            </a:r>
          </a:p>
          <a:p>
            <a:pPr eaLnBrk="1" hangingPunct="1">
              <a:defRPr/>
            </a:pPr>
            <a:r>
              <a:rPr lang="en-CA" sz="2400" dirty="0">
                <a:effectLst>
                  <a:outerShdw blurRad="50800" dist="63500" dir="5400000" algn="ctr" rotWithShape="0">
                    <a:schemeClr val="accent4">
                      <a:lumMod val="10000"/>
                    </a:schemeClr>
                  </a:outerShdw>
                </a:effectLst>
              </a:rPr>
              <a:t>God in Christ we can receive as our life.</a:t>
            </a:r>
          </a:p>
        </p:txBody>
      </p:sp>
      <p:sp>
        <p:nvSpPr>
          <p:cNvPr id="1060867" name="Text Box 3"/>
          <p:cNvSpPr txBox="1">
            <a:spLocks noChangeArrowheads="1"/>
          </p:cNvSpPr>
          <p:nvPr/>
        </p:nvSpPr>
        <p:spPr bwMode="auto">
          <a:xfrm>
            <a:off x="1259632" y="483518"/>
            <a:ext cx="8280400" cy="646331"/>
          </a:xfrm>
          <a:prstGeom prst="rect">
            <a:avLst/>
          </a:prstGeom>
          <a:noFill/>
          <a:ln w="9525">
            <a:noFill/>
            <a:miter lim="800000"/>
            <a:headEnd/>
            <a:tailEnd/>
          </a:ln>
          <a:effectLst/>
        </p:spPr>
        <p:txBody>
          <a:bodyPr wrap="square">
            <a:spAutoFit/>
          </a:bodyPr>
          <a:lstStyle/>
          <a:p>
            <a:pPr>
              <a:spcBef>
                <a:spcPct val="50000"/>
              </a:spcBef>
              <a:defRPr/>
            </a:pPr>
            <a:r>
              <a:rPr lang="en-CA" sz="3600" dirty="0">
                <a:solidFill>
                  <a:srgbClr val="FFFF00"/>
                </a:solidFill>
                <a:effectLst>
                  <a:outerShdw blurRad="50800" dist="50800" dir="5400000" algn="ctr" rotWithShape="0">
                    <a:srgbClr val="000000"/>
                  </a:outerShdw>
                </a:effectLst>
              </a:rPr>
              <a:t>Jesus is Our Life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60866">
                                            <p:txEl>
                                              <p:pRg st="0" end="0"/>
                                            </p:txEl>
                                          </p:spTgt>
                                        </p:tgtEl>
                                        <p:attrNameLst>
                                          <p:attrName>style.visibility</p:attrName>
                                        </p:attrNameLst>
                                      </p:cBhvr>
                                      <p:to>
                                        <p:strVal val="visible"/>
                                      </p:to>
                                    </p:set>
                                    <p:anim calcmode="lin" valueType="num">
                                      <p:cBhvr additive="base">
                                        <p:cTn id="7" dur="1000" fill="hold"/>
                                        <p:tgtEl>
                                          <p:spTgt spid="1060866">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106086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060866">
                                            <p:txEl>
                                              <p:pRg st="1" end="1"/>
                                            </p:txEl>
                                          </p:spTgt>
                                        </p:tgtEl>
                                        <p:attrNameLst>
                                          <p:attrName>style.visibility</p:attrName>
                                        </p:attrNameLst>
                                      </p:cBhvr>
                                      <p:to>
                                        <p:strVal val="visible"/>
                                      </p:to>
                                    </p:set>
                                    <p:anim calcmode="lin" valueType="num">
                                      <p:cBhvr additive="base">
                                        <p:cTn id="13" dur="1000" fill="hold"/>
                                        <p:tgtEl>
                                          <p:spTgt spid="1060866">
                                            <p:txEl>
                                              <p:pRg st="1" end="1"/>
                                            </p:txEl>
                                          </p:spTgt>
                                        </p:tgtEl>
                                        <p:attrNameLst>
                                          <p:attrName>ppt_x</p:attrName>
                                        </p:attrNameLst>
                                      </p:cBhvr>
                                      <p:tavLst>
                                        <p:tav tm="0">
                                          <p:val>
                                            <p:strVal val="1+#ppt_w/2"/>
                                          </p:val>
                                        </p:tav>
                                        <p:tav tm="100000">
                                          <p:val>
                                            <p:strVal val="#ppt_x"/>
                                          </p:val>
                                        </p:tav>
                                      </p:tavLst>
                                    </p:anim>
                                    <p:anim calcmode="lin" valueType="num">
                                      <p:cBhvr additive="base">
                                        <p:cTn id="14" dur="1000" fill="hold"/>
                                        <p:tgtEl>
                                          <p:spTgt spid="106086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060866">
                                            <p:txEl>
                                              <p:pRg st="2" end="2"/>
                                            </p:txEl>
                                          </p:spTgt>
                                        </p:tgtEl>
                                        <p:attrNameLst>
                                          <p:attrName>style.visibility</p:attrName>
                                        </p:attrNameLst>
                                      </p:cBhvr>
                                      <p:to>
                                        <p:strVal val="visible"/>
                                      </p:to>
                                    </p:set>
                                    <p:anim calcmode="lin" valueType="num">
                                      <p:cBhvr additive="base">
                                        <p:cTn id="19" dur="1000" fill="hold"/>
                                        <p:tgtEl>
                                          <p:spTgt spid="1060866">
                                            <p:txEl>
                                              <p:pRg st="2" end="2"/>
                                            </p:txEl>
                                          </p:spTgt>
                                        </p:tgtEl>
                                        <p:attrNameLst>
                                          <p:attrName>ppt_x</p:attrName>
                                        </p:attrNameLst>
                                      </p:cBhvr>
                                      <p:tavLst>
                                        <p:tav tm="0">
                                          <p:val>
                                            <p:strVal val="1+#ppt_w/2"/>
                                          </p:val>
                                        </p:tav>
                                        <p:tav tm="100000">
                                          <p:val>
                                            <p:strVal val="#ppt_x"/>
                                          </p:val>
                                        </p:tav>
                                      </p:tavLst>
                                    </p:anim>
                                    <p:anim calcmode="lin" valueType="num">
                                      <p:cBhvr additive="base">
                                        <p:cTn id="20" dur="1000" fill="hold"/>
                                        <p:tgtEl>
                                          <p:spTgt spid="1060866">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0866"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2434" name="Rectangle 2"/>
          <p:cNvSpPr>
            <a:spLocks noGrp="1" noChangeArrowheads="1"/>
          </p:cNvSpPr>
          <p:nvPr>
            <p:ph type="title"/>
          </p:nvPr>
        </p:nvSpPr>
        <p:spPr>
          <a:xfrm>
            <a:off x="1187624" y="627534"/>
            <a:ext cx="3024336" cy="2352675"/>
          </a:xfrm>
        </p:spPr>
        <p:txBody>
          <a:bodyPr/>
          <a:lstStyle/>
          <a:p>
            <a:pPr eaLnBrk="1" hangingPunct="1">
              <a:defRPr/>
            </a:pPr>
            <a:r>
              <a:rPr lang="en-CA" sz="3000" dirty="0">
                <a:solidFill>
                  <a:srgbClr val="FFFF00"/>
                </a:solidFill>
                <a:effectLst>
                  <a:outerShdw blurRad="38100" dist="50800" dir="2700000" algn="tl">
                    <a:srgbClr val="000000"/>
                  </a:outerShdw>
                </a:effectLst>
              </a:rPr>
              <a:t>Common Path   of Teaching to Achieve Acceptance in the Church</a:t>
            </a:r>
          </a:p>
        </p:txBody>
      </p:sp>
      <p:sp>
        <p:nvSpPr>
          <p:cNvPr id="217093" name="Text Box 4"/>
          <p:cNvSpPr txBox="1">
            <a:spLocks noChangeArrowheads="1"/>
          </p:cNvSpPr>
          <p:nvPr/>
        </p:nvSpPr>
        <p:spPr bwMode="auto">
          <a:xfrm>
            <a:off x="3347864" y="2571750"/>
            <a:ext cx="1107996" cy="1433585"/>
          </a:xfrm>
          <a:prstGeom prst="rect">
            <a:avLst/>
          </a:prstGeom>
          <a:noFill/>
          <a:ln w="9525">
            <a:noFill/>
            <a:miter lim="800000"/>
            <a:headEnd/>
            <a:tailEnd/>
          </a:ln>
        </p:spPr>
        <p:txBody>
          <a:bodyPr rot="10800000" vert="eaVert" wrap="square">
            <a:spAutoFit/>
          </a:bodyPr>
          <a:lstStyle/>
          <a:p>
            <a:pPr algn="ctr">
              <a:spcBef>
                <a:spcPct val="50000"/>
              </a:spcBef>
            </a:pPr>
            <a:r>
              <a:rPr lang="en-CA" b="1" dirty="0">
                <a:solidFill>
                  <a:srgbClr val="FF0000"/>
                </a:solidFill>
                <a:effectLst>
                  <a:outerShdw blurRad="50800" dist="38100" dir="5400000" algn="ctr" rotWithShape="0">
                    <a:srgbClr val="000000"/>
                  </a:outerShdw>
                </a:effectLst>
              </a:rPr>
              <a:t>Christ’s Death for our sins</a:t>
            </a:r>
          </a:p>
        </p:txBody>
      </p:sp>
      <p:grpSp>
        <p:nvGrpSpPr>
          <p:cNvPr id="217094" name="Group 5"/>
          <p:cNvGrpSpPr>
            <a:grpSpLocks/>
          </p:cNvGrpSpPr>
          <p:nvPr/>
        </p:nvGrpSpPr>
        <p:grpSpPr bwMode="auto">
          <a:xfrm rot="16200000">
            <a:off x="3967873" y="3799578"/>
            <a:ext cx="344162" cy="576063"/>
            <a:chOff x="3379" y="1570"/>
            <a:chExt cx="499" cy="817"/>
          </a:xfrm>
        </p:grpSpPr>
        <p:sp>
          <p:nvSpPr>
            <p:cNvPr id="217096" name="Rectangle 6"/>
            <p:cNvSpPr>
              <a:spLocks noChangeArrowheads="1"/>
            </p:cNvSpPr>
            <p:nvPr/>
          </p:nvSpPr>
          <p:spPr bwMode="auto">
            <a:xfrm>
              <a:off x="3560" y="1570"/>
              <a:ext cx="136" cy="817"/>
            </a:xfrm>
            <a:prstGeom prst="rect">
              <a:avLst/>
            </a:prstGeom>
            <a:solidFill>
              <a:srgbClr val="00001C"/>
            </a:solidFill>
            <a:ln w="9525">
              <a:noFill/>
              <a:miter lim="800000"/>
              <a:headEnd/>
              <a:tailEnd/>
            </a:ln>
          </p:spPr>
          <p:txBody>
            <a:bodyPr wrap="none" anchor="ctr"/>
            <a:lstStyle/>
            <a:p>
              <a:endParaRPr lang="en-US" dirty="0">
                <a:effectLst/>
              </a:endParaRPr>
            </a:p>
          </p:txBody>
        </p:sp>
        <p:sp>
          <p:nvSpPr>
            <p:cNvPr id="217097" name="Rectangle 7"/>
            <p:cNvSpPr>
              <a:spLocks noChangeArrowheads="1"/>
            </p:cNvSpPr>
            <p:nvPr/>
          </p:nvSpPr>
          <p:spPr bwMode="auto">
            <a:xfrm>
              <a:off x="3379" y="1797"/>
              <a:ext cx="499" cy="136"/>
            </a:xfrm>
            <a:prstGeom prst="rect">
              <a:avLst/>
            </a:prstGeom>
            <a:solidFill>
              <a:srgbClr val="00001C"/>
            </a:solidFill>
            <a:ln w="9525">
              <a:noFill/>
              <a:miter lim="800000"/>
              <a:headEnd/>
              <a:tailEnd/>
            </a:ln>
          </p:spPr>
          <p:txBody>
            <a:bodyPr wrap="none" anchor="ctr"/>
            <a:lstStyle/>
            <a:p>
              <a:endParaRPr lang="en-US" dirty="0">
                <a:effectLst/>
              </a:endParaRPr>
            </a:p>
          </p:txBody>
        </p:sp>
      </p:grpSp>
      <p:sp>
        <p:nvSpPr>
          <p:cNvPr id="217095" name="Line 8"/>
          <p:cNvSpPr>
            <a:spLocks noChangeShapeType="1"/>
          </p:cNvSpPr>
          <p:nvPr/>
        </p:nvSpPr>
        <p:spPr bwMode="auto">
          <a:xfrm flipH="1" flipV="1">
            <a:off x="4427984" y="627534"/>
            <a:ext cx="0" cy="3960440"/>
          </a:xfrm>
          <a:prstGeom prst="line">
            <a:avLst/>
          </a:prstGeom>
          <a:noFill/>
          <a:ln w="38100">
            <a:solidFill>
              <a:srgbClr val="000000"/>
            </a:solidFill>
            <a:round/>
            <a:headEnd/>
            <a:tailEnd/>
          </a:ln>
        </p:spPr>
        <p:txBody>
          <a:bodyPr/>
          <a:lstStyle/>
          <a:p>
            <a:endParaRPr lang="en-CA" dirty="0"/>
          </a:p>
        </p:txBody>
      </p:sp>
      <p:sp>
        <p:nvSpPr>
          <p:cNvPr id="1042441" name="Text Box 9"/>
          <p:cNvSpPr txBox="1">
            <a:spLocks noChangeArrowheads="1"/>
          </p:cNvSpPr>
          <p:nvPr/>
        </p:nvSpPr>
        <p:spPr bwMode="auto">
          <a:xfrm>
            <a:off x="4427984" y="411510"/>
            <a:ext cx="4105275" cy="4355551"/>
          </a:xfrm>
          <a:prstGeom prst="rect">
            <a:avLst/>
          </a:prstGeom>
          <a:noFill/>
          <a:ln w="9525">
            <a:noFill/>
            <a:miter lim="800000"/>
            <a:headEnd/>
            <a:tailEnd/>
          </a:ln>
          <a:effectLst/>
        </p:spPr>
        <p:txBody>
          <a:bodyPr wrap="square">
            <a:spAutoFit/>
          </a:bodyPr>
          <a:lstStyle/>
          <a:p>
            <a:pPr>
              <a:lnSpc>
                <a:spcPct val="150000"/>
              </a:lnSpc>
              <a:spcBef>
                <a:spcPct val="50000"/>
              </a:spcBef>
              <a:buSzPct val="150000"/>
              <a:defRPr/>
            </a:pPr>
            <a:r>
              <a:rPr lang="en-CA" sz="1600" b="1" dirty="0">
                <a:effectLst>
                  <a:outerShdw blurRad="50800" dist="50800" dir="5400000" algn="ctr" rotWithShape="0">
                    <a:srgbClr val="000000"/>
                  </a:outerShdw>
                </a:effectLst>
              </a:rPr>
              <a:t>9. Service</a:t>
            </a:r>
            <a:r>
              <a:rPr lang="en-CA" sz="1600" dirty="0">
                <a:effectLst>
                  <a:outerShdw blurRad="50800" dist="50800" dir="5400000" algn="ctr" rotWithShape="0">
                    <a:srgbClr val="000000"/>
                  </a:outerShdw>
                </a:effectLst>
              </a:rPr>
              <a:t> (Leading souls to Christ)</a:t>
            </a:r>
          </a:p>
          <a:p>
            <a:pPr>
              <a:lnSpc>
                <a:spcPct val="150000"/>
              </a:lnSpc>
              <a:spcBef>
                <a:spcPct val="50000"/>
              </a:spcBef>
              <a:defRPr/>
            </a:pPr>
            <a:r>
              <a:rPr lang="en-CA" sz="1600" b="1" dirty="0" smtClean="0">
                <a:effectLst>
                  <a:outerShdw blurRad="50800" dist="50800" dir="5400000" algn="ctr" rotWithShape="0">
                    <a:srgbClr val="000000"/>
                  </a:outerShdw>
                </a:effectLst>
              </a:rPr>
              <a:t>8</a:t>
            </a:r>
            <a:r>
              <a:rPr lang="en-CA" sz="1600" b="1" dirty="0">
                <a:effectLst>
                  <a:outerShdw blurRad="50800" dist="50800" dir="5400000" algn="ctr" rotWithShape="0">
                    <a:srgbClr val="000000"/>
                  </a:outerShdw>
                </a:effectLst>
              </a:rPr>
              <a:t>. Fellowship</a:t>
            </a:r>
            <a:r>
              <a:rPr lang="en-CA" sz="1600" dirty="0">
                <a:effectLst>
                  <a:outerShdw blurRad="50800" dist="50800" dir="5400000" algn="ctr" rotWithShape="0">
                    <a:srgbClr val="000000"/>
                  </a:outerShdw>
                </a:effectLst>
              </a:rPr>
              <a:t> (Church Membership)</a:t>
            </a:r>
          </a:p>
          <a:p>
            <a:pPr>
              <a:lnSpc>
                <a:spcPct val="150000"/>
              </a:lnSpc>
              <a:spcBef>
                <a:spcPct val="50000"/>
              </a:spcBef>
              <a:defRPr/>
            </a:pPr>
            <a:r>
              <a:rPr lang="en-CA" sz="1600" b="1" dirty="0" smtClean="0">
                <a:effectLst>
                  <a:outerShdw blurRad="50800" dist="50800" dir="5400000" algn="ctr" rotWithShape="0">
                    <a:srgbClr val="000000"/>
                  </a:outerShdw>
                </a:effectLst>
              </a:rPr>
              <a:t>7</a:t>
            </a:r>
            <a:r>
              <a:rPr lang="en-CA" sz="1600" b="1" dirty="0">
                <a:effectLst>
                  <a:outerShdw blurRad="50800" dist="50800" dir="5400000" algn="ctr" rotWithShape="0">
                    <a:srgbClr val="000000"/>
                  </a:outerShdw>
                </a:effectLst>
              </a:rPr>
              <a:t>. Confession</a:t>
            </a:r>
            <a:r>
              <a:rPr lang="en-CA" sz="1600" dirty="0">
                <a:effectLst>
                  <a:outerShdw blurRad="50800" dist="50800" dir="5400000" algn="ctr" rotWithShape="0">
                    <a:srgbClr val="000000"/>
                  </a:outerShdw>
                </a:effectLst>
              </a:rPr>
              <a:t> </a:t>
            </a:r>
            <a:r>
              <a:rPr lang="en-CA" sz="1600" b="1" dirty="0">
                <a:effectLst>
                  <a:outerShdw blurRad="50800" dist="50800" dir="5400000" algn="ctr" rotWithShape="0">
                    <a:srgbClr val="000000"/>
                  </a:outerShdw>
                </a:effectLst>
              </a:rPr>
              <a:t>of Sins</a:t>
            </a:r>
            <a:r>
              <a:rPr lang="en-CA" sz="1600" dirty="0">
                <a:effectLst>
                  <a:outerShdw blurRad="50800" dist="50800" dir="5400000" algn="ctr" rotWithShape="0">
                    <a:srgbClr val="000000"/>
                  </a:outerShdw>
                </a:effectLst>
              </a:rPr>
              <a:t> (1 John 1:9)</a:t>
            </a:r>
          </a:p>
          <a:p>
            <a:pPr>
              <a:lnSpc>
                <a:spcPct val="150000"/>
              </a:lnSpc>
              <a:spcBef>
                <a:spcPct val="50000"/>
              </a:spcBef>
              <a:defRPr/>
            </a:pPr>
            <a:r>
              <a:rPr lang="en-CA" sz="1600" b="1" dirty="0" smtClean="0">
                <a:effectLst>
                  <a:outerShdw blurRad="50800" dist="50800" dir="5400000" algn="ctr" rotWithShape="0">
                    <a:srgbClr val="000000"/>
                  </a:outerShdw>
                </a:effectLst>
              </a:rPr>
              <a:t>6</a:t>
            </a:r>
            <a:r>
              <a:rPr lang="en-CA" sz="1600" b="1" dirty="0">
                <a:effectLst>
                  <a:outerShdw blurRad="50800" dist="50800" dir="5400000" algn="ctr" rotWithShape="0">
                    <a:srgbClr val="000000"/>
                  </a:outerShdw>
                </a:effectLst>
              </a:rPr>
              <a:t>. Doubts</a:t>
            </a:r>
            <a:r>
              <a:rPr lang="en-CA" sz="1600" dirty="0">
                <a:effectLst>
                  <a:outerShdw blurRad="50800" dist="50800" dir="5400000" algn="ctr" rotWithShape="0">
                    <a:srgbClr val="000000"/>
                  </a:outerShdw>
                </a:effectLst>
              </a:rPr>
              <a:t> (Satan)</a:t>
            </a:r>
          </a:p>
          <a:p>
            <a:pPr>
              <a:lnSpc>
                <a:spcPct val="150000"/>
              </a:lnSpc>
              <a:spcBef>
                <a:spcPct val="50000"/>
              </a:spcBef>
              <a:defRPr/>
            </a:pPr>
            <a:r>
              <a:rPr lang="en-CA" sz="1600" b="1" dirty="0" smtClean="0">
                <a:effectLst>
                  <a:outerShdw blurRad="50800" dist="50800" dir="5400000" algn="ctr" rotWithShape="0">
                    <a:srgbClr val="000000"/>
                  </a:outerShdw>
                </a:effectLst>
              </a:rPr>
              <a:t>5</a:t>
            </a:r>
            <a:r>
              <a:rPr lang="en-CA" sz="1600" b="1" dirty="0">
                <a:effectLst>
                  <a:outerShdw blurRad="50800" dist="50800" dir="5400000" algn="ctr" rotWithShape="0">
                    <a:srgbClr val="000000"/>
                  </a:outerShdw>
                </a:effectLst>
              </a:rPr>
              <a:t>. Security</a:t>
            </a:r>
            <a:r>
              <a:rPr lang="en-CA" sz="1600" dirty="0">
                <a:effectLst>
                  <a:outerShdw blurRad="50800" dist="50800" dir="5400000" algn="ctr" rotWithShape="0">
                    <a:srgbClr val="000000"/>
                  </a:outerShdw>
                </a:effectLst>
              </a:rPr>
              <a:t> (Joy)</a:t>
            </a:r>
          </a:p>
          <a:p>
            <a:pPr>
              <a:lnSpc>
                <a:spcPct val="150000"/>
              </a:lnSpc>
              <a:spcBef>
                <a:spcPct val="50000"/>
              </a:spcBef>
              <a:defRPr/>
            </a:pPr>
            <a:r>
              <a:rPr lang="en-CA" sz="1600" b="1" dirty="0" smtClean="0">
                <a:effectLst>
                  <a:outerShdw blurRad="50800" dist="50800" dir="5400000" algn="ctr" rotWithShape="0">
                    <a:srgbClr val="000000"/>
                  </a:outerShdw>
                </a:effectLst>
              </a:rPr>
              <a:t>4</a:t>
            </a:r>
            <a:r>
              <a:rPr lang="en-CA" sz="1600" b="1" dirty="0">
                <a:effectLst>
                  <a:outerShdw blurRad="50800" dist="50800" dir="5400000" algn="ctr" rotWithShape="0">
                    <a:srgbClr val="000000"/>
                  </a:outerShdw>
                </a:effectLst>
              </a:rPr>
              <a:t>. Assurance</a:t>
            </a:r>
            <a:r>
              <a:rPr lang="en-CA" sz="1600" dirty="0">
                <a:effectLst>
                  <a:outerShdw blurRad="50800" dist="50800" dir="5400000" algn="ctr" rotWithShape="0">
                    <a:srgbClr val="000000"/>
                  </a:outerShdw>
                </a:effectLst>
              </a:rPr>
              <a:t> </a:t>
            </a:r>
            <a:r>
              <a:rPr lang="en-CA" sz="1600" b="1" dirty="0">
                <a:effectLst>
                  <a:outerShdw blurRad="50800" dist="50800" dir="5400000" algn="ctr" rotWithShape="0">
                    <a:srgbClr val="000000"/>
                  </a:outerShdw>
                </a:effectLst>
              </a:rPr>
              <a:t>of Salvation</a:t>
            </a:r>
          </a:p>
          <a:p>
            <a:pPr>
              <a:lnSpc>
                <a:spcPct val="150000"/>
              </a:lnSpc>
              <a:spcBef>
                <a:spcPct val="50000"/>
              </a:spcBef>
              <a:defRPr/>
            </a:pPr>
            <a:r>
              <a:rPr lang="en-CA" sz="1600" b="1" dirty="0" smtClean="0">
                <a:effectLst>
                  <a:outerShdw blurRad="50800" dist="50800" dir="5400000" algn="ctr" rotWithShape="0">
                    <a:srgbClr val="000000"/>
                  </a:outerShdw>
                </a:effectLst>
              </a:rPr>
              <a:t>3</a:t>
            </a:r>
            <a:r>
              <a:rPr lang="en-CA" sz="1600" b="1" dirty="0">
                <a:effectLst>
                  <a:outerShdw blurRad="50800" dist="50800" dir="5400000" algn="ctr" rotWithShape="0">
                    <a:srgbClr val="000000"/>
                  </a:outerShdw>
                </a:effectLst>
              </a:rPr>
              <a:t>. Lordship</a:t>
            </a:r>
            <a:r>
              <a:rPr lang="en-CA" sz="1600" dirty="0">
                <a:effectLst>
                  <a:outerShdw blurRad="50800" dist="50800" dir="5400000" algn="ctr" rotWithShape="0">
                    <a:srgbClr val="000000"/>
                  </a:outerShdw>
                </a:effectLst>
              </a:rPr>
              <a:t> (Romans 12:1)</a:t>
            </a:r>
          </a:p>
          <a:p>
            <a:pPr>
              <a:lnSpc>
                <a:spcPct val="150000"/>
              </a:lnSpc>
              <a:spcBef>
                <a:spcPct val="50000"/>
              </a:spcBef>
              <a:defRPr/>
            </a:pPr>
            <a:r>
              <a:rPr lang="en-CA" sz="1600" b="1" dirty="0" smtClean="0">
                <a:effectLst>
                  <a:outerShdw blurRad="50800" dist="50800" dir="5400000" algn="ctr" rotWithShape="0">
                    <a:srgbClr val="000000"/>
                  </a:outerShdw>
                </a:effectLst>
              </a:rPr>
              <a:t>2</a:t>
            </a:r>
            <a:r>
              <a:rPr lang="en-CA" sz="1600" b="1" dirty="0">
                <a:effectLst>
                  <a:outerShdw blurRad="50800" dist="50800" dir="5400000" algn="ctr" rotWithShape="0">
                    <a:srgbClr val="000000"/>
                  </a:outerShdw>
                </a:effectLst>
              </a:rPr>
              <a:t>. Saved from Sin</a:t>
            </a:r>
          </a:p>
          <a:p>
            <a:pPr>
              <a:lnSpc>
                <a:spcPct val="150000"/>
              </a:lnSpc>
              <a:spcBef>
                <a:spcPct val="50000"/>
              </a:spcBef>
              <a:defRPr/>
            </a:pPr>
            <a:r>
              <a:rPr lang="en-CA" sz="1600" b="1" dirty="0" smtClean="0">
                <a:effectLst>
                  <a:outerShdw blurRad="50800" dist="50800" dir="5400000" algn="ctr" rotWithShape="0">
                    <a:srgbClr val="000000"/>
                  </a:outerShdw>
                </a:effectLst>
              </a:rPr>
              <a:t>1</a:t>
            </a:r>
            <a:r>
              <a:rPr lang="en-CA" sz="1600" b="1" dirty="0">
                <a:effectLst>
                  <a:outerShdw blurRad="50800" dist="50800" dir="5400000" algn="ctr" rotWithShape="0">
                    <a:srgbClr val="000000"/>
                  </a:outerShdw>
                </a:effectLst>
              </a:rPr>
              <a:t>. Conviction of Sin</a:t>
            </a:r>
            <a:r>
              <a:rPr lang="en-CA" sz="1600" dirty="0">
                <a:effectLst>
                  <a:outerShdw blurRad="50800" dist="50800" dir="5400000" algn="ctr" rotWithShape="0">
                    <a:srgbClr val="000000"/>
                  </a:outerShdw>
                </a:effectLst>
              </a:rPr>
              <a:t> (Sinner)</a:t>
            </a:r>
          </a:p>
        </p:txBody>
      </p:sp>
      <p:sp>
        <p:nvSpPr>
          <p:cNvPr id="1042442" name="Text Box 10"/>
          <p:cNvSpPr txBox="1">
            <a:spLocks noChangeArrowheads="1"/>
          </p:cNvSpPr>
          <p:nvPr/>
        </p:nvSpPr>
        <p:spPr bwMode="auto">
          <a:xfrm>
            <a:off x="1259632" y="2931790"/>
            <a:ext cx="2016125" cy="1785104"/>
          </a:xfrm>
          <a:prstGeom prst="rect">
            <a:avLst/>
          </a:prstGeom>
          <a:noFill/>
          <a:ln w="9525">
            <a:noFill/>
            <a:miter lim="800000"/>
            <a:headEnd/>
            <a:tailEnd/>
          </a:ln>
          <a:effectLst/>
        </p:spPr>
        <p:txBody>
          <a:bodyPr>
            <a:spAutoFit/>
          </a:bodyPr>
          <a:lstStyle/>
          <a:p>
            <a:pPr algn="ctr">
              <a:spcBef>
                <a:spcPct val="50000"/>
              </a:spcBef>
              <a:defRPr/>
            </a:pPr>
            <a:r>
              <a:rPr lang="en-CA" sz="2200" b="1" dirty="0">
                <a:solidFill>
                  <a:srgbClr val="FF0000"/>
                </a:solidFill>
                <a:effectLst>
                  <a:outerShdw blurRad="50800" dist="50800" dir="5400000" algn="ctr" rotWithShape="0">
                    <a:srgbClr val="000000"/>
                  </a:outerShdw>
                </a:effectLst>
              </a:rPr>
              <a:t>The Blood of Christ for our forgiveness is only half of the Gospel</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42441">
                                            <p:txEl>
                                              <p:pRg st="8" end="8"/>
                                            </p:txEl>
                                          </p:spTgt>
                                        </p:tgtEl>
                                        <p:attrNameLst>
                                          <p:attrName>style.visibility</p:attrName>
                                        </p:attrNameLst>
                                      </p:cBhvr>
                                      <p:to>
                                        <p:strVal val="visible"/>
                                      </p:to>
                                    </p:set>
                                    <p:animEffect transition="in" filter="fade">
                                      <p:cBhvr>
                                        <p:cTn id="7" dur="1000"/>
                                        <p:tgtEl>
                                          <p:spTgt spid="1042441">
                                            <p:txEl>
                                              <p:pRg st="8" end="8"/>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42441">
                                            <p:txEl>
                                              <p:pRg st="7" end="7"/>
                                            </p:txEl>
                                          </p:spTgt>
                                        </p:tgtEl>
                                        <p:attrNameLst>
                                          <p:attrName>style.visibility</p:attrName>
                                        </p:attrNameLst>
                                      </p:cBhvr>
                                      <p:to>
                                        <p:strVal val="visible"/>
                                      </p:to>
                                    </p:set>
                                    <p:animEffect transition="in" filter="fade">
                                      <p:cBhvr>
                                        <p:cTn id="12" dur="1000"/>
                                        <p:tgtEl>
                                          <p:spTgt spid="1042441">
                                            <p:txEl>
                                              <p:pRg st="7" end="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42441">
                                            <p:txEl>
                                              <p:pRg st="6" end="6"/>
                                            </p:txEl>
                                          </p:spTgt>
                                        </p:tgtEl>
                                        <p:attrNameLst>
                                          <p:attrName>style.visibility</p:attrName>
                                        </p:attrNameLst>
                                      </p:cBhvr>
                                      <p:to>
                                        <p:strVal val="visible"/>
                                      </p:to>
                                    </p:set>
                                    <p:animEffect transition="in" filter="fade">
                                      <p:cBhvr>
                                        <p:cTn id="17" dur="1000"/>
                                        <p:tgtEl>
                                          <p:spTgt spid="1042441">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42441">
                                            <p:txEl>
                                              <p:pRg st="5" end="5"/>
                                            </p:txEl>
                                          </p:spTgt>
                                        </p:tgtEl>
                                        <p:attrNameLst>
                                          <p:attrName>style.visibility</p:attrName>
                                        </p:attrNameLst>
                                      </p:cBhvr>
                                      <p:to>
                                        <p:strVal val="visible"/>
                                      </p:to>
                                    </p:set>
                                    <p:animEffect transition="in" filter="fade">
                                      <p:cBhvr>
                                        <p:cTn id="22" dur="1000"/>
                                        <p:tgtEl>
                                          <p:spTgt spid="1042441">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42441">
                                            <p:txEl>
                                              <p:pRg st="4" end="4"/>
                                            </p:txEl>
                                          </p:spTgt>
                                        </p:tgtEl>
                                        <p:attrNameLst>
                                          <p:attrName>style.visibility</p:attrName>
                                        </p:attrNameLst>
                                      </p:cBhvr>
                                      <p:to>
                                        <p:strVal val="visible"/>
                                      </p:to>
                                    </p:set>
                                    <p:animEffect transition="in" filter="fade">
                                      <p:cBhvr>
                                        <p:cTn id="27" dur="1000"/>
                                        <p:tgtEl>
                                          <p:spTgt spid="104244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42441">
                                            <p:txEl>
                                              <p:pRg st="3" end="3"/>
                                            </p:txEl>
                                          </p:spTgt>
                                        </p:tgtEl>
                                        <p:attrNameLst>
                                          <p:attrName>style.visibility</p:attrName>
                                        </p:attrNameLst>
                                      </p:cBhvr>
                                      <p:to>
                                        <p:strVal val="visible"/>
                                      </p:to>
                                    </p:set>
                                    <p:animEffect transition="in" filter="fade">
                                      <p:cBhvr>
                                        <p:cTn id="32" dur="1000"/>
                                        <p:tgtEl>
                                          <p:spTgt spid="1042441">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42441">
                                            <p:txEl>
                                              <p:pRg st="2" end="2"/>
                                            </p:txEl>
                                          </p:spTgt>
                                        </p:tgtEl>
                                        <p:attrNameLst>
                                          <p:attrName>style.visibility</p:attrName>
                                        </p:attrNameLst>
                                      </p:cBhvr>
                                      <p:to>
                                        <p:strVal val="visible"/>
                                      </p:to>
                                    </p:set>
                                    <p:animEffect transition="in" filter="fade">
                                      <p:cBhvr>
                                        <p:cTn id="37" dur="1000"/>
                                        <p:tgtEl>
                                          <p:spTgt spid="1042441">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042441">
                                            <p:txEl>
                                              <p:pRg st="1" end="1"/>
                                            </p:txEl>
                                          </p:spTgt>
                                        </p:tgtEl>
                                        <p:attrNameLst>
                                          <p:attrName>style.visibility</p:attrName>
                                        </p:attrNameLst>
                                      </p:cBhvr>
                                      <p:to>
                                        <p:strVal val="visible"/>
                                      </p:to>
                                    </p:set>
                                    <p:animEffect transition="in" filter="fade">
                                      <p:cBhvr>
                                        <p:cTn id="42" dur="1000"/>
                                        <p:tgtEl>
                                          <p:spTgt spid="104244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042441">
                                            <p:txEl>
                                              <p:pRg st="0" end="0"/>
                                            </p:txEl>
                                          </p:spTgt>
                                        </p:tgtEl>
                                        <p:attrNameLst>
                                          <p:attrName>style.visibility</p:attrName>
                                        </p:attrNameLst>
                                      </p:cBhvr>
                                      <p:to>
                                        <p:strVal val="visible"/>
                                      </p:to>
                                    </p:set>
                                    <p:animEffect transition="in" filter="fade">
                                      <p:cBhvr>
                                        <p:cTn id="47" dur="1000"/>
                                        <p:tgtEl>
                                          <p:spTgt spid="1042441">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7" presetClass="entr" presetSubtype="0" fill="hold" nodeType="clickEffect">
                                  <p:stCondLst>
                                    <p:cond delay="0"/>
                                  </p:stCondLst>
                                  <p:iterate type="lt">
                                    <p:tmPct val="50000"/>
                                  </p:iterate>
                                  <p:childTnLst>
                                    <p:set>
                                      <p:cBhvr>
                                        <p:cTn id="51" dur="1" fill="hold">
                                          <p:stCondLst>
                                            <p:cond delay="0"/>
                                          </p:stCondLst>
                                        </p:cTn>
                                        <p:tgtEl>
                                          <p:spTgt spid="1042442">
                                            <p:txEl>
                                              <p:pRg st="0" end="0"/>
                                            </p:txEl>
                                          </p:spTgt>
                                        </p:tgtEl>
                                        <p:attrNameLst>
                                          <p:attrName>style.visibility</p:attrName>
                                        </p:attrNameLst>
                                      </p:cBhvr>
                                      <p:to>
                                        <p:strVal val="visible"/>
                                      </p:to>
                                    </p:set>
                                    <p:anim calcmode="discrete" valueType="clr">
                                      <p:cBhvr override="childStyle">
                                        <p:cTn id="52" dur="80"/>
                                        <p:tgtEl>
                                          <p:spTgt spid="1042442">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3" dur="80"/>
                                        <p:tgtEl>
                                          <p:spTgt spid="1042442">
                                            <p:txEl>
                                              <p:pRg st="0" end="0"/>
                                            </p:txEl>
                                          </p:spTgt>
                                        </p:tgtEl>
                                        <p:attrNameLst>
                                          <p:attrName>fillcolor</p:attrName>
                                        </p:attrNameLst>
                                      </p:cBhvr>
                                      <p:tavLst>
                                        <p:tav tm="0">
                                          <p:val>
                                            <p:clrVal>
                                              <a:schemeClr val="accent2"/>
                                            </p:clrVal>
                                          </p:val>
                                        </p:tav>
                                        <p:tav tm="50000">
                                          <p:val>
                                            <p:clrVal>
                                              <a:schemeClr val="hlink"/>
                                            </p:clrVal>
                                          </p:val>
                                        </p:tav>
                                      </p:tavLst>
                                    </p:anim>
                                    <p:set>
                                      <p:cBhvr>
                                        <p:cTn id="54" dur="80"/>
                                        <p:tgtEl>
                                          <p:spTgt spid="1042442">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3458" name="Rectangle 2"/>
          <p:cNvSpPr>
            <a:spLocks noGrp="1" noChangeArrowheads="1"/>
          </p:cNvSpPr>
          <p:nvPr>
            <p:ph type="title"/>
          </p:nvPr>
        </p:nvSpPr>
        <p:spPr>
          <a:xfrm>
            <a:off x="1187625" y="267494"/>
            <a:ext cx="3312368" cy="2352675"/>
          </a:xfrm>
        </p:spPr>
        <p:txBody>
          <a:bodyPr/>
          <a:lstStyle/>
          <a:p>
            <a:pPr eaLnBrk="1" hangingPunct="1">
              <a:defRPr/>
            </a:pPr>
            <a:r>
              <a:rPr lang="en-CA" sz="3000" dirty="0">
                <a:solidFill>
                  <a:srgbClr val="FFFF00"/>
                </a:solidFill>
                <a:effectLst>
                  <a:outerShdw blurRad="38100" dist="50800" dir="2700000" algn="tl">
                    <a:srgbClr val="000000"/>
                  </a:outerShdw>
                </a:effectLst>
              </a:rPr>
              <a:t>Continued Path   of Teaching to Achieve Freedom In Christ!</a:t>
            </a:r>
          </a:p>
        </p:txBody>
      </p:sp>
      <p:sp>
        <p:nvSpPr>
          <p:cNvPr id="219141" name="Text Box 4"/>
          <p:cNvSpPr txBox="1">
            <a:spLocks noChangeArrowheads="1"/>
          </p:cNvSpPr>
          <p:nvPr/>
        </p:nvSpPr>
        <p:spPr bwMode="auto">
          <a:xfrm>
            <a:off x="3707904" y="2571750"/>
            <a:ext cx="738664" cy="1450486"/>
          </a:xfrm>
          <a:prstGeom prst="rect">
            <a:avLst/>
          </a:prstGeom>
          <a:noFill/>
          <a:ln w="9525">
            <a:noFill/>
            <a:miter lim="800000"/>
            <a:headEnd/>
            <a:tailEnd/>
          </a:ln>
        </p:spPr>
        <p:txBody>
          <a:bodyPr rot="10800000" vert="eaVert">
            <a:spAutoFit/>
          </a:bodyPr>
          <a:lstStyle/>
          <a:p>
            <a:pPr algn="ctr">
              <a:spcBef>
                <a:spcPct val="50000"/>
              </a:spcBef>
            </a:pPr>
            <a:r>
              <a:rPr lang="en-CA" b="1" dirty="0">
                <a:solidFill>
                  <a:srgbClr val="FFFF00"/>
                </a:solidFill>
                <a:effectLst>
                  <a:outerShdw blurRad="50800" dist="38100" dir="5400000" algn="ctr" rotWithShape="0">
                    <a:srgbClr val="000000"/>
                  </a:outerShdw>
                </a:effectLst>
              </a:rPr>
              <a:t>Our Death         In Christ</a:t>
            </a:r>
          </a:p>
        </p:txBody>
      </p:sp>
      <p:grpSp>
        <p:nvGrpSpPr>
          <p:cNvPr id="219142" name="Group 5"/>
          <p:cNvGrpSpPr>
            <a:grpSpLocks/>
          </p:cNvGrpSpPr>
          <p:nvPr/>
        </p:nvGrpSpPr>
        <p:grpSpPr bwMode="auto">
          <a:xfrm rot="16200000">
            <a:off x="3892471" y="3899350"/>
            <a:ext cx="468371" cy="693489"/>
            <a:chOff x="3379" y="1567"/>
            <a:chExt cx="499" cy="816"/>
          </a:xfrm>
        </p:grpSpPr>
        <p:sp>
          <p:nvSpPr>
            <p:cNvPr id="219144" name="Rectangle 6"/>
            <p:cNvSpPr>
              <a:spLocks noChangeArrowheads="1"/>
            </p:cNvSpPr>
            <p:nvPr/>
          </p:nvSpPr>
          <p:spPr bwMode="auto">
            <a:xfrm>
              <a:off x="3560" y="1567"/>
              <a:ext cx="136" cy="816"/>
            </a:xfrm>
            <a:prstGeom prst="rect">
              <a:avLst/>
            </a:prstGeom>
            <a:solidFill>
              <a:srgbClr val="00001C"/>
            </a:solidFill>
            <a:ln w="9525">
              <a:noFill/>
              <a:miter lim="800000"/>
              <a:headEnd/>
              <a:tailEnd/>
            </a:ln>
          </p:spPr>
          <p:txBody>
            <a:bodyPr wrap="none" anchor="ctr"/>
            <a:lstStyle/>
            <a:p>
              <a:endParaRPr lang="en-US" dirty="0">
                <a:effectLst/>
              </a:endParaRPr>
            </a:p>
          </p:txBody>
        </p:sp>
        <p:sp>
          <p:nvSpPr>
            <p:cNvPr id="219145" name="Rectangle 7"/>
            <p:cNvSpPr>
              <a:spLocks noChangeArrowheads="1"/>
            </p:cNvSpPr>
            <p:nvPr/>
          </p:nvSpPr>
          <p:spPr bwMode="auto">
            <a:xfrm>
              <a:off x="3379" y="1797"/>
              <a:ext cx="499" cy="136"/>
            </a:xfrm>
            <a:prstGeom prst="rect">
              <a:avLst/>
            </a:prstGeom>
            <a:solidFill>
              <a:srgbClr val="00001C"/>
            </a:solidFill>
            <a:ln w="9525">
              <a:noFill/>
              <a:miter lim="800000"/>
              <a:headEnd/>
              <a:tailEnd/>
            </a:ln>
          </p:spPr>
          <p:txBody>
            <a:bodyPr wrap="none" anchor="ctr"/>
            <a:lstStyle/>
            <a:p>
              <a:endParaRPr lang="en-US" dirty="0">
                <a:effectLst/>
              </a:endParaRPr>
            </a:p>
          </p:txBody>
        </p:sp>
      </p:grpSp>
      <p:sp>
        <p:nvSpPr>
          <p:cNvPr id="219143" name="Line 8"/>
          <p:cNvSpPr>
            <a:spLocks noChangeShapeType="1"/>
          </p:cNvSpPr>
          <p:nvPr/>
        </p:nvSpPr>
        <p:spPr bwMode="auto">
          <a:xfrm flipH="1" flipV="1">
            <a:off x="4499992" y="627534"/>
            <a:ext cx="0" cy="3960440"/>
          </a:xfrm>
          <a:prstGeom prst="line">
            <a:avLst/>
          </a:prstGeom>
          <a:noFill/>
          <a:ln w="38100">
            <a:solidFill>
              <a:srgbClr val="000000"/>
            </a:solidFill>
            <a:round/>
            <a:headEnd/>
            <a:tailEnd/>
          </a:ln>
        </p:spPr>
        <p:txBody>
          <a:bodyPr/>
          <a:lstStyle/>
          <a:p>
            <a:endParaRPr lang="en-CA" dirty="0"/>
          </a:p>
        </p:txBody>
      </p:sp>
      <p:sp>
        <p:nvSpPr>
          <p:cNvPr id="1043465" name="Text Box 9"/>
          <p:cNvSpPr txBox="1">
            <a:spLocks noChangeArrowheads="1"/>
          </p:cNvSpPr>
          <p:nvPr/>
        </p:nvSpPr>
        <p:spPr bwMode="auto">
          <a:xfrm>
            <a:off x="4499992" y="418617"/>
            <a:ext cx="4032448" cy="4524315"/>
          </a:xfrm>
          <a:prstGeom prst="rect">
            <a:avLst/>
          </a:prstGeom>
          <a:noFill/>
          <a:ln w="9525">
            <a:noFill/>
            <a:miter lim="800000"/>
            <a:headEnd/>
            <a:tailEnd/>
          </a:ln>
          <a:effectLst/>
        </p:spPr>
        <p:txBody>
          <a:bodyPr wrap="square">
            <a:spAutoFit/>
          </a:bodyPr>
          <a:lstStyle/>
          <a:p>
            <a:pPr marL="265113" indent="-265113">
              <a:spcBef>
                <a:spcPct val="50000"/>
              </a:spcBef>
              <a:buSzPct val="150000"/>
              <a:defRPr/>
            </a:pPr>
            <a:r>
              <a:rPr lang="en-CA" sz="1600" b="1" dirty="0">
                <a:effectLst>
                  <a:outerShdw blurRad="50800" dist="63500" dir="5400000" algn="ctr" rotWithShape="0">
                    <a:srgbClr val="000000"/>
                  </a:outerShdw>
                </a:effectLst>
              </a:rPr>
              <a:t>9. Service</a:t>
            </a:r>
            <a:r>
              <a:rPr lang="en-CA" sz="1600" dirty="0">
                <a:effectLst>
                  <a:outerShdw blurRad="50800" dist="63500" dir="5400000" algn="ctr" rotWithShape="0">
                    <a:srgbClr val="000000"/>
                  </a:outerShdw>
                </a:effectLst>
              </a:rPr>
              <a:t> (Leading Christians to the Cross)</a:t>
            </a:r>
          </a:p>
          <a:p>
            <a:pPr marL="265113" indent="-265113">
              <a:spcBef>
                <a:spcPct val="50000"/>
              </a:spcBef>
              <a:buSzPct val="150000"/>
              <a:defRPr/>
            </a:pPr>
            <a:r>
              <a:rPr lang="en-CA" sz="1600" b="1" dirty="0">
                <a:effectLst>
                  <a:outerShdw blurRad="50800" dist="63500" dir="5400000" algn="ctr" rotWithShape="0">
                    <a:srgbClr val="000000"/>
                  </a:outerShdw>
                </a:effectLst>
              </a:rPr>
              <a:t>8. Fellowship</a:t>
            </a:r>
            <a:r>
              <a:rPr lang="en-CA" sz="1600" dirty="0">
                <a:effectLst>
                  <a:outerShdw blurRad="50800" dist="63500" dir="5400000" algn="ctr" rotWithShape="0">
                    <a:srgbClr val="000000"/>
                  </a:outerShdw>
                </a:effectLst>
              </a:rPr>
              <a:t> (With Spirit controlled Believers)</a:t>
            </a:r>
          </a:p>
          <a:p>
            <a:pPr marL="265113" indent="-265113">
              <a:spcBef>
                <a:spcPct val="50000"/>
              </a:spcBef>
              <a:defRPr/>
            </a:pPr>
            <a:r>
              <a:rPr lang="en-CA" sz="1600" b="1" dirty="0">
                <a:effectLst>
                  <a:outerShdw blurRad="50800" dist="63500" dir="5400000" algn="ctr" rotWithShape="0">
                    <a:srgbClr val="000000"/>
                  </a:outerShdw>
                </a:effectLst>
              </a:rPr>
              <a:t>7. Victory Over Self or Flesh</a:t>
            </a:r>
            <a:endParaRPr lang="en-CA" sz="1600" dirty="0">
              <a:effectLst>
                <a:outerShdw blurRad="50800" dist="63500" dir="5400000" algn="ctr" rotWithShape="0">
                  <a:srgbClr val="000000"/>
                </a:outerShdw>
              </a:effectLst>
            </a:endParaRPr>
          </a:p>
          <a:p>
            <a:pPr marL="342900" indent="-342900">
              <a:lnSpc>
                <a:spcPct val="150000"/>
              </a:lnSpc>
              <a:spcBef>
                <a:spcPct val="50000"/>
              </a:spcBef>
              <a:defRPr/>
            </a:pPr>
            <a:r>
              <a:rPr lang="en-CA" sz="1600" b="1" dirty="0" smtClean="0">
                <a:effectLst>
                  <a:outerShdw blurRad="50800" dist="63500" dir="5400000" algn="ctr" rotWithShape="0">
                    <a:srgbClr val="000000"/>
                  </a:outerShdw>
                </a:effectLst>
              </a:rPr>
              <a:t>6</a:t>
            </a:r>
            <a:r>
              <a:rPr lang="en-CA" sz="1600" b="1" dirty="0">
                <a:effectLst>
                  <a:outerShdw blurRad="50800" dist="63500" dir="5400000" algn="ctr" rotWithShape="0">
                    <a:srgbClr val="000000"/>
                  </a:outerShdw>
                </a:effectLst>
              </a:rPr>
              <a:t>. Doubts</a:t>
            </a:r>
            <a:r>
              <a:rPr lang="en-CA" sz="1600" dirty="0">
                <a:effectLst>
                  <a:outerShdw blurRad="50800" dist="63500" dir="5400000" algn="ctr" rotWithShape="0">
                    <a:srgbClr val="000000"/>
                  </a:outerShdw>
                </a:effectLst>
              </a:rPr>
              <a:t> (Satan)</a:t>
            </a:r>
          </a:p>
          <a:p>
            <a:pPr marL="342900" indent="-342900">
              <a:lnSpc>
                <a:spcPct val="150000"/>
              </a:lnSpc>
              <a:spcBef>
                <a:spcPct val="50000"/>
              </a:spcBef>
              <a:defRPr/>
            </a:pPr>
            <a:r>
              <a:rPr lang="en-CA" sz="1600" b="1" dirty="0" smtClean="0">
                <a:effectLst>
                  <a:outerShdw blurRad="50800" dist="63500" dir="5400000" algn="ctr" rotWithShape="0">
                    <a:srgbClr val="000000"/>
                  </a:outerShdw>
                </a:effectLst>
              </a:rPr>
              <a:t>5</a:t>
            </a:r>
            <a:r>
              <a:rPr lang="en-CA" sz="1600" b="1" dirty="0">
                <a:effectLst>
                  <a:outerShdw blurRad="50800" dist="63500" dir="5400000" algn="ctr" rotWithShape="0">
                    <a:srgbClr val="000000"/>
                  </a:outerShdw>
                </a:effectLst>
              </a:rPr>
              <a:t>. Security</a:t>
            </a:r>
            <a:r>
              <a:rPr lang="en-CA" sz="1600" dirty="0">
                <a:effectLst>
                  <a:outerShdw blurRad="50800" dist="63500" dir="5400000" algn="ctr" rotWithShape="0">
                    <a:srgbClr val="000000"/>
                  </a:outerShdw>
                </a:effectLst>
              </a:rPr>
              <a:t> (Victory)</a:t>
            </a:r>
          </a:p>
          <a:p>
            <a:pPr marL="342900" indent="-342900">
              <a:lnSpc>
                <a:spcPct val="150000"/>
              </a:lnSpc>
              <a:spcBef>
                <a:spcPct val="50000"/>
              </a:spcBef>
              <a:defRPr/>
            </a:pPr>
            <a:r>
              <a:rPr lang="en-CA" sz="1600" b="1" dirty="0" smtClean="0">
                <a:effectLst>
                  <a:outerShdw blurRad="50800" dist="63500" dir="5400000" algn="ctr" rotWithShape="0">
                    <a:srgbClr val="000000"/>
                  </a:outerShdw>
                </a:effectLst>
              </a:rPr>
              <a:t>4</a:t>
            </a:r>
            <a:r>
              <a:rPr lang="en-CA" sz="1600" b="1" dirty="0">
                <a:effectLst>
                  <a:outerShdw blurRad="50800" dist="63500" dir="5400000" algn="ctr" rotWithShape="0">
                    <a:srgbClr val="000000"/>
                  </a:outerShdw>
                </a:effectLst>
              </a:rPr>
              <a:t>. Assurance</a:t>
            </a:r>
            <a:r>
              <a:rPr lang="en-CA" sz="1600" dirty="0">
                <a:effectLst>
                  <a:outerShdw blurRad="50800" dist="63500" dir="5400000" algn="ctr" rotWithShape="0">
                    <a:srgbClr val="000000"/>
                  </a:outerShdw>
                </a:effectLst>
              </a:rPr>
              <a:t> </a:t>
            </a:r>
            <a:r>
              <a:rPr lang="en-CA" sz="1600" b="1" dirty="0">
                <a:effectLst>
                  <a:outerShdw blurRad="50800" dist="63500" dir="5400000" algn="ctr" rotWithShape="0">
                    <a:srgbClr val="000000"/>
                  </a:outerShdw>
                </a:effectLst>
              </a:rPr>
              <a:t>of Our Identification</a:t>
            </a:r>
          </a:p>
          <a:p>
            <a:pPr marL="342900" indent="-342900">
              <a:lnSpc>
                <a:spcPct val="150000"/>
              </a:lnSpc>
              <a:spcBef>
                <a:spcPct val="50000"/>
              </a:spcBef>
              <a:defRPr/>
            </a:pPr>
            <a:r>
              <a:rPr lang="en-CA" sz="1600" b="1" dirty="0" smtClean="0">
                <a:effectLst>
                  <a:outerShdw blurRad="50800" dist="63500" dir="5400000" algn="ctr" rotWithShape="0">
                    <a:srgbClr val="000000"/>
                  </a:outerShdw>
                </a:effectLst>
              </a:rPr>
              <a:t>3</a:t>
            </a:r>
            <a:r>
              <a:rPr lang="en-CA" sz="1600" b="1" dirty="0">
                <a:effectLst>
                  <a:outerShdw blurRad="50800" dist="63500" dir="5400000" algn="ctr" rotWithShape="0">
                    <a:srgbClr val="000000"/>
                  </a:outerShdw>
                </a:effectLst>
              </a:rPr>
              <a:t>. Obedience to Christ-Life within</a:t>
            </a:r>
          </a:p>
          <a:p>
            <a:pPr marL="342900" indent="-342900">
              <a:lnSpc>
                <a:spcPct val="150000"/>
              </a:lnSpc>
              <a:spcBef>
                <a:spcPct val="50000"/>
              </a:spcBef>
              <a:defRPr/>
            </a:pPr>
            <a:r>
              <a:rPr lang="en-CA" sz="1600" b="1" dirty="0" smtClean="0">
                <a:effectLst>
                  <a:outerShdw blurRad="50800" dist="63500" dir="5400000" algn="ctr" rotWithShape="0">
                    <a:srgbClr val="000000"/>
                  </a:outerShdw>
                </a:effectLst>
              </a:rPr>
              <a:t>2</a:t>
            </a:r>
            <a:r>
              <a:rPr lang="en-CA" sz="1600" b="1" dirty="0">
                <a:effectLst>
                  <a:outerShdw blurRad="50800" dist="63500" dir="5400000" algn="ctr" rotWithShape="0">
                    <a:srgbClr val="000000"/>
                  </a:outerShdw>
                </a:effectLst>
              </a:rPr>
              <a:t>. Saved from Self</a:t>
            </a:r>
          </a:p>
          <a:p>
            <a:pPr marL="342900" indent="-342900">
              <a:lnSpc>
                <a:spcPct val="150000"/>
              </a:lnSpc>
              <a:spcBef>
                <a:spcPct val="50000"/>
              </a:spcBef>
              <a:defRPr/>
            </a:pPr>
            <a:r>
              <a:rPr lang="en-CA" sz="1600" b="1" dirty="0" smtClean="0">
                <a:effectLst>
                  <a:outerShdw blurRad="50800" dist="63500" dir="5400000" algn="ctr" rotWithShape="0">
                    <a:srgbClr val="000000"/>
                  </a:outerShdw>
                </a:effectLst>
              </a:rPr>
              <a:t>1. Conviction </a:t>
            </a:r>
            <a:r>
              <a:rPr lang="en-CA" sz="1600" b="1" dirty="0">
                <a:effectLst>
                  <a:outerShdw blurRad="50800" dist="63500" dir="5400000" algn="ctr" rotWithShape="0">
                    <a:srgbClr val="000000"/>
                  </a:outerShdw>
                </a:effectLst>
              </a:rPr>
              <a:t>of Self</a:t>
            </a:r>
            <a:r>
              <a:rPr lang="en-CA" sz="1600" dirty="0">
                <a:effectLst>
                  <a:outerShdw blurRad="50800" dist="63500" dir="5400000" algn="ctr" rotWithShape="0">
                    <a:srgbClr val="000000"/>
                  </a:outerShdw>
                </a:effectLst>
              </a:rPr>
              <a:t> (</a:t>
            </a:r>
            <a:r>
              <a:rPr lang="en-CA" sz="1600" dirty="0" smtClean="0">
                <a:effectLst>
                  <a:outerShdw blurRad="50800" dist="63500" dir="5400000" algn="ctr" rotWithShape="0">
                    <a:srgbClr val="000000"/>
                  </a:outerShdw>
                </a:effectLst>
              </a:rPr>
              <a:t>Flesh “</a:t>
            </a:r>
            <a:r>
              <a:rPr lang="en-GB" sz="1600" dirty="0" smtClean="0">
                <a:effectLst>
                  <a:outerShdw blurRad="50800" dist="63500" dir="5400000" algn="ctr" rotWithShape="0">
                    <a:srgbClr val="000000"/>
                  </a:outerShdw>
                </a:effectLst>
              </a:rPr>
              <a:t>Selfer</a:t>
            </a:r>
            <a:r>
              <a:rPr lang="en-CA" sz="1600" dirty="0" smtClean="0">
                <a:effectLst>
                  <a:outerShdw blurRad="50800" dist="63500" dir="5400000" algn="ctr" rotWithShape="0">
                    <a:srgbClr val="000000"/>
                  </a:outerShdw>
                </a:effectLst>
              </a:rPr>
              <a:t>”)</a:t>
            </a:r>
            <a:endParaRPr lang="en-CA" sz="1600" dirty="0">
              <a:effectLst>
                <a:outerShdw blurRad="50800" dist="63500" dir="5400000" algn="ctr" rotWithShape="0">
                  <a:srgbClr val="000000"/>
                </a:outerShdw>
              </a:effectLst>
            </a:endParaRPr>
          </a:p>
        </p:txBody>
      </p:sp>
      <p:sp>
        <p:nvSpPr>
          <p:cNvPr id="1043466" name="Text Box 10"/>
          <p:cNvSpPr txBox="1">
            <a:spLocks noChangeArrowheads="1"/>
          </p:cNvSpPr>
          <p:nvPr/>
        </p:nvSpPr>
        <p:spPr bwMode="auto">
          <a:xfrm>
            <a:off x="1331640" y="2427734"/>
            <a:ext cx="2016125" cy="1785104"/>
          </a:xfrm>
          <a:prstGeom prst="rect">
            <a:avLst/>
          </a:prstGeom>
          <a:noFill/>
          <a:ln w="9525">
            <a:noFill/>
            <a:miter lim="800000"/>
            <a:headEnd/>
            <a:tailEnd/>
          </a:ln>
          <a:effectLst/>
        </p:spPr>
        <p:txBody>
          <a:bodyPr>
            <a:spAutoFit/>
          </a:bodyPr>
          <a:lstStyle/>
          <a:p>
            <a:pPr algn="ctr">
              <a:spcBef>
                <a:spcPct val="50000"/>
              </a:spcBef>
              <a:defRPr/>
            </a:pPr>
            <a:r>
              <a:rPr lang="en-CA" sz="2200" b="1" dirty="0">
                <a:solidFill>
                  <a:srgbClr val="FF0000"/>
                </a:solidFill>
                <a:effectLst>
                  <a:outerShdw blurRad="50800" dist="38100" dir="5400000" algn="ctr" rotWithShape="0">
                    <a:srgbClr val="000000"/>
                  </a:outerShdw>
                </a:effectLst>
              </a:rPr>
              <a:t>The Cross of Christ to give us His life is the other half of the Gospel</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43465">
                                            <p:txEl>
                                              <p:pRg st="8" end="8"/>
                                            </p:txEl>
                                          </p:spTgt>
                                        </p:tgtEl>
                                        <p:attrNameLst>
                                          <p:attrName>style.visibility</p:attrName>
                                        </p:attrNameLst>
                                      </p:cBhvr>
                                      <p:to>
                                        <p:strVal val="visible"/>
                                      </p:to>
                                    </p:set>
                                    <p:animEffect transition="in" filter="fade">
                                      <p:cBhvr>
                                        <p:cTn id="7" dur="1000"/>
                                        <p:tgtEl>
                                          <p:spTgt spid="1043465">
                                            <p:txEl>
                                              <p:pRg st="8" end="8"/>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43465">
                                            <p:txEl>
                                              <p:pRg st="7" end="7"/>
                                            </p:txEl>
                                          </p:spTgt>
                                        </p:tgtEl>
                                        <p:attrNameLst>
                                          <p:attrName>style.visibility</p:attrName>
                                        </p:attrNameLst>
                                      </p:cBhvr>
                                      <p:to>
                                        <p:strVal val="visible"/>
                                      </p:to>
                                    </p:set>
                                    <p:animEffect transition="in" filter="fade">
                                      <p:cBhvr>
                                        <p:cTn id="12" dur="1000"/>
                                        <p:tgtEl>
                                          <p:spTgt spid="1043465">
                                            <p:txEl>
                                              <p:pRg st="7" end="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43465">
                                            <p:txEl>
                                              <p:pRg st="6" end="6"/>
                                            </p:txEl>
                                          </p:spTgt>
                                        </p:tgtEl>
                                        <p:attrNameLst>
                                          <p:attrName>style.visibility</p:attrName>
                                        </p:attrNameLst>
                                      </p:cBhvr>
                                      <p:to>
                                        <p:strVal val="visible"/>
                                      </p:to>
                                    </p:set>
                                    <p:animEffect transition="in" filter="fade">
                                      <p:cBhvr>
                                        <p:cTn id="17" dur="1000"/>
                                        <p:tgtEl>
                                          <p:spTgt spid="1043465">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43465">
                                            <p:txEl>
                                              <p:pRg st="5" end="5"/>
                                            </p:txEl>
                                          </p:spTgt>
                                        </p:tgtEl>
                                        <p:attrNameLst>
                                          <p:attrName>style.visibility</p:attrName>
                                        </p:attrNameLst>
                                      </p:cBhvr>
                                      <p:to>
                                        <p:strVal val="visible"/>
                                      </p:to>
                                    </p:set>
                                    <p:animEffect transition="in" filter="fade">
                                      <p:cBhvr>
                                        <p:cTn id="22" dur="1000"/>
                                        <p:tgtEl>
                                          <p:spTgt spid="104346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43465">
                                            <p:txEl>
                                              <p:pRg st="4" end="4"/>
                                            </p:txEl>
                                          </p:spTgt>
                                        </p:tgtEl>
                                        <p:attrNameLst>
                                          <p:attrName>style.visibility</p:attrName>
                                        </p:attrNameLst>
                                      </p:cBhvr>
                                      <p:to>
                                        <p:strVal val="visible"/>
                                      </p:to>
                                    </p:set>
                                    <p:animEffect transition="in" filter="fade">
                                      <p:cBhvr>
                                        <p:cTn id="27" dur="1000"/>
                                        <p:tgtEl>
                                          <p:spTgt spid="104346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43465">
                                            <p:txEl>
                                              <p:pRg st="3" end="3"/>
                                            </p:txEl>
                                          </p:spTgt>
                                        </p:tgtEl>
                                        <p:attrNameLst>
                                          <p:attrName>style.visibility</p:attrName>
                                        </p:attrNameLst>
                                      </p:cBhvr>
                                      <p:to>
                                        <p:strVal val="visible"/>
                                      </p:to>
                                    </p:set>
                                    <p:animEffect transition="in" filter="fade">
                                      <p:cBhvr>
                                        <p:cTn id="32" dur="1000"/>
                                        <p:tgtEl>
                                          <p:spTgt spid="1043465">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43465">
                                            <p:txEl>
                                              <p:pRg st="2" end="2"/>
                                            </p:txEl>
                                          </p:spTgt>
                                        </p:tgtEl>
                                        <p:attrNameLst>
                                          <p:attrName>style.visibility</p:attrName>
                                        </p:attrNameLst>
                                      </p:cBhvr>
                                      <p:to>
                                        <p:strVal val="visible"/>
                                      </p:to>
                                    </p:set>
                                    <p:animEffect transition="in" filter="fade">
                                      <p:cBhvr>
                                        <p:cTn id="37" dur="1000"/>
                                        <p:tgtEl>
                                          <p:spTgt spid="1043465">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043465">
                                            <p:txEl>
                                              <p:pRg st="1" end="1"/>
                                            </p:txEl>
                                          </p:spTgt>
                                        </p:tgtEl>
                                        <p:attrNameLst>
                                          <p:attrName>style.visibility</p:attrName>
                                        </p:attrNameLst>
                                      </p:cBhvr>
                                      <p:to>
                                        <p:strVal val="visible"/>
                                      </p:to>
                                    </p:set>
                                    <p:animEffect transition="in" filter="fade">
                                      <p:cBhvr>
                                        <p:cTn id="42" dur="1000"/>
                                        <p:tgtEl>
                                          <p:spTgt spid="1043465">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043465">
                                            <p:txEl>
                                              <p:pRg st="0" end="0"/>
                                            </p:txEl>
                                          </p:spTgt>
                                        </p:tgtEl>
                                        <p:attrNameLst>
                                          <p:attrName>style.visibility</p:attrName>
                                        </p:attrNameLst>
                                      </p:cBhvr>
                                      <p:to>
                                        <p:strVal val="visible"/>
                                      </p:to>
                                    </p:set>
                                    <p:animEffect transition="in" filter="fade">
                                      <p:cBhvr>
                                        <p:cTn id="47" dur="1000"/>
                                        <p:tgtEl>
                                          <p:spTgt spid="1043465">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7" presetClass="entr" presetSubtype="0" fill="hold" nodeType="clickEffect">
                                  <p:stCondLst>
                                    <p:cond delay="0"/>
                                  </p:stCondLst>
                                  <p:iterate type="lt">
                                    <p:tmPct val="50000"/>
                                  </p:iterate>
                                  <p:childTnLst>
                                    <p:set>
                                      <p:cBhvr>
                                        <p:cTn id="51" dur="1" fill="hold">
                                          <p:stCondLst>
                                            <p:cond delay="0"/>
                                          </p:stCondLst>
                                        </p:cTn>
                                        <p:tgtEl>
                                          <p:spTgt spid="1043466">
                                            <p:txEl>
                                              <p:pRg st="0" end="0"/>
                                            </p:txEl>
                                          </p:spTgt>
                                        </p:tgtEl>
                                        <p:attrNameLst>
                                          <p:attrName>style.visibility</p:attrName>
                                        </p:attrNameLst>
                                      </p:cBhvr>
                                      <p:to>
                                        <p:strVal val="visible"/>
                                      </p:to>
                                    </p:set>
                                    <p:anim calcmode="discrete" valueType="clr">
                                      <p:cBhvr override="childStyle">
                                        <p:cTn id="52" dur="80"/>
                                        <p:tgtEl>
                                          <p:spTgt spid="104346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3" dur="80"/>
                                        <p:tgtEl>
                                          <p:spTgt spid="1043466">
                                            <p:txEl>
                                              <p:pRg st="0" end="0"/>
                                            </p:txEl>
                                          </p:spTgt>
                                        </p:tgtEl>
                                        <p:attrNameLst>
                                          <p:attrName>fillcolor</p:attrName>
                                        </p:attrNameLst>
                                      </p:cBhvr>
                                      <p:tavLst>
                                        <p:tav tm="0">
                                          <p:val>
                                            <p:clrVal>
                                              <a:schemeClr val="accent2"/>
                                            </p:clrVal>
                                          </p:val>
                                        </p:tav>
                                        <p:tav tm="50000">
                                          <p:val>
                                            <p:clrVal>
                                              <a:schemeClr val="hlink"/>
                                            </p:clrVal>
                                          </p:val>
                                        </p:tav>
                                      </p:tavLst>
                                    </p:anim>
                                    <p:set>
                                      <p:cBhvr>
                                        <p:cTn id="54" dur="80"/>
                                        <p:tgtEl>
                                          <p:spTgt spid="1043466">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82" name="Rectangle 2"/>
          <p:cNvSpPr>
            <a:spLocks noGrp="1" noChangeArrowheads="1"/>
          </p:cNvSpPr>
          <p:nvPr>
            <p:ph type="title"/>
          </p:nvPr>
        </p:nvSpPr>
        <p:spPr>
          <a:xfrm>
            <a:off x="1259632" y="555526"/>
            <a:ext cx="8642350" cy="552475"/>
          </a:xfrm>
        </p:spPr>
        <p:txBody>
          <a:bodyPr/>
          <a:lstStyle/>
          <a:p>
            <a:pPr eaLnBrk="1" hangingPunct="1">
              <a:defRPr/>
            </a:pPr>
            <a:r>
              <a:rPr lang="en-CA" sz="3400" dirty="0">
                <a:solidFill>
                  <a:srgbClr val="FFFF00"/>
                </a:solidFill>
                <a:effectLst>
                  <a:outerShdw blurRad="38100" dist="50800" dir="2700000" algn="tl">
                    <a:srgbClr val="000000"/>
                  </a:outerShdw>
                </a:effectLst>
              </a:rPr>
              <a:t>Understanding the Cross of Christ</a:t>
            </a:r>
          </a:p>
        </p:txBody>
      </p:sp>
      <p:sp>
        <p:nvSpPr>
          <p:cNvPr id="1044483" name="Rectangle 3"/>
          <p:cNvSpPr>
            <a:spLocks noGrp="1" noChangeArrowheads="1"/>
          </p:cNvSpPr>
          <p:nvPr>
            <p:ph type="body" idx="1"/>
          </p:nvPr>
        </p:nvSpPr>
        <p:spPr>
          <a:xfrm>
            <a:off x="1259633" y="1131590"/>
            <a:ext cx="6768752" cy="3618310"/>
          </a:xfrm>
        </p:spPr>
        <p:txBody>
          <a:bodyPr/>
          <a:lstStyle/>
          <a:p>
            <a:pPr eaLnBrk="1" hangingPunct="1">
              <a:defRPr/>
            </a:pPr>
            <a:r>
              <a:rPr lang="en-CA" sz="2500" dirty="0">
                <a:effectLst>
                  <a:outerShdw blurRad="38100" dist="63500" dir="2700000" algn="tl">
                    <a:srgbClr val="000000"/>
                  </a:outerShdw>
                </a:effectLst>
              </a:rPr>
              <a:t>We will know real freedom from rejection and we will grow in the Christian life when we understand that Christ demonstrated that we are fully accepted by what He accomplished on the Cross.</a:t>
            </a:r>
          </a:p>
          <a:p>
            <a:pPr eaLnBrk="1" hangingPunct="1">
              <a:defRPr/>
            </a:pPr>
            <a:r>
              <a:rPr lang="en-CA" sz="2500" dirty="0">
                <a:effectLst>
                  <a:outerShdw blurRad="38100" dist="63500" dir="2700000" algn="tl">
                    <a:srgbClr val="000000"/>
                  </a:outerShdw>
                </a:effectLst>
              </a:rPr>
              <a:t>When you received Christ as your Saviour, what did you understand of what God accomplished when Christ died on the cross?  Discussion.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044483">
                                            <p:txEl>
                                              <p:pRg st="0" end="0"/>
                                            </p:txEl>
                                          </p:spTgt>
                                        </p:tgtEl>
                                        <p:attrNameLst>
                                          <p:attrName>style.visibility</p:attrName>
                                        </p:attrNameLst>
                                      </p:cBhvr>
                                      <p:to>
                                        <p:strVal val="visible"/>
                                      </p:to>
                                    </p:set>
                                    <p:anim calcmode="lin" valueType="num">
                                      <p:cBhvr>
                                        <p:cTn id="7" dur="2000" fill="hold"/>
                                        <p:tgtEl>
                                          <p:spTgt spid="104448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1044483">
                                            <p:txEl>
                                              <p:pRg st="0" end="0"/>
                                            </p:txEl>
                                          </p:spTgt>
                                        </p:tgtEl>
                                        <p:attrNameLst>
                                          <p:attrName>ppt_h</p:attrName>
                                        </p:attrNameLst>
                                      </p:cBhvr>
                                      <p:tavLst>
                                        <p:tav tm="0">
                                          <p:val>
                                            <p:fltVal val="0"/>
                                          </p:val>
                                        </p:tav>
                                        <p:tav tm="100000">
                                          <p:val>
                                            <p:strVal val="#ppt_h"/>
                                          </p:val>
                                        </p:tav>
                                      </p:tavLst>
                                    </p:anim>
                                    <p:animEffect transition="in" filter="fade">
                                      <p:cBhvr>
                                        <p:cTn id="9" dur="2000"/>
                                        <p:tgtEl>
                                          <p:spTgt spid="104448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044483">
                                            <p:txEl>
                                              <p:pRg st="1" end="1"/>
                                            </p:txEl>
                                          </p:spTgt>
                                        </p:tgtEl>
                                        <p:attrNameLst>
                                          <p:attrName>style.visibility</p:attrName>
                                        </p:attrNameLst>
                                      </p:cBhvr>
                                      <p:to>
                                        <p:strVal val="visible"/>
                                      </p:to>
                                    </p:set>
                                    <p:anim calcmode="lin" valueType="num">
                                      <p:cBhvr>
                                        <p:cTn id="14" dur="2000" fill="hold"/>
                                        <p:tgtEl>
                                          <p:spTgt spid="1044483">
                                            <p:txEl>
                                              <p:pRg st="1" end="1"/>
                                            </p:txEl>
                                          </p:spTgt>
                                        </p:tgtEl>
                                        <p:attrNameLst>
                                          <p:attrName>ppt_w</p:attrName>
                                        </p:attrNameLst>
                                      </p:cBhvr>
                                      <p:tavLst>
                                        <p:tav tm="0">
                                          <p:val>
                                            <p:fltVal val="0"/>
                                          </p:val>
                                        </p:tav>
                                        <p:tav tm="100000">
                                          <p:val>
                                            <p:strVal val="#ppt_w"/>
                                          </p:val>
                                        </p:tav>
                                      </p:tavLst>
                                    </p:anim>
                                    <p:anim calcmode="lin" valueType="num">
                                      <p:cBhvr>
                                        <p:cTn id="15" dur="2000" fill="hold"/>
                                        <p:tgtEl>
                                          <p:spTgt spid="1044483">
                                            <p:txEl>
                                              <p:pRg st="1" end="1"/>
                                            </p:txEl>
                                          </p:spTgt>
                                        </p:tgtEl>
                                        <p:attrNameLst>
                                          <p:attrName>ppt_h</p:attrName>
                                        </p:attrNameLst>
                                      </p:cBhvr>
                                      <p:tavLst>
                                        <p:tav tm="0">
                                          <p:val>
                                            <p:fltVal val="0"/>
                                          </p:val>
                                        </p:tav>
                                        <p:tav tm="100000">
                                          <p:val>
                                            <p:strVal val="#ppt_h"/>
                                          </p:val>
                                        </p:tav>
                                      </p:tavLst>
                                    </p:anim>
                                    <p:animEffect transition="in" filter="fade">
                                      <p:cBhvr>
                                        <p:cTn id="16" dur="2000"/>
                                        <p:tgtEl>
                                          <p:spTgt spid="104448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483" grpId="0" build="p"/>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3986" name="Rectangle 2"/>
          <p:cNvSpPr>
            <a:spLocks noGrp="1" noChangeArrowheads="1"/>
          </p:cNvSpPr>
          <p:nvPr>
            <p:ph type="title"/>
          </p:nvPr>
        </p:nvSpPr>
        <p:spPr>
          <a:xfrm>
            <a:off x="1259632" y="483518"/>
            <a:ext cx="8229600" cy="624483"/>
          </a:xfrm>
        </p:spPr>
        <p:txBody>
          <a:bodyPr/>
          <a:lstStyle/>
          <a:p>
            <a:pPr eaLnBrk="1" hangingPunct="1">
              <a:defRPr/>
            </a:pPr>
            <a:r>
              <a:rPr lang="en-CA" dirty="0">
                <a:solidFill>
                  <a:srgbClr val="FFFF00"/>
                </a:solidFill>
                <a:effectLst>
                  <a:outerShdw blurRad="38100" dist="50800" dir="2700000" algn="tl">
                    <a:srgbClr val="000000"/>
                  </a:outerShdw>
                </a:effectLst>
              </a:rPr>
              <a:t>Application Project</a:t>
            </a:r>
          </a:p>
        </p:txBody>
      </p:sp>
      <p:sp>
        <p:nvSpPr>
          <p:cNvPr id="1193987" name="Rectangle 3"/>
          <p:cNvSpPr>
            <a:spLocks noGrp="1" noChangeArrowheads="1"/>
          </p:cNvSpPr>
          <p:nvPr>
            <p:ph type="body" idx="1"/>
          </p:nvPr>
        </p:nvSpPr>
        <p:spPr>
          <a:xfrm>
            <a:off x="1259632" y="1203598"/>
            <a:ext cx="6768752" cy="3600400"/>
          </a:xfrm>
          <a:effectLst>
            <a:outerShdw blurRad="50800" dist="38100" dir="2700000" algn="tl" rotWithShape="0">
              <a:prstClr val="black">
                <a:alpha val="0"/>
              </a:prstClr>
            </a:outerShdw>
          </a:effectLst>
          <a:scene3d>
            <a:camera prst="orthographicFront"/>
            <a:lightRig rig="threePt" dir="t"/>
          </a:scene3d>
          <a:sp3d extrusionH="171450">
            <a:extrusionClr>
              <a:schemeClr val="accent4">
                <a:lumMod val="10000"/>
              </a:schemeClr>
            </a:extrusionClr>
          </a:sp3d>
        </p:spPr>
        <p:txBody>
          <a:bodyPr/>
          <a:lstStyle/>
          <a:p>
            <a:pPr eaLnBrk="1" hangingPunct="1">
              <a:defRPr/>
            </a:pPr>
            <a:r>
              <a:rPr lang="en-CA" sz="2700" dirty="0" smtClean="0">
                <a:effectLst>
                  <a:outerShdw blurRad="38100" dist="63500" dir="2700000" algn="tl">
                    <a:srgbClr val="000000"/>
                  </a:outerShdw>
                </a:effectLst>
              </a:rPr>
              <a:t>Consciously thank God each day this week that you are totally loved and completely accepted by Him.</a:t>
            </a:r>
          </a:p>
          <a:p>
            <a:pPr eaLnBrk="1" hangingPunct="1">
              <a:defRPr/>
            </a:pPr>
            <a:r>
              <a:rPr lang="en-CA" sz="2700" dirty="0" smtClean="0">
                <a:effectLst>
                  <a:outerShdw blurRad="38100" dist="63500" dir="2700000" algn="tl">
                    <a:srgbClr val="000000"/>
                  </a:outerShdw>
                </a:effectLst>
              </a:rPr>
              <a:t>Watch for indications that you lived differently </a:t>
            </a:r>
            <a:r>
              <a:rPr lang="en-CA" sz="2700" dirty="0">
                <a:effectLst>
                  <a:outerShdw blurRad="38100" dist="63500" dir="2700000" algn="tl">
                    <a:srgbClr val="000000"/>
                  </a:outerShdw>
                </a:effectLst>
              </a:rPr>
              <a:t>this week because you know that you are loved and accepted by God, and come next time prepared to share your experiences.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939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9398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3987" grpId="0" uiExpand="1"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5266" name="Rectangle 2"/>
          <p:cNvSpPr>
            <a:spLocks noGrp="1" noChangeArrowheads="1"/>
          </p:cNvSpPr>
          <p:nvPr>
            <p:ph type="title"/>
          </p:nvPr>
        </p:nvSpPr>
        <p:spPr>
          <a:xfrm>
            <a:off x="1259632" y="483518"/>
            <a:ext cx="8229600" cy="624483"/>
          </a:xfrm>
        </p:spPr>
        <p:txBody>
          <a:bodyPr/>
          <a:lstStyle/>
          <a:p>
            <a:pPr eaLnBrk="1" hangingPunct="1">
              <a:defRPr/>
            </a:pPr>
            <a:r>
              <a:rPr lang="en-CA" sz="3600" dirty="0">
                <a:solidFill>
                  <a:srgbClr val="FFFF00"/>
                </a:solidFill>
                <a:effectLst>
                  <a:outerShdw blurRad="38100" dist="50800" dir="2700000" algn="tl">
                    <a:srgbClr val="000000"/>
                  </a:outerShdw>
                </a:effectLst>
              </a:rPr>
              <a:t>Preview of Next Session</a:t>
            </a:r>
          </a:p>
        </p:txBody>
      </p:sp>
      <p:sp>
        <p:nvSpPr>
          <p:cNvPr id="1035267" name="Rectangle 3"/>
          <p:cNvSpPr>
            <a:spLocks noGrp="1" noChangeArrowheads="1"/>
          </p:cNvSpPr>
          <p:nvPr>
            <p:ph type="body" idx="1"/>
          </p:nvPr>
        </p:nvSpPr>
        <p:spPr>
          <a:xfrm>
            <a:off x="1259632" y="1131590"/>
            <a:ext cx="6768752" cy="3086100"/>
          </a:xfrm>
        </p:spPr>
        <p:txBody>
          <a:bodyPr/>
          <a:lstStyle/>
          <a:p>
            <a:pPr eaLnBrk="1" hangingPunct="1">
              <a:lnSpc>
                <a:spcPct val="90000"/>
              </a:lnSpc>
              <a:defRPr/>
            </a:pPr>
            <a:r>
              <a:rPr lang="en-CA" sz="2600" dirty="0">
                <a:effectLst>
                  <a:outerShdw blurRad="38100" dist="63500" dir="2700000" algn="tl">
                    <a:srgbClr val="000000"/>
                  </a:outerShdw>
                </a:effectLst>
              </a:rPr>
              <a:t>In our next session we will see that our old self (sin nature/spirit that was dead to God) did not need repair – it was too bad for that - no it needed to die and be raised as a new creation to become One with the Holy Spirit giving us a whole new nature!</a:t>
            </a:r>
          </a:p>
          <a:p>
            <a:pPr eaLnBrk="1" hangingPunct="1">
              <a:lnSpc>
                <a:spcPct val="90000"/>
              </a:lnSpc>
              <a:defRPr/>
            </a:pPr>
            <a:r>
              <a:rPr lang="en-CA" sz="2600" dirty="0">
                <a:effectLst>
                  <a:outerShdw blurRad="38100" dist="63500" dir="2700000" algn="tl">
                    <a:srgbClr val="000000"/>
                  </a:outerShdw>
                </a:effectLst>
              </a:rPr>
              <a:t>This too Jesus has accomplished!</a:t>
            </a:r>
          </a:p>
          <a:p>
            <a:pPr eaLnBrk="1" hangingPunct="1">
              <a:lnSpc>
                <a:spcPct val="90000"/>
              </a:lnSpc>
              <a:defRPr/>
            </a:pPr>
            <a:r>
              <a:rPr lang="en-CA" sz="2600" dirty="0">
                <a:effectLst>
                  <a:outerShdw blurRad="38100" dist="63500" dir="2700000" algn="tl">
                    <a:srgbClr val="000000"/>
                  </a:outerShdw>
                </a:effectLst>
              </a:rPr>
              <a:t>Praise God!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352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035267">
                                            <p:txEl>
                                              <p:pRg st="0" end="0"/>
                                            </p:txEl>
                                          </p:spTgt>
                                        </p:tgtEl>
                                        <p:attrNameLst>
                                          <p:attrName>style.visibility</p:attrName>
                                        </p:attrNameLst>
                                      </p:cBhvr>
                                      <p:to>
                                        <p:strVal val="visible"/>
                                      </p:to>
                                    </p:set>
                                    <p:anim calcmode="lin" valueType="num">
                                      <p:cBhvr additive="base">
                                        <p:cTn id="11" dur="1000" fill="hold"/>
                                        <p:tgtEl>
                                          <p:spTgt spid="1035267">
                                            <p:txEl>
                                              <p:pRg st="0" end="0"/>
                                            </p:txEl>
                                          </p:spTgt>
                                        </p:tgtEl>
                                        <p:attrNameLst>
                                          <p:attrName>ppt_x</p:attrName>
                                        </p:attrNameLst>
                                      </p:cBhvr>
                                      <p:tavLst>
                                        <p:tav tm="0">
                                          <p:val>
                                            <p:strVal val="#ppt_x"/>
                                          </p:val>
                                        </p:tav>
                                        <p:tav tm="100000">
                                          <p:val>
                                            <p:strVal val="#ppt_x"/>
                                          </p:val>
                                        </p:tav>
                                      </p:tavLst>
                                    </p:anim>
                                    <p:anim calcmode="lin" valueType="num">
                                      <p:cBhvr additive="base">
                                        <p:cTn id="12" dur="1000" fill="hold"/>
                                        <p:tgtEl>
                                          <p:spTgt spid="10352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35267">
                                            <p:txEl>
                                              <p:pRg st="1" end="1"/>
                                            </p:txEl>
                                          </p:spTgt>
                                        </p:tgtEl>
                                        <p:attrNameLst>
                                          <p:attrName>style.visibility</p:attrName>
                                        </p:attrNameLst>
                                      </p:cBhvr>
                                      <p:to>
                                        <p:strVal val="visible"/>
                                      </p:to>
                                    </p:set>
                                    <p:anim calcmode="lin" valueType="num">
                                      <p:cBhvr additive="base">
                                        <p:cTn id="17" dur="1000" fill="hold"/>
                                        <p:tgtEl>
                                          <p:spTgt spid="1035267">
                                            <p:txEl>
                                              <p:pRg st="1" end="1"/>
                                            </p:txEl>
                                          </p:spTgt>
                                        </p:tgtEl>
                                        <p:attrNameLst>
                                          <p:attrName>ppt_x</p:attrName>
                                        </p:attrNameLst>
                                      </p:cBhvr>
                                      <p:tavLst>
                                        <p:tav tm="0">
                                          <p:val>
                                            <p:strVal val="#ppt_x"/>
                                          </p:val>
                                        </p:tav>
                                        <p:tav tm="100000">
                                          <p:val>
                                            <p:strVal val="#ppt_x"/>
                                          </p:val>
                                        </p:tav>
                                      </p:tavLst>
                                    </p:anim>
                                    <p:anim calcmode="lin" valueType="num">
                                      <p:cBhvr additive="base">
                                        <p:cTn id="18" dur="1000" fill="hold"/>
                                        <p:tgtEl>
                                          <p:spTgt spid="10352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035267">
                                            <p:txEl>
                                              <p:pRg st="2" end="2"/>
                                            </p:txEl>
                                          </p:spTgt>
                                        </p:tgtEl>
                                        <p:attrNameLst>
                                          <p:attrName>style.visibility</p:attrName>
                                        </p:attrNameLst>
                                      </p:cBhvr>
                                      <p:to>
                                        <p:strVal val="visible"/>
                                      </p:to>
                                    </p:set>
                                    <p:anim calcmode="lin" valueType="num">
                                      <p:cBhvr additive="base">
                                        <p:cTn id="23" dur="1000" fill="hold"/>
                                        <p:tgtEl>
                                          <p:spTgt spid="1035267">
                                            <p:txEl>
                                              <p:pRg st="2" end="2"/>
                                            </p:txEl>
                                          </p:spTgt>
                                        </p:tgtEl>
                                        <p:attrNameLst>
                                          <p:attrName>ppt_x</p:attrName>
                                        </p:attrNameLst>
                                      </p:cBhvr>
                                      <p:tavLst>
                                        <p:tav tm="0">
                                          <p:val>
                                            <p:strVal val="#ppt_x"/>
                                          </p:val>
                                        </p:tav>
                                        <p:tav tm="100000">
                                          <p:val>
                                            <p:strVal val="#ppt_x"/>
                                          </p:val>
                                        </p:tav>
                                      </p:tavLst>
                                    </p:anim>
                                    <p:anim calcmode="lin" valueType="num">
                                      <p:cBhvr additive="base">
                                        <p:cTn id="24" dur="1000" fill="hold"/>
                                        <p:tgtEl>
                                          <p:spTgt spid="103526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5266" grpId="0"/>
      <p:bldP spid="1035267"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378" name="Rectangle 2"/>
          <p:cNvSpPr>
            <a:spLocks noGrp="1" noChangeArrowheads="1"/>
          </p:cNvSpPr>
          <p:nvPr>
            <p:ph type="title"/>
          </p:nvPr>
        </p:nvSpPr>
        <p:spPr>
          <a:xfrm>
            <a:off x="1259632" y="483518"/>
            <a:ext cx="8229600" cy="624483"/>
          </a:xfrm>
        </p:spPr>
        <p:txBody>
          <a:bodyPr/>
          <a:lstStyle/>
          <a:p>
            <a:pPr eaLnBrk="1" hangingPunct="1">
              <a:defRPr/>
            </a:pPr>
            <a:r>
              <a:rPr lang="en-CA" sz="3600" dirty="0">
                <a:solidFill>
                  <a:srgbClr val="FFFF00"/>
                </a:solidFill>
                <a:effectLst>
                  <a:outerShdw blurRad="38100" dist="50800" dir="2700000" algn="tl">
                    <a:srgbClr val="000000"/>
                  </a:outerShdw>
                </a:effectLst>
              </a:rPr>
              <a:t>Pray for Each Other</a:t>
            </a:r>
          </a:p>
        </p:txBody>
      </p:sp>
      <p:sp>
        <p:nvSpPr>
          <p:cNvPr id="613379" name="Rectangle 3"/>
          <p:cNvSpPr>
            <a:spLocks noGrp="1" noChangeArrowheads="1"/>
          </p:cNvSpPr>
          <p:nvPr>
            <p:ph type="body" idx="1"/>
          </p:nvPr>
        </p:nvSpPr>
        <p:spPr>
          <a:xfrm>
            <a:off x="1259632" y="1131590"/>
            <a:ext cx="6768752" cy="3564731"/>
          </a:xfrm>
        </p:spPr>
        <p:txBody>
          <a:bodyPr/>
          <a:lstStyle/>
          <a:p>
            <a:pPr eaLnBrk="1" hangingPunct="1">
              <a:defRPr/>
            </a:pPr>
            <a:r>
              <a:rPr lang="en-CA" sz="2400" dirty="0">
                <a:solidFill>
                  <a:srgbClr val="FFFF00"/>
                </a:solidFill>
                <a:effectLst>
                  <a:outerShdw blurRad="38100" dist="63500" dir="2700000" algn="tl">
                    <a:srgbClr val="000000"/>
                  </a:outerShdw>
                </a:effectLst>
              </a:rPr>
              <a:t>Prayer:</a:t>
            </a:r>
          </a:p>
          <a:p>
            <a:pPr lvl="1" eaLnBrk="1" hangingPunct="1">
              <a:defRPr/>
            </a:pPr>
            <a:r>
              <a:rPr lang="en-CA" sz="2400" dirty="0">
                <a:effectLst>
                  <a:outerShdw blurRad="38100" dist="63500" dir="2700000" algn="tl">
                    <a:srgbClr val="000000"/>
                  </a:outerShdw>
                </a:effectLst>
              </a:rPr>
              <a:t>Share prayer requests.</a:t>
            </a:r>
          </a:p>
          <a:p>
            <a:pPr lvl="1" eaLnBrk="1" hangingPunct="1">
              <a:defRPr/>
            </a:pPr>
            <a:r>
              <a:rPr lang="en-CA" sz="2400" dirty="0">
                <a:effectLst>
                  <a:outerShdw blurRad="38100" dist="63500" dir="2700000" algn="tl">
                    <a:srgbClr val="000000"/>
                  </a:outerShdw>
                </a:effectLst>
              </a:rPr>
              <a:t>Pray for the needs expressed.</a:t>
            </a:r>
          </a:p>
          <a:p>
            <a:pPr eaLnBrk="1" hangingPunct="1">
              <a:defRPr/>
            </a:pPr>
            <a:r>
              <a:rPr lang="en-CA" sz="2400" dirty="0">
                <a:solidFill>
                  <a:srgbClr val="FFFF00"/>
                </a:solidFill>
                <a:effectLst>
                  <a:outerShdw blurRad="38100" dist="63500" dir="2700000" algn="tl">
                    <a:srgbClr val="000000"/>
                  </a:outerShdw>
                </a:effectLst>
              </a:rPr>
              <a:t>Pray</a:t>
            </a:r>
            <a:r>
              <a:rPr lang="en-CA" sz="2400" dirty="0">
                <a:effectLst>
                  <a:outerShdw blurRad="38100" dist="63500" dir="2700000" algn="tl">
                    <a:srgbClr val="000000"/>
                  </a:outerShdw>
                </a:effectLst>
              </a:rPr>
              <a:t> that we will each clearly understand that Jesus Christ demonstrated His total love and acceptance of us when He died on the cross.</a:t>
            </a:r>
          </a:p>
          <a:p>
            <a:pPr eaLnBrk="1" hangingPunct="1">
              <a:defRPr/>
            </a:pPr>
            <a:r>
              <a:rPr lang="en-CA" sz="2400" dirty="0">
                <a:solidFill>
                  <a:srgbClr val="FFFF00"/>
                </a:solidFill>
                <a:effectLst>
                  <a:outerShdw blurRad="38100" dist="63500" dir="2700000" algn="tl">
                    <a:srgbClr val="000000"/>
                  </a:outerShdw>
                </a:effectLst>
              </a:rPr>
              <a:t>Our Next Session</a:t>
            </a:r>
            <a:endParaRPr lang="en-CA" sz="2400" dirty="0">
              <a:effectLst>
                <a:outerShdw blurRad="38100" dist="63500" dir="2700000" algn="tl">
                  <a:srgbClr val="000000"/>
                </a:outerShdw>
              </a:effectLst>
            </a:endParaRPr>
          </a:p>
          <a:p>
            <a:pPr eaLnBrk="1" hangingPunct="1">
              <a:buFontTx/>
              <a:buNone/>
              <a:defRPr/>
            </a:pPr>
            <a:r>
              <a:rPr lang="en-CA" sz="2400" dirty="0">
                <a:solidFill>
                  <a:srgbClr val="FFFF00"/>
                </a:solidFill>
                <a:effectLst>
                  <a:outerShdw blurRad="38100" dist="63500" dir="2700000" algn="tl">
                    <a:srgbClr val="000000"/>
                  </a:outerShdw>
                </a:effectLst>
              </a:rPr>
              <a:t>Date </a:t>
            </a:r>
            <a:r>
              <a:rPr lang="en-CA" sz="2400" dirty="0" smtClean="0">
                <a:solidFill>
                  <a:srgbClr val="FFFF00"/>
                </a:solidFill>
                <a:effectLst>
                  <a:outerShdw blurRad="38100" dist="63500" dir="2700000" algn="tl">
                    <a:srgbClr val="000000"/>
                  </a:outerShdw>
                </a:effectLst>
              </a:rPr>
              <a:t>______ </a:t>
            </a:r>
            <a:r>
              <a:rPr lang="en-CA" sz="2400" dirty="0">
                <a:solidFill>
                  <a:srgbClr val="FFFF00"/>
                </a:solidFill>
                <a:effectLst>
                  <a:outerShdw blurRad="38100" dist="63500" dir="2700000" algn="tl">
                    <a:srgbClr val="000000"/>
                  </a:outerShdw>
                </a:effectLst>
              </a:rPr>
              <a:t>Time </a:t>
            </a:r>
            <a:r>
              <a:rPr lang="en-CA" sz="2400" dirty="0" smtClean="0">
                <a:solidFill>
                  <a:srgbClr val="FFFF00"/>
                </a:solidFill>
                <a:effectLst>
                  <a:outerShdw blurRad="38100" dist="63500" dir="2700000" algn="tl">
                    <a:srgbClr val="000000"/>
                  </a:outerShdw>
                </a:effectLst>
              </a:rPr>
              <a:t>______ </a:t>
            </a:r>
            <a:r>
              <a:rPr lang="en-CA" sz="2400" dirty="0">
                <a:solidFill>
                  <a:srgbClr val="FFFF00"/>
                </a:solidFill>
                <a:effectLst>
                  <a:outerShdw blurRad="38100" dist="63500" dir="2700000" algn="tl">
                    <a:srgbClr val="000000"/>
                  </a:outerShdw>
                </a:effectLst>
              </a:rPr>
              <a:t>Place ___________</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133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8" presetClass="entr" presetSubtype="6" fill="hold" grpId="0" nodeType="clickEffect">
                                  <p:stCondLst>
                                    <p:cond delay="0"/>
                                  </p:stCondLst>
                                  <p:childTnLst>
                                    <p:set>
                                      <p:cBhvr>
                                        <p:cTn id="10" dur="1" fill="hold">
                                          <p:stCondLst>
                                            <p:cond delay="0"/>
                                          </p:stCondLst>
                                        </p:cTn>
                                        <p:tgtEl>
                                          <p:spTgt spid="613379">
                                            <p:txEl>
                                              <p:pRg st="0" end="0"/>
                                            </p:txEl>
                                          </p:spTgt>
                                        </p:tgtEl>
                                        <p:attrNameLst>
                                          <p:attrName>style.visibility</p:attrName>
                                        </p:attrNameLst>
                                      </p:cBhvr>
                                      <p:to>
                                        <p:strVal val="visible"/>
                                      </p:to>
                                    </p:set>
                                    <p:animEffect transition="in" filter="strips(downRight)">
                                      <p:cBhvr>
                                        <p:cTn id="11" dur="1000"/>
                                        <p:tgtEl>
                                          <p:spTgt spid="613379">
                                            <p:txEl>
                                              <p:pRg st="0" end="0"/>
                                            </p:txEl>
                                          </p:spTgt>
                                        </p:tgtEl>
                                      </p:cBhvr>
                                    </p:animEffect>
                                  </p:childTnLst>
                                </p:cTn>
                              </p:par>
                              <p:par>
                                <p:cTn id="12" presetID="18" presetClass="entr" presetSubtype="6" fill="hold" grpId="0" nodeType="withEffect">
                                  <p:stCondLst>
                                    <p:cond delay="0"/>
                                  </p:stCondLst>
                                  <p:childTnLst>
                                    <p:set>
                                      <p:cBhvr>
                                        <p:cTn id="13" dur="1" fill="hold">
                                          <p:stCondLst>
                                            <p:cond delay="0"/>
                                          </p:stCondLst>
                                        </p:cTn>
                                        <p:tgtEl>
                                          <p:spTgt spid="613379">
                                            <p:txEl>
                                              <p:pRg st="1" end="1"/>
                                            </p:txEl>
                                          </p:spTgt>
                                        </p:tgtEl>
                                        <p:attrNameLst>
                                          <p:attrName>style.visibility</p:attrName>
                                        </p:attrNameLst>
                                      </p:cBhvr>
                                      <p:to>
                                        <p:strVal val="visible"/>
                                      </p:to>
                                    </p:set>
                                    <p:animEffect transition="in" filter="strips(downRight)">
                                      <p:cBhvr>
                                        <p:cTn id="14" dur="1000"/>
                                        <p:tgtEl>
                                          <p:spTgt spid="613379">
                                            <p:txEl>
                                              <p:pRg st="1" end="1"/>
                                            </p:txEl>
                                          </p:spTgt>
                                        </p:tgtEl>
                                      </p:cBhvr>
                                    </p:animEffect>
                                  </p:childTnLst>
                                </p:cTn>
                              </p:par>
                              <p:par>
                                <p:cTn id="15" presetID="18" presetClass="entr" presetSubtype="6" fill="hold" grpId="0" nodeType="withEffect">
                                  <p:stCondLst>
                                    <p:cond delay="0"/>
                                  </p:stCondLst>
                                  <p:childTnLst>
                                    <p:set>
                                      <p:cBhvr>
                                        <p:cTn id="16" dur="1" fill="hold">
                                          <p:stCondLst>
                                            <p:cond delay="0"/>
                                          </p:stCondLst>
                                        </p:cTn>
                                        <p:tgtEl>
                                          <p:spTgt spid="613379">
                                            <p:txEl>
                                              <p:pRg st="2" end="2"/>
                                            </p:txEl>
                                          </p:spTgt>
                                        </p:tgtEl>
                                        <p:attrNameLst>
                                          <p:attrName>style.visibility</p:attrName>
                                        </p:attrNameLst>
                                      </p:cBhvr>
                                      <p:to>
                                        <p:strVal val="visible"/>
                                      </p:to>
                                    </p:set>
                                    <p:animEffect transition="in" filter="strips(downRight)">
                                      <p:cBhvr>
                                        <p:cTn id="17" dur="1000"/>
                                        <p:tgtEl>
                                          <p:spTgt spid="6133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613379">
                                            <p:txEl>
                                              <p:pRg st="3" end="3"/>
                                            </p:txEl>
                                          </p:spTgt>
                                        </p:tgtEl>
                                        <p:attrNameLst>
                                          <p:attrName>style.visibility</p:attrName>
                                        </p:attrNameLst>
                                      </p:cBhvr>
                                      <p:to>
                                        <p:strVal val="visible"/>
                                      </p:to>
                                    </p:set>
                                    <p:animEffect transition="in" filter="strips(downRight)">
                                      <p:cBhvr>
                                        <p:cTn id="22" dur="1000"/>
                                        <p:tgtEl>
                                          <p:spTgt spid="61337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613379">
                                            <p:txEl>
                                              <p:pRg st="4" end="4"/>
                                            </p:txEl>
                                          </p:spTgt>
                                        </p:tgtEl>
                                        <p:attrNameLst>
                                          <p:attrName>style.visibility</p:attrName>
                                        </p:attrNameLst>
                                      </p:cBhvr>
                                      <p:to>
                                        <p:strVal val="visible"/>
                                      </p:to>
                                    </p:set>
                                    <p:animEffect transition="in" filter="strips(downRight)">
                                      <p:cBhvr>
                                        <p:cTn id="27" dur="1000"/>
                                        <p:tgtEl>
                                          <p:spTgt spid="613379">
                                            <p:txEl>
                                              <p:pRg st="4" end="4"/>
                                            </p:txEl>
                                          </p:spTgt>
                                        </p:tgtEl>
                                      </p:cBhvr>
                                    </p:animEffect>
                                  </p:childTnLst>
                                </p:cTn>
                              </p:par>
                              <p:par>
                                <p:cTn id="28" presetID="18" presetClass="entr" presetSubtype="6" fill="hold" grpId="0" nodeType="withEffect">
                                  <p:stCondLst>
                                    <p:cond delay="0"/>
                                  </p:stCondLst>
                                  <p:childTnLst>
                                    <p:set>
                                      <p:cBhvr>
                                        <p:cTn id="29" dur="1" fill="hold">
                                          <p:stCondLst>
                                            <p:cond delay="0"/>
                                          </p:stCondLst>
                                        </p:cTn>
                                        <p:tgtEl>
                                          <p:spTgt spid="613379">
                                            <p:txEl>
                                              <p:pRg st="5" end="5"/>
                                            </p:txEl>
                                          </p:spTgt>
                                        </p:tgtEl>
                                        <p:attrNameLst>
                                          <p:attrName>style.visibility</p:attrName>
                                        </p:attrNameLst>
                                      </p:cBhvr>
                                      <p:to>
                                        <p:strVal val="visible"/>
                                      </p:to>
                                    </p:set>
                                    <p:animEffect transition="in" filter="strips(downRight)">
                                      <p:cBhvr>
                                        <p:cTn id="30" dur="1000"/>
                                        <p:tgtEl>
                                          <p:spTgt spid="61337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3378" grpId="0"/>
      <p:bldP spid="613379" grpId="0" build="p"/>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23" name="Rectangle 3"/>
          <p:cNvSpPr>
            <a:spLocks noChangeArrowheads="1"/>
          </p:cNvSpPr>
          <p:nvPr/>
        </p:nvSpPr>
        <p:spPr bwMode="auto">
          <a:xfrm>
            <a:off x="611560" y="2139702"/>
            <a:ext cx="7921252" cy="2591991"/>
          </a:xfrm>
          <a:prstGeom prst="rect">
            <a:avLst/>
          </a:prstGeom>
          <a:noFill/>
          <a:ln w="9525">
            <a:noFill/>
            <a:miter lim="800000"/>
            <a:headEnd/>
            <a:tailEnd/>
          </a:ln>
          <a:effectLst/>
        </p:spPr>
        <p:txBody>
          <a:bodyPr anchor="b" anchorCtr="1"/>
          <a:lstStyle/>
          <a:p>
            <a:pPr algn="ctr">
              <a:defRPr/>
            </a:pPr>
            <a:r>
              <a:rPr lang="en-CA" sz="2400" dirty="0">
                <a:solidFill>
                  <a:srgbClr val="FFFF00"/>
                </a:solidFill>
                <a:effectLst>
                  <a:outerShdw blurRad="38100" dist="50800" dir="2700000" algn="tl">
                    <a:srgbClr val="000000"/>
                  </a:outerShdw>
                </a:effectLst>
                <a:latin typeface="Tahoma" pitchFamily="34" charset="0"/>
              </a:rPr>
              <a:t>Presents</a:t>
            </a:r>
            <a:r>
              <a:rPr lang="en-CA" sz="2800" dirty="0">
                <a:solidFill>
                  <a:srgbClr val="FFFF00"/>
                </a:solidFill>
                <a:effectLst>
                  <a:outerShdw blurRad="38100" dist="50800" dir="2700000" algn="tl">
                    <a:srgbClr val="000000"/>
                  </a:outerShdw>
                </a:effectLst>
                <a:latin typeface="Tahoma" pitchFamily="34" charset="0"/>
              </a:rPr>
              <a:t/>
            </a:r>
            <a:br>
              <a:rPr lang="en-CA" sz="2800" dirty="0">
                <a:solidFill>
                  <a:srgbClr val="FFFF00"/>
                </a:solidFill>
                <a:effectLst>
                  <a:outerShdw blurRad="38100" dist="50800" dir="2700000" algn="tl">
                    <a:srgbClr val="000000"/>
                  </a:outerShdw>
                </a:effectLst>
                <a:latin typeface="Tahoma" pitchFamily="34" charset="0"/>
              </a:rPr>
            </a:br>
            <a:r>
              <a:rPr lang="en-CA" sz="2800" dirty="0">
                <a:solidFill>
                  <a:srgbClr val="FFFF00"/>
                </a:solidFill>
                <a:effectLst>
                  <a:outerShdw blurRad="38100" dist="50800" dir="2700000" algn="tl">
                    <a:srgbClr val="000000"/>
                  </a:outerShdw>
                </a:effectLst>
                <a:latin typeface="Tahoma" pitchFamily="34" charset="0"/>
              </a:rPr>
              <a:t> </a:t>
            </a:r>
            <a:r>
              <a:rPr lang="en-CA" sz="3200" dirty="0">
                <a:solidFill>
                  <a:srgbClr val="FFFF00"/>
                </a:solidFill>
                <a:effectLst>
                  <a:outerShdw blurRad="38100" dist="50800" dir="2700000" algn="tl">
                    <a:srgbClr val="000000"/>
                  </a:outerShdw>
                </a:effectLst>
                <a:latin typeface="Tahoma" pitchFamily="34" charset="0"/>
              </a:rPr>
              <a:t>Session Four</a:t>
            </a:r>
            <a:r>
              <a:rPr lang="en-CA" sz="4400" dirty="0">
                <a:solidFill>
                  <a:srgbClr val="FFFF00"/>
                </a:solidFill>
                <a:effectLst>
                  <a:outerShdw blurRad="38100" dist="50800" dir="2700000" algn="tl">
                    <a:srgbClr val="000000"/>
                  </a:outerShdw>
                </a:effectLst>
                <a:latin typeface="Tahoma" pitchFamily="34" charset="0"/>
              </a:rPr>
              <a:t/>
            </a:r>
            <a:br>
              <a:rPr lang="en-CA" sz="4400" dirty="0">
                <a:solidFill>
                  <a:srgbClr val="FFFF00"/>
                </a:solidFill>
                <a:effectLst>
                  <a:outerShdw blurRad="38100" dist="50800" dir="2700000" algn="tl">
                    <a:srgbClr val="000000"/>
                  </a:outerShdw>
                </a:effectLst>
                <a:latin typeface="Tahoma" pitchFamily="34" charset="0"/>
              </a:rPr>
            </a:br>
            <a:r>
              <a:rPr lang="en-CA" sz="4000" dirty="0">
                <a:solidFill>
                  <a:srgbClr val="FF0000"/>
                </a:solidFill>
                <a:effectLst>
                  <a:outerShdw blurRad="38100" dist="50800" dir="2700000" algn="tl">
                    <a:srgbClr val="000000"/>
                  </a:outerShdw>
                </a:effectLst>
                <a:latin typeface="Tahoma" pitchFamily="34" charset="0"/>
              </a:rPr>
              <a:t>How God Dealt with</a:t>
            </a:r>
            <a:br>
              <a:rPr lang="en-CA" sz="4000" dirty="0">
                <a:solidFill>
                  <a:srgbClr val="FF0000"/>
                </a:solidFill>
                <a:effectLst>
                  <a:outerShdw blurRad="38100" dist="50800" dir="2700000" algn="tl">
                    <a:srgbClr val="000000"/>
                  </a:outerShdw>
                </a:effectLst>
                <a:latin typeface="Tahoma" pitchFamily="34" charset="0"/>
              </a:rPr>
            </a:br>
            <a:r>
              <a:rPr lang="en-CA" sz="4000" dirty="0">
                <a:solidFill>
                  <a:srgbClr val="FF0000"/>
                </a:solidFill>
                <a:effectLst>
                  <a:outerShdw blurRad="38100" dist="50800" dir="2700000" algn="tl">
                    <a:srgbClr val="000000"/>
                  </a:outerShdw>
                </a:effectLst>
                <a:latin typeface="Tahoma" pitchFamily="34" charset="0"/>
              </a:rPr>
              <a:t>My Sin Nature</a:t>
            </a:r>
            <a:r>
              <a:rPr lang="en-CA" sz="4000" dirty="0">
                <a:solidFill>
                  <a:srgbClr val="FFFF00"/>
                </a:solidFill>
                <a:effectLst>
                  <a:outerShdw blurRad="38100" dist="50800" dir="2700000" algn="tl">
                    <a:srgbClr val="000000"/>
                  </a:outerShdw>
                </a:effectLst>
                <a:latin typeface="Tahoma" pitchFamily="34" charset="0"/>
              </a:rPr>
              <a:t> </a:t>
            </a:r>
            <a:r>
              <a:rPr lang="en-CA" sz="4400" dirty="0">
                <a:solidFill>
                  <a:srgbClr val="FFFF00"/>
                </a:solidFill>
                <a:effectLst>
                  <a:outerShdw blurRad="38100" dist="50800" dir="2700000" algn="tl">
                    <a:srgbClr val="000000"/>
                  </a:outerShdw>
                </a:effectLst>
                <a:latin typeface="Tahoma" pitchFamily="34" charset="0"/>
              </a:rPr>
              <a:t/>
            </a:r>
            <a:br>
              <a:rPr lang="en-CA" sz="4400" dirty="0">
                <a:solidFill>
                  <a:srgbClr val="FFFF00"/>
                </a:solidFill>
                <a:effectLst>
                  <a:outerShdw blurRad="38100" dist="50800" dir="2700000" algn="tl">
                    <a:srgbClr val="000000"/>
                  </a:outerShdw>
                </a:effectLst>
                <a:latin typeface="Tahoma" pitchFamily="34" charset="0"/>
              </a:rPr>
            </a:br>
            <a:r>
              <a:rPr lang="en-CA" sz="3600" dirty="0">
                <a:solidFill>
                  <a:srgbClr val="FFFF00"/>
                </a:solidFill>
                <a:effectLst>
                  <a:outerShdw blurRad="38100" dist="50800" dir="2700000" algn="tl">
                    <a:srgbClr val="000000"/>
                  </a:outerShdw>
                </a:effectLst>
                <a:latin typeface="Tahoma" pitchFamily="34" charset="0"/>
              </a:rPr>
              <a:t>The Cross of Christ</a:t>
            </a:r>
          </a:p>
        </p:txBody>
      </p:sp>
      <p:pic>
        <p:nvPicPr>
          <p:cNvPr id="1105924" name="Picture 4"/>
          <p:cNvPicPr>
            <a:picLocks noGrp="1" noChangeAspect="1" noChangeArrowheads="1"/>
          </p:cNvPicPr>
          <p:nvPr>
            <p:ph sz="half" idx="2"/>
          </p:nvPr>
        </p:nvPicPr>
        <p:blipFill>
          <a:blip r:embed="rId3" cstate="print"/>
          <a:srcRect/>
          <a:stretch>
            <a:fillRect/>
          </a:stretch>
        </p:blipFill>
        <p:spPr>
          <a:xfrm>
            <a:off x="3635896" y="555526"/>
            <a:ext cx="1800200" cy="1478756"/>
          </a:xfrm>
          <a:effectLst>
            <a:outerShdw dist="35921" dir="2700000" algn="ctr" rotWithShape="0">
              <a:srgbClr val="000000"/>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05923"/>
                                        </p:tgtEl>
                                        <p:attrNameLst>
                                          <p:attrName>style.visibility</p:attrName>
                                        </p:attrNameLst>
                                      </p:cBhvr>
                                      <p:to>
                                        <p:strVal val="visible"/>
                                      </p:to>
                                    </p:set>
                                    <p:anim calcmode="lin" valueType="num">
                                      <p:cBhvr>
                                        <p:cTn id="7" dur="2000" fill="hold"/>
                                        <p:tgtEl>
                                          <p:spTgt spid="1105923"/>
                                        </p:tgtEl>
                                        <p:attrNameLst>
                                          <p:attrName>ppt_w</p:attrName>
                                        </p:attrNameLst>
                                      </p:cBhvr>
                                      <p:tavLst>
                                        <p:tav tm="0">
                                          <p:val>
                                            <p:fltVal val="0"/>
                                          </p:val>
                                        </p:tav>
                                        <p:tav tm="100000">
                                          <p:val>
                                            <p:strVal val="#ppt_w"/>
                                          </p:val>
                                        </p:tav>
                                      </p:tavLst>
                                    </p:anim>
                                    <p:anim calcmode="lin" valueType="num">
                                      <p:cBhvr>
                                        <p:cTn id="8" dur="2000" fill="hold"/>
                                        <p:tgtEl>
                                          <p:spTgt spid="1105923"/>
                                        </p:tgtEl>
                                        <p:attrNameLst>
                                          <p:attrName>ppt_h</p:attrName>
                                        </p:attrNameLst>
                                      </p:cBhvr>
                                      <p:tavLst>
                                        <p:tav tm="0">
                                          <p:val>
                                            <p:fltVal val="0"/>
                                          </p:val>
                                        </p:tav>
                                        <p:tav tm="100000">
                                          <p:val>
                                            <p:strVal val="#ppt_h"/>
                                          </p:val>
                                        </p:tav>
                                      </p:tavLst>
                                    </p:anim>
                                    <p:animEffect transition="in" filter="fade">
                                      <p:cBhvr>
                                        <p:cTn id="9" dur="2000"/>
                                        <p:tgtEl>
                                          <p:spTgt spid="11059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23"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6034" name="Rectangle 2"/>
          <p:cNvSpPr>
            <a:spLocks noGrp="1" noChangeArrowheads="1"/>
          </p:cNvSpPr>
          <p:nvPr>
            <p:ph type="title"/>
          </p:nvPr>
        </p:nvSpPr>
        <p:spPr>
          <a:xfrm>
            <a:off x="1259632" y="555526"/>
            <a:ext cx="8229600" cy="552475"/>
          </a:xfrm>
        </p:spPr>
        <p:txBody>
          <a:bodyPr/>
          <a:lstStyle/>
          <a:p>
            <a:pPr eaLnBrk="1" hangingPunct="1">
              <a:defRPr/>
            </a:pPr>
            <a:r>
              <a:rPr lang="en-CA" sz="3600" dirty="0">
                <a:solidFill>
                  <a:srgbClr val="FFFF00"/>
                </a:solidFill>
                <a:effectLst>
                  <a:outerShdw blurRad="38100" dist="50800" dir="2700000" algn="tl">
                    <a:srgbClr val="000000"/>
                  </a:outerShdw>
                </a:effectLst>
              </a:rPr>
              <a:t>Application from Last Session</a:t>
            </a:r>
          </a:p>
        </p:txBody>
      </p:sp>
      <p:sp>
        <p:nvSpPr>
          <p:cNvPr id="1196035" name="Rectangle 3"/>
          <p:cNvSpPr>
            <a:spLocks noGrp="1" noChangeArrowheads="1"/>
          </p:cNvSpPr>
          <p:nvPr>
            <p:ph type="body" idx="1"/>
          </p:nvPr>
        </p:nvSpPr>
        <p:spPr>
          <a:xfrm>
            <a:off x="1259632" y="1203598"/>
            <a:ext cx="6768752" cy="3239690"/>
          </a:xfrm>
        </p:spPr>
        <p:txBody>
          <a:bodyPr/>
          <a:lstStyle/>
          <a:p>
            <a:pPr eaLnBrk="1" hangingPunct="1">
              <a:defRPr/>
            </a:pPr>
            <a:r>
              <a:rPr lang="en-CA" sz="2800" dirty="0">
                <a:effectLst>
                  <a:outerShdw blurRad="38100" dist="63500" dir="2700000" algn="tl">
                    <a:srgbClr val="000000"/>
                  </a:outerShdw>
                </a:effectLst>
              </a:rPr>
              <a:t>Did you thank God each day this past week that you are totally loved and completely accepted by Him?</a:t>
            </a:r>
          </a:p>
          <a:p>
            <a:pPr eaLnBrk="1" hangingPunct="1">
              <a:defRPr/>
            </a:pPr>
            <a:r>
              <a:rPr lang="en-CA" sz="2800" dirty="0">
                <a:effectLst>
                  <a:outerShdw blurRad="38100" dist="63500" dir="2700000" algn="tl">
                    <a:srgbClr val="000000"/>
                  </a:outerShdw>
                </a:effectLst>
              </a:rPr>
              <a:t>Give an example of how you lived differently this past week because you know that you are loved and accepted by God. Share your experiences.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96035">
                                            <p:txEl>
                                              <p:pRg st="0" end="0"/>
                                            </p:txEl>
                                          </p:spTgt>
                                        </p:tgtEl>
                                        <p:attrNameLst>
                                          <p:attrName>style.visibility</p:attrName>
                                        </p:attrNameLst>
                                      </p:cBhvr>
                                      <p:to>
                                        <p:strVal val="visible"/>
                                      </p:to>
                                    </p:set>
                                    <p:anim calcmode="lin" valueType="num">
                                      <p:cBhvr>
                                        <p:cTn id="7" dur="1000" fill="hold"/>
                                        <p:tgtEl>
                                          <p:spTgt spid="119603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196035">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19603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196035">
                                            <p:txEl>
                                              <p:pRg st="1" end="1"/>
                                            </p:txEl>
                                          </p:spTgt>
                                        </p:tgtEl>
                                        <p:attrNameLst>
                                          <p:attrName>style.visibility</p:attrName>
                                        </p:attrNameLst>
                                      </p:cBhvr>
                                      <p:to>
                                        <p:strVal val="visible"/>
                                      </p:to>
                                    </p:set>
                                    <p:anim calcmode="lin" valueType="num">
                                      <p:cBhvr>
                                        <p:cTn id="14" dur="1000" fill="hold"/>
                                        <p:tgtEl>
                                          <p:spTgt spid="1196035">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1196035">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11960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6035"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Rectangle 2"/>
          <p:cNvSpPr>
            <a:spLocks noGrp="1" noChangeArrowheads="1"/>
          </p:cNvSpPr>
          <p:nvPr>
            <p:ph type="title"/>
          </p:nvPr>
        </p:nvSpPr>
        <p:spPr>
          <a:xfrm>
            <a:off x="1259632" y="555526"/>
            <a:ext cx="8229600" cy="555526"/>
          </a:xfrm>
        </p:spPr>
        <p:txBody>
          <a:bodyPr/>
          <a:lstStyle/>
          <a:p>
            <a:pPr eaLnBrk="1" hangingPunct="1">
              <a:defRPr/>
            </a:pPr>
            <a:r>
              <a:rPr lang="en-CA" sz="3600" dirty="0">
                <a:solidFill>
                  <a:srgbClr val="FFFF00"/>
                </a:solidFill>
                <a:effectLst>
                  <a:outerShdw blurRad="38100" dist="50800" dir="2700000" algn="tl">
                    <a:srgbClr val="000000"/>
                  </a:outerShdw>
                </a:effectLst>
              </a:rPr>
              <a:t>Review Discussion Questions</a:t>
            </a:r>
          </a:p>
        </p:txBody>
      </p:sp>
      <p:sp>
        <p:nvSpPr>
          <p:cNvPr id="382979" name="Rectangle 3"/>
          <p:cNvSpPr>
            <a:spLocks noGrp="1" noChangeArrowheads="1"/>
          </p:cNvSpPr>
          <p:nvPr>
            <p:ph type="body" idx="1"/>
          </p:nvPr>
        </p:nvSpPr>
        <p:spPr>
          <a:xfrm>
            <a:off x="1259632" y="1131590"/>
            <a:ext cx="6696744" cy="3456384"/>
          </a:xfrm>
        </p:spPr>
        <p:txBody>
          <a:bodyPr/>
          <a:lstStyle/>
          <a:p>
            <a:pPr eaLnBrk="1" hangingPunct="1">
              <a:lnSpc>
                <a:spcPct val="90000"/>
              </a:lnSpc>
              <a:defRPr/>
            </a:pPr>
            <a:r>
              <a:rPr lang="en-CA" sz="2400" dirty="0">
                <a:effectLst>
                  <a:outerShdw blurRad="38100" dist="63500" dir="2700000" algn="tl">
                    <a:srgbClr val="000000"/>
                  </a:outerShdw>
                </a:effectLst>
              </a:rPr>
              <a:t>If someone sins is he/she a sinner?</a:t>
            </a:r>
          </a:p>
          <a:p>
            <a:pPr eaLnBrk="1" hangingPunct="1">
              <a:lnSpc>
                <a:spcPct val="90000"/>
              </a:lnSpc>
              <a:defRPr/>
            </a:pPr>
            <a:r>
              <a:rPr lang="en-CA" sz="2400" dirty="0">
                <a:effectLst>
                  <a:outerShdw blurRad="38100" dist="63500" dir="2700000" algn="tl">
                    <a:srgbClr val="000000"/>
                  </a:outerShdw>
                </a:effectLst>
              </a:rPr>
              <a:t>What if they did not sin would they be a sinner?  Why?</a:t>
            </a:r>
          </a:p>
          <a:p>
            <a:pPr eaLnBrk="1" hangingPunct="1">
              <a:lnSpc>
                <a:spcPct val="90000"/>
              </a:lnSpc>
              <a:defRPr/>
            </a:pPr>
            <a:r>
              <a:rPr lang="en-CA" sz="2400" dirty="0">
                <a:effectLst>
                  <a:outerShdw blurRad="38100" dist="63500" dir="2700000" algn="tl">
                    <a:srgbClr val="000000"/>
                  </a:outerShdw>
                </a:effectLst>
              </a:rPr>
              <a:t>Romans 5:19  What were we by nature?</a:t>
            </a:r>
          </a:p>
          <a:p>
            <a:pPr eaLnBrk="1" hangingPunct="1">
              <a:lnSpc>
                <a:spcPct val="90000"/>
              </a:lnSpc>
              <a:defRPr/>
            </a:pPr>
            <a:r>
              <a:rPr lang="en-CA" sz="2400" dirty="0">
                <a:effectLst>
                  <a:outerShdw blurRad="38100" dist="63500" dir="2700000" algn="tl">
                    <a:srgbClr val="000000"/>
                  </a:outerShdw>
                </a:effectLst>
              </a:rPr>
              <a:t>How did we become what we were?</a:t>
            </a:r>
          </a:p>
          <a:p>
            <a:pPr eaLnBrk="1" hangingPunct="1">
              <a:lnSpc>
                <a:spcPct val="90000"/>
              </a:lnSpc>
              <a:defRPr/>
            </a:pPr>
            <a:r>
              <a:rPr lang="en-CA" sz="2400" dirty="0">
                <a:effectLst>
                  <a:outerShdw blurRad="38100" dist="63500" dir="2700000" algn="tl">
                    <a:srgbClr val="000000"/>
                  </a:outerShdw>
                </a:effectLst>
              </a:rPr>
              <a:t>What could I have done to improve my behaviour or my circumstance?</a:t>
            </a:r>
          </a:p>
          <a:p>
            <a:pPr eaLnBrk="1" hangingPunct="1">
              <a:lnSpc>
                <a:spcPct val="90000"/>
              </a:lnSpc>
              <a:defRPr/>
            </a:pPr>
            <a:r>
              <a:rPr lang="en-CA" sz="2400" dirty="0">
                <a:effectLst>
                  <a:outerShdw blurRad="38100" dist="63500" dir="2700000" algn="tl">
                    <a:srgbClr val="000000"/>
                  </a:outerShdw>
                </a:effectLst>
              </a:rPr>
              <a:t>As a sinner could I ever fulfill God’s purpose to Glorify Him by displaying His Glory?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829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grpId="0" nodeType="clickEffect">
                                  <p:stCondLst>
                                    <p:cond delay="0"/>
                                  </p:stCondLst>
                                  <p:childTnLst>
                                    <p:set>
                                      <p:cBhvr>
                                        <p:cTn id="10" dur="1" fill="hold">
                                          <p:stCondLst>
                                            <p:cond delay="0"/>
                                          </p:stCondLst>
                                        </p:cTn>
                                        <p:tgtEl>
                                          <p:spTgt spid="382979">
                                            <p:txEl>
                                              <p:pRg st="0" end="0"/>
                                            </p:txEl>
                                          </p:spTgt>
                                        </p:tgtEl>
                                        <p:attrNameLst>
                                          <p:attrName>style.visibility</p:attrName>
                                        </p:attrNameLst>
                                      </p:cBhvr>
                                      <p:to>
                                        <p:strVal val="visible"/>
                                      </p:to>
                                    </p:set>
                                    <p:anim calcmode="lin" valueType="num">
                                      <p:cBhvr>
                                        <p:cTn id="11" dur="1000" fill="hold"/>
                                        <p:tgtEl>
                                          <p:spTgt spid="382979">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382979">
                                            <p:txEl>
                                              <p:pRg st="0" end="0"/>
                                            </p:txEl>
                                          </p:spTgt>
                                        </p:tgtEl>
                                        <p:attrNameLst>
                                          <p:attrName>ppt_h</p:attrName>
                                        </p:attrNameLst>
                                      </p:cBhvr>
                                      <p:tavLst>
                                        <p:tav tm="0">
                                          <p:val>
                                            <p:fltVal val="0"/>
                                          </p:val>
                                        </p:tav>
                                        <p:tav tm="100000">
                                          <p:val>
                                            <p:strVal val="#ppt_h"/>
                                          </p:val>
                                        </p:tav>
                                      </p:tavLst>
                                    </p:anim>
                                    <p:animEffect transition="in" filter="fade">
                                      <p:cBhvr>
                                        <p:cTn id="13" dur="1000"/>
                                        <p:tgtEl>
                                          <p:spTgt spid="382979">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382979">
                                            <p:txEl>
                                              <p:pRg st="1" end="1"/>
                                            </p:txEl>
                                          </p:spTgt>
                                        </p:tgtEl>
                                        <p:attrNameLst>
                                          <p:attrName>style.visibility</p:attrName>
                                        </p:attrNameLst>
                                      </p:cBhvr>
                                      <p:to>
                                        <p:strVal val="visible"/>
                                      </p:to>
                                    </p:set>
                                    <p:anim calcmode="lin" valueType="num">
                                      <p:cBhvr>
                                        <p:cTn id="18" dur="1000" fill="hold"/>
                                        <p:tgtEl>
                                          <p:spTgt spid="382979">
                                            <p:txEl>
                                              <p:pRg st="1" end="1"/>
                                            </p:txEl>
                                          </p:spTgt>
                                        </p:tgtEl>
                                        <p:attrNameLst>
                                          <p:attrName>ppt_w</p:attrName>
                                        </p:attrNameLst>
                                      </p:cBhvr>
                                      <p:tavLst>
                                        <p:tav tm="0">
                                          <p:val>
                                            <p:fltVal val="0"/>
                                          </p:val>
                                        </p:tav>
                                        <p:tav tm="100000">
                                          <p:val>
                                            <p:strVal val="#ppt_w"/>
                                          </p:val>
                                        </p:tav>
                                      </p:tavLst>
                                    </p:anim>
                                    <p:anim calcmode="lin" valueType="num">
                                      <p:cBhvr>
                                        <p:cTn id="19" dur="1000" fill="hold"/>
                                        <p:tgtEl>
                                          <p:spTgt spid="382979">
                                            <p:txEl>
                                              <p:pRg st="1" end="1"/>
                                            </p:txEl>
                                          </p:spTgt>
                                        </p:tgtEl>
                                        <p:attrNameLst>
                                          <p:attrName>ppt_h</p:attrName>
                                        </p:attrNameLst>
                                      </p:cBhvr>
                                      <p:tavLst>
                                        <p:tav tm="0">
                                          <p:val>
                                            <p:fltVal val="0"/>
                                          </p:val>
                                        </p:tav>
                                        <p:tav tm="100000">
                                          <p:val>
                                            <p:strVal val="#ppt_h"/>
                                          </p:val>
                                        </p:tav>
                                      </p:tavLst>
                                    </p:anim>
                                    <p:animEffect transition="in" filter="fade">
                                      <p:cBhvr>
                                        <p:cTn id="20" dur="1000"/>
                                        <p:tgtEl>
                                          <p:spTgt spid="382979">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382979">
                                            <p:txEl>
                                              <p:pRg st="2" end="2"/>
                                            </p:txEl>
                                          </p:spTgt>
                                        </p:tgtEl>
                                        <p:attrNameLst>
                                          <p:attrName>style.visibility</p:attrName>
                                        </p:attrNameLst>
                                      </p:cBhvr>
                                      <p:to>
                                        <p:strVal val="visible"/>
                                      </p:to>
                                    </p:set>
                                    <p:anim calcmode="lin" valueType="num">
                                      <p:cBhvr>
                                        <p:cTn id="25" dur="1000" fill="hold"/>
                                        <p:tgtEl>
                                          <p:spTgt spid="382979">
                                            <p:txEl>
                                              <p:pRg st="2" end="2"/>
                                            </p:txEl>
                                          </p:spTgt>
                                        </p:tgtEl>
                                        <p:attrNameLst>
                                          <p:attrName>ppt_w</p:attrName>
                                        </p:attrNameLst>
                                      </p:cBhvr>
                                      <p:tavLst>
                                        <p:tav tm="0">
                                          <p:val>
                                            <p:fltVal val="0"/>
                                          </p:val>
                                        </p:tav>
                                        <p:tav tm="100000">
                                          <p:val>
                                            <p:strVal val="#ppt_w"/>
                                          </p:val>
                                        </p:tav>
                                      </p:tavLst>
                                    </p:anim>
                                    <p:anim calcmode="lin" valueType="num">
                                      <p:cBhvr>
                                        <p:cTn id="26" dur="1000" fill="hold"/>
                                        <p:tgtEl>
                                          <p:spTgt spid="382979">
                                            <p:txEl>
                                              <p:pRg st="2" end="2"/>
                                            </p:txEl>
                                          </p:spTgt>
                                        </p:tgtEl>
                                        <p:attrNameLst>
                                          <p:attrName>ppt_h</p:attrName>
                                        </p:attrNameLst>
                                      </p:cBhvr>
                                      <p:tavLst>
                                        <p:tav tm="0">
                                          <p:val>
                                            <p:fltVal val="0"/>
                                          </p:val>
                                        </p:tav>
                                        <p:tav tm="100000">
                                          <p:val>
                                            <p:strVal val="#ppt_h"/>
                                          </p:val>
                                        </p:tav>
                                      </p:tavLst>
                                    </p:anim>
                                    <p:animEffect transition="in" filter="fade">
                                      <p:cBhvr>
                                        <p:cTn id="27" dur="1000"/>
                                        <p:tgtEl>
                                          <p:spTgt spid="382979">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382979">
                                            <p:txEl>
                                              <p:pRg st="3" end="3"/>
                                            </p:txEl>
                                          </p:spTgt>
                                        </p:tgtEl>
                                        <p:attrNameLst>
                                          <p:attrName>style.visibility</p:attrName>
                                        </p:attrNameLst>
                                      </p:cBhvr>
                                      <p:to>
                                        <p:strVal val="visible"/>
                                      </p:to>
                                    </p:set>
                                    <p:anim calcmode="lin" valueType="num">
                                      <p:cBhvr>
                                        <p:cTn id="32" dur="1000" fill="hold"/>
                                        <p:tgtEl>
                                          <p:spTgt spid="382979">
                                            <p:txEl>
                                              <p:pRg st="3" end="3"/>
                                            </p:txEl>
                                          </p:spTgt>
                                        </p:tgtEl>
                                        <p:attrNameLst>
                                          <p:attrName>ppt_w</p:attrName>
                                        </p:attrNameLst>
                                      </p:cBhvr>
                                      <p:tavLst>
                                        <p:tav tm="0">
                                          <p:val>
                                            <p:fltVal val="0"/>
                                          </p:val>
                                        </p:tav>
                                        <p:tav tm="100000">
                                          <p:val>
                                            <p:strVal val="#ppt_w"/>
                                          </p:val>
                                        </p:tav>
                                      </p:tavLst>
                                    </p:anim>
                                    <p:anim calcmode="lin" valueType="num">
                                      <p:cBhvr>
                                        <p:cTn id="33" dur="1000" fill="hold"/>
                                        <p:tgtEl>
                                          <p:spTgt spid="382979">
                                            <p:txEl>
                                              <p:pRg st="3" end="3"/>
                                            </p:txEl>
                                          </p:spTgt>
                                        </p:tgtEl>
                                        <p:attrNameLst>
                                          <p:attrName>ppt_h</p:attrName>
                                        </p:attrNameLst>
                                      </p:cBhvr>
                                      <p:tavLst>
                                        <p:tav tm="0">
                                          <p:val>
                                            <p:fltVal val="0"/>
                                          </p:val>
                                        </p:tav>
                                        <p:tav tm="100000">
                                          <p:val>
                                            <p:strVal val="#ppt_h"/>
                                          </p:val>
                                        </p:tav>
                                      </p:tavLst>
                                    </p:anim>
                                    <p:animEffect transition="in" filter="fade">
                                      <p:cBhvr>
                                        <p:cTn id="34" dur="1000"/>
                                        <p:tgtEl>
                                          <p:spTgt spid="382979">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0" fill="hold" grpId="0" nodeType="clickEffect">
                                  <p:stCondLst>
                                    <p:cond delay="0"/>
                                  </p:stCondLst>
                                  <p:childTnLst>
                                    <p:set>
                                      <p:cBhvr>
                                        <p:cTn id="38" dur="1" fill="hold">
                                          <p:stCondLst>
                                            <p:cond delay="0"/>
                                          </p:stCondLst>
                                        </p:cTn>
                                        <p:tgtEl>
                                          <p:spTgt spid="382979">
                                            <p:txEl>
                                              <p:pRg st="4" end="4"/>
                                            </p:txEl>
                                          </p:spTgt>
                                        </p:tgtEl>
                                        <p:attrNameLst>
                                          <p:attrName>style.visibility</p:attrName>
                                        </p:attrNameLst>
                                      </p:cBhvr>
                                      <p:to>
                                        <p:strVal val="visible"/>
                                      </p:to>
                                    </p:set>
                                    <p:anim calcmode="lin" valueType="num">
                                      <p:cBhvr>
                                        <p:cTn id="39" dur="1000" fill="hold"/>
                                        <p:tgtEl>
                                          <p:spTgt spid="382979">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82979">
                                            <p:txEl>
                                              <p:pRg st="4" end="4"/>
                                            </p:txEl>
                                          </p:spTgt>
                                        </p:tgtEl>
                                        <p:attrNameLst>
                                          <p:attrName>ppt_h</p:attrName>
                                        </p:attrNameLst>
                                      </p:cBhvr>
                                      <p:tavLst>
                                        <p:tav tm="0">
                                          <p:val>
                                            <p:fltVal val="0"/>
                                          </p:val>
                                        </p:tav>
                                        <p:tav tm="100000">
                                          <p:val>
                                            <p:strVal val="#ppt_h"/>
                                          </p:val>
                                        </p:tav>
                                      </p:tavLst>
                                    </p:anim>
                                    <p:animEffect transition="in" filter="fade">
                                      <p:cBhvr>
                                        <p:cTn id="41" dur="1000"/>
                                        <p:tgtEl>
                                          <p:spTgt spid="382979">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0" fill="hold" grpId="0" nodeType="clickEffect">
                                  <p:stCondLst>
                                    <p:cond delay="0"/>
                                  </p:stCondLst>
                                  <p:childTnLst>
                                    <p:set>
                                      <p:cBhvr>
                                        <p:cTn id="45" dur="1" fill="hold">
                                          <p:stCondLst>
                                            <p:cond delay="0"/>
                                          </p:stCondLst>
                                        </p:cTn>
                                        <p:tgtEl>
                                          <p:spTgt spid="382979">
                                            <p:txEl>
                                              <p:pRg st="5" end="5"/>
                                            </p:txEl>
                                          </p:spTgt>
                                        </p:tgtEl>
                                        <p:attrNameLst>
                                          <p:attrName>style.visibility</p:attrName>
                                        </p:attrNameLst>
                                      </p:cBhvr>
                                      <p:to>
                                        <p:strVal val="visible"/>
                                      </p:to>
                                    </p:set>
                                    <p:anim calcmode="lin" valueType="num">
                                      <p:cBhvr>
                                        <p:cTn id="46" dur="1000" fill="hold"/>
                                        <p:tgtEl>
                                          <p:spTgt spid="382979">
                                            <p:txEl>
                                              <p:pRg st="5" end="5"/>
                                            </p:txEl>
                                          </p:spTgt>
                                        </p:tgtEl>
                                        <p:attrNameLst>
                                          <p:attrName>ppt_w</p:attrName>
                                        </p:attrNameLst>
                                      </p:cBhvr>
                                      <p:tavLst>
                                        <p:tav tm="0">
                                          <p:val>
                                            <p:fltVal val="0"/>
                                          </p:val>
                                        </p:tav>
                                        <p:tav tm="100000">
                                          <p:val>
                                            <p:strVal val="#ppt_w"/>
                                          </p:val>
                                        </p:tav>
                                      </p:tavLst>
                                    </p:anim>
                                    <p:anim calcmode="lin" valueType="num">
                                      <p:cBhvr>
                                        <p:cTn id="47" dur="1000" fill="hold"/>
                                        <p:tgtEl>
                                          <p:spTgt spid="382979">
                                            <p:txEl>
                                              <p:pRg st="5" end="5"/>
                                            </p:txEl>
                                          </p:spTgt>
                                        </p:tgtEl>
                                        <p:attrNameLst>
                                          <p:attrName>ppt_h</p:attrName>
                                        </p:attrNameLst>
                                      </p:cBhvr>
                                      <p:tavLst>
                                        <p:tav tm="0">
                                          <p:val>
                                            <p:fltVal val="0"/>
                                          </p:val>
                                        </p:tav>
                                        <p:tav tm="100000">
                                          <p:val>
                                            <p:strVal val="#ppt_h"/>
                                          </p:val>
                                        </p:tav>
                                      </p:tavLst>
                                    </p:anim>
                                    <p:animEffect transition="in" filter="fade">
                                      <p:cBhvr>
                                        <p:cTn id="48" dur="1000"/>
                                        <p:tgtEl>
                                          <p:spTgt spid="38297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2978" grpId="0"/>
      <p:bldP spid="382979" grpId="0" build="p"/>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4" name="Rectangle 2"/>
          <p:cNvSpPr>
            <a:spLocks noGrp="1" noChangeArrowheads="1"/>
          </p:cNvSpPr>
          <p:nvPr>
            <p:ph type="title"/>
          </p:nvPr>
        </p:nvSpPr>
        <p:spPr>
          <a:xfrm>
            <a:off x="1259632" y="483518"/>
            <a:ext cx="3251200" cy="625079"/>
          </a:xfrm>
        </p:spPr>
        <p:txBody>
          <a:bodyPr/>
          <a:lstStyle/>
          <a:p>
            <a:pPr eaLnBrk="1" hangingPunct="1">
              <a:defRPr/>
            </a:pPr>
            <a:r>
              <a:rPr lang="en-CA" sz="3600" dirty="0">
                <a:solidFill>
                  <a:srgbClr val="FFFF00"/>
                </a:solidFill>
                <a:effectLst>
                  <a:outerShdw blurRad="38100" dist="50800" dir="2700000" algn="tl">
                    <a:srgbClr val="000000"/>
                  </a:outerShdw>
                </a:effectLst>
              </a:rPr>
              <a:t>Who Are We?</a:t>
            </a:r>
          </a:p>
        </p:txBody>
      </p:sp>
      <p:sp>
        <p:nvSpPr>
          <p:cNvPr id="643075" name="Rectangle 3"/>
          <p:cNvSpPr>
            <a:spLocks noGrp="1" noChangeArrowheads="1"/>
          </p:cNvSpPr>
          <p:nvPr>
            <p:ph type="body" idx="1"/>
          </p:nvPr>
        </p:nvSpPr>
        <p:spPr>
          <a:xfrm>
            <a:off x="1259632" y="1131590"/>
            <a:ext cx="3898280" cy="3436764"/>
          </a:xfrm>
        </p:spPr>
        <p:txBody>
          <a:bodyPr/>
          <a:lstStyle/>
          <a:p>
            <a:pPr eaLnBrk="1" hangingPunct="1">
              <a:defRPr/>
            </a:pPr>
            <a:r>
              <a:rPr lang="en-CA" sz="2700" dirty="0">
                <a:effectLst>
                  <a:outerShdw blurRad="38100" dist="63500" dir="2700000" algn="tl">
                    <a:srgbClr val="000000"/>
                  </a:outerShdw>
                </a:effectLst>
              </a:rPr>
              <a:t>We are a </a:t>
            </a:r>
            <a:r>
              <a:rPr lang="en-CA" sz="2700" dirty="0">
                <a:solidFill>
                  <a:srgbClr val="FFFF00"/>
                </a:solidFill>
                <a:effectLst>
                  <a:outerShdw blurRad="38100" dist="63500" dir="2700000" algn="tl">
                    <a:srgbClr val="000000"/>
                  </a:outerShdw>
                </a:effectLst>
              </a:rPr>
              <a:t>Spirit</a:t>
            </a:r>
            <a:r>
              <a:rPr lang="en-CA" sz="2700" dirty="0">
                <a:effectLst>
                  <a:outerShdw blurRad="38100" dist="63500" dir="2700000" algn="tl">
                    <a:srgbClr val="000000"/>
                  </a:outerShdw>
                </a:effectLst>
              </a:rPr>
              <a:t> who has a </a:t>
            </a:r>
            <a:r>
              <a:rPr lang="en-CA" sz="2700" dirty="0">
                <a:solidFill>
                  <a:srgbClr val="FFFF00"/>
                </a:solidFill>
                <a:effectLst>
                  <a:outerShdw blurRad="38100" dist="63500" dir="2700000" algn="tl">
                    <a:srgbClr val="000000"/>
                  </a:outerShdw>
                </a:effectLst>
              </a:rPr>
              <a:t>Soul</a:t>
            </a:r>
            <a:r>
              <a:rPr lang="en-CA" sz="2700" dirty="0">
                <a:effectLst>
                  <a:outerShdw blurRad="38100" dist="63500" dir="2700000" algn="tl">
                    <a:srgbClr val="000000"/>
                  </a:outerShdw>
                </a:effectLst>
              </a:rPr>
              <a:t> or Personality and we live in a </a:t>
            </a:r>
            <a:r>
              <a:rPr lang="en-CA" sz="2700" dirty="0">
                <a:solidFill>
                  <a:srgbClr val="FFFF00"/>
                </a:solidFill>
                <a:effectLst>
                  <a:outerShdw blurRad="38100" dist="63500" dir="2700000" algn="tl">
                    <a:srgbClr val="000000"/>
                  </a:outerShdw>
                </a:effectLst>
              </a:rPr>
              <a:t>Body</a:t>
            </a:r>
            <a:r>
              <a:rPr lang="en-CA" sz="2700" dirty="0">
                <a:effectLst>
                  <a:outerShdw blurRad="38100" dist="63500" dir="2700000" algn="tl">
                    <a:srgbClr val="000000"/>
                  </a:outerShdw>
                </a:effectLst>
              </a:rPr>
              <a:t>!</a:t>
            </a:r>
          </a:p>
          <a:p>
            <a:pPr eaLnBrk="1" hangingPunct="1">
              <a:defRPr/>
            </a:pPr>
            <a:r>
              <a:rPr lang="en-CA" sz="2700" dirty="0">
                <a:effectLst>
                  <a:outerShdw blurRad="38100" dist="63500" dir="2700000" algn="tl">
                    <a:srgbClr val="000000"/>
                  </a:outerShdw>
                </a:effectLst>
              </a:rPr>
              <a:t>Our Body and Soul are not who we are.</a:t>
            </a:r>
          </a:p>
          <a:p>
            <a:pPr eaLnBrk="1" hangingPunct="1">
              <a:defRPr/>
            </a:pPr>
            <a:r>
              <a:rPr lang="en-CA" sz="2700" dirty="0">
                <a:effectLst>
                  <a:outerShdw blurRad="38100" dist="63500" dir="2700000" algn="tl">
                    <a:srgbClr val="000000"/>
                  </a:outerShdw>
                </a:effectLst>
              </a:rPr>
              <a:t>We are Spiritual beings!</a:t>
            </a:r>
          </a:p>
        </p:txBody>
      </p:sp>
      <p:grpSp>
        <p:nvGrpSpPr>
          <p:cNvPr id="643076" name="Group 4"/>
          <p:cNvGrpSpPr>
            <a:grpSpLocks/>
          </p:cNvGrpSpPr>
          <p:nvPr/>
        </p:nvGrpSpPr>
        <p:grpSpPr bwMode="auto">
          <a:xfrm>
            <a:off x="4788024" y="627534"/>
            <a:ext cx="3335858" cy="4002336"/>
            <a:chOff x="3288" y="0"/>
            <a:chExt cx="2668" cy="4027"/>
          </a:xfrm>
        </p:grpSpPr>
        <p:pic>
          <p:nvPicPr>
            <p:cNvPr id="237572" name="Picture 28" descr="C:\Documents and Settings\Owner\Local Settings\Temporary Internet Files\Content.IE5\456J89AJ\MC900078748[1].wmf"/>
            <p:cNvPicPr>
              <a:picLocks noChangeAspect="1" noChangeArrowheads="1"/>
            </p:cNvPicPr>
            <p:nvPr/>
          </p:nvPicPr>
          <p:blipFill>
            <a:blip r:embed="rId3" cstate="print"/>
            <a:srcRect/>
            <a:stretch>
              <a:fillRect/>
            </a:stretch>
          </p:blipFill>
          <p:spPr bwMode="auto">
            <a:xfrm rot="-890822">
              <a:off x="3288" y="0"/>
              <a:ext cx="2668" cy="4027"/>
            </a:xfrm>
            <a:prstGeom prst="rect">
              <a:avLst/>
            </a:prstGeom>
            <a:noFill/>
            <a:ln w="9525">
              <a:noFill/>
              <a:miter lim="800000"/>
              <a:headEnd/>
              <a:tailEnd/>
            </a:ln>
          </p:spPr>
        </p:pic>
        <p:sp>
          <p:nvSpPr>
            <p:cNvPr id="237573" name="Oval 6"/>
            <p:cNvSpPr>
              <a:spLocks noChangeArrowheads="1"/>
            </p:cNvSpPr>
            <p:nvPr/>
          </p:nvSpPr>
          <p:spPr bwMode="auto">
            <a:xfrm>
              <a:off x="3923" y="2024"/>
              <a:ext cx="635" cy="635"/>
            </a:xfrm>
            <a:prstGeom prst="ellipse">
              <a:avLst/>
            </a:prstGeom>
            <a:noFill/>
            <a:ln w="9525">
              <a:solidFill>
                <a:schemeClr val="tx1"/>
              </a:solidFill>
              <a:round/>
              <a:headEnd/>
              <a:tailEnd/>
            </a:ln>
          </p:spPr>
          <p:txBody>
            <a:bodyPr wrap="none" anchor="ctr"/>
            <a:lstStyle/>
            <a:p>
              <a:endParaRPr lang="en-US" dirty="0">
                <a:effectLst/>
              </a:endParaRPr>
            </a:p>
          </p:txBody>
        </p:sp>
        <p:sp>
          <p:nvSpPr>
            <p:cNvPr id="237574" name="Oval 7"/>
            <p:cNvSpPr>
              <a:spLocks noChangeArrowheads="1"/>
            </p:cNvSpPr>
            <p:nvPr/>
          </p:nvSpPr>
          <p:spPr bwMode="auto">
            <a:xfrm>
              <a:off x="3651" y="1752"/>
              <a:ext cx="1224" cy="1179"/>
            </a:xfrm>
            <a:prstGeom prst="ellipse">
              <a:avLst/>
            </a:prstGeom>
            <a:noFill/>
            <a:ln w="9525">
              <a:solidFill>
                <a:schemeClr val="tx1"/>
              </a:solidFill>
              <a:round/>
              <a:headEnd/>
              <a:tailEnd/>
            </a:ln>
          </p:spPr>
          <p:txBody>
            <a:bodyPr wrap="none" anchor="ctr"/>
            <a:lstStyle/>
            <a:p>
              <a:endParaRPr lang="en-US" dirty="0">
                <a:effectLst/>
              </a:endParaRPr>
            </a:p>
          </p:txBody>
        </p:sp>
        <p:sp>
          <p:nvSpPr>
            <p:cNvPr id="237575" name="Oval 8"/>
            <p:cNvSpPr>
              <a:spLocks noChangeArrowheads="1"/>
            </p:cNvSpPr>
            <p:nvPr/>
          </p:nvSpPr>
          <p:spPr bwMode="auto">
            <a:xfrm>
              <a:off x="3334" y="1434"/>
              <a:ext cx="1859" cy="1815"/>
            </a:xfrm>
            <a:prstGeom prst="ellipse">
              <a:avLst/>
            </a:prstGeom>
            <a:noFill/>
            <a:ln w="9525">
              <a:solidFill>
                <a:schemeClr val="tx1"/>
              </a:solidFill>
              <a:round/>
              <a:headEnd/>
              <a:tailEnd/>
            </a:ln>
          </p:spPr>
          <p:txBody>
            <a:bodyPr wrap="none" anchor="ctr"/>
            <a:lstStyle/>
            <a:p>
              <a:endParaRPr lang="en-US" dirty="0">
                <a:effectLst/>
              </a:endParaRPr>
            </a:p>
          </p:txBody>
        </p:sp>
        <p:sp>
          <p:nvSpPr>
            <p:cNvPr id="237576" name="Text Box 9"/>
            <p:cNvSpPr txBox="1">
              <a:spLocks noChangeArrowheads="1"/>
            </p:cNvSpPr>
            <p:nvPr/>
          </p:nvSpPr>
          <p:spPr bwMode="auto">
            <a:xfrm>
              <a:off x="3864" y="2101"/>
              <a:ext cx="749" cy="434"/>
            </a:xfrm>
            <a:prstGeom prst="rect">
              <a:avLst/>
            </a:prstGeom>
            <a:noFill/>
            <a:ln w="9525">
              <a:noFill/>
              <a:miter lim="800000"/>
              <a:headEnd/>
              <a:tailEnd/>
            </a:ln>
          </p:spPr>
          <p:txBody>
            <a:bodyPr wrap="square">
              <a:spAutoFit/>
            </a:bodyPr>
            <a:lstStyle/>
            <a:p>
              <a:pPr algn="ctr">
                <a:spcBef>
                  <a:spcPct val="50000"/>
                </a:spcBef>
              </a:pPr>
              <a:r>
                <a:rPr lang="en-CA" sz="2200" dirty="0">
                  <a:effectLst/>
                </a:rPr>
                <a:t>Spirit</a:t>
              </a:r>
            </a:p>
          </p:txBody>
        </p:sp>
        <p:sp>
          <p:nvSpPr>
            <p:cNvPr id="237577" name="Text Box 10"/>
            <p:cNvSpPr txBox="1">
              <a:spLocks noChangeArrowheads="1"/>
            </p:cNvSpPr>
            <p:nvPr/>
          </p:nvSpPr>
          <p:spPr bwMode="auto">
            <a:xfrm>
              <a:off x="3922" y="1666"/>
              <a:ext cx="634" cy="434"/>
            </a:xfrm>
            <a:prstGeom prst="rect">
              <a:avLst/>
            </a:prstGeom>
            <a:noFill/>
            <a:ln w="9525">
              <a:noFill/>
              <a:miter lim="800000"/>
              <a:headEnd/>
              <a:tailEnd/>
            </a:ln>
          </p:spPr>
          <p:txBody>
            <a:bodyPr wrap="square">
              <a:spAutoFit/>
            </a:bodyPr>
            <a:lstStyle/>
            <a:p>
              <a:pPr algn="ctr">
                <a:spcBef>
                  <a:spcPct val="50000"/>
                </a:spcBef>
              </a:pPr>
              <a:r>
                <a:rPr lang="en-CA" sz="2200" dirty="0">
                  <a:effectLst/>
                </a:rPr>
                <a:t>Soul</a:t>
              </a:r>
            </a:p>
          </p:txBody>
        </p:sp>
        <p:sp>
          <p:nvSpPr>
            <p:cNvPr id="237578" name="Text Box 11"/>
            <p:cNvSpPr txBox="1">
              <a:spLocks noChangeArrowheads="1"/>
            </p:cNvSpPr>
            <p:nvPr/>
          </p:nvSpPr>
          <p:spPr bwMode="auto">
            <a:xfrm>
              <a:off x="3923" y="1377"/>
              <a:ext cx="681" cy="434"/>
            </a:xfrm>
            <a:prstGeom prst="rect">
              <a:avLst/>
            </a:prstGeom>
            <a:noFill/>
            <a:ln w="9525">
              <a:noFill/>
              <a:miter lim="800000"/>
              <a:headEnd/>
              <a:tailEnd/>
            </a:ln>
          </p:spPr>
          <p:txBody>
            <a:bodyPr wrap="square">
              <a:spAutoFit/>
            </a:bodyPr>
            <a:lstStyle/>
            <a:p>
              <a:pPr algn="ctr">
                <a:spcBef>
                  <a:spcPct val="50000"/>
                </a:spcBef>
              </a:pPr>
              <a:r>
                <a:rPr lang="en-CA" sz="2200" dirty="0">
                  <a:effectLst/>
                </a:rPr>
                <a:t>Body</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643076"/>
                                        </p:tgtEl>
                                        <p:attrNameLst>
                                          <p:attrName>style.visibility</p:attrName>
                                        </p:attrNameLst>
                                      </p:cBhvr>
                                      <p:to>
                                        <p:strVal val="visible"/>
                                      </p:to>
                                    </p:set>
                                    <p:anim calcmode="lin" valueType="num">
                                      <p:cBhvr>
                                        <p:cTn id="7" dur="1000" fill="hold"/>
                                        <p:tgtEl>
                                          <p:spTgt spid="643076"/>
                                        </p:tgtEl>
                                        <p:attrNameLst>
                                          <p:attrName>ppt_w</p:attrName>
                                        </p:attrNameLst>
                                      </p:cBhvr>
                                      <p:tavLst>
                                        <p:tav tm="0">
                                          <p:val>
                                            <p:fltVal val="0"/>
                                          </p:val>
                                        </p:tav>
                                        <p:tav tm="100000">
                                          <p:val>
                                            <p:strVal val="#ppt_w"/>
                                          </p:val>
                                        </p:tav>
                                      </p:tavLst>
                                    </p:anim>
                                    <p:anim calcmode="lin" valueType="num">
                                      <p:cBhvr>
                                        <p:cTn id="8" dur="1000" fill="hold"/>
                                        <p:tgtEl>
                                          <p:spTgt spid="643076"/>
                                        </p:tgtEl>
                                        <p:attrNameLst>
                                          <p:attrName>ppt_h</p:attrName>
                                        </p:attrNameLst>
                                      </p:cBhvr>
                                      <p:tavLst>
                                        <p:tav tm="0">
                                          <p:val>
                                            <p:fltVal val="0"/>
                                          </p:val>
                                        </p:tav>
                                        <p:tav tm="100000">
                                          <p:val>
                                            <p:strVal val="#ppt_h"/>
                                          </p:val>
                                        </p:tav>
                                      </p:tavLst>
                                    </p:anim>
                                    <p:animEffect transition="in" filter="fade">
                                      <p:cBhvr>
                                        <p:cTn id="9" dur="1000"/>
                                        <p:tgtEl>
                                          <p:spTgt spid="643076"/>
                                        </p:tgtEl>
                                      </p:cBhvr>
                                    </p:animEffect>
                                  </p:childTnLst>
                                </p:cTn>
                              </p:par>
                            </p:childTnLst>
                          </p:cTn>
                        </p:par>
                      </p:childTnLst>
                    </p:cTn>
                  </p:par>
                  <p:par>
                    <p:cTn id="10" fill="hold">
                      <p:stCondLst>
                        <p:cond delay="indefinite"/>
                      </p:stCondLst>
                      <p:childTnLst>
                        <p:par>
                          <p:cTn id="11" fill="hold">
                            <p:stCondLst>
                              <p:cond delay="0"/>
                            </p:stCondLst>
                            <p:childTnLst>
                              <p:par>
                                <p:cTn id="12" presetID="18" presetClass="entr" presetSubtype="6" fill="hold" grpId="0" nodeType="clickEffect">
                                  <p:stCondLst>
                                    <p:cond delay="0"/>
                                  </p:stCondLst>
                                  <p:childTnLst>
                                    <p:set>
                                      <p:cBhvr>
                                        <p:cTn id="13" dur="1" fill="hold">
                                          <p:stCondLst>
                                            <p:cond delay="0"/>
                                          </p:stCondLst>
                                        </p:cTn>
                                        <p:tgtEl>
                                          <p:spTgt spid="643075">
                                            <p:txEl>
                                              <p:pRg st="0" end="0"/>
                                            </p:txEl>
                                          </p:spTgt>
                                        </p:tgtEl>
                                        <p:attrNameLst>
                                          <p:attrName>style.visibility</p:attrName>
                                        </p:attrNameLst>
                                      </p:cBhvr>
                                      <p:to>
                                        <p:strVal val="visible"/>
                                      </p:to>
                                    </p:set>
                                    <p:animEffect transition="in" filter="strips(downRight)">
                                      <p:cBhvr>
                                        <p:cTn id="14" dur="1000"/>
                                        <p:tgtEl>
                                          <p:spTgt spid="64307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8" presetClass="entr" presetSubtype="6" fill="hold" grpId="0" nodeType="clickEffect">
                                  <p:stCondLst>
                                    <p:cond delay="0"/>
                                  </p:stCondLst>
                                  <p:childTnLst>
                                    <p:set>
                                      <p:cBhvr>
                                        <p:cTn id="18" dur="1" fill="hold">
                                          <p:stCondLst>
                                            <p:cond delay="0"/>
                                          </p:stCondLst>
                                        </p:cTn>
                                        <p:tgtEl>
                                          <p:spTgt spid="643075">
                                            <p:txEl>
                                              <p:pRg st="1" end="1"/>
                                            </p:txEl>
                                          </p:spTgt>
                                        </p:tgtEl>
                                        <p:attrNameLst>
                                          <p:attrName>style.visibility</p:attrName>
                                        </p:attrNameLst>
                                      </p:cBhvr>
                                      <p:to>
                                        <p:strVal val="visible"/>
                                      </p:to>
                                    </p:set>
                                    <p:animEffect transition="in" filter="strips(downRight)">
                                      <p:cBhvr>
                                        <p:cTn id="19" dur="1000"/>
                                        <p:tgtEl>
                                          <p:spTgt spid="643075">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8" presetClass="entr" presetSubtype="6" fill="hold" grpId="0" nodeType="clickEffect">
                                  <p:stCondLst>
                                    <p:cond delay="0"/>
                                  </p:stCondLst>
                                  <p:childTnLst>
                                    <p:set>
                                      <p:cBhvr>
                                        <p:cTn id="23" dur="1" fill="hold">
                                          <p:stCondLst>
                                            <p:cond delay="0"/>
                                          </p:stCondLst>
                                        </p:cTn>
                                        <p:tgtEl>
                                          <p:spTgt spid="643075">
                                            <p:txEl>
                                              <p:pRg st="2" end="2"/>
                                            </p:txEl>
                                          </p:spTgt>
                                        </p:tgtEl>
                                        <p:attrNameLst>
                                          <p:attrName>style.visibility</p:attrName>
                                        </p:attrNameLst>
                                      </p:cBhvr>
                                      <p:to>
                                        <p:strVal val="visible"/>
                                      </p:to>
                                    </p:set>
                                    <p:animEffect transition="in" filter="strips(downRight)">
                                      <p:cBhvr>
                                        <p:cTn id="24" dur="1000"/>
                                        <p:tgtEl>
                                          <p:spTgt spid="6430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3075" grpId="0" build="p"/>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8" name="Rectangle 2"/>
          <p:cNvSpPr>
            <a:spLocks noGrp="1" noChangeArrowheads="1"/>
          </p:cNvSpPr>
          <p:nvPr>
            <p:ph type="title"/>
          </p:nvPr>
        </p:nvSpPr>
        <p:spPr>
          <a:xfrm>
            <a:off x="1187624" y="555526"/>
            <a:ext cx="8301608" cy="576064"/>
          </a:xfrm>
        </p:spPr>
        <p:txBody>
          <a:bodyPr/>
          <a:lstStyle/>
          <a:p>
            <a:pPr eaLnBrk="1" hangingPunct="1">
              <a:defRPr/>
            </a:pPr>
            <a:r>
              <a:rPr lang="en-CA" sz="3600" dirty="0">
                <a:solidFill>
                  <a:srgbClr val="FFFF00"/>
                </a:solidFill>
                <a:effectLst>
                  <a:outerShdw blurRad="38100" dist="50800" dir="2700000" algn="tl">
                    <a:srgbClr val="000000"/>
                  </a:outerShdw>
                </a:effectLst>
              </a:rPr>
              <a:t>What Died?</a:t>
            </a:r>
          </a:p>
        </p:txBody>
      </p:sp>
      <p:sp>
        <p:nvSpPr>
          <p:cNvPr id="644099" name="Rectangle 3"/>
          <p:cNvSpPr>
            <a:spLocks noGrp="1" noChangeArrowheads="1"/>
          </p:cNvSpPr>
          <p:nvPr>
            <p:ph type="body" idx="1"/>
          </p:nvPr>
        </p:nvSpPr>
        <p:spPr>
          <a:xfrm>
            <a:off x="1187624" y="1131590"/>
            <a:ext cx="6912768" cy="3508772"/>
          </a:xfrm>
        </p:spPr>
        <p:txBody>
          <a:bodyPr/>
          <a:lstStyle/>
          <a:p>
            <a:pPr eaLnBrk="1" hangingPunct="1">
              <a:lnSpc>
                <a:spcPct val="90000"/>
              </a:lnSpc>
              <a:defRPr/>
            </a:pPr>
            <a:r>
              <a:rPr lang="en-CA" sz="2400" dirty="0">
                <a:effectLst>
                  <a:outerShdw blurRad="38100" dist="63500" dir="2700000" algn="tl">
                    <a:srgbClr val="000000"/>
                  </a:outerShdw>
                </a:effectLst>
              </a:rPr>
              <a:t>God told Adam, </a:t>
            </a:r>
            <a:r>
              <a:rPr lang="en-CA" sz="2400" i="1" dirty="0">
                <a:solidFill>
                  <a:schemeClr val="accent1"/>
                </a:solidFill>
                <a:effectLst>
                  <a:outerShdw blurRad="38100" dist="63500" dir="2700000" algn="tl">
                    <a:srgbClr val="000000"/>
                  </a:outerShdw>
                </a:effectLst>
              </a:rPr>
              <a:t>“you must not eat</a:t>
            </a:r>
            <a:r>
              <a:rPr lang="en-CA" sz="2400" dirty="0">
                <a:effectLst>
                  <a:outerShdw blurRad="38100" dist="63500" dir="2700000" algn="tl">
                    <a:srgbClr val="000000"/>
                  </a:outerShdw>
                </a:effectLst>
              </a:rPr>
              <a:t> </a:t>
            </a:r>
            <a:r>
              <a:rPr lang="en-CA" sz="2400" i="1" dirty="0">
                <a:solidFill>
                  <a:schemeClr val="accent1"/>
                </a:solidFill>
                <a:effectLst>
                  <a:outerShdw blurRad="38100" dist="63500" dir="2700000" algn="tl">
                    <a:srgbClr val="000000"/>
                  </a:outerShdw>
                </a:effectLst>
              </a:rPr>
              <a:t>from the tree of the knowledge of </a:t>
            </a:r>
            <a:r>
              <a:rPr lang="en-CA" sz="2400" i="1" dirty="0">
                <a:solidFill>
                  <a:srgbClr val="FFFF00"/>
                </a:solidFill>
                <a:effectLst>
                  <a:outerShdw blurRad="38100" dist="63500" dir="2700000" algn="tl">
                    <a:srgbClr val="000000"/>
                  </a:outerShdw>
                </a:effectLst>
              </a:rPr>
              <a:t>good and evil</a:t>
            </a:r>
            <a:r>
              <a:rPr lang="en-CA" sz="2400" i="1" dirty="0">
                <a:solidFill>
                  <a:schemeClr val="accent1"/>
                </a:solidFill>
                <a:effectLst>
                  <a:outerShdw blurRad="38100" dist="63500" dir="2700000" algn="tl">
                    <a:srgbClr val="000000"/>
                  </a:outerShdw>
                </a:effectLst>
              </a:rPr>
              <a:t>, for when you eat of it </a:t>
            </a:r>
            <a:r>
              <a:rPr lang="en-CA" sz="2400" i="1" dirty="0">
                <a:solidFill>
                  <a:srgbClr val="FFFF00"/>
                </a:solidFill>
                <a:effectLst>
                  <a:outerShdw blurRad="38100" dist="63500" dir="2700000" algn="tl">
                    <a:srgbClr val="000000"/>
                  </a:outerShdw>
                </a:effectLst>
              </a:rPr>
              <a:t>you will surely die</a:t>
            </a:r>
            <a:r>
              <a:rPr lang="en-CA" sz="2400" i="1" dirty="0" smtClean="0">
                <a:solidFill>
                  <a:schemeClr val="accent1"/>
                </a:solidFill>
                <a:effectLst>
                  <a:outerShdw blurRad="38100" dist="63500" dir="2700000" algn="tl">
                    <a:srgbClr val="000000"/>
                  </a:outerShdw>
                </a:effectLst>
              </a:rPr>
              <a:t>.”</a:t>
            </a:r>
            <a:r>
              <a:rPr lang="en-CA" sz="2400" dirty="0" smtClean="0">
                <a:effectLst>
                  <a:outerShdw blurRad="38100" dist="63500" dir="2700000" algn="tl">
                    <a:srgbClr val="000000"/>
                  </a:outerShdw>
                </a:effectLst>
              </a:rPr>
              <a:t> </a:t>
            </a:r>
            <a:r>
              <a:rPr lang="en-CA" sz="1800" dirty="0" smtClean="0">
                <a:effectLst>
                  <a:outerShdw blurRad="38100" dist="63500" dir="2700000" algn="tl">
                    <a:srgbClr val="000000"/>
                  </a:outerShdw>
                </a:effectLst>
              </a:rPr>
              <a:t>Gen. </a:t>
            </a:r>
            <a:r>
              <a:rPr lang="en-CA" sz="1800" dirty="0">
                <a:effectLst>
                  <a:outerShdw blurRad="38100" dist="63500" dir="2700000" algn="tl">
                    <a:srgbClr val="000000"/>
                  </a:outerShdw>
                </a:effectLst>
              </a:rPr>
              <a:t>2:17</a:t>
            </a:r>
          </a:p>
          <a:p>
            <a:pPr eaLnBrk="1" hangingPunct="1">
              <a:lnSpc>
                <a:spcPct val="90000"/>
              </a:lnSpc>
              <a:defRPr/>
            </a:pPr>
            <a:r>
              <a:rPr lang="en-CA" sz="2400" dirty="0">
                <a:effectLst>
                  <a:outerShdw blurRad="38100" dist="63500" dir="2700000" algn="tl">
                    <a:srgbClr val="000000"/>
                  </a:outerShdw>
                </a:effectLst>
              </a:rPr>
              <a:t>Adam and Eve ate in disobedience to God and they died!  Did they die in their:</a:t>
            </a:r>
          </a:p>
          <a:p>
            <a:pPr lvl="1" eaLnBrk="1" hangingPunct="1">
              <a:lnSpc>
                <a:spcPct val="90000"/>
              </a:lnSpc>
              <a:defRPr/>
            </a:pPr>
            <a:r>
              <a:rPr lang="en-CA" sz="2400" dirty="0">
                <a:effectLst>
                  <a:outerShdw blurRad="38100" dist="63500" dir="2700000" algn="tl">
                    <a:srgbClr val="000000"/>
                  </a:outerShdw>
                </a:effectLst>
              </a:rPr>
              <a:t>Body? Adam lived 930 years.</a:t>
            </a:r>
          </a:p>
          <a:p>
            <a:pPr lvl="1" eaLnBrk="1" hangingPunct="1">
              <a:lnSpc>
                <a:spcPct val="90000"/>
              </a:lnSpc>
              <a:defRPr/>
            </a:pPr>
            <a:r>
              <a:rPr lang="en-CA" sz="2400" dirty="0">
                <a:effectLst>
                  <a:outerShdw blurRad="38100" dist="63500" dir="2700000" algn="tl">
                    <a:srgbClr val="000000"/>
                  </a:outerShdw>
                </a:effectLst>
              </a:rPr>
              <a:t>Soul (Personality)? They still had a personality.</a:t>
            </a:r>
          </a:p>
          <a:p>
            <a:pPr lvl="1" eaLnBrk="1" hangingPunct="1">
              <a:lnSpc>
                <a:spcPct val="90000"/>
              </a:lnSpc>
              <a:defRPr/>
            </a:pPr>
            <a:r>
              <a:rPr lang="en-CA" sz="2400" dirty="0">
                <a:effectLst>
                  <a:outerShdw blurRad="38100" dist="63500" dir="2700000" algn="tl">
                    <a:srgbClr val="000000"/>
                  </a:outerShdw>
                </a:effectLst>
              </a:rPr>
              <a:t>Spirit? Their Spirit became dead to God, but remained alive to Satan and to this world.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44099">
                                            <p:txEl>
                                              <p:pRg st="0" end="0"/>
                                            </p:txEl>
                                          </p:spTgt>
                                        </p:tgtEl>
                                        <p:attrNameLst>
                                          <p:attrName>style.visibility</p:attrName>
                                        </p:attrNameLst>
                                      </p:cBhvr>
                                      <p:to>
                                        <p:strVal val="visible"/>
                                      </p:to>
                                    </p:set>
                                    <p:animEffect transition="in" filter="fade">
                                      <p:cBhvr>
                                        <p:cTn id="7" dur="1000"/>
                                        <p:tgtEl>
                                          <p:spTgt spid="6440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44099">
                                            <p:txEl>
                                              <p:pRg st="1" end="1"/>
                                            </p:txEl>
                                          </p:spTgt>
                                        </p:tgtEl>
                                        <p:attrNameLst>
                                          <p:attrName>style.visibility</p:attrName>
                                        </p:attrNameLst>
                                      </p:cBhvr>
                                      <p:to>
                                        <p:strVal val="visible"/>
                                      </p:to>
                                    </p:set>
                                    <p:animEffect transition="in" filter="fade">
                                      <p:cBhvr>
                                        <p:cTn id="12" dur="1000"/>
                                        <p:tgtEl>
                                          <p:spTgt spid="6440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44099">
                                            <p:txEl>
                                              <p:pRg st="2" end="2"/>
                                            </p:txEl>
                                          </p:spTgt>
                                        </p:tgtEl>
                                        <p:attrNameLst>
                                          <p:attrName>style.visibility</p:attrName>
                                        </p:attrNameLst>
                                      </p:cBhvr>
                                      <p:to>
                                        <p:strVal val="visible"/>
                                      </p:to>
                                    </p:set>
                                    <p:animEffect transition="in" filter="fade">
                                      <p:cBhvr>
                                        <p:cTn id="17" dur="1000"/>
                                        <p:tgtEl>
                                          <p:spTgt spid="6440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44099">
                                            <p:txEl>
                                              <p:pRg st="3" end="3"/>
                                            </p:txEl>
                                          </p:spTgt>
                                        </p:tgtEl>
                                        <p:attrNameLst>
                                          <p:attrName>style.visibility</p:attrName>
                                        </p:attrNameLst>
                                      </p:cBhvr>
                                      <p:to>
                                        <p:strVal val="visible"/>
                                      </p:to>
                                    </p:set>
                                    <p:animEffect transition="in" filter="fade">
                                      <p:cBhvr>
                                        <p:cTn id="22" dur="1000"/>
                                        <p:tgtEl>
                                          <p:spTgt spid="64409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44099">
                                            <p:txEl>
                                              <p:pRg st="4" end="4"/>
                                            </p:txEl>
                                          </p:spTgt>
                                        </p:tgtEl>
                                        <p:attrNameLst>
                                          <p:attrName>style.visibility</p:attrName>
                                        </p:attrNameLst>
                                      </p:cBhvr>
                                      <p:to>
                                        <p:strVal val="visible"/>
                                      </p:to>
                                    </p:set>
                                    <p:animEffect transition="in" filter="fade">
                                      <p:cBhvr>
                                        <p:cTn id="27" dur="1000"/>
                                        <p:tgtEl>
                                          <p:spTgt spid="6440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4099" grpId="0" bui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2" name="Rectangle 2"/>
          <p:cNvSpPr>
            <a:spLocks noGrp="1" noChangeArrowheads="1"/>
          </p:cNvSpPr>
          <p:nvPr>
            <p:ph type="title"/>
          </p:nvPr>
        </p:nvSpPr>
        <p:spPr>
          <a:xfrm>
            <a:off x="1259632" y="411510"/>
            <a:ext cx="8229600" cy="624483"/>
          </a:xfrm>
        </p:spPr>
        <p:txBody>
          <a:bodyPr/>
          <a:lstStyle/>
          <a:p>
            <a:pPr eaLnBrk="1" hangingPunct="1">
              <a:defRPr/>
            </a:pPr>
            <a:r>
              <a:rPr lang="en-CA" sz="3600" dirty="0">
                <a:solidFill>
                  <a:srgbClr val="FFFF00"/>
                </a:solidFill>
                <a:effectLst>
                  <a:outerShdw blurRad="38100" dist="50800" dir="2700000" algn="tl">
                    <a:srgbClr val="000000"/>
                  </a:outerShdw>
                </a:effectLst>
              </a:rPr>
              <a:t>Good and Evil</a:t>
            </a:r>
          </a:p>
        </p:txBody>
      </p:sp>
      <p:sp>
        <p:nvSpPr>
          <p:cNvPr id="645123" name="Rectangle 3"/>
          <p:cNvSpPr>
            <a:spLocks noGrp="1" noChangeArrowheads="1"/>
          </p:cNvSpPr>
          <p:nvPr>
            <p:ph type="body" idx="1"/>
          </p:nvPr>
        </p:nvSpPr>
        <p:spPr>
          <a:xfrm>
            <a:off x="1259632" y="987574"/>
            <a:ext cx="6840760" cy="3671888"/>
          </a:xfrm>
        </p:spPr>
        <p:txBody>
          <a:bodyPr/>
          <a:lstStyle/>
          <a:p>
            <a:pPr eaLnBrk="1" hangingPunct="1">
              <a:lnSpc>
                <a:spcPct val="90000"/>
              </a:lnSpc>
              <a:defRPr/>
            </a:pPr>
            <a:r>
              <a:rPr lang="en-CA" sz="2600" dirty="0">
                <a:effectLst>
                  <a:outerShdw blurRad="38100" dist="63500" dir="2700000" algn="tl">
                    <a:srgbClr val="000000"/>
                  </a:outerShdw>
                </a:effectLst>
              </a:rPr>
              <a:t>The issue is not Good or Evil, for they are both a display in our Soul and Body of our dead Spirit that is operating independently </a:t>
            </a:r>
            <a:r>
              <a:rPr lang="en-CA" sz="2600" dirty="0" smtClean="0">
                <a:effectLst>
                  <a:outerShdw blurRad="38100" dist="63500" dir="2700000" algn="tl">
                    <a:srgbClr val="000000"/>
                  </a:outerShdw>
                </a:effectLst>
              </a:rPr>
              <a:t>from </a:t>
            </a:r>
            <a:r>
              <a:rPr lang="en-CA" sz="2600" dirty="0">
                <a:effectLst>
                  <a:outerShdw blurRad="38100" dist="63500" dir="2700000" algn="tl">
                    <a:srgbClr val="000000"/>
                  </a:outerShdw>
                </a:effectLst>
              </a:rPr>
              <a:t>God!</a:t>
            </a:r>
          </a:p>
          <a:p>
            <a:pPr eaLnBrk="1" hangingPunct="1">
              <a:lnSpc>
                <a:spcPct val="90000"/>
              </a:lnSpc>
              <a:defRPr/>
            </a:pPr>
            <a:r>
              <a:rPr lang="en-CA" sz="2600" dirty="0">
                <a:effectLst>
                  <a:outerShdw blurRad="38100" dist="63500" dir="2700000" algn="tl">
                    <a:srgbClr val="000000"/>
                  </a:outerShdw>
                </a:effectLst>
              </a:rPr>
              <a:t>The real issue is, do we have a Spirit that is alive to God and dependent on Him as our life </a:t>
            </a:r>
            <a:r>
              <a:rPr lang="en-CA" sz="2600" u="sng" dirty="0">
                <a:effectLst>
                  <a:outerShdw blurRad="38100" dist="63500" dir="2700000" algn="tl">
                    <a:srgbClr val="000000"/>
                  </a:outerShdw>
                </a:effectLst>
              </a:rPr>
              <a:t>or</a:t>
            </a:r>
            <a:r>
              <a:rPr lang="en-CA" sz="2600" dirty="0">
                <a:effectLst>
                  <a:outerShdw blurRad="38100" dist="63500" dir="2700000" algn="tl">
                    <a:srgbClr val="000000"/>
                  </a:outerShdw>
                </a:effectLst>
              </a:rPr>
              <a:t> a Spirit that is trying to produce life through our own initiative (Developing our Soul and Body to be the best they can be) in independence from the life of God!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645123">
                                            <p:txEl>
                                              <p:pRg st="0" end="0"/>
                                            </p:txEl>
                                          </p:spTgt>
                                        </p:tgtEl>
                                        <p:attrNameLst>
                                          <p:attrName>style.visibility</p:attrName>
                                        </p:attrNameLst>
                                      </p:cBhvr>
                                      <p:to>
                                        <p:strVal val="visible"/>
                                      </p:to>
                                    </p:set>
                                    <p:animEffect transition="in" filter="strips(downRight)">
                                      <p:cBhvr>
                                        <p:cTn id="7" dur="1000"/>
                                        <p:tgtEl>
                                          <p:spTgt spid="6451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645123">
                                            <p:txEl>
                                              <p:pRg st="1" end="1"/>
                                            </p:txEl>
                                          </p:spTgt>
                                        </p:tgtEl>
                                        <p:attrNameLst>
                                          <p:attrName>style.visibility</p:attrName>
                                        </p:attrNameLst>
                                      </p:cBhvr>
                                      <p:to>
                                        <p:strVal val="visible"/>
                                      </p:to>
                                    </p:set>
                                    <p:animEffect transition="in" filter="strips(downRight)">
                                      <p:cBhvr>
                                        <p:cTn id="12" dur="1000"/>
                                        <p:tgtEl>
                                          <p:spTgt spid="6451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23" grpId="0" build="p"/>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Rectangle 2"/>
          <p:cNvSpPr>
            <a:spLocks noGrp="1" noChangeArrowheads="1"/>
          </p:cNvSpPr>
          <p:nvPr>
            <p:ph type="title"/>
          </p:nvPr>
        </p:nvSpPr>
        <p:spPr>
          <a:xfrm>
            <a:off x="1259632" y="555526"/>
            <a:ext cx="8229600" cy="522039"/>
          </a:xfrm>
        </p:spPr>
        <p:txBody>
          <a:bodyPr/>
          <a:lstStyle/>
          <a:p>
            <a:pPr eaLnBrk="1" hangingPunct="1">
              <a:defRPr/>
            </a:pPr>
            <a:r>
              <a:rPr lang="en-CA" sz="3600" dirty="0">
                <a:solidFill>
                  <a:srgbClr val="FFFF00"/>
                </a:solidFill>
                <a:effectLst>
                  <a:outerShdw blurRad="38100" dist="50800" dir="2700000" algn="tl">
                    <a:srgbClr val="000000"/>
                  </a:outerShdw>
                </a:effectLst>
              </a:rPr>
              <a:t>In Adam</a:t>
            </a:r>
          </a:p>
        </p:txBody>
      </p:sp>
      <p:sp>
        <p:nvSpPr>
          <p:cNvPr id="381955" name="Rectangle 3"/>
          <p:cNvSpPr>
            <a:spLocks noGrp="1" noChangeArrowheads="1"/>
          </p:cNvSpPr>
          <p:nvPr>
            <p:ph type="body" idx="1"/>
          </p:nvPr>
        </p:nvSpPr>
        <p:spPr>
          <a:xfrm>
            <a:off x="1259632" y="1131590"/>
            <a:ext cx="6840760" cy="3509963"/>
          </a:xfrm>
        </p:spPr>
        <p:txBody>
          <a:bodyPr/>
          <a:lstStyle/>
          <a:p>
            <a:pPr eaLnBrk="1" hangingPunct="1">
              <a:lnSpc>
                <a:spcPct val="90000"/>
              </a:lnSpc>
              <a:buFontTx/>
              <a:buNone/>
              <a:defRPr/>
            </a:pPr>
            <a:r>
              <a:rPr lang="en-CA" sz="2500" dirty="0">
                <a:solidFill>
                  <a:srgbClr val="FFFF00"/>
                </a:solidFill>
                <a:effectLst>
                  <a:outerShdw blurRad="38100" dist="63500" dir="2700000" algn="tl">
                    <a:srgbClr val="000000"/>
                  </a:outerShdw>
                </a:effectLst>
              </a:rPr>
              <a:t>Read Romans 5:12 to 21 (see verse 19)</a:t>
            </a:r>
          </a:p>
          <a:p>
            <a:pPr eaLnBrk="1" hangingPunct="1">
              <a:lnSpc>
                <a:spcPct val="90000"/>
              </a:lnSpc>
              <a:defRPr/>
            </a:pPr>
            <a:r>
              <a:rPr lang="en-CA" sz="2500" dirty="0">
                <a:effectLst>
                  <a:outerShdw blurRad="38100" dist="63500" dir="2700000" algn="tl">
                    <a:srgbClr val="000000"/>
                  </a:outerShdw>
                </a:effectLst>
              </a:rPr>
              <a:t>In Adam we received everything that is of Adam;</a:t>
            </a:r>
          </a:p>
          <a:p>
            <a:pPr eaLnBrk="1" hangingPunct="1">
              <a:lnSpc>
                <a:spcPct val="90000"/>
              </a:lnSpc>
              <a:defRPr/>
            </a:pPr>
            <a:r>
              <a:rPr lang="en-CA" sz="2500" dirty="0">
                <a:effectLst>
                  <a:outerShdw blurRad="38100" dist="63500" dir="2700000" algn="tl">
                    <a:srgbClr val="000000"/>
                  </a:outerShdw>
                </a:effectLst>
              </a:rPr>
              <a:t>We were born of Adam and in his family line with his nature </a:t>
            </a:r>
            <a:r>
              <a:rPr lang="en-CA" sz="2500" dirty="0" smtClean="0">
                <a:effectLst>
                  <a:outerShdw blurRad="38100" dist="63500" dir="2700000" algn="tl">
                    <a:srgbClr val="000000"/>
                  </a:outerShdw>
                </a:effectLst>
              </a:rPr>
              <a:t>- </a:t>
            </a:r>
            <a:r>
              <a:rPr lang="en-CA" sz="2500" dirty="0">
                <a:effectLst>
                  <a:outerShdw blurRad="38100" dist="63500" dir="2700000" algn="tl">
                    <a:srgbClr val="000000"/>
                  </a:outerShdw>
                </a:effectLst>
              </a:rPr>
              <a:t>the nature of a sinner.</a:t>
            </a:r>
          </a:p>
          <a:p>
            <a:pPr eaLnBrk="1" hangingPunct="1">
              <a:lnSpc>
                <a:spcPct val="90000"/>
              </a:lnSpc>
              <a:defRPr/>
            </a:pPr>
            <a:r>
              <a:rPr lang="en-CA" sz="2500" dirty="0">
                <a:effectLst>
                  <a:outerShdw blurRad="38100" dist="63500" dir="2700000" algn="tl">
                    <a:srgbClr val="000000"/>
                  </a:outerShdw>
                </a:effectLst>
              </a:rPr>
              <a:t>How do we get out of Adam’s family line?</a:t>
            </a:r>
          </a:p>
          <a:p>
            <a:pPr eaLnBrk="1" hangingPunct="1">
              <a:lnSpc>
                <a:spcPct val="90000"/>
              </a:lnSpc>
              <a:defRPr/>
            </a:pPr>
            <a:r>
              <a:rPr lang="en-CA" sz="2500" dirty="0">
                <a:effectLst>
                  <a:outerShdw blurRad="38100" dist="63500" dir="2700000" algn="tl">
                    <a:srgbClr val="000000"/>
                  </a:outerShdw>
                </a:effectLst>
              </a:rPr>
              <a:t>Since we came in by birth we must go out by death!  </a:t>
            </a:r>
          </a:p>
          <a:p>
            <a:pPr eaLnBrk="1" hangingPunct="1">
              <a:lnSpc>
                <a:spcPct val="90000"/>
              </a:lnSpc>
              <a:defRPr/>
            </a:pPr>
            <a:r>
              <a:rPr lang="en-CA" sz="2500" dirty="0">
                <a:effectLst>
                  <a:outerShdw blurRad="38100" dist="63500" dir="2700000" algn="tl">
                    <a:srgbClr val="000000"/>
                  </a:outerShdw>
                </a:effectLst>
              </a:rPr>
              <a:t>How?</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819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grpId="0" nodeType="clickEffect">
                                  <p:stCondLst>
                                    <p:cond delay="0"/>
                                  </p:stCondLst>
                                  <p:childTnLst>
                                    <p:set>
                                      <p:cBhvr>
                                        <p:cTn id="10" dur="1" fill="hold">
                                          <p:stCondLst>
                                            <p:cond delay="0"/>
                                          </p:stCondLst>
                                        </p:cTn>
                                        <p:tgtEl>
                                          <p:spTgt spid="381955">
                                            <p:txEl>
                                              <p:pRg st="0" end="0"/>
                                            </p:txEl>
                                          </p:spTgt>
                                        </p:tgtEl>
                                        <p:attrNameLst>
                                          <p:attrName>style.visibility</p:attrName>
                                        </p:attrNameLst>
                                      </p:cBhvr>
                                      <p:to>
                                        <p:strVal val="visible"/>
                                      </p:to>
                                    </p:set>
                                    <p:anim calcmode="lin" valueType="num">
                                      <p:cBhvr>
                                        <p:cTn id="11" dur="1000" fill="hold"/>
                                        <p:tgtEl>
                                          <p:spTgt spid="381955">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381955">
                                            <p:txEl>
                                              <p:pRg st="0" end="0"/>
                                            </p:txEl>
                                          </p:spTgt>
                                        </p:tgtEl>
                                        <p:attrNameLst>
                                          <p:attrName>ppt_h</p:attrName>
                                        </p:attrNameLst>
                                      </p:cBhvr>
                                      <p:tavLst>
                                        <p:tav tm="0">
                                          <p:val>
                                            <p:fltVal val="0"/>
                                          </p:val>
                                        </p:tav>
                                        <p:tav tm="100000">
                                          <p:val>
                                            <p:strVal val="#ppt_h"/>
                                          </p:val>
                                        </p:tav>
                                      </p:tavLst>
                                    </p:anim>
                                    <p:animEffect transition="in" filter="fade">
                                      <p:cBhvr>
                                        <p:cTn id="13" dur="1000"/>
                                        <p:tgtEl>
                                          <p:spTgt spid="38195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381955">
                                            <p:txEl>
                                              <p:pRg st="1" end="1"/>
                                            </p:txEl>
                                          </p:spTgt>
                                        </p:tgtEl>
                                        <p:attrNameLst>
                                          <p:attrName>style.visibility</p:attrName>
                                        </p:attrNameLst>
                                      </p:cBhvr>
                                      <p:to>
                                        <p:strVal val="visible"/>
                                      </p:to>
                                    </p:set>
                                    <p:anim calcmode="lin" valueType="num">
                                      <p:cBhvr>
                                        <p:cTn id="18" dur="1000" fill="hold"/>
                                        <p:tgtEl>
                                          <p:spTgt spid="381955">
                                            <p:txEl>
                                              <p:pRg st="1" end="1"/>
                                            </p:txEl>
                                          </p:spTgt>
                                        </p:tgtEl>
                                        <p:attrNameLst>
                                          <p:attrName>ppt_w</p:attrName>
                                        </p:attrNameLst>
                                      </p:cBhvr>
                                      <p:tavLst>
                                        <p:tav tm="0">
                                          <p:val>
                                            <p:fltVal val="0"/>
                                          </p:val>
                                        </p:tav>
                                        <p:tav tm="100000">
                                          <p:val>
                                            <p:strVal val="#ppt_w"/>
                                          </p:val>
                                        </p:tav>
                                      </p:tavLst>
                                    </p:anim>
                                    <p:anim calcmode="lin" valueType="num">
                                      <p:cBhvr>
                                        <p:cTn id="19" dur="1000" fill="hold"/>
                                        <p:tgtEl>
                                          <p:spTgt spid="381955">
                                            <p:txEl>
                                              <p:pRg st="1" end="1"/>
                                            </p:txEl>
                                          </p:spTgt>
                                        </p:tgtEl>
                                        <p:attrNameLst>
                                          <p:attrName>ppt_h</p:attrName>
                                        </p:attrNameLst>
                                      </p:cBhvr>
                                      <p:tavLst>
                                        <p:tav tm="0">
                                          <p:val>
                                            <p:fltVal val="0"/>
                                          </p:val>
                                        </p:tav>
                                        <p:tav tm="100000">
                                          <p:val>
                                            <p:strVal val="#ppt_h"/>
                                          </p:val>
                                        </p:tav>
                                      </p:tavLst>
                                    </p:anim>
                                    <p:animEffect transition="in" filter="fade">
                                      <p:cBhvr>
                                        <p:cTn id="20" dur="1000"/>
                                        <p:tgtEl>
                                          <p:spTgt spid="38195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381955">
                                            <p:txEl>
                                              <p:pRg st="2" end="2"/>
                                            </p:txEl>
                                          </p:spTgt>
                                        </p:tgtEl>
                                        <p:attrNameLst>
                                          <p:attrName>style.visibility</p:attrName>
                                        </p:attrNameLst>
                                      </p:cBhvr>
                                      <p:to>
                                        <p:strVal val="visible"/>
                                      </p:to>
                                    </p:set>
                                    <p:anim calcmode="lin" valueType="num">
                                      <p:cBhvr>
                                        <p:cTn id="25" dur="1000" fill="hold"/>
                                        <p:tgtEl>
                                          <p:spTgt spid="381955">
                                            <p:txEl>
                                              <p:pRg st="2" end="2"/>
                                            </p:txEl>
                                          </p:spTgt>
                                        </p:tgtEl>
                                        <p:attrNameLst>
                                          <p:attrName>ppt_w</p:attrName>
                                        </p:attrNameLst>
                                      </p:cBhvr>
                                      <p:tavLst>
                                        <p:tav tm="0">
                                          <p:val>
                                            <p:fltVal val="0"/>
                                          </p:val>
                                        </p:tav>
                                        <p:tav tm="100000">
                                          <p:val>
                                            <p:strVal val="#ppt_w"/>
                                          </p:val>
                                        </p:tav>
                                      </p:tavLst>
                                    </p:anim>
                                    <p:anim calcmode="lin" valueType="num">
                                      <p:cBhvr>
                                        <p:cTn id="26" dur="1000" fill="hold"/>
                                        <p:tgtEl>
                                          <p:spTgt spid="381955">
                                            <p:txEl>
                                              <p:pRg st="2" end="2"/>
                                            </p:txEl>
                                          </p:spTgt>
                                        </p:tgtEl>
                                        <p:attrNameLst>
                                          <p:attrName>ppt_h</p:attrName>
                                        </p:attrNameLst>
                                      </p:cBhvr>
                                      <p:tavLst>
                                        <p:tav tm="0">
                                          <p:val>
                                            <p:fltVal val="0"/>
                                          </p:val>
                                        </p:tav>
                                        <p:tav tm="100000">
                                          <p:val>
                                            <p:strVal val="#ppt_h"/>
                                          </p:val>
                                        </p:tav>
                                      </p:tavLst>
                                    </p:anim>
                                    <p:animEffect transition="in" filter="fade">
                                      <p:cBhvr>
                                        <p:cTn id="27" dur="1000"/>
                                        <p:tgtEl>
                                          <p:spTgt spid="38195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381955">
                                            <p:txEl>
                                              <p:pRg st="3" end="3"/>
                                            </p:txEl>
                                          </p:spTgt>
                                        </p:tgtEl>
                                        <p:attrNameLst>
                                          <p:attrName>style.visibility</p:attrName>
                                        </p:attrNameLst>
                                      </p:cBhvr>
                                      <p:to>
                                        <p:strVal val="visible"/>
                                      </p:to>
                                    </p:set>
                                    <p:anim calcmode="lin" valueType="num">
                                      <p:cBhvr>
                                        <p:cTn id="32" dur="1000" fill="hold"/>
                                        <p:tgtEl>
                                          <p:spTgt spid="381955">
                                            <p:txEl>
                                              <p:pRg st="3" end="3"/>
                                            </p:txEl>
                                          </p:spTgt>
                                        </p:tgtEl>
                                        <p:attrNameLst>
                                          <p:attrName>ppt_w</p:attrName>
                                        </p:attrNameLst>
                                      </p:cBhvr>
                                      <p:tavLst>
                                        <p:tav tm="0">
                                          <p:val>
                                            <p:fltVal val="0"/>
                                          </p:val>
                                        </p:tav>
                                        <p:tav tm="100000">
                                          <p:val>
                                            <p:strVal val="#ppt_w"/>
                                          </p:val>
                                        </p:tav>
                                      </p:tavLst>
                                    </p:anim>
                                    <p:anim calcmode="lin" valueType="num">
                                      <p:cBhvr>
                                        <p:cTn id="33" dur="1000" fill="hold"/>
                                        <p:tgtEl>
                                          <p:spTgt spid="381955">
                                            <p:txEl>
                                              <p:pRg st="3" end="3"/>
                                            </p:txEl>
                                          </p:spTgt>
                                        </p:tgtEl>
                                        <p:attrNameLst>
                                          <p:attrName>ppt_h</p:attrName>
                                        </p:attrNameLst>
                                      </p:cBhvr>
                                      <p:tavLst>
                                        <p:tav tm="0">
                                          <p:val>
                                            <p:fltVal val="0"/>
                                          </p:val>
                                        </p:tav>
                                        <p:tav tm="100000">
                                          <p:val>
                                            <p:strVal val="#ppt_h"/>
                                          </p:val>
                                        </p:tav>
                                      </p:tavLst>
                                    </p:anim>
                                    <p:animEffect transition="in" filter="fade">
                                      <p:cBhvr>
                                        <p:cTn id="34" dur="1000"/>
                                        <p:tgtEl>
                                          <p:spTgt spid="381955">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0" fill="hold" grpId="0" nodeType="clickEffect">
                                  <p:stCondLst>
                                    <p:cond delay="0"/>
                                  </p:stCondLst>
                                  <p:childTnLst>
                                    <p:set>
                                      <p:cBhvr>
                                        <p:cTn id="38" dur="1" fill="hold">
                                          <p:stCondLst>
                                            <p:cond delay="0"/>
                                          </p:stCondLst>
                                        </p:cTn>
                                        <p:tgtEl>
                                          <p:spTgt spid="381955">
                                            <p:txEl>
                                              <p:pRg st="4" end="4"/>
                                            </p:txEl>
                                          </p:spTgt>
                                        </p:tgtEl>
                                        <p:attrNameLst>
                                          <p:attrName>style.visibility</p:attrName>
                                        </p:attrNameLst>
                                      </p:cBhvr>
                                      <p:to>
                                        <p:strVal val="visible"/>
                                      </p:to>
                                    </p:set>
                                    <p:anim calcmode="lin" valueType="num">
                                      <p:cBhvr>
                                        <p:cTn id="39" dur="1000" fill="hold"/>
                                        <p:tgtEl>
                                          <p:spTgt spid="381955">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81955">
                                            <p:txEl>
                                              <p:pRg st="4" end="4"/>
                                            </p:txEl>
                                          </p:spTgt>
                                        </p:tgtEl>
                                        <p:attrNameLst>
                                          <p:attrName>ppt_h</p:attrName>
                                        </p:attrNameLst>
                                      </p:cBhvr>
                                      <p:tavLst>
                                        <p:tav tm="0">
                                          <p:val>
                                            <p:fltVal val="0"/>
                                          </p:val>
                                        </p:tav>
                                        <p:tav tm="100000">
                                          <p:val>
                                            <p:strVal val="#ppt_h"/>
                                          </p:val>
                                        </p:tav>
                                      </p:tavLst>
                                    </p:anim>
                                    <p:animEffect transition="in" filter="fade">
                                      <p:cBhvr>
                                        <p:cTn id="41" dur="1000"/>
                                        <p:tgtEl>
                                          <p:spTgt spid="381955">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0" fill="hold" grpId="0" nodeType="clickEffect">
                                  <p:stCondLst>
                                    <p:cond delay="0"/>
                                  </p:stCondLst>
                                  <p:childTnLst>
                                    <p:set>
                                      <p:cBhvr>
                                        <p:cTn id="45" dur="1" fill="hold">
                                          <p:stCondLst>
                                            <p:cond delay="0"/>
                                          </p:stCondLst>
                                        </p:cTn>
                                        <p:tgtEl>
                                          <p:spTgt spid="381955">
                                            <p:txEl>
                                              <p:pRg st="5" end="5"/>
                                            </p:txEl>
                                          </p:spTgt>
                                        </p:tgtEl>
                                        <p:attrNameLst>
                                          <p:attrName>style.visibility</p:attrName>
                                        </p:attrNameLst>
                                      </p:cBhvr>
                                      <p:to>
                                        <p:strVal val="visible"/>
                                      </p:to>
                                    </p:set>
                                    <p:anim calcmode="lin" valueType="num">
                                      <p:cBhvr>
                                        <p:cTn id="46" dur="1000" fill="hold"/>
                                        <p:tgtEl>
                                          <p:spTgt spid="381955">
                                            <p:txEl>
                                              <p:pRg st="5" end="5"/>
                                            </p:txEl>
                                          </p:spTgt>
                                        </p:tgtEl>
                                        <p:attrNameLst>
                                          <p:attrName>ppt_w</p:attrName>
                                        </p:attrNameLst>
                                      </p:cBhvr>
                                      <p:tavLst>
                                        <p:tav tm="0">
                                          <p:val>
                                            <p:fltVal val="0"/>
                                          </p:val>
                                        </p:tav>
                                        <p:tav tm="100000">
                                          <p:val>
                                            <p:strVal val="#ppt_w"/>
                                          </p:val>
                                        </p:tav>
                                      </p:tavLst>
                                    </p:anim>
                                    <p:anim calcmode="lin" valueType="num">
                                      <p:cBhvr>
                                        <p:cTn id="47" dur="1000" fill="hold"/>
                                        <p:tgtEl>
                                          <p:spTgt spid="381955">
                                            <p:txEl>
                                              <p:pRg st="5" end="5"/>
                                            </p:txEl>
                                          </p:spTgt>
                                        </p:tgtEl>
                                        <p:attrNameLst>
                                          <p:attrName>ppt_h</p:attrName>
                                        </p:attrNameLst>
                                      </p:cBhvr>
                                      <p:tavLst>
                                        <p:tav tm="0">
                                          <p:val>
                                            <p:fltVal val="0"/>
                                          </p:val>
                                        </p:tav>
                                        <p:tav tm="100000">
                                          <p:val>
                                            <p:strVal val="#ppt_h"/>
                                          </p:val>
                                        </p:tav>
                                      </p:tavLst>
                                    </p:anim>
                                    <p:animEffect transition="in" filter="fade">
                                      <p:cBhvr>
                                        <p:cTn id="48" dur="1000"/>
                                        <p:tgtEl>
                                          <p:spTgt spid="38195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1954" grpId="0"/>
      <p:bldP spid="381955" grpId="0" build="p"/>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Rectangle 3"/>
          <p:cNvSpPr>
            <a:spLocks noGrp="1" noChangeArrowheads="1"/>
          </p:cNvSpPr>
          <p:nvPr>
            <p:ph type="body" sz="half" idx="1"/>
          </p:nvPr>
        </p:nvSpPr>
        <p:spPr>
          <a:xfrm>
            <a:off x="2195514" y="1428750"/>
            <a:ext cx="3671887" cy="386954"/>
          </a:xfrm>
        </p:spPr>
        <p:txBody>
          <a:bodyPr/>
          <a:lstStyle/>
          <a:p>
            <a:pPr algn="ctr" eaLnBrk="1" hangingPunct="1">
              <a:buFontTx/>
              <a:buNone/>
              <a:defRPr/>
            </a:pPr>
            <a:r>
              <a:rPr lang="en-US" sz="1600" dirty="0">
                <a:solidFill>
                  <a:schemeClr val="accent1"/>
                </a:solidFill>
                <a:effectLst>
                  <a:outerShdw blurRad="38100" dist="50800" dir="2700000" algn="tl">
                    <a:srgbClr val="000000"/>
                  </a:outerShdw>
                </a:effectLst>
              </a:rPr>
              <a:t>        Christ’s Life = Eternal Life</a:t>
            </a:r>
          </a:p>
        </p:txBody>
      </p:sp>
      <p:grpSp>
        <p:nvGrpSpPr>
          <p:cNvPr id="135172" name="Group 4"/>
          <p:cNvGrpSpPr>
            <a:grpSpLocks/>
          </p:cNvGrpSpPr>
          <p:nvPr/>
        </p:nvGrpSpPr>
        <p:grpSpPr bwMode="auto">
          <a:xfrm>
            <a:off x="1403648" y="1779662"/>
            <a:ext cx="5760640" cy="198022"/>
            <a:chOff x="476" y="1570"/>
            <a:chExt cx="4445" cy="0"/>
          </a:xfrm>
        </p:grpSpPr>
        <p:sp>
          <p:nvSpPr>
            <p:cNvPr id="135250" name="Line 5"/>
            <p:cNvSpPr>
              <a:spLocks noChangeShapeType="1"/>
            </p:cNvSpPr>
            <p:nvPr/>
          </p:nvSpPr>
          <p:spPr bwMode="auto">
            <a:xfrm>
              <a:off x="793" y="1570"/>
              <a:ext cx="4128" cy="0"/>
            </a:xfrm>
            <a:prstGeom prst="line">
              <a:avLst/>
            </a:prstGeom>
            <a:noFill/>
            <a:ln w="38100">
              <a:solidFill>
                <a:srgbClr val="000000"/>
              </a:solidFill>
              <a:round/>
              <a:headEnd/>
              <a:tailEnd type="triangle" w="med" len="med"/>
            </a:ln>
          </p:spPr>
          <p:txBody>
            <a:bodyPr/>
            <a:lstStyle/>
            <a:p>
              <a:endParaRPr lang="en-CA" dirty="0"/>
            </a:p>
          </p:txBody>
        </p:sp>
        <p:sp>
          <p:nvSpPr>
            <p:cNvPr id="135251" name="Line 6"/>
            <p:cNvSpPr>
              <a:spLocks noChangeShapeType="1"/>
            </p:cNvSpPr>
            <p:nvPr/>
          </p:nvSpPr>
          <p:spPr bwMode="auto">
            <a:xfrm flipH="1">
              <a:off x="476" y="1570"/>
              <a:ext cx="317" cy="0"/>
            </a:xfrm>
            <a:prstGeom prst="line">
              <a:avLst/>
            </a:prstGeom>
            <a:noFill/>
            <a:ln w="38100">
              <a:solidFill>
                <a:srgbClr val="000000"/>
              </a:solidFill>
              <a:round/>
              <a:headEnd/>
              <a:tailEnd type="triangle" w="med" len="med"/>
            </a:ln>
          </p:spPr>
          <p:txBody>
            <a:bodyPr/>
            <a:lstStyle/>
            <a:p>
              <a:endParaRPr lang="en-CA" dirty="0"/>
            </a:p>
          </p:txBody>
        </p:sp>
      </p:grpSp>
      <p:grpSp>
        <p:nvGrpSpPr>
          <p:cNvPr id="135175" name="Group 7"/>
          <p:cNvGrpSpPr>
            <a:grpSpLocks/>
          </p:cNvGrpSpPr>
          <p:nvPr/>
        </p:nvGrpSpPr>
        <p:grpSpPr bwMode="auto">
          <a:xfrm>
            <a:off x="5364163" y="1761661"/>
            <a:ext cx="792162" cy="1080362"/>
            <a:chOff x="3379" y="1570"/>
            <a:chExt cx="499" cy="817"/>
          </a:xfrm>
        </p:grpSpPr>
        <p:sp>
          <p:nvSpPr>
            <p:cNvPr id="135248" name="Rectangle 8"/>
            <p:cNvSpPr>
              <a:spLocks noChangeArrowheads="1"/>
            </p:cNvSpPr>
            <p:nvPr/>
          </p:nvSpPr>
          <p:spPr bwMode="auto">
            <a:xfrm>
              <a:off x="3560" y="1570"/>
              <a:ext cx="136" cy="817"/>
            </a:xfrm>
            <a:prstGeom prst="rect">
              <a:avLst/>
            </a:prstGeom>
            <a:solidFill>
              <a:schemeClr val="accent1"/>
            </a:solidFill>
            <a:ln w="9525">
              <a:noFill/>
              <a:miter lim="800000"/>
              <a:headEnd/>
              <a:tailEnd/>
            </a:ln>
          </p:spPr>
          <p:txBody>
            <a:bodyPr wrap="none" anchor="ctr"/>
            <a:lstStyle/>
            <a:p>
              <a:endParaRPr lang="en-US" dirty="0">
                <a:effectLst/>
              </a:endParaRPr>
            </a:p>
          </p:txBody>
        </p:sp>
        <p:sp>
          <p:nvSpPr>
            <p:cNvPr id="135249" name="Rectangle 9"/>
            <p:cNvSpPr>
              <a:spLocks noChangeArrowheads="1"/>
            </p:cNvSpPr>
            <p:nvPr/>
          </p:nvSpPr>
          <p:spPr bwMode="auto">
            <a:xfrm>
              <a:off x="3379" y="1797"/>
              <a:ext cx="499" cy="136"/>
            </a:xfrm>
            <a:prstGeom prst="rect">
              <a:avLst/>
            </a:prstGeom>
            <a:solidFill>
              <a:schemeClr val="accent1"/>
            </a:solidFill>
            <a:ln w="9525">
              <a:noFill/>
              <a:miter lim="800000"/>
              <a:headEnd/>
              <a:tailEnd/>
            </a:ln>
          </p:spPr>
          <p:txBody>
            <a:bodyPr wrap="none" anchor="ctr"/>
            <a:lstStyle/>
            <a:p>
              <a:endParaRPr lang="en-US" dirty="0">
                <a:effectLst/>
              </a:endParaRPr>
            </a:p>
          </p:txBody>
        </p:sp>
      </p:grpSp>
      <p:sp>
        <p:nvSpPr>
          <p:cNvPr id="135178" name="Text Box 10"/>
          <p:cNvSpPr txBox="1">
            <a:spLocks noChangeArrowheads="1"/>
          </p:cNvSpPr>
          <p:nvPr/>
        </p:nvSpPr>
        <p:spPr bwMode="auto">
          <a:xfrm>
            <a:off x="1043608" y="1419622"/>
            <a:ext cx="1008112" cy="584775"/>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sz="1600" b="1" dirty="0">
                <a:solidFill>
                  <a:srgbClr val="FFFF00"/>
                </a:solidFill>
                <a:effectLst/>
                <a:latin typeface="Tahoma" pitchFamily="34" charset="0"/>
              </a:rPr>
              <a:t>Eternity Past</a:t>
            </a:r>
          </a:p>
        </p:txBody>
      </p:sp>
      <p:sp>
        <p:nvSpPr>
          <p:cNvPr id="135179" name="Text Box 11"/>
          <p:cNvSpPr txBox="1">
            <a:spLocks noChangeArrowheads="1"/>
          </p:cNvSpPr>
          <p:nvPr/>
        </p:nvSpPr>
        <p:spPr bwMode="auto">
          <a:xfrm>
            <a:off x="7020272" y="1491630"/>
            <a:ext cx="1152525" cy="830997"/>
          </a:xfrm>
          <a:prstGeom prst="rect">
            <a:avLst/>
          </a:prstGeom>
          <a:noFill/>
          <a:ln w="9525">
            <a:noFill/>
            <a:miter lim="800000"/>
            <a:headEnd/>
            <a:tailEnd/>
          </a:ln>
          <a:effectLst>
            <a:outerShdw dist="35921" dir="2700000" algn="ctr" rotWithShape="0">
              <a:srgbClr val="00001C"/>
            </a:outerShdw>
          </a:effectLst>
        </p:spPr>
        <p:txBody>
          <a:bodyPr>
            <a:spAutoFit/>
          </a:bodyPr>
          <a:lstStyle/>
          <a:p>
            <a:pPr>
              <a:spcBef>
                <a:spcPct val="50000"/>
              </a:spcBef>
              <a:defRPr/>
            </a:pPr>
            <a:r>
              <a:rPr lang="en-US" sz="1600" b="1" dirty="0">
                <a:solidFill>
                  <a:srgbClr val="FFFF00"/>
                </a:solidFill>
                <a:effectLst/>
                <a:latin typeface="Tahoma" pitchFamily="34" charset="0"/>
              </a:rPr>
              <a:t>Eternity Future Heaven</a:t>
            </a:r>
          </a:p>
        </p:txBody>
      </p:sp>
      <p:sp>
        <p:nvSpPr>
          <p:cNvPr id="135180" name="Text Box 12"/>
          <p:cNvSpPr txBox="1">
            <a:spLocks noChangeArrowheads="1"/>
          </p:cNvSpPr>
          <p:nvPr/>
        </p:nvSpPr>
        <p:spPr bwMode="auto">
          <a:xfrm>
            <a:off x="6948264" y="2787774"/>
            <a:ext cx="1368425" cy="461665"/>
          </a:xfrm>
          <a:prstGeom prst="rect">
            <a:avLst/>
          </a:prstGeom>
          <a:noFill/>
          <a:ln w="9525">
            <a:noFill/>
            <a:miter lim="800000"/>
            <a:headEnd/>
            <a:tailEnd/>
          </a:ln>
          <a:effectLst>
            <a:outerShdw dist="35921" dir="2700000" algn="ctr" rotWithShape="0">
              <a:srgbClr val="00001C"/>
            </a:outerShdw>
          </a:effectLst>
        </p:spPr>
        <p:txBody>
          <a:bodyPr>
            <a:spAutoFit/>
          </a:bodyPr>
          <a:lstStyle/>
          <a:p>
            <a:pPr>
              <a:spcBef>
                <a:spcPct val="50000"/>
              </a:spcBef>
              <a:defRPr/>
            </a:pPr>
            <a:r>
              <a:rPr lang="en-US" sz="2400" b="1" dirty="0">
                <a:solidFill>
                  <a:srgbClr val="FF0000"/>
                </a:solidFill>
                <a:effectLst/>
                <a:latin typeface="Tahoma" pitchFamily="34" charset="0"/>
              </a:rPr>
              <a:t>Hell</a:t>
            </a:r>
          </a:p>
        </p:txBody>
      </p:sp>
      <p:sp>
        <p:nvSpPr>
          <p:cNvPr id="135181" name="Text Box 13"/>
          <p:cNvSpPr txBox="1">
            <a:spLocks noChangeArrowheads="1"/>
          </p:cNvSpPr>
          <p:nvPr/>
        </p:nvSpPr>
        <p:spPr bwMode="auto">
          <a:xfrm rot="460310">
            <a:off x="2061430" y="2546430"/>
            <a:ext cx="2879725" cy="338554"/>
          </a:xfrm>
          <a:prstGeom prst="rect">
            <a:avLst/>
          </a:prstGeom>
          <a:noFill/>
          <a:ln w="9525">
            <a:noFill/>
            <a:miter lim="800000"/>
            <a:headEnd/>
            <a:tailEnd/>
          </a:ln>
          <a:effectLst>
            <a:outerShdw dist="35921" dir="2700000" algn="ctr" rotWithShape="0">
              <a:srgbClr val="00001C"/>
            </a:outerShdw>
          </a:effectLst>
        </p:spPr>
        <p:txBody>
          <a:bodyPr>
            <a:spAutoFit/>
          </a:bodyPr>
          <a:lstStyle/>
          <a:p>
            <a:pPr algn="r">
              <a:spcBef>
                <a:spcPct val="50000"/>
              </a:spcBef>
              <a:defRPr/>
            </a:pPr>
            <a:r>
              <a:rPr lang="en-US" sz="1600" b="1" dirty="0">
                <a:solidFill>
                  <a:schemeClr val="accent1"/>
                </a:solidFill>
                <a:effectLst/>
                <a:latin typeface="Tahoma" pitchFamily="34" charset="0"/>
              </a:rPr>
              <a:t>Separated From God</a:t>
            </a:r>
          </a:p>
        </p:txBody>
      </p:sp>
      <p:grpSp>
        <p:nvGrpSpPr>
          <p:cNvPr id="135182" name="Group 14"/>
          <p:cNvGrpSpPr>
            <a:grpSpLocks/>
          </p:cNvGrpSpPr>
          <p:nvPr/>
        </p:nvGrpSpPr>
        <p:grpSpPr bwMode="auto">
          <a:xfrm>
            <a:off x="2339752" y="1131590"/>
            <a:ext cx="431800" cy="630554"/>
            <a:chOff x="3379" y="1570"/>
            <a:chExt cx="499" cy="817"/>
          </a:xfrm>
        </p:grpSpPr>
        <p:sp>
          <p:nvSpPr>
            <p:cNvPr id="135246" name="Rectangle 15"/>
            <p:cNvSpPr>
              <a:spLocks noChangeArrowheads="1"/>
            </p:cNvSpPr>
            <p:nvPr/>
          </p:nvSpPr>
          <p:spPr bwMode="auto">
            <a:xfrm>
              <a:off x="3560" y="1570"/>
              <a:ext cx="136" cy="817"/>
            </a:xfrm>
            <a:prstGeom prst="rect">
              <a:avLst/>
            </a:prstGeom>
            <a:solidFill>
              <a:srgbClr val="00001C"/>
            </a:solidFill>
            <a:ln w="9525">
              <a:noFill/>
              <a:miter lim="800000"/>
              <a:headEnd/>
              <a:tailEnd/>
            </a:ln>
          </p:spPr>
          <p:txBody>
            <a:bodyPr wrap="none" anchor="ctr"/>
            <a:lstStyle/>
            <a:p>
              <a:endParaRPr lang="en-US" dirty="0">
                <a:effectLst/>
              </a:endParaRPr>
            </a:p>
          </p:txBody>
        </p:sp>
        <p:sp>
          <p:nvSpPr>
            <p:cNvPr id="135247" name="Rectangle 16"/>
            <p:cNvSpPr>
              <a:spLocks noChangeArrowheads="1"/>
            </p:cNvSpPr>
            <p:nvPr/>
          </p:nvSpPr>
          <p:spPr bwMode="auto">
            <a:xfrm>
              <a:off x="3379" y="1797"/>
              <a:ext cx="499" cy="136"/>
            </a:xfrm>
            <a:prstGeom prst="rect">
              <a:avLst/>
            </a:prstGeom>
            <a:solidFill>
              <a:srgbClr val="00001C"/>
            </a:solidFill>
            <a:ln w="9525">
              <a:noFill/>
              <a:miter lim="800000"/>
              <a:headEnd/>
              <a:tailEnd/>
            </a:ln>
          </p:spPr>
          <p:txBody>
            <a:bodyPr wrap="none" anchor="ctr"/>
            <a:lstStyle/>
            <a:p>
              <a:endParaRPr lang="en-US" dirty="0">
                <a:effectLst/>
              </a:endParaRPr>
            </a:p>
          </p:txBody>
        </p:sp>
      </p:grpSp>
      <p:sp>
        <p:nvSpPr>
          <p:cNvPr id="135185" name="AutoShape 17"/>
          <p:cNvSpPr>
            <a:spLocks noChangeArrowheads="1"/>
          </p:cNvSpPr>
          <p:nvPr/>
        </p:nvSpPr>
        <p:spPr bwMode="auto">
          <a:xfrm rot="20994773" flipV="1">
            <a:off x="5669959" y="1606217"/>
            <a:ext cx="947738" cy="215504"/>
          </a:xfrm>
          <a:prstGeom prst="curvedUpArrow">
            <a:avLst>
              <a:gd name="adj1" fmla="val 65967"/>
              <a:gd name="adj2" fmla="val 131934"/>
              <a:gd name="adj3" fmla="val 33333"/>
            </a:avLst>
          </a:prstGeom>
          <a:solidFill>
            <a:srgbClr val="FF0066"/>
          </a:solidFill>
          <a:ln w="9525">
            <a:solidFill>
              <a:schemeClr val="tx1"/>
            </a:solidFill>
            <a:miter lim="800000"/>
            <a:headEnd/>
            <a:tailEnd/>
          </a:ln>
        </p:spPr>
        <p:txBody>
          <a:bodyPr rot="10800000" wrap="none" anchor="ctr"/>
          <a:lstStyle/>
          <a:p>
            <a:pPr algn="ctr"/>
            <a:endParaRPr lang="en-US" dirty="0">
              <a:solidFill>
                <a:srgbClr val="FF0066"/>
              </a:solidFill>
              <a:effectLst/>
              <a:latin typeface="Tahoma" pitchFamily="34" charset="0"/>
            </a:endParaRPr>
          </a:p>
        </p:txBody>
      </p:sp>
      <p:sp>
        <p:nvSpPr>
          <p:cNvPr id="135186" name="AutoShape 18"/>
          <p:cNvSpPr>
            <a:spLocks noChangeArrowheads="1"/>
          </p:cNvSpPr>
          <p:nvPr/>
        </p:nvSpPr>
        <p:spPr bwMode="auto">
          <a:xfrm rot="605227" flipH="1" flipV="1">
            <a:off x="4949879" y="1606217"/>
            <a:ext cx="947737" cy="215504"/>
          </a:xfrm>
          <a:prstGeom prst="curvedUpArrow">
            <a:avLst>
              <a:gd name="adj1" fmla="val 65967"/>
              <a:gd name="adj2" fmla="val 131933"/>
              <a:gd name="adj3" fmla="val 33333"/>
            </a:avLst>
          </a:prstGeom>
          <a:solidFill>
            <a:srgbClr val="FF0066"/>
          </a:solidFill>
          <a:ln w="9525">
            <a:solidFill>
              <a:schemeClr val="tx1"/>
            </a:solidFill>
            <a:miter lim="800000"/>
            <a:headEnd/>
            <a:tailEnd/>
          </a:ln>
        </p:spPr>
        <p:txBody>
          <a:bodyPr rot="10800000" wrap="none" anchor="ctr"/>
          <a:lstStyle/>
          <a:p>
            <a:pPr algn="ctr"/>
            <a:endParaRPr lang="en-US" dirty="0">
              <a:solidFill>
                <a:srgbClr val="FF0066"/>
              </a:solidFill>
              <a:effectLst/>
              <a:latin typeface="Tahoma" pitchFamily="34" charset="0"/>
            </a:endParaRPr>
          </a:p>
        </p:txBody>
      </p:sp>
      <p:sp>
        <p:nvSpPr>
          <p:cNvPr id="135187" name="Text Box 19"/>
          <p:cNvSpPr txBox="1">
            <a:spLocks noChangeArrowheads="1"/>
          </p:cNvSpPr>
          <p:nvPr/>
        </p:nvSpPr>
        <p:spPr bwMode="auto">
          <a:xfrm>
            <a:off x="2771775" y="1815704"/>
            <a:ext cx="3024188" cy="338554"/>
          </a:xfrm>
          <a:prstGeom prst="rect">
            <a:avLst/>
          </a:prstGeom>
          <a:noFill/>
          <a:ln w="9525">
            <a:noFill/>
            <a:miter lim="800000"/>
            <a:headEnd/>
            <a:tailEnd/>
          </a:ln>
          <a:effectLst>
            <a:outerShdw dist="35921" dir="2700000" algn="ctr" rotWithShape="0">
              <a:srgbClr val="00001C"/>
            </a:outerShdw>
          </a:effectLst>
        </p:spPr>
        <p:txBody>
          <a:bodyPr>
            <a:spAutoFit/>
          </a:bodyPr>
          <a:lstStyle/>
          <a:p>
            <a:pPr algn="ctr">
              <a:spcBef>
                <a:spcPct val="50000"/>
              </a:spcBef>
              <a:defRPr/>
            </a:pPr>
            <a:r>
              <a:rPr lang="en-US" sz="1600" b="1" dirty="0">
                <a:solidFill>
                  <a:srgbClr val="FFFF00"/>
                </a:solidFill>
                <a:effectLst/>
                <a:latin typeface="Tahoma" pitchFamily="34" charset="0"/>
              </a:rPr>
              <a:t>Eternity Present</a:t>
            </a:r>
          </a:p>
        </p:txBody>
      </p:sp>
      <p:sp>
        <p:nvSpPr>
          <p:cNvPr id="135188" name="Text Box 20"/>
          <p:cNvSpPr txBox="1">
            <a:spLocks noChangeArrowheads="1"/>
          </p:cNvSpPr>
          <p:nvPr/>
        </p:nvSpPr>
        <p:spPr bwMode="auto">
          <a:xfrm>
            <a:off x="1187624" y="3435846"/>
            <a:ext cx="6912768" cy="769441"/>
          </a:xfrm>
          <a:prstGeom prst="rect">
            <a:avLst/>
          </a:prstGeom>
          <a:noFill/>
          <a:ln w="9525">
            <a:noFill/>
            <a:miter lim="800000"/>
            <a:headEnd/>
            <a:tailEnd/>
          </a:ln>
          <a:effectLst/>
        </p:spPr>
        <p:txBody>
          <a:bodyPr wrap="square">
            <a:spAutoFit/>
          </a:bodyPr>
          <a:lstStyle/>
          <a:p>
            <a:pPr algn="ctr">
              <a:spcBef>
                <a:spcPct val="50000"/>
              </a:spcBef>
              <a:defRPr/>
            </a:pPr>
            <a:r>
              <a:rPr lang="en-US" sz="2200" dirty="0">
                <a:solidFill>
                  <a:srgbClr val="FFFF00"/>
                </a:solidFill>
                <a:effectLst>
                  <a:outerShdw blurRad="50800" dist="50800" dir="5400000" algn="ctr" rotWithShape="0">
                    <a:srgbClr val="000000"/>
                  </a:outerShdw>
                </a:effectLst>
                <a:latin typeface="Tahoma" pitchFamily="34" charset="0"/>
              </a:rPr>
              <a:t>“I have been Crucified With Christ and I no longer live, but Christ lives in me.”              </a:t>
            </a:r>
            <a:r>
              <a:rPr lang="en-US" sz="2200" dirty="0">
                <a:effectLst>
                  <a:outerShdw blurRad="50800" dist="50800" dir="5400000" algn="ctr" rotWithShape="0">
                    <a:srgbClr val="000000"/>
                  </a:outerShdw>
                </a:effectLst>
                <a:latin typeface="Tahoma" pitchFamily="34" charset="0"/>
              </a:rPr>
              <a:t>Galatians 2:20</a:t>
            </a:r>
            <a:r>
              <a:rPr lang="en-US" sz="2200" dirty="0">
                <a:solidFill>
                  <a:srgbClr val="FFFF00"/>
                </a:solidFill>
                <a:effectLst>
                  <a:outerShdw blurRad="50800" dist="50800" dir="5400000" algn="ctr" rotWithShape="0">
                    <a:srgbClr val="000000"/>
                  </a:outerShdw>
                </a:effectLst>
                <a:latin typeface="Tahoma" pitchFamily="34" charset="0"/>
              </a:rPr>
              <a:t> </a:t>
            </a:r>
          </a:p>
        </p:txBody>
      </p:sp>
      <p:sp>
        <p:nvSpPr>
          <p:cNvPr id="135189" name="Text Box 21"/>
          <p:cNvSpPr txBox="1">
            <a:spLocks noChangeArrowheads="1"/>
          </p:cNvSpPr>
          <p:nvPr/>
        </p:nvSpPr>
        <p:spPr bwMode="auto">
          <a:xfrm>
            <a:off x="1187624" y="2427734"/>
            <a:ext cx="1800225" cy="830997"/>
          </a:xfrm>
          <a:prstGeom prst="rect">
            <a:avLst/>
          </a:prstGeom>
          <a:noFill/>
          <a:ln w="9525">
            <a:noFill/>
            <a:miter lim="800000"/>
            <a:headEnd/>
            <a:tailEnd/>
          </a:ln>
          <a:effectLst>
            <a:outerShdw dist="12700" dir="5400000" algn="ctr" rotWithShape="0">
              <a:srgbClr val="FF0066"/>
            </a:outerShdw>
          </a:effectLst>
        </p:spPr>
        <p:txBody>
          <a:bodyPr>
            <a:spAutoFit/>
          </a:bodyPr>
          <a:lstStyle/>
          <a:p>
            <a:pPr>
              <a:spcBef>
                <a:spcPct val="50000"/>
              </a:spcBef>
              <a:defRPr/>
            </a:pPr>
            <a:r>
              <a:rPr lang="en-US" sz="1600" b="1" dirty="0">
                <a:solidFill>
                  <a:srgbClr val="00001C"/>
                </a:solidFill>
                <a:effectLst/>
                <a:latin typeface="Tahoma" pitchFamily="34" charset="0"/>
              </a:rPr>
              <a:t>But because I was Born into Adam’s Life</a:t>
            </a:r>
          </a:p>
        </p:txBody>
      </p:sp>
      <p:sp>
        <p:nvSpPr>
          <p:cNvPr id="135190" name="Text Box 22"/>
          <p:cNvSpPr txBox="1">
            <a:spLocks noChangeArrowheads="1"/>
          </p:cNvSpPr>
          <p:nvPr/>
        </p:nvSpPr>
        <p:spPr bwMode="auto">
          <a:xfrm>
            <a:off x="1043608" y="987574"/>
            <a:ext cx="1439863" cy="584775"/>
          </a:xfrm>
          <a:prstGeom prst="rect">
            <a:avLst/>
          </a:prstGeom>
          <a:noFill/>
          <a:ln w="9525">
            <a:noFill/>
            <a:miter lim="800000"/>
            <a:headEnd/>
            <a:tailEnd/>
          </a:ln>
          <a:effectLst>
            <a:outerShdw dist="12700" dir="5400000" algn="ctr" rotWithShape="0">
              <a:srgbClr val="FF0066"/>
            </a:outerShdw>
          </a:effectLst>
        </p:spPr>
        <p:txBody>
          <a:bodyPr>
            <a:spAutoFit/>
          </a:bodyPr>
          <a:lstStyle/>
          <a:p>
            <a:pPr>
              <a:spcBef>
                <a:spcPct val="50000"/>
              </a:spcBef>
              <a:defRPr/>
            </a:pPr>
            <a:r>
              <a:rPr lang="en-US" sz="1600" b="1" dirty="0">
                <a:solidFill>
                  <a:srgbClr val="00001C"/>
                </a:solidFill>
                <a:effectLst/>
                <a:latin typeface="Tahoma" pitchFamily="34" charset="0"/>
              </a:rPr>
              <a:t>I Died to Adam’s Life</a:t>
            </a:r>
          </a:p>
        </p:txBody>
      </p:sp>
      <p:sp>
        <p:nvSpPr>
          <p:cNvPr id="135191" name="Line 23"/>
          <p:cNvSpPr>
            <a:spLocks noChangeShapeType="1"/>
          </p:cNvSpPr>
          <p:nvPr/>
        </p:nvSpPr>
        <p:spPr bwMode="auto">
          <a:xfrm>
            <a:off x="2555875" y="1545431"/>
            <a:ext cx="215900" cy="485775"/>
          </a:xfrm>
          <a:prstGeom prst="line">
            <a:avLst/>
          </a:prstGeom>
          <a:noFill/>
          <a:ln w="38100">
            <a:solidFill>
              <a:srgbClr val="FF0000"/>
            </a:solidFill>
            <a:round/>
            <a:headEnd/>
            <a:tailEnd type="triangle" w="med" len="med"/>
          </a:ln>
        </p:spPr>
        <p:txBody>
          <a:bodyPr/>
          <a:lstStyle/>
          <a:p>
            <a:endParaRPr lang="en-CA" dirty="0"/>
          </a:p>
        </p:txBody>
      </p:sp>
      <p:sp>
        <p:nvSpPr>
          <p:cNvPr id="135192" name="Line 24"/>
          <p:cNvSpPr>
            <a:spLocks noChangeShapeType="1"/>
          </p:cNvSpPr>
          <p:nvPr/>
        </p:nvSpPr>
        <p:spPr bwMode="auto">
          <a:xfrm flipV="1">
            <a:off x="2771776" y="1707356"/>
            <a:ext cx="504825" cy="323850"/>
          </a:xfrm>
          <a:prstGeom prst="line">
            <a:avLst/>
          </a:prstGeom>
          <a:noFill/>
          <a:ln w="38100">
            <a:solidFill>
              <a:srgbClr val="FF0000"/>
            </a:solidFill>
            <a:round/>
            <a:headEnd/>
            <a:tailEnd type="triangle" w="med" len="med"/>
          </a:ln>
        </p:spPr>
        <p:txBody>
          <a:bodyPr/>
          <a:lstStyle/>
          <a:p>
            <a:endParaRPr lang="en-CA" dirty="0"/>
          </a:p>
        </p:txBody>
      </p:sp>
      <p:sp>
        <p:nvSpPr>
          <p:cNvPr id="135193" name="Text Box 25"/>
          <p:cNvSpPr txBox="1">
            <a:spLocks noChangeArrowheads="1"/>
          </p:cNvSpPr>
          <p:nvPr/>
        </p:nvSpPr>
        <p:spPr bwMode="auto">
          <a:xfrm>
            <a:off x="1979613" y="1924050"/>
            <a:ext cx="1079500" cy="369332"/>
          </a:xfrm>
          <a:prstGeom prst="rect">
            <a:avLst/>
          </a:prstGeom>
          <a:noFill/>
          <a:ln w="9525">
            <a:noFill/>
            <a:miter lim="800000"/>
            <a:headEnd/>
            <a:tailEnd/>
          </a:ln>
          <a:effectLst>
            <a:outerShdw dist="17961" dir="2700000" algn="ctr" rotWithShape="0">
              <a:srgbClr val="3399FF"/>
            </a:outerShdw>
          </a:effectLst>
        </p:spPr>
        <p:txBody>
          <a:bodyPr>
            <a:spAutoFit/>
          </a:bodyPr>
          <a:lstStyle/>
          <a:p>
            <a:pPr>
              <a:spcBef>
                <a:spcPct val="50000"/>
              </a:spcBef>
              <a:defRPr/>
            </a:pPr>
            <a:r>
              <a:rPr lang="en-US" b="1" dirty="0">
                <a:solidFill>
                  <a:srgbClr val="00001C"/>
                </a:solidFill>
                <a:effectLst/>
                <a:latin typeface="Tahoma" pitchFamily="34" charset="0"/>
              </a:rPr>
              <a:t>Buried</a:t>
            </a:r>
          </a:p>
        </p:txBody>
      </p:sp>
      <p:sp>
        <p:nvSpPr>
          <p:cNvPr id="135194" name="Text Box 26"/>
          <p:cNvSpPr txBox="1">
            <a:spLocks noChangeArrowheads="1"/>
          </p:cNvSpPr>
          <p:nvPr/>
        </p:nvSpPr>
        <p:spPr bwMode="auto">
          <a:xfrm>
            <a:off x="3059113" y="1168004"/>
            <a:ext cx="2449512" cy="338554"/>
          </a:xfrm>
          <a:prstGeom prst="rect">
            <a:avLst/>
          </a:prstGeom>
          <a:noFill/>
          <a:ln w="9525">
            <a:noFill/>
            <a:miter lim="800000"/>
            <a:headEnd/>
            <a:tailEnd/>
          </a:ln>
          <a:effectLst>
            <a:outerShdw dist="35921" dir="2700000" algn="ctr" rotWithShape="0">
              <a:schemeClr val="bg2"/>
            </a:outerShdw>
          </a:effectLst>
        </p:spPr>
        <p:txBody>
          <a:bodyPr>
            <a:spAutoFit/>
          </a:bodyPr>
          <a:lstStyle/>
          <a:p>
            <a:pPr algn="ctr">
              <a:spcBef>
                <a:spcPct val="50000"/>
              </a:spcBef>
              <a:defRPr/>
            </a:pPr>
            <a:r>
              <a:rPr lang="en-US" sz="1600" b="1" dirty="0">
                <a:solidFill>
                  <a:srgbClr val="FFFF00"/>
                </a:solidFill>
                <a:effectLst/>
                <a:latin typeface="Tahoma" pitchFamily="34" charset="0"/>
              </a:rPr>
              <a:t>I am Alive to God </a:t>
            </a:r>
          </a:p>
        </p:txBody>
      </p:sp>
      <p:sp>
        <p:nvSpPr>
          <p:cNvPr id="135195" name="Text Box 27"/>
          <p:cNvSpPr txBox="1">
            <a:spLocks noChangeArrowheads="1"/>
          </p:cNvSpPr>
          <p:nvPr/>
        </p:nvSpPr>
        <p:spPr bwMode="auto">
          <a:xfrm>
            <a:off x="1403648" y="339502"/>
            <a:ext cx="935037" cy="830997"/>
          </a:xfrm>
          <a:prstGeom prst="rect">
            <a:avLst/>
          </a:prstGeom>
          <a:noFill/>
          <a:ln w="9525">
            <a:noFill/>
            <a:miter lim="800000"/>
            <a:headEnd/>
            <a:tailEnd/>
          </a:ln>
          <a:effectLst>
            <a:outerShdw dist="17961" dir="2700000" algn="ctr" rotWithShape="0">
              <a:srgbClr val="FF0000"/>
            </a:outerShdw>
          </a:effectLst>
        </p:spPr>
        <p:txBody>
          <a:bodyPr>
            <a:spAutoFit/>
          </a:bodyPr>
          <a:lstStyle/>
          <a:p>
            <a:pPr>
              <a:spcBef>
                <a:spcPct val="50000"/>
              </a:spcBef>
              <a:defRPr/>
            </a:pPr>
            <a:r>
              <a:rPr lang="en-US" sz="1600" b="1" dirty="0">
                <a:solidFill>
                  <a:srgbClr val="FFFF00"/>
                </a:solidFill>
                <a:effectLst/>
                <a:latin typeface="Tahoma" pitchFamily="34" charset="0"/>
              </a:rPr>
              <a:t>I am Dead   </a:t>
            </a:r>
            <a:r>
              <a:rPr lang="en-US" sz="1600" b="1" dirty="0" smtClean="0">
                <a:solidFill>
                  <a:srgbClr val="FFFF00"/>
                </a:solidFill>
                <a:effectLst/>
                <a:latin typeface="Tahoma" pitchFamily="34" charset="0"/>
              </a:rPr>
              <a:t>to </a:t>
            </a:r>
            <a:r>
              <a:rPr lang="en-US" sz="1600" b="1" dirty="0">
                <a:solidFill>
                  <a:srgbClr val="FFFF00"/>
                </a:solidFill>
                <a:effectLst/>
                <a:latin typeface="Tahoma" pitchFamily="34" charset="0"/>
              </a:rPr>
              <a:t>Sin</a:t>
            </a:r>
          </a:p>
        </p:txBody>
      </p:sp>
      <p:sp>
        <p:nvSpPr>
          <p:cNvPr id="135196" name="Text Box 28"/>
          <p:cNvSpPr txBox="1">
            <a:spLocks noChangeArrowheads="1"/>
          </p:cNvSpPr>
          <p:nvPr/>
        </p:nvSpPr>
        <p:spPr bwMode="auto">
          <a:xfrm>
            <a:off x="2123729" y="789552"/>
            <a:ext cx="1655763" cy="584775"/>
          </a:xfrm>
          <a:prstGeom prst="rect">
            <a:avLst/>
          </a:prstGeom>
          <a:noFill/>
          <a:ln w="9525">
            <a:noFill/>
            <a:miter lim="800000"/>
            <a:headEnd/>
            <a:tailEnd/>
          </a:ln>
          <a:effectLst>
            <a:outerShdw dist="12700" dir="5400000" algn="ctr" rotWithShape="0">
              <a:srgbClr val="FF0066"/>
            </a:outerShdw>
          </a:effectLst>
        </p:spPr>
        <p:txBody>
          <a:bodyPr>
            <a:spAutoFit/>
          </a:bodyPr>
          <a:lstStyle/>
          <a:p>
            <a:pPr>
              <a:spcBef>
                <a:spcPct val="50000"/>
              </a:spcBef>
              <a:defRPr/>
            </a:pPr>
            <a:r>
              <a:rPr lang="en-US" sz="1600" b="1" dirty="0">
                <a:solidFill>
                  <a:srgbClr val="00001C"/>
                </a:solidFill>
                <a:effectLst/>
                <a:latin typeface="Tahoma" pitchFamily="34" charset="0"/>
              </a:rPr>
              <a:t>And I died with Christ</a:t>
            </a:r>
          </a:p>
        </p:txBody>
      </p:sp>
      <p:sp>
        <p:nvSpPr>
          <p:cNvPr id="135197" name="Text Box 29"/>
          <p:cNvSpPr txBox="1">
            <a:spLocks noChangeArrowheads="1"/>
          </p:cNvSpPr>
          <p:nvPr/>
        </p:nvSpPr>
        <p:spPr bwMode="auto">
          <a:xfrm>
            <a:off x="3707905" y="681540"/>
            <a:ext cx="2376487" cy="584775"/>
          </a:xfrm>
          <a:prstGeom prst="rect">
            <a:avLst/>
          </a:prstGeom>
          <a:noFill/>
          <a:ln w="9525">
            <a:noFill/>
            <a:miter lim="800000"/>
            <a:headEnd/>
            <a:tailEnd/>
          </a:ln>
          <a:effectLst>
            <a:outerShdw dist="17961" dir="2700000" algn="ctr" rotWithShape="0">
              <a:srgbClr val="FF0000"/>
            </a:outerShdw>
          </a:effectLst>
        </p:spPr>
        <p:txBody>
          <a:bodyPr>
            <a:spAutoFit/>
          </a:bodyPr>
          <a:lstStyle/>
          <a:p>
            <a:pPr>
              <a:spcBef>
                <a:spcPct val="50000"/>
              </a:spcBef>
              <a:defRPr/>
            </a:pPr>
            <a:r>
              <a:rPr lang="en-US" sz="1600" b="1" dirty="0">
                <a:solidFill>
                  <a:srgbClr val="FFFF00"/>
                </a:solidFill>
                <a:effectLst>
                  <a:outerShdw blurRad="50800" dist="25400" dir="5400000" algn="ctr" rotWithShape="0">
                    <a:srgbClr val="000000"/>
                  </a:outerShdw>
                </a:effectLst>
                <a:latin typeface="Tahoma" pitchFamily="34" charset="0"/>
              </a:rPr>
              <a:t>I am a Partaker of His Divine Nature </a:t>
            </a:r>
          </a:p>
        </p:txBody>
      </p:sp>
      <p:sp>
        <p:nvSpPr>
          <p:cNvPr id="135198" name="Text Box 30"/>
          <p:cNvSpPr txBox="1">
            <a:spLocks noChangeArrowheads="1"/>
          </p:cNvSpPr>
          <p:nvPr/>
        </p:nvSpPr>
        <p:spPr bwMode="auto">
          <a:xfrm>
            <a:off x="2051721" y="357504"/>
            <a:ext cx="1800225" cy="584775"/>
          </a:xfrm>
          <a:prstGeom prst="rect">
            <a:avLst/>
          </a:prstGeom>
          <a:noFill/>
          <a:ln w="9525">
            <a:noFill/>
            <a:miter lim="800000"/>
            <a:headEnd/>
            <a:tailEnd/>
          </a:ln>
          <a:effectLst>
            <a:outerShdw dist="35921" dir="2700000" algn="ctr" rotWithShape="0">
              <a:srgbClr val="FF0000"/>
            </a:outerShdw>
          </a:effectLst>
        </p:spPr>
        <p:txBody>
          <a:bodyPr>
            <a:spAutoFit/>
          </a:bodyPr>
          <a:lstStyle/>
          <a:p>
            <a:pPr>
              <a:spcBef>
                <a:spcPct val="50000"/>
              </a:spcBef>
              <a:defRPr/>
            </a:pPr>
            <a:r>
              <a:rPr lang="en-US" sz="1600" b="1" dirty="0">
                <a:effectLst/>
                <a:latin typeface="Tahoma" pitchFamily="34" charset="0"/>
              </a:rPr>
              <a:t>Christ died for my Sins</a:t>
            </a:r>
          </a:p>
        </p:txBody>
      </p:sp>
      <p:sp>
        <p:nvSpPr>
          <p:cNvPr id="135199" name="Text Box 31"/>
          <p:cNvSpPr txBox="1">
            <a:spLocks noChangeArrowheads="1"/>
          </p:cNvSpPr>
          <p:nvPr/>
        </p:nvSpPr>
        <p:spPr bwMode="auto">
          <a:xfrm>
            <a:off x="4284663" y="2895600"/>
            <a:ext cx="2087562" cy="584775"/>
          </a:xfrm>
          <a:prstGeom prst="rect">
            <a:avLst/>
          </a:prstGeom>
          <a:noFill/>
          <a:ln w="9525">
            <a:noFill/>
            <a:miter lim="800000"/>
            <a:headEnd/>
            <a:tailEnd/>
          </a:ln>
          <a:effectLst>
            <a:outerShdw dist="12700" dir="5400000" algn="ctr" rotWithShape="0">
              <a:srgbClr val="FF0066"/>
            </a:outerShdw>
          </a:effectLst>
        </p:spPr>
        <p:txBody>
          <a:bodyPr>
            <a:spAutoFit/>
          </a:bodyPr>
          <a:lstStyle/>
          <a:p>
            <a:pPr>
              <a:spcBef>
                <a:spcPct val="50000"/>
              </a:spcBef>
              <a:defRPr/>
            </a:pPr>
            <a:r>
              <a:rPr lang="en-US" sz="1600" b="1" dirty="0">
                <a:solidFill>
                  <a:srgbClr val="00001C"/>
                </a:solidFill>
                <a:effectLst/>
                <a:latin typeface="Tahoma" pitchFamily="34" charset="0"/>
              </a:rPr>
              <a:t>I needed to die to Adam’s Life</a:t>
            </a:r>
          </a:p>
        </p:txBody>
      </p:sp>
      <p:sp>
        <p:nvSpPr>
          <p:cNvPr id="135200" name="Text Box 32"/>
          <p:cNvSpPr txBox="1">
            <a:spLocks noChangeArrowheads="1"/>
          </p:cNvSpPr>
          <p:nvPr/>
        </p:nvSpPr>
        <p:spPr bwMode="auto">
          <a:xfrm>
            <a:off x="1187624" y="3363838"/>
            <a:ext cx="6912768" cy="1446550"/>
          </a:xfrm>
          <a:prstGeom prst="rect">
            <a:avLst/>
          </a:prstGeom>
          <a:noFill/>
          <a:ln w="9525">
            <a:noFill/>
            <a:miter lim="800000"/>
            <a:headEnd/>
            <a:tailEnd/>
          </a:ln>
          <a:effectLst/>
        </p:spPr>
        <p:txBody>
          <a:bodyPr wrap="square">
            <a:spAutoFit/>
          </a:bodyPr>
          <a:lstStyle/>
          <a:p>
            <a:pPr>
              <a:spcBef>
                <a:spcPct val="50000"/>
              </a:spcBef>
              <a:defRPr/>
            </a:pPr>
            <a:r>
              <a:rPr lang="en-US" sz="2200" dirty="0">
                <a:solidFill>
                  <a:srgbClr val="FFFF00"/>
                </a:solidFill>
                <a:effectLst>
                  <a:outerShdw blurRad="50800" dist="50800" dir="5400000" algn="ctr" rotWithShape="0">
                    <a:srgbClr val="000000"/>
                  </a:outerShdw>
                </a:effectLst>
                <a:latin typeface="Tahoma" pitchFamily="34" charset="0"/>
              </a:rPr>
              <a:t>Lord Jesus, I have sinned against You by living independent from You. </a:t>
            </a:r>
            <a:r>
              <a:rPr lang="en-US" sz="2200" dirty="0" smtClean="0">
                <a:solidFill>
                  <a:srgbClr val="FFFF00"/>
                </a:solidFill>
                <a:effectLst>
                  <a:outerShdw blurRad="50800" dist="50800" dir="5400000" algn="ctr" rotWithShape="0">
                    <a:srgbClr val="000000"/>
                  </a:outerShdw>
                </a:effectLst>
                <a:latin typeface="Tahoma" pitchFamily="34" charset="0"/>
              </a:rPr>
              <a:t>Thank </a:t>
            </a:r>
            <a:r>
              <a:rPr lang="en-US" sz="2200" dirty="0">
                <a:solidFill>
                  <a:srgbClr val="FFFF00"/>
                </a:solidFill>
                <a:effectLst>
                  <a:outerShdw blurRad="50800" dist="50800" dir="5400000" algn="ctr" rotWithShape="0">
                    <a:srgbClr val="000000"/>
                  </a:outerShdw>
                </a:effectLst>
                <a:latin typeface="Tahoma" pitchFamily="34" charset="0"/>
              </a:rPr>
              <a:t>You that You died for my sins and that I died with You. </a:t>
            </a:r>
            <a:r>
              <a:rPr lang="en-US" sz="2200" dirty="0" smtClean="0">
                <a:solidFill>
                  <a:srgbClr val="FFFF00"/>
                </a:solidFill>
                <a:effectLst>
                  <a:outerShdw blurRad="50800" dist="50800" dir="5400000" algn="ctr" rotWithShape="0">
                    <a:srgbClr val="000000"/>
                  </a:outerShdw>
                </a:effectLst>
                <a:latin typeface="Tahoma" pitchFamily="34" charset="0"/>
              </a:rPr>
              <a:t>I </a:t>
            </a:r>
            <a:r>
              <a:rPr lang="en-US" sz="2200" dirty="0">
                <a:solidFill>
                  <a:srgbClr val="FFFF00"/>
                </a:solidFill>
                <a:effectLst>
                  <a:outerShdw blurRad="50800" dist="50800" dir="5400000" algn="ctr" rotWithShape="0">
                    <a:srgbClr val="000000"/>
                  </a:outerShdw>
                </a:effectLst>
                <a:latin typeface="Tahoma" pitchFamily="34" charset="0"/>
              </a:rPr>
              <a:t>invite You to live Your Eternal Life in me.  Amen</a:t>
            </a:r>
          </a:p>
        </p:txBody>
      </p:sp>
      <p:grpSp>
        <p:nvGrpSpPr>
          <p:cNvPr id="135237" name="Group 33"/>
          <p:cNvGrpSpPr>
            <a:grpSpLocks/>
          </p:cNvGrpSpPr>
          <p:nvPr/>
        </p:nvGrpSpPr>
        <p:grpSpPr bwMode="auto">
          <a:xfrm>
            <a:off x="1331914" y="1924050"/>
            <a:ext cx="5616575" cy="1079897"/>
            <a:chOff x="839" y="1616"/>
            <a:chExt cx="3538" cy="907"/>
          </a:xfrm>
        </p:grpSpPr>
        <p:sp>
          <p:nvSpPr>
            <p:cNvPr id="135241" name="Line 34"/>
            <p:cNvSpPr>
              <a:spLocks noChangeShapeType="1"/>
            </p:cNvSpPr>
            <p:nvPr/>
          </p:nvSpPr>
          <p:spPr bwMode="auto">
            <a:xfrm>
              <a:off x="884" y="1933"/>
              <a:ext cx="3493" cy="590"/>
            </a:xfrm>
            <a:prstGeom prst="line">
              <a:avLst/>
            </a:prstGeom>
            <a:noFill/>
            <a:ln w="28575">
              <a:solidFill>
                <a:srgbClr val="FF0000"/>
              </a:solidFill>
              <a:round/>
              <a:headEnd/>
              <a:tailEnd type="triangle" w="med" len="med"/>
            </a:ln>
          </p:spPr>
          <p:txBody>
            <a:bodyPr/>
            <a:lstStyle/>
            <a:p>
              <a:endParaRPr lang="en-CA" dirty="0"/>
            </a:p>
          </p:txBody>
        </p:sp>
        <p:grpSp>
          <p:nvGrpSpPr>
            <p:cNvPr id="135242" name="Group 35"/>
            <p:cNvGrpSpPr>
              <a:grpSpLocks/>
            </p:cNvGrpSpPr>
            <p:nvPr/>
          </p:nvGrpSpPr>
          <p:grpSpPr bwMode="auto">
            <a:xfrm>
              <a:off x="839" y="1616"/>
              <a:ext cx="2493" cy="523"/>
              <a:chOff x="839" y="1616"/>
              <a:chExt cx="2493" cy="523"/>
            </a:xfrm>
          </p:grpSpPr>
          <p:sp>
            <p:nvSpPr>
              <p:cNvPr id="135243" name="Line 36"/>
              <p:cNvSpPr>
                <a:spLocks noChangeShapeType="1"/>
              </p:cNvSpPr>
              <p:nvPr/>
            </p:nvSpPr>
            <p:spPr bwMode="auto">
              <a:xfrm>
                <a:off x="884" y="1616"/>
                <a:ext cx="0" cy="317"/>
              </a:xfrm>
              <a:prstGeom prst="line">
                <a:avLst/>
              </a:prstGeom>
              <a:noFill/>
              <a:ln w="28575">
                <a:solidFill>
                  <a:schemeClr val="tx1"/>
                </a:solidFill>
                <a:round/>
                <a:headEnd/>
                <a:tailEnd type="triangle" w="med" len="med"/>
              </a:ln>
            </p:spPr>
            <p:txBody>
              <a:bodyPr/>
              <a:lstStyle/>
              <a:p>
                <a:endParaRPr lang="en-CA" dirty="0"/>
              </a:p>
            </p:txBody>
          </p:sp>
          <p:sp>
            <p:nvSpPr>
              <p:cNvPr id="135205" name="Text Box 37"/>
              <p:cNvSpPr txBox="1">
                <a:spLocks noChangeArrowheads="1"/>
              </p:cNvSpPr>
              <p:nvPr/>
            </p:nvSpPr>
            <p:spPr bwMode="auto">
              <a:xfrm rot="431956">
                <a:off x="959" y="1855"/>
                <a:ext cx="2373" cy="284"/>
              </a:xfrm>
              <a:prstGeom prst="rect">
                <a:avLst/>
              </a:prstGeom>
              <a:noFill/>
              <a:ln w="9525">
                <a:noFill/>
                <a:miter lim="800000"/>
                <a:headEnd/>
                <a:tailEnd/>
              </a:ln>
              <a:effectLst>
                <a:outerShdw dist="28398" dir="3806097" algn="ctr" rotWithShape="0">
                  <a:srgbClr val="00001C"/>
                </a:outerShdw>
              </a:effectLst>
            </p:spPr>
            <p:txBody>
              <a:bodyPr wrap="square">
                <a:spAutoFit/>
              </a:bodyPr>
              <a:lstStyle/>
              <a:p>
                <a:pPr>
                  <a:spcBef>
                    <a:spcPct val="50000"/>
                  </a:spcBef>
                  <a:defRPr/>
                </a:pPr>
                <a:r>
                  <a:rPr lang="en-US" sz="1600" b="1" dirty="0">
                    <a:solidFill>
                      <a:schemeClr val="accent1"/>
                    </a:solidFill>
                    <a:effectLst/>
                    <a:latin typeface="Tahoma" pitchFamily="34" charset="0"/>
                  </a:rPr>
                  <a:t>Adam Died = You are Dead to God</a:t>
                </a:r>
              </a:p>
            </p:txBody>
          </p:sp>
          <p:sp>
            <p:nvSpPr>
              <p:cNvPr id="135245" name="Oval 38"/>
              <p:cNvSpPr>
                <a:spLocks noChangeArrowheads="1"/>
              </p:cNvSpPr>
              <p:nvPr/>
            </p:nvSpPr>
            <p:spPr bwMode="auto">
              <a:xfrm>
                <a:off x="839" y="1616"/>
                <a:ext cx="136" cy="136"/>
              </a:xfrm>
              <a:prstGeom prst="ellipse">
                <a:avLst/>
              </a:prstGeom>
              <a:solidFill>
                <a:schemeClr val="accent1"/>
              </a:solidFill>
              <a:ln w="9525">
                <a:solidFill>
                  <a:schemeClr val="tx1"/>
                </a:solidFill>
                <a:round/>
                <a:headEnd/>
                <a:tailEnd/>
              </a:ln>
            </p:spPr>
            <p:txBody>
              <a:bodyPr wrap="none" anchor="ctr"/>
              <a:lstStyle/>
              <a:p>
                <a:endParaRPr lang="en-US" dirty="0">
                  <a:effectLst/>
                </a:endParaRPr>
              </a:p>
            </p:txBody>
          </p:sp>
        </p:grpSp>
      </p:grpSp>
      <p:sp>
        <p:nvSpPr>
          <p:cNvPr id="135207" name="AutoShape 39"/>
          <p:cNvSpPr>
            <a:spLocks noChangeArrowheads="1"/>
          </p:cNvSpPr>
          <p:nvPr/>
        </p:nvSpPr>
        <p:spPr bwMode="auto">
          <a:xfrm rot="-2471591">
            <a:off x="5148264" y="2518172"/>
            <a:ext cx="947737" cy="309563"/>
          </a:xfrm>
          <a:prstGeom prst="curvedUpArrow">
            <a:avLst>
              <a:gd name="adj1" fmla="val 45923"/>
              <a:gd name="adj2" fmla="val 91846"/>
              <a:gd name="adj3" fmla="val 33333"/>
            </a:avLst>
          </a:prstGeom>
          <a:solidFill>
            <a:srgbClr val="FF0066"/>
          </a:solidFill>
          <a:ln w="9525">
            <a:solidFill>
              <a:schemeClr val="tx1"/>
            </a:solidFill>
            <a:miter lim="800000"/>
            <a:headEnd/>
            <a:tailEnd/>
          </a:ln>
        </p:spPr>
        <p:txBody>
          <a:bodyPr wrap="none" anchor="ctr"/>
          <a:lstStyle/>
          <a:p>
            <a:pPr algn="ctr"/>
            <a:endParaRPr lang="en-US" dirty="0">
              <a:solidFill>
                <a:srgbClr val="FF0066"/>
              </a:solidFill>
              <a:effectLst/>
              <a:latin typeface="Tahoma" pitchFamily="34" charset="0"/>
            </a:endParaRPr>
          </a:p>
        </p:txBody>
      </p:sp>
      <p:graphicFrame>
        <p:nvGraphicFramePr>
          <p:cNvPr id="135208" name="Object 40"/>
          <p:cNvGraphicFramePr>
            <a:graphicFrameLocks noChangeAspect="1"/>
          </p:cNvGraphicFramePr>
          <p:nvPr>
            <p:ph sz="quarter" idx="3"/>
          </p:nvPr>
        </p:nvGraphicFramePr>
        <p:xfrm>
          <a:off x="3995739" y="1437085"/>
          <a:ext cx="530225" cy="486965"/>
        </p:xfrm>
        <a:graphic>
          <a:graphicData uri="http://schemas.openxmlformats.org/presentationml/2006/ole">
            <p:oleObj spid="_x0000_s135208" r:id="rId4" imgW="3212280" imgH="3935880" progId="">
              <p:embed/>
            </p:oleObj>
          </a:graphicData>
        </a:graphic>
      </p:graphicFrame>
      <p:graphicFrame>
        <p:nvGraphicFramePr>
          <p:cNvPr id="135209" name="Object 41"/>
          <p:cNvGraphicFramePr>
            <a:graphicFrameLocks noChangeAspect="1"/>
          </p:cNvGraphicFramePr>
          <p:nvPr>
            <p:ph sz="quarter" idx="2"/>
          </p:nvPr>
        </p:nvGraphicFramePr>
        <p:xfrm>
          <a:off x="6588224" y="1419622"/>
          <a:ext cx="528638" cy="486965"/>
        </p:xfrm>
        <a:graphic>
          <a:graphicData uri="http://schemas.openxmlformats.org/presentationml/2006/ole">
            <p:oleObj spid="_x0000_s135209" r:id="rId5" imgW="3212280" imgH="3935880" progId="">
              <p:embed/>
            </p:oleObj>
          </a:graphicData>
        </a:graphic>
      </p:graphicFrame>
      <p:graphicFrame>
        <p:nvGraphicFramePr>
          <p:cNvPr id="135210" name="Object 42"/>
          <p:cNvGraphicFramePr>
            <a:graphicFrameLocks noChangeAspect="1"/>
          </p:cNvGraphicFramePr>
          <p:nvPr/>
        </p:nvGraphicFramePr>
        <p:xfrm>
          <a:off x="1979614" y="1437085"/>
          <a:ext cx="523875" cy="482203"/>
        </p:xfrm>
        <a:graphic>
          <a:graphicData uri="http://schemas.openxmlformats.org/presentationml/2006/ole">
            <p:oleObj spid="_x0000_s135210" r:id="rId6" imgW="3212280" imgH="3935880" progId="">
              <p:embed/>
            </p:oleObj>
          </a:graphicData>
        </a:graphic>
      </p:graphicFrame>
      <p:sp>
        <p:nvSpPr>
          <p:cNvPr id="135211" name="Text Box 43"/>
          <p:cNvSpPr txBox="1">
            <a:spLocks noChangeArrowheads="1"/>
          </p:cNvSpPr>
          <p:nvPr/>
        </p:nvSpPr>
        <p:spPr bwMode="auto">
          <a:xfrm>
            <a:off x="1115616" y="3507854"/>
            <a:ext cx="6840759" cy="430887"/>
          </a:xfrm>
          <a:prstGeom prst="rect">
            <a:avLst/>
          </a:prstGeom>
          <a:noFill/>
          <a:ln w="9525">
            <a:noFill/>
            <a:miter lim="800000"/>
            <a:headEnd/>
            <a:tailEnd/>
          </a:ln>
          <a:effectLst/>
        </p:spPr>
        <p:txBody>
          <a:bodyPr wrap="square">
            <a:spAutoFit/>
          </a:bodyPr>
          <a:lstStyle/>
          <a:p>
            <a:pPr algn="ctr">
              <a:spcBef>
                <a:spcPct val="50000"/>
              </a:spcBef>
              <a:defRPr/>
            </a:pPr>
            <a:r>
              <a:rPr lang="en-CA" sz="2200" dirty="0">
                <a:effectLst>
                  <a:outerShdw blurRad="50800" dist="63500" dir="5400000" algn="ctr" rotWithShape="0">
                    <a:srgbClr val="000000"/>
                  </a:outerShdw>
                </a:effectLst>
                <a:latin typeface="Tahoma" pitchFamily="34" charset="0"/>
              </a:rPr>
              <a:t>Have you claimed by faith that Christ is now your life?</a:t>
            </a:r>
          </a:p>
        </p:txBody>
      </p:sp>
      <p:graphicFrame>
        <p:nvGraphicFramePr>
          <p:cNvPr id="135212" name="Object 44"/>
          <p:cNvGraphicFramePr>
            <a:graphicFrameLocks noChangeAspect="1"/>
          </p:cNvGraphicFramePr>
          <p:nvPr/>
        </p:nvGraphicFramePr>
        <p:xfrm>
          <a:off x="5003801" y="2247900"/>
          <a:ext cx="587375" cy="540544"/>
        </p:xfrm>
        <a:graphic>
          <a:graphicData uri="http://schemas.openxmlformats.org/presentationml/2006/ole">
            <p:oleObj spid="_x0000_s135212" r:id="rId7" imgW="3212280" imgH="3935880" progId="">
              <p:embed/>
            </p:oleObj>
          </a:graphicData>
        </a:graphic>
      </p:graphicFrame>
      <p:sp>
        <p:nvSpPr>
          <p:cNvPr id="135213" name="Text Box 45"/>
          <p:cNvSpPr txBox="1">
            <a:spLocks noChangeArrowheads="1"/>
          </p:cNvSpPr>
          <p:nvPr/>
        </p:nvSpPr>
        <p:spPr bwMode="auto">
          <a:xfrm>
            <a:off x="5652121" y="411510"/>
            <a:ext cx="2232247" cy="1077218"/>
          </a:xfrm>
          <a:prstGeom prst="rect">
            <a:avLst/>
          </a:prstGeom>
          <a:noFill/>
          <a:ln w="9525">
            <a:noFill/>
            <a:miter lim="800000"/>
            <a:headEnd/>
            <a:tailEnd/>
          </a:ln>
          <a:effectLst/>
        </p:spPr>
        <p:txBody>
          <a:bodyPr wrap="square">
            <a:spAutoFit/>
          </a:bodyPr>
          <a:lstStyle/>
          <a:p>
            <a:pPr>
              <a:spcBef>
                <a:spcPct val="50000"/>
              </a:spcBef>
              <a:defRPr/>
            </a:pPr>
            <a:r>
              <a:rPr lang="en-CA" sz="1600" dirty="0">
                <a:effectLst>
                  <a:outerShdw blurRad="50800" dist="63500" dir="5400000" algn="ctr" rotWithShape="0">
                    <a:schemeClr val="accent4">
                      <a:lumMod val="10000"/>
                    </a:schemeClr>
                  </a:outerShdw>
                </a:effectLst>
              </a:rPr>
              <a:t>When I receive Christ the Father places me in His Son!  I am now  identified with Jesus!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51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518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518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517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518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5171">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517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517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520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52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518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53" presetClass="entr" presetSubtype="0" fill="hold" grpId="0" nodeType="clickEffect">
                                  <p:stCondLst>
                                    <p:cond delay="0"/>
                                  </p:stCondLst>
                                  <p:childTnLst>
                                    <p:set>
                                      <p:cBhvr>
                                        <p:cTn id="30" dur="1" fill="hold">
                                          <p:stCondLst>
                                            <p:cond delay="0"/>
                                          </p:stCondLst>
                                        </p:cTn>
                                        <p:tgtEl>
                                          <p:spTgt spid="135198"/>
                                        </p:tgtEl>
                                        <p:attrNameLst>
                                          <p:attrName>style.visibility</p:attrName>
                                        </p:attrNameLst>
                                      </p:cBhvr>
                                      <p:to>
                                        <p:strVal val="visible"/>
                                      </p:to>
                                    </p:set>
                                    <p:anim calcmode="lin" valueType="num">
                                      <p:cBhvr>
                                        <p:cTn id="31" dur="1000" fill="hold"/>
                                        <p:tgtEl>
                                          <p:spTgt spid="135198"/>
                                        </p:tgtEl>
                                        <p:attrNameLst>
                                          <p:attrName>ppt_w</p:attrName>
                                        </p:attrNameLst>
                                      </p:cBhvr>
                                      <p:tavLst>
                                        <p:tav tm="0">
                                          <p:val>
                                            <p:fltVal val="0"/>
                                          </p:val>
                                        </p:tav>
                                        <p:tav tm="100000">
                                          <p:val>
                                            <p:strVal val="#ppt_w"/>
                                          </p:val>
                                        </p:tav>
                                      </p:tavLst>
                                    </p:anim>
                                    <p:anim calcmode="lin" valueType="num">
                                      <p:cBhvr>
                                        <p:cTn id="32" dur="1000" fill="hold"/>
                                        <p:tgtEl>
                                          <p:spTgt spid="135198"/>
                                        </p:tgtEl>
                                        <p:attrNameLst>
                                          <p:attrName>ppt_h</p:attrName>
                                        </p:attrNameLst>
                                      </p:cBhvr>
                                      <p:tavLst>
                                        <p:tav tm="0">
                                          <p:val>
                                            <p:fltVal val="0"/>
                                          </p:val>
                                        </p:tav>
                                        <p:tav tm="100000">
                                          <p:val>
                                            <p:strVal val="#ppt_h"/>
                                          </p:val>
                                        </p:tav>
                                      </p:tavLst>
                                    </p:anim>
                                    <p:animEffect transition="in" filter="fade">
                                      <p:cBhvr>
                                        <p:cTn id="33" dur="1000"/>
                                        <p:tgtEl>
                                          <p:spTgt spid="135198"/>
                                        </p:tgtEl>
                                      </p:cBhvr>
                                    </p:animEffect>
                                  </p:childTnLst>
                                </p:cTn>
                              </p:par>
                            </p:childTnLst>
                          </p:cTn>
                        </p:par>
                      </p:childTnLst>
                    </p:cTn>
                  </p:par>
                  <p:par>
                    <p:cTn id="34" fill="hold">
                      <p:stCondLst>
                        <p:cond delay="indefinite"/>
                      </p:stCondLst>
                      <p:childTnLst>
                        <p:par>
                          <p:cTn id="35" fill="hold">
                            <p:stCondLst>
                              <p:cond delay="0"/>
                            </p:stCondLst>
                            <p:childTnLst>
                              <p:par>
                                <p:cTn id="36" presetID="55" presetClass="entr" presetSubtype="0" fill="hold" grpId="0" nodeType="clickEffect">
                                  <p:stCondLst>
                                    <p:cond delay="0"/>
                                  </p:stCondLst>
                                  <p:childTnLst>
                                    <p:set>
                                      <p:cBhvr>
                                        <p:cTn id="37" dur="1" fill="hold">
                                          <p:stCondLst>
                                            <p:cond delay="0"/>
                                          </p:stCondLst>
                                        </p:cTn>
                                        <p:tgtEl>
                                          <p:spTgt spid="135189"/>
                                        </p:tgtEl>
                                        <p:attrNameLst>
                                          <p:attrName>style.visibility</p:attrName>
                                        </p:attrNameLst>
                                      </p:cBhvr>
                                      <p:to>
                                        <p:strVal val="visible"/>
                                      </p:to>
                                    </p:set>
                                    <p:anim calcmode="lin" valueType="num">
                                      <p:cBhvr>
                                        <p:cTn id="38" dur="1000" fill="hold"/>
                                        <p:tgtEl>
                                          <p:spTgt spid="135189"/>
                                        </p:tgtEl>
                                        <p:attrNameLst>
                                          <p:attrName>ppt_w</p:attrName>
                                        </p:attrNameLst>
                                      </p:cBhvr>
                                      <p:tavLst>
                                        <p:tav tm="0">
                                          <p:val>
                                            <p:strVal val="#ppt_w*0.70"/>
                                          </p:val>
                                        </p:tav>
                                        <p:tav tm="100000">
                                          <p:val>
                                            <p:strVal val="#ppt_w"/>
                                          </p:val>
                                        </p:tav>
                                      </p:tavLst>
                                    </p:anim>
                                    <p:anim calcmode="lin" valueType="num">
                                      <p:cBhvr>
                                        <p:cTn id="39" dur="1000" fill="hold"/>
                                        <p:tgtEl>
                                          <p:spTgt spid="135189"/>
                                        </p:tgtEl>
                                        <p:attrNameLst>
                                          <p:attrName>ppt_h</p:attrName>
                                        </p:attrNameLst>
                                      </p:cBhvr>
                                      <p:tavLst>
                                        <p:tav tm="0">
                                          <p:val>
                                            <p:strVal val="#ppt_h"/>
                                          </p:val>
                                        </p:tav>
                                        <p:tav tm="100000">
                                          <p:val>
                                            <p:strVal val="#ppt_h"/>
                                          </p:val>
                                        </p:tav>
                                      </p:tavLst>
                                    </p:anim>
                                    <p:animEffect transition="in" filter="fade">
                                      <p:cBhvr>
                                        <p:cTn id="40" dur="1000"/>
                                        <p:tgtEl>
                                          <p:spTgt spid="135189"/>
                                        </p:tgtEl>
                                      </p:cBhvr>
                                    </p:animEffect>
                                  </p:childTnLst>
                                </p:cTn>
                              </p:par>
                            </p:childTnLst>
                          </p:cTn>
                        </p:par>
                      </p:childTnLst>
                    </p:cTn>
                  </p:par>
                  <p:par>
                    <p:cTn id="41" fill="hold">
                      <p:stCondLst>
                        <p:cond delay="indefinite"/>
                      </p:stCondLst>
                      <p:childTnLst>
                        <p:par>
                          <p:cTn id="42" fill="hold">
                            <p:stCondLst>
                              <p:cond delay="0"/>
                            </p:stCondLst>
                            <p:childTnLst>
                              <p:par>
                                <p:cTn id="43" presetID="55" presetClass="entr" presetSubtype="0" fill="hold" grpId="0" nodeType="clickEffect">
                                  <p:stCondLst>
                                    <p:cond delay="0"/>
                                  </p:stCondLst>
                                  <p:childTnLst>
                                    <p:set>
                                      <p:cBhvr>
                                        <p:cTn id="44" dur="1" fill="hold">
                                          <p:stCondLst>
                                            <p:cond delay="0"/>
                                          </p:stCondLst>
                                        </p:cTn>
                                        <p:tgtEl>
                                          <p:spTgt spid="135199"/>
                                        </p:tgtEl>
                                        <p:attrNameLst>
                                          <p:attrName>style.visibility</p:attrName>
                                        </p:attrNameLst>
                                      </p:cBhvr>
                                      <p:to>
                                        <p:strVal val="visible"/>
                                      </p:to>
                                    </p:set>
                                    <p:anim calcmode="lin" valueType="num">
                                      <p:cBhvr>
                                        <p:cTn id="45" dur="1000" fill="hold"/>
                                        <p:tgtEl>
                                          <p:spTgt spid="135199"/>
                                        </p:tgtEl>
                                        <p:attrNameLst>
                                          <p:attrName>ppt_w</p:attrName>
                                        </p:attrNameLst>
                                      </p:cBhvr>
                                      <p:tavLst>
                                        <p:tav tm="0">
                                          <p:val>
                                            <p:strVal val="#ppt_w*0.70"/>
                                          </p:val>
                                        </p:tav>
                                        <p:tav tm="100000">
                                          <p:val>
                                            <p:strVal val="#ppt_w"/>
                                          </p:val>
                                        </p:tav>
                                      </p:tavLst>
                                    </p:anim>
                                    <p:anim calcmode="lin" valueType="num">
                                      <p:cBhvr>
                                        <p:cTn id="46" dur="1000" fill="hold"/>
                                        <p:tgtEl>
                                          <p:spTgt spid="135199"/>
                                        </p:tgtEl>
                                        <p:attrNameLst>
                                          <p:attrName>ppt_h</p:attrName>
                                        </p:attrNameLst>
                                      </p:cBhvr>
                                      <p:tavLst>
                                        <p:tav tm="0">
                                          <p:val>
                                            <p:strVal val="#ppt_h"/>
                                          </p:val>
                                        </p:tav>
                                        <p:tav tm="100000">
                                          <p:val>
                                            <p:strVal val="#ppt_h"/>
                                          </p:val>
                                        </p:tav>
                                      </p:tavLst>
                                    </p:anim>
                                    <p:animEffect transition="in" filter="fade">
                                      <p:cBhvr>
                                        <p:cTn id="47" dur="1000"/>
                                        <p:tgtEl>
                                          <p:spTgt spid="135199"/>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0" fill="hold" grpId="1" nodeType="clickEffect">
                                  <p:stCondLst>
                                    <p:cond delay="0"/>
                                  </p:stCondLst>
                                  <p:childTnLst>
                                    <p:set>
                                      <p:cBhvr>
                                        <p:cTn id="51" dur="1" fill="hold">
                                          <p:stCondLst>
                                            <p:cond delay="0"/>
                                          </p:stCondLst>
                                        </p:cTn>
                                        <p:tgtEl>
                                          <p:spTgt spid="135213"/>
                                        </p:tgtEl>
                                        <p:attrNameLst>
                                          <p:attrName>style.visibility</p:attrName>
                                        </p:attrNameLst>
                                      </p:cBhvr>
                                      <p:to>
                                        <p:strVal val="visible"/>
                                      </p:to>
                                    </p:set>
                                    <p:anim calcmode="lin" valueType="num">
                                      <p:cBhvr>
                                        <p:cTn id="52" dur="1000" fill="hold"/>
                                        <p:tgtEl>
                                          <p:spTgt spid="135213"/>
                                        </p:tgtEl>
                                        <p:attrNameLst>
                                          <p:attrName>ppt_w</p:attrName>
                                        </p:attrNameLst>
                                      </p:cBhvr>
                                      <p:tavLst>
                                        <p:tav tm="0">
                                          <p:val>
                                            <p:fltVal val="0"/>
                                          </p:val>
                                        </p:tav>
                                        <p:tav tm="100000">
                                          <p:val>
                                            <p:strVal val="#ppt_w"/>
                                          </p:val>
                                        </p:tav>
                                      </p:tavLst>
                                    </p:anim>
                                    <p:anim calcmode="lin" valueType="num">
                                      <p:cBhvr>
                                        <p:cTn id="53" dur="1000" fill="hold"/>
                                        <p:tgtEl>
                                          <p:spTgt spid="135213"/>
                                        </p:tgtEl>
                                        <p:attrNameLst>
                                          <p:attrName>ppt_h</p:attrName>
                                        </p:attrNameLst>
                                      </p:cBhvr>
                                      <p:tavLst>
                                        <p:tav tm="0">
                                          <p:val>
                                            <p:fltVal val="0"/>
                                          </p:val>
                                        </p:tav>
                                        <p:tav tm="100000">
                                          <p:val>
                                            <p:strVal val="#ppt_h"/>
                                          </p:val>
                                        </p:tav>
                                      </p:tavLst>
                                    </p:anim>
                                    <p:animEffect transition="in" filter="fade">
                                      <p:cBhvr>
                                        <p:cTn id="54" dur="1000"/>
                                        <p:tgtEl>
                                          <p:spTgt spid="135213"/>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xit" presetSubtype="0" fill="hold" grpId="0" nodeType="clickEffect">
                                  <p:stCondLst>
                                    <p:cond delay="0"/>
                                  </p:stCondLst>
                                  <p:childTnLst>
                                    <p:animEffect transition="out" filter="dissolve">
                                      <p:cBhvr>
                                        <p:cTn id="58" dur="500"/>
                                        <p:tgtEl>
                                          <p:spTgt spid="135213"/>
                                        </p:tgtEl>
                                      </p:cBhvr>
                                    </p:animEffect>
                                    <p:set>
                                      <p:cBhvr>
                                        <p:cTn id="59" dur="1" fill="hold">
                                          <p:stCondLst>
                                            <p:cond delay="499"/>
                                          </p:stCondLst>
                                        </p:cTn>
                                        <p:tgtEl>
                                          <p:spTgt spid="135213"/>
                                        </p:tgtEl>
                                        <p:attrNameLst>
                                          <p:attrName>style.visibility</p:attrName>
                                        </p:attrNameLst>
                                      </p:cBhvr>
                                      <p:to>
                                        <p:strVal val="hidden"/>
                                      </p:to>
                                    </p:set>
                                  </p:childTnLst>
                                </p:cTn>
                              </p:par>
                              <p:par>
                                <p:cTn id="60" presetID="27" presetClass="entr" presetSubtype="0" fill="hold" nodeType="withEffect">
                                  <p:stCondLst>
                                    <p:cond delay="0"/>
                                  </p:stCondLst>
                                  <p:iterate type="lt">
                                    <p:tmPct val="50000"/>
                                  </p:iterate>
                                  <p:childTnLst>
                                    <p:set>
                                      <p:cBhvr>
                                        <p:cTn id="61" dur="1" fill="hold">
                                          <p:stCondLst>
                                            <p:cond delay="0"/>
                                          </p:stCondLst>
                                        </p:cTn>
                                        <p:tgtEl>
                                          <p:spTgt spid="135188">
                                            <p:txEl>
                                              <p:pRg st="0" end="0"/>
                                            </p:txEl>
                                          </p:spTgt>
                                        </p:tgtEl>
                                        <p:attrNameLst>
                                          <p:attrName>style.visibility</p:attrName>
                                        </p:attrNameLst>
                                      </p:cBhvr>
                                      <p:to>
                                        <p:strVal val="visible"/>
                                      </p:to>
                                    </p:set>
                                    <p:anim calcmode="discrete" valueType="clr">
                                      <p:cBhvr override="childStyle">
                                        <p:cTn id="62" dur="80"/>
                                        <p:tgtEl>
                                          <p:spTgt spid="135188">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3" dur="80"/>
                                        <p:tgtEl>
                                          <p:spTgt spid="135188">
                                            <p:txEl>
                                              <p:pRg st="0" end="0"/>
                                            </p:txEl>
                                          </p:spTgt>
                                        </p:tgtEl>
                                        <p:attrNameLst>
                                          <p:attrName>fillcolor</p:attrName>
                                        </p:attrNameLst>
                                      </p:cBhvr>
                                      <p:tavLst>
                                        <p:tav tm="0">
                                          <p:val>
                                            <p:clrVal>
                                              <a:schemeClr val="accent2"/>
                                            </p:clrVal>
                                          </p:val>
                                        </p:tav>
                                        <p:tav tm="50000">
                                          <p:val>
                                            <p:clrVal>
                                              <a:schemeClr val="hlink"/>
                                            </p:clrVal>
                                          </p:val>
                                        </p:tav>
                                      </p:tavLst>
                                    </p:anim>
                                    <p:set>
                                      <p:cBhvr>
                                        <p:cTn id="64" dur="80"/>
                                        <p:tgtEl>
                                          <p:spTgt spid="135188">
                                            <p:txEl>
                                              <p:pRg st="0" end="0"/>
                                            </p:txEl>
                                          </p:spTgt>
                                        </p:tgtEl>
                                        <p:attrNameLst>
                                          <p:attrName>fill.type</p:attrName>
                                        </p:attrNameLst>
                                      </p:cBhvr>
                                      <p:to>
                                        <p:strVal val="solid"/>
                                      </p:to>
                                    </p:set>
                                  </p:childTnLst>
                                </p:cTn>
                              </p:par>
                            </p:childTnLst>
                          </p:cTn>
                        </p:par>
                      </p:childTnLst>
                    </p:cTn>
                  </p:par>
                  <p:par>
                    <p:cTn id="65" fill="hold">
                      <p:stCondLst>
                        <p:cond delay="indefinite"/>
                      </p:stCondLst>
                      <p:childTnLst>
                        <p:par>
                          <p:cTn id="66" fill="hold">
                            <p:stCondLst>
                              <p:cond delay="0"/>
                            </p:stCondLst>
                            <p:childTnLst>
                              <p:par>
                                <p:cTn id="67" presetID="55" presetClass="entr" presetSubtype="0" fill="hold" grpId="0" nodeType="clickEffect">
                                  <p:stCondLst>
                                    <p:cond delay="0"/>
                                  </p:stCondLst>
                                  <p:childTnLst>
                                    <p:set>
                                      <p:cBhvr>
                                        <p:cTn id="68" dur="1" fill="hold">
                                          <p:stCondLst>
                                            <p:cond delay="0"/>
                                          </p:stCondLst>
                                        </p:cTn>
                                        <p:tgtEl>
                                          <p:spTgt spid="135196"/>
                                        </p:tgtEl>
                                        <p:attrNameLst>
                                          <p:attrName>style.visibility</p:attrName>
                                        </p:attrNameLst>
                                      </p:cBhvr>
                                      <p:to>
                                        <p:strVal val="visible"/>
                                      </p:to>
                                    </p:set>
                                    <p:anim calcmode="lin" valueType="num">
                                      <p:cBhvr>
                                        <p:cTn id="69" dur="1000" fill="hold"/>
                                        <p:tgtEl>
                                          <p:spTgt spid="135196"/>
                                        </p:tgtEl>
                                        <p:attrNameLst>
                                          <p:attrName>ppt_w</p:attrName>
                                        </p:attrNameLst>
                                      </p:cBhvr>
                                      <p:tavLst>
                                        <p:tav tm="0">
                                          <p:val>
                                            <p:strVal val="#ppt_w*0.70"/>
                                          </p:val>
                                        </p:tav>
                                        <p:tav tm="100000">
                                          <p:val>
                                            <p:strVal val="#ppt_w"/>
                                          </p:val>
                                        </p:tav>
                                      </p:tavLst>
                                    </p:anim>
                                    <p:anim calcmode="lin" valueType="num">
                                      <p:cBhvr>
                                        <p:cTn id="70" dur="1000" fill="hold"/>
                                        <p:tgtEl>
                                          <p:spTgt spid="135196"/>
                                        </p:tgtEl>
                                        <p:attrNameLst>
                                          <p:attrName>ppt_h</p:attrName>
                                        </p:attrNameLst>
                                      </p:cBhvr>
                                      <p:tavLst>
                                        <p:tav tm="0">
                                          <p:val>
                                            <p:strVal val="#ppt_h"/>
                                          </p:val>
                                        </p:tav>
                                        <p:tav tm="100000">
                                          <p:val>
                                            <p:strVal val="#ppt_h"/>
                                          </p:val>
                                        </p:tav>
                                      </p:tavLst>
                                    </p:anim>
                                    <p:animEffect transition="in" filter="fade">
                                      <p:cBhvr>
                                        <p:cTn id="71" dur="1000"/>
                                        <p:tgtEl>
                                          <p:spTgt spid="135196"/>
                                        </p:tgtEl>
                                      </p:cBhvr>
                                    </p:animEffect>
                                  </p:childTnLst>
                                </p:cTn>
                              </p:par>
                              <p:par>
                                <p:cTn id="72" presetID="1" presetClass="entr" presetSubtype="0" fill="hold" nodeType="withEffect">
                                  <p:stCondLst>
                                    <p:cond delay="0"/>
                                  </p:stCondLst>
                                  <p:childTnLst>
                                    <p:set>
                                      <p:cBhvr>
                                        <p:cTn id="73" dur="1" fill="hold">
                                          <p:stCondLst>
                                            <p:cond delay="0"/>
                                          </p:stCondLst>
                                        </p:cTn>
                                        <p:tgtEl>
                                          <p:spTgt spid="135210"/>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55" presetClass="entr" presetSubtype="0" fill="hold" grpId="0" nodeType="clickEffect">
                                  <p:stCondLst>
                                    <p:cond delay="0"/>
                                  </p:stCondLst>
                                  <p:childTnLst>
                                    <p:set>
                                      <p:cBhvr>
                                        <p:cTn id="77" dur="1" fill="hold">
                                          <p:stCondLst>
                                            <p:cond delay="0"/>
                                          </p:stCondLst>
                                        </p:cTn>
                                        <p:tgtEl>
                                          <p:spTgt spid="135190"/>
                                        </p:tgtEl>
                                        <p:attrNameLst>
                                          <p:attrName>style.visibility</p:attrName>
                                        </p:attrNameLst>
                                      </p:cBhvr>
                                      <p:to>
                                        <p:strVal val="visible"/>
                                      </p:to>
                                    </p:set>
                                    <p:anim calcmode="lin" valueType="num">
                                      <p:cBhvr>
                                        <p:cTn id="78" dur="1000" fill="hold"/>
                                        <p:tgtEl>
                                          <p:spTgt spid="135190"/>
                                        </p:tgtEl>
                                        <p:attrNameLst>
                                          <p:attrName>ppt_w</p:attrName>
                                        </p:attrNameLst>
                                      </p:cBhvr>
                                      <p:tavLst>
                                        <p:tav tm="0">
                                          <p:val>
                                            <p:strVal val="#ppt_w*0.70"/>
                                          </p:val>
                                        </p:tav>
                                        <p:tav tm="100000">
                                          <p:val>
                                            <p:strVal val="#ppt_w"/>
                                          </p:val>
                                        </p:tav>
                                      </p:tavLst>
                                    </p:anim>
                                    <p:anim calcmode="lin" valueType="num">
                                      <p:cBhvr>
                                        <p:cTn id="79" dur="1000" fill="hold"/>
                                        <p:tgtEl>
                                          <p:spTgt spid="135190"/>
                                        </p:tgtEl>
                                        <p:attrNameLst>
                                          <p:attrName>ppt_h</p:attrName>
                                        </p:attrNameLst>
                                      </p:cBhvr>
                                      <p:tavLst>
                                        <p:tav tm="0">
                                          <p:val>
                                            <p:strVal val="#ppt_h"/>
                                          </p:val>
                                        </p:tav>
                                        <p:tav tm="100000">
                                          <p:val>
                                            <p:strVal val="#ppt_h"/>
                                          </p:val>
                                        </p:tav>
                                      </p:tavLst>
                                    </p:anim>
                                    <p:animEffect transition="in" filter="fade">
                                      <p:cBhvr>
                                        <p:cTn id="80" dur="1000"/>
                                        <p:tgtEl>
                                          <p:spTgt spid="135190"/>
                                        </p:tgtEl>
                                      </p:cBhvr>
                                    </p:animEffect>
                                  </p:childTnLst>
                                </p:cTn>
                              </p:par>
                              <p:par>
                                <p:cTn id="81" presetID="9" presetClass="exit" presetSubtype="0" fill="hold" nodeType="withEffect">
                                  <p:stCondLst>
                                    <p:cond delay="0"/>
                                  </p:stCondLst>
                                  <p:childTnLst>
                                    <p:animEffect transition="out" filter="dissolve">
                                      <p:cBhvr>
                                        <p:cTn id="82" dur="500"/>
                                        <p:tgtEl>
                                          <p:spTgt spid="135212"/>
                                        </p:tgtEl>
                                      </p:cBhvr>
                                    </p:animEffect>
                                    <p:set>
                                      <p:cBhvr>
                                        <p:cTn id="83" dur="1" fill="hold">
                                          <p:stCondLst>
                                            <p:cond delay="499"/>
                                          </p:stCondLst>
                                        </p:cTn>
                                        <p:tgtEl>
                                          <p:spTgt spid="135212"/>
                                        </p:tgtEl>
                                        <p:attrNameLst>
                                          <p:attrName>style.visibility</p:attrName>
                                        </p:attrNameLst>
                                      </p:cBhvr>
                                      <p:to>
                                        <p:strVal val="hidden"/>
                                      </p:to>
                                    </p:set>
                                  </p:childTnLst>
                                </p:cTn>
                              </p:par>
                            </p:childTnLst>
                          </p:cTn>
                        </p:par>
                      </p:childTnLst>
                    </p:cTn>
                  </p:par>
                  <p:par>
                    <p:cTn id="84" fill="hold">
                      <p:stCondLst>
                        <p:cond delay="indefinite"/>
                      </p:stCondLst>
                      <p:childTnLst>
                        <p:par>
                          <p:cTn id="85" fill="hold">
                            <p:stCondLst>
                              <p:cond delay="0"/>
                            </p:stCondLst>
                            <p:childTnLst>
                              <p:par>
                                <p:cTn id="86" presetID="55" presetClass="entr" presetSubtype="0" fill="hold" grpId="0" nodeType="clickEffect">
                                  <p:stCondLst>
                                    <p:cond delay="0"/>
                                  </p:stCondLst>
                                  <p:childTnLst>
                                    <p:set>
                                      <p:cBhvr>
                                        <p:cTn id="87" dur="1" fill="hold">
                                          <p:stCondLst>
                                            <p:cond delay="0"/>
                                          </p:stCondLst>
                                        </p:cTn>
                                        <p:tgtEl>
                                          <p:spTgt spid="135195"/>
                                        </p:tgtEl>
                                        <p:attrNameLst>
                                          <p:attrName>style.visibility</p:attrName>
                                        </p:attrNameLst>
                                      </p:cBhvr>
                                      <p:to>
                                        <p:strVal val="visible"/>
                                      </p:to>
                                    </p:set>
                                    <p:anim calcmode="lin" valueType="num">
                                      <p:cBhvr>
                                        <p:cTn id="88" dur="1000" fill="hold"/>
                                        <p:tgtEl>
                                          <p:spTgt spid="135195"/>
                                        </p:tgtEl>
                                        <p:attrNameLst>
                                          <p:attrName>ppt_w</p:attrName>
                                        </p:attrNameLst>
                                      </p:cBhvr>
                                      <p:tavLst>
                                        <p:tav tm="0">
                                          <p:val>
                                            <p:strVal val="#ppt_w*0.70"/>
                                          </p:val>
                                        </p:tav>
                                        <p:tav tm="100000">
                                          <p:val>
                                            <p:strVal val="#ppt_w"/>
                                          </p:val>
                                        </p:tav>
                                      </p:tavLst>
                                    </p:anim>
                                    <p:anim calcmode="lin" valueType="num">
                                      <p:cBhvr>
                                        <p:cTn id="89" dur="1000" fill="hold"/>
                                        <p:tgtEl>
                                          <p:spTgt spid="135195"/>
                                        </p:tgtEl>
                                        <p:attrNameLst>
                                          <p:attrName>ppt_h</p:attrName>
                                        </p:attrNameLst>
                                      </p:cBhvr>
                                      <p:tavLst>
                                        <p:tav tm="0">
                                          <p:val>
                                            <p:strVal val="#ppt_h"/>
                                          </p:val>
                                        </p:tav>
                                        <p:tav tm="100000">
                                          <p:val>
                                            <p:strVal val="#ppt_h"/>
                                          </p:val>
                                        </p:tav>
                                      </p:tavLst>
                                    </p:anim>
                                    <p:animEffect transition="in" filter="fade">
                                      <p:cBhvr>
                                        <p:cTn id="90" dur="1000"/>
                                        <p:tgtEl>
                                          <p:spTgt spid="135195"/>
                                        </p:tgtEl>
                                      </p:cBhvr>
                                    </p:animEffect>
                                  </p:childTnLst>
                                </p:cTn>
                              </p:par>
                            </p:childTnLst>
                          </p:cTn>
                        </p:par>
                      </p:childTnLst>
                    </p:cTn>
                  </p:par>
                  <p:par>
                    <p:cTn id="91" fill="hold">
                      <p:stCondLst>
                        <p:cond delay="indefinite"/>
                      </p:stCondLst>
                      <p:childTnLst>
                        <p:par>
                          <p:cTn id="92" fill="hold">
                            <p:stCondLst>
                              <p:cond delay="0"/>
                            </p:stCondLst>
                            <p:childTnLst>
                              <p:par>
                                <p:cTn id="93" presetID="53" presetClass="entr" presetSubtype="0" fill="hold" grpId="0" nodeType="clickEffect">
                                  <p:stCondLst>
                                    <p:cond delay="0"/>
                                  </p:stCondLst>
                                  <p:childTnLst>
                                    <p:set>
                                      <p:cBhvr>
                                        <p:cTn id="94" dur="1" fill="hold">
                                          <p:stCondLst>
                                            <p:cond delay="0"/>
                                          </p:stCondLst>
                                        </p:cTn>
                                        <p:tgtEl>
                                          <p:spTgt spid="135191"/>
                                        </p:tgtEl>
                                        <p:attrNameLst>
                                          <p:attrName>style.visibility</p:attrName>
                                        </p:attrNameLst>
                                      </p:cBhvr>
                                      <p:to>
                                        <p:strVal val="visible"/>
                                      </p:to>
                                    </p:set>
                                    <p:anim calcmode="lin" valueType="num">
                                      <p:cBhvr>
                                        <p:cTn id="95" dur="1000" fill="hold"/>
                                        <p:tgtEl>
                                          <p:spTgt spid="135191"/>
                                        </p:tgtEl>
                                        <p:attrNameLst>
                                          <p:attrName>ppt_w</p:attrName>
                                        </p:attrNameLst>
                                      </p:cBhvr>
                                      <p:tavLst>
                                        <p:tav tm="0">
                                          <p:val>
                                            <p:fltVal val="0"/>
                                          </p:val>
                                        </p:tav>
                                        <p:tav tm="100000">
                                          <p:val>
                                            <p:strVal val="#ppt_w"/>
                                          </p:val>
                                        </p:tav>
                                      </p:tavLst>
                                    </p:anim>
                                    <p:anim calcmode="lin" valueType="num">
                                      <p:cBhvr>
                                        <p:cTn id="96" dur="1000" fill="hold"/>
                                        <p:tgtEl>
                                          <p:spTgt spid="135191"/>
                                        </p:tgtEl>
                                        <p:attrNameLst>
                                          <p:attrName>ppt_h</p:attrName>
                                        </p:attrNameLst>
                                      </p:cBhvr>
                                      <p:tavLst>
                                        <p:tav tm="0">
                                          <p:val>
                                            <p:fltVal val="0"/>
                                          </p:val>
                                        </p:tav>
                                        <p:tav tm="100000">
                                          <p:val>
                                            <p:strVal val="#ppt_h"/>
                                          </p:val>
                                        </p:tav>
                                      </p:tavLst>
                                    </p:anim>
                                    <p:animEffect transition="in" filter="fade">
                                      <p:cBhvr>
                                        <p:cTn id="97" dur="1000"/>
                                        <p:tgtEl>
                                          <p:spTgt spid="135191"/>
                                        </p:tgtEl>
                                      </p:cBhvr>
                                    </p:animEffect>
                                  </p:childTnLst>
                                </p:cTn>
                              </p:par>
                              <p:par>
                                <p:cTn id="98" presetID="53" presetClass="entr" presetSubtype="0" fill="hold" grpId="0" nodeType="withEffect">
                                  <p:stCondLst>
                                    <p:cond delay="0"/>
                                  </p:stCondLst>
                                  <p:childTnLst>
                                    <p:set>
                                      <p:cBhvr>
                                        <p:cTn id="99" dur="1" fill="hold">
                                          <p:stCondLst>
                                            <p:cond delay="0"/>
                                          </p:stCondLst>
                                        </p:cTn>
                                        <p:tgtEl>
                                          <p:spTgt spid="135193"/>
                                        </p:tgtEl>
                                        <p:attrNameLst>
                                          <p:attrName>style.visibility</p:attrName>
                                        </p:attrNameLst>
                                      </p:cBhvr>
                                      <p:to>
                                        <p:strVal val="visible"/>
                                      </p:to>
                                    </p:set>
                                    <p:anim calcmode="lin" valueType="num">
                                      <p:cBhvr>
                                        <p:cTn id="100" dur="1000" fill="hold"/>
                                        <p:tgtEl>
                                          <p:spTgt spid="135193"/>
                                        </p:tgtEl>
                                        <p:attrNameLst>
                                          <p:attrName>ppt_w</p:attrName>
                                        </p:attrNameLst>
                                      </p:cBhvr>
                                      <p:tavLst>
                                        <p:tav tm="0">
                                          <p:val>
                                            <p:fltVal val="0"/>
                                          </p:val>
                                        </p:tav>
                                        <p:tav tm="100000">
                                          <p:val>
                                            <p:strVal val="#ppt_w"/>
                                          </p:val>
                                        </p:tav>
                                      </p:tavLst>
                                    </p:anim>
                                    <p:anim calcmode="lin" valueType="num">
                                      <p:cBhvr>
                                        <p:cTn id="101" dur="1000" fill="hold"/>
                                        <p:tgtEl>
                                          <p:spTgt spid="135193"/>
                                        </p:tgtEl>
                                        <p:attrNameLst>
                                          <p:attrName>ppt_h</p:attrName>
                                        </p:attrNameLst>
                                      </p:cBhvr>
                                      <p:tavLst>
                                        <p:tav tm="0">
                                          <p:val>
                                            <p:fltVal val="0"/>
                                          </p:val>
                                        </p:tav>
                                        <p:tav tm="100000">
                                          <p:val>
                                            <p:strVal val="#ppt_h"/>
                                          </p:val>
                                        </p:tav>
                                      </p:tavLst>
                                    </p:anim>
                                    <p:animEffect transition="in" filter="fade">
                                      <p:cBhvr>
                                        <p:cTn id="102" dur="1000"/>
                                        <p:tgtEl>
                                          <p:spTgt spid="135193"/>
                                        </p:tgtEl>
                                      </p:cBhvr>
                                    </p:animEffect>
                                  </p:childTnLst>
                                </p:cTn>
                              </p:par>
                            </p:childTnLst>
                          </p:cTn>
                        </p:par>
                      </p:childTnLst>
                    </p:cTn>
                  </p:par>
                  <p:par>
                    <p:cTn id="103" fill="hold">
                      <p:stCondLst>
                        <p:cond delay="indefinite"/>
                      </p:stCondLst>
                      <p:childTnLst>
                        <p:par>
                          <p:cTn id="104" fill="hold">
                            <p:stCondLst>
                              <p:cond delay="0"/>
                            </p:stCondLst>
                            <p:childTnLst>
                              <p:par>
                                <p:cTn id="105" presetID="53" presetClass="entr" presetSubtype="0" fill="hold" grpId="0" nodeType="clickEffect">
                                  <p:stCondLst>
                                    <p:cond delay="0"/>
                                  </p:stCondLst>
                                  <p:childTnLst>
                                    <p:set>
                                      <p:cBhvr>
                                        <p:cTn id="106" dur="1" fill="hold">
                                          <p:stCondLst>
                                            <p:cond delay="0"/>
                                          </p:stCondLst>
                                        </p:cTn>
                                        <p:tgtEl>
                                          <p:spTgt spid="135192"/>
                                        </p:tgtEl>
                                        <p:attrNameLst>
                                          <p:attrName>style.visibility</p:attrName>
                                        </p:attrNameLst>
                                      </p:cBhvr>
                                      <p:to>
                                        <p:strVal val="visible"/>
                                      </p:to>
                                    </p:set>
                                    <p:anim calcmode="lin" valueType="num">
                                      <p:cBhvr>
                                        <p:cTn id="107" dur="1000" fill="hold"/>
                                        <p:tgtEl>
                                          <p:spTgt spid="135192"/>
                                        </p:tgtEl>
                                        <p:attrNameLst>
                                          <p:attrName>ppt_w</p:attrName>
                                        </p:attrNameLst>
                                      </p:cBhvr>
                                      <p:tavLst>
                                        <p:tav tm="0">
                                          <p:val>
                                            <p:fltVal val="0"/>
                                          </p:val>
                                        </p:tav>
                                        <p:tav tm="100000">
                                          <p:val>
                                            <p:strVal val="#ppt_w"/>
                                          </p:val>
                                        </p:tav>
                                      </p:tavLst>
                                    </p:anim>
                                    <p:anim calcmode="lin" valueType="num">
                                      <p:cBhvr>
                                        <p:cTn id="108" dur="1000" fill="hold"/>
                                        <p:tgtEl>
                                          <p:spTgt spid="135192"/>
                                        </p:tgtEl>
                                        <p:attrNameLst>
                                          <p:attrName>ppt_h</p:attrName>
                                        </p:attrNameLst>
                                      </p:cBhvr>
                                      <p:tavLst>
                                        <p:tav tm="0">
                                          <p:val>
                                            <p:fltVal val="0"/>
                                          </p:val>
                                        </p:tav>
                                        <p:tav tm="100000">
                                          <p:val>
                                            <p:strVal val="#ppt_h"/>
                                          </p:val>
                                        </p:tav>
                                      </p:tavLst>
                                    </p:anim>
                                    <p:animEffect transition="in" filter="fade">
                                      <p:cBhvr>
                                        <p:cTn id="109" dur="1000"/>
                                        <p:tgtEl>
                                          <p:spTgt spid="135192"/>
                                        </p:tgtEl>
                                      </p:cBhvr>
                                    </p:animEffect>
                                  </p:childTnLst>
                                </p:cTn>
                              </p:par>
                              <p:par>
                                <p:cTn id="110" presetID="53" presetClass="entr" presetSubtype="0" fill="hold" grpId="0" nodeType="withEffect">
                                  <p:stCondLst>
                                    <p:cond delay="0"/>
                                  </p:stCondLst>
                                  <p:childTnLst>
                                    <p:set>
                                      <p:cBhvr>
                                        <p:cTn id="111" dur="1" fill="hold">
                                          <p:stCondLst>
                                            <p:cond delay="0"/>
                                          </p:stCondLst>
                                        </p:cTn>
                                        <p:tgtEl>
                                          <p:spTgt spid="135194"/>
                                        </p:tgtEl>
                                        <p:attrNameLst>
                                          <p:attrName>style.visibility</p:attrName>
                                        </p:attrNameLst>
                                      </p:cBhvr>
                                      <p:to>
                                        <p:strVal val="visible"/>
                                      </p:to>
                                    </p:set>
                                    <p:anim calcmode="lin" valueType="num">
                                      <p:cBhvr>
                                        <p:cTn id="112" dur="1000" fill="hold"/>
                                        <p:tgtEl>
                                          <p:spTgt spid="135194"/>
                                        </p:tgtEl>
                                        <p:attrNameLst>
                                          <p:attrName>ppt_w</p:attrName>
                                        </p:attrNameLst>
                                      </p:cBhvr>
                                      <p:tavLst>
                                        <p:tav tm="0">
                                          <p:val>
                                            <p:fltVal val="0"/>
                                          </p:val>
                                        </p:tav>
                                        <p:tav tm="100000">
                                          <p:val>
                                            <p:strVal val="#ppt_w"/>
                                          </p:val>
                                        </p:tav>
                                      </p:tavLst>
                                    </p:anim>
                                    <p:anim calcmode="lin" valueType="num">
                                      <p:cBhvr>
                                        <p:cTn id="113" dur="1000" fill="hold"/>
                                        <p:tgtEl>
                                          <p:spTgt spid="135194"/>
                                        </p:tgtEl>
                                        <p:attrNameLst>
                                          <p:attrName>ppt_h</p:attrName>
                                        </p:attrNameLst>
                                      </p:cBhvr>
                                      <p:tavLst>
                                        <p:tav tm="0">
                                          <p:val>
                                            <p:fltVal val="0"/>
                                          </p:val>
                                        </p:tav>
                                        <p:tav tm="100000">
                                          <p:val>
                                            <p:strVal val="#ppt_h"/>
                                          </p:val>
                                        </p:tav>
                                      </p:tavLst>
                                    </p:anim>
                                    <p:animEffect transition="in" filter="fade">
                                      <p:cBhvr>
                                        <p:cTn id="114" dur="1000"/>
                                        <p:tgtEl>
                                          <p:spTgt spid="135194"/>
                                        </p:tgtEl>
                                      </p:cBhvr>
                                    </p:animEffect>
                                  </p:childTnLst>
                                </p:cTn>
                              </p:par>
                            </p:childTnLst>
                          </p:cTn>
                        </p:par>
                      </p:childTnLst>
                    </p:cTn>
                  </p:par>
                  <p:par>
                    <p:cTn id="115" fill="hold">
                      <p:stCondLst>
                        <p:cond delay="indefinite"/>
                      </p:stCondLst>
                      <p:childTnLst>
                        <p:par>
                          <p:cTn id="116" fill="hold">
                            <p:stCondLst>
                              <p:cond delay="0"/>
                            </p:stCondLst>
                            <p:childTnLst>
                              <p:par>
                                <p:cTn id="117" presetID="53" presetClass="entr" presetSubtype="0" fill="hold" grpId="0" nodeType="clickEffect">
                                  <p:stCondLst>
                                    <p:cond delay="0"/>
                                  </p:stCondLst>
                                  <p:childTnLst>
                                    <p:set>
                                      <p:cBhvr>
                                        <p:cTn id="118" dur="1" fill="hold">
                                          <p:stCondLst>
                                            <p:cond delay="0"/>
                                          </p:stCondLst>
                                        </p:cTn>
                                        <p:tgtEl>
                                          <p:spTgt spid="135197"/>
                                        </p:tgtEl>
                                        <p:attrNameLst>
                                          <p:attrName>style.visibility</p:attrName>
                                        </p:attrNameLst>
                                      </p:cBhvr>
                                      <p:to>
                                        <p:strVal val="visible"/>
                                      </p:to>
                                    </p:set>
                                    <p:anim calcmode="lin" valueType="num">
                                      <p:cBhvr>
                                        <p:cTn id="119" dur="1000" fill="hold"/>
                                        <p:tgtEl>
                                          <p:spTgt spid="135197"/>
                                        </p:tgtEl>
                                        <p:attrNameLst>
                                          <p:attrName>ppt_w</p:attrName>
                                        </p:attrNameLst>
                                      </p:cBhvr>
                                      <p:tavLst>
                                        <p:tav tm="0">
                                          <p:val>
                                            <p:fltVal val="0"/>
                                          </p:val>
                                        </p:tav>
                                        <p:tav tm="100000">
                                          <p:val>
                                            <p:strVal val="#ppt_w"/>
                                          </p:val>
                                        </p:tav>
                                      </p:tavLst>
                                    </p:anim>
                                    <p:anim calcmode="lin" valueType="num">
                                      <p:cBhvr>
                                        <p:cTn id="120" dur="1000" fill="hold"/>
                                        <p:tgtEl>
                                          <p:spTgt spid="135197"/>
                                        </p:tgtEl>
                                        <p:attrNameLst>
                                          <p:attrName>ppt_h</p:attrName>
                                        </p:attrNameLst>
                                      </p:cBhvr>
                                      <p:tavLst>
                                        <p:tav tm="0">
                                          <p:val>
                                            <p:fltVal val="0"/>
                                          </p:val>
                                        </p:tav>
                                        <p:tav tm="100000">
                                          <p:val>
                                            <p:strVal val="#ppt_h"/>
                                          </p:val>
                                        </p:tav>
                                      </p:tavLst>
                                    </p:anim>
                                    <p:animEffect transition="in" filter="fade">
                                      <p:cBhvr>
                                        <p:cTn id="121" dur="1000"/>
                                        <p:tgtEl>
                                          <p:spTgt spid="135197"/>
                                        </p:tgtEl>
                                      </p:cBhvr>
                                    </p:animEffect>
                                  </p:childTnLst>
                                </p:cTn>
                              </p:par>
                            </p:childTnLst>
                          </p:cTn>
                        </p:par>
                      </p:childTnLst>
                    </p:cTn>
                  </p:par>
                  <p:par>
                    <p:cTn id="122" fill="hold">
                      <p:stCondLst>
                        <p:cond delay="indefinite"/>
                      </p:stCondLst>
                      <p:childTnLst>
                        <p:par>
                          <p:cTn id="123" fill="hold">
                            <p:stCondLst>
                              <p:cond delay="0"/>
                            </p:stCondLst>
                            <p:childTnLst>
                              <p:par>
                                <p:cTn id="124" presetID="53" presetClass="entr" presetSubtype="0" fill="hold" grpId="1" nodeType="clickEffect">
                                  <p:stCondLst>
                                    <p:cond delay="0"/>
                                  </p:stCondLst>
                                  <p:childTnLst>
                                    <p:set>
                                      <p:cBhvr>
                                        <p:cTn id="125" dur="1" fill="hold">
                                          <p:stCondLst>
                                            <p:cond delay="0"/>
                                          </p:stCondLst>
                                        </p:cTn>
                                        <p:tgtEl>
                                          <p:spTgt spid="135186"/>
                                        </p:tgtEl>
                                        <p:attrNameLst>
                                          <p:attrName>style.visibility</p:attrName>
                                        </p:attrNameLst>
                                      </p:cBhvr>
                                      <p:to>
                                        <p:strVal val="visible"/>
                                      </p:to>
                                    </p:set>
                                    <p:anim calcmode="lin" valueType="num">
                                      <p:cBhvr>
                                        <p:cTn id="126" dur="1000" fill="hold"/>
                                        <p:tgtEl>
                                          <p:spTgt spid="135186"/>
                                        </p:tgtEl>
                                        <p:attrNameLst>
                                          <p:attrName>ppt_w</p:attrName>
                                        </p:attrNameLst>
                                      </p:cBhvr>
                                      <p:tavLst>
                                        <p:tav tm="0">
                                          <p:val>
                                            <p:fltVal val="0"/>
                                          </p:val>
                                        </p:tav>
                                        <p:tav tm="100000">
                                          <p:val>
                                            <p:strVal val="#ppt_w"/>
                                          </p:val>
                                        </p:tav>
                                      </p:tavLst>
                                    </p:anim>
                                    <p:anim calcmode="lin" valueType="num">
                                      <p:cBhvr>
                                        <p:cTn id="127" dur="1000" fill="hold"/>
                                        <p:tgtEl>
                                          <p:spTgt spid="135186"/>
                                        </p:tgtEl>
                                        <p:attrNameLst>
                                          <p:attrName>ppt_h</p:attrName>
                                        </p:attrNameLst>
                                      </p:cBhvr>
                                      <p:tavLst>
                                        <p:tav tm="0">
                                          <p:val>
                                            <p:fltVal val="0"/>
                                          </p:val>
                                        </p:tav>
                                        <p:tav tm="100000">
                                          <p:val>
                                            <p:strVal val="#ppt_h"/>
                                          </p:val>
                                        </p:tav>
                                      </p:tavLst>
                                    </p:anim>
                                    <p:animEffect transition="in" filter="fade">
                                      <p:cBhvr>
                                        <p:cTn id="128" dur="1000"/>
                                        <p:tgtEl>
                                          <p:spTgt spid="135186"/>
                                        </p:tgtEl>
                                      </p:cBhvr>
                                    </p:animEffect>
                                  </p:childTnLst>
                                </p:cTn>
                              </p:par>
                              <p:par>
                                <p:cTn id="129" presetID="53" presetClass="entr" presetSubtype="0" fill="hold" nodeType="withEffect">
                                  <p:stCondLst>
                                    <p:cond delay="0"/>
                                  </p:stCondLst>
                                  <p:childTnLst>
                                    <p:set>
                                      <p:cBhvr>
                                        <p:cTn id="130" dur="1" fill="hold">
                                          <p:stCondLst>
                                            <p:cond delay="0"/>
                                          </p:stCondLst>
                                        </p:cTn>
                                        <p:tgtEl>
                                          <p:spTgt spid="135208"/>
                                        </p:tgtEl>
                                        <p:attrNameLst>
                                          <p:attrName>style.visibility</p:attrName>
                                        </p:attrNameLst>
                                      </p:cBhvr>
                                      <p:to>
                                        <p:strVal val="visible"/>
                                      </p:to>
                                    </p:set>
                                    <p:anim calcmode="lin" valueType="num">
                                      <p:cBhvr>
                                        <p:cTn id="131" dur="1000" fill="hold"/>
                                        <p:tgtEl>
                                          <p:spTgt spid="135208"/>
                                        </p:tgtEl>
                                        <p:attrNameLst>
                                          <p:attrName>ppt_w</p:attrName>
                                        </p:attrNameLst>
                                      </p:cBhvr>
                                      <p:tavLst>
                                        <p:tav tm="0">
                                          <p:val>
                                            <p:fltVal val="0"/>
                                          </p:val>
                                        </p:tav>
                                        <p:tav tm="100000">
                                          <p:val>
                                            <p:strVal val="#ppt_w"/>
                                          </p:val>
                                        </p:tav>
                                      </p:tavLst>
                                    </p:anim>
                                    <p:anim calcmode="lin" valueType="num">
                                      <p:cBhvr>
                                        <p:cTn id="132" dur="1000" fill="hold"/>
                                        <p:tgtEl>
                                          <p:spTgt spid="135208"/>
                                        </p:tgtEl>
                                        <p:attrNameLst>
                                          <p:attrName>ppt_h</p:attrName>
                                        </p:attrNameLst>
                                      </p:cBhvr>
                                      <p:tavLst>
                                        <p:tav tm="0">
                                          <p:val>
                                            <p:fltVal val="0"/>
                                          </p:val>
                                        </p:tav>
                                        <p:tav tm="100000">
                                          <p:val>
                                            <p:strVal val="#ppt_h"/>
                                          </p:val>
                                        </p:tav>
                                      </p:tavLst>
                                    </p:anim>
                                    <p:animEffect transition="in" filter="fade">
                                      <p:cBhvr>
                                        <p:cTn id="133" dur="1000"/>
                                        <p:tgtEl>
                                          <p:spTgt spid="135208"/>
                                        </p:tgtEl>
                                      </p:cBhvr>
                                    </p:animEffect>
                                  </p:childTnLst>
                                </p:cTn>
                              </p:par>
                            </p:childTnLst>
                          </p:cTn>
                        </p:par>
                      </p:childTnLst>
                    </p:cTn>
                  </p:par>
                  <p:par>
                    <p:cTn id="134" fill="hold">
                      <p:stCondLst>
                        <p:cond delay="indefinite"/>
                      </p:stCondLst>
                      <p:childTnLst>
                        <p:par>
                          <p:cTn id="135" fill="hold">
                            <p:stCondLst>
                              <p:cond delay="0"/>
                            </p:stCondLst>
                            <p:childTnLst>
                              <p:par>
                                <p:cTn id="136" presetID="53" presetClass="entr" presetSubtype="0" fill="hold" grpId="0" nodeType="clickEffect">
                                  <p:stCondLst>
                                    <p:cond delay="0"/>
                                  </p:stCondLst>
                                  <p:childTnLst>
                                    <p:set>
                                      <p:cBhvr>
                                        <p:cTn id="137" dur="1" fill="hold">
                                          <p:stCondLst>
                                            <p:cond delay="0"/>
                                          </p:stCondLst>
                                        </p:cTn>
                                        <p:tgtEl>
                                          <p:spTgt spid="135185"/>
                                        </p:tgtEl>
                                        <p:attrNameLst>
                                          <p:attrName>style.visibility</p:attrName>
                                        </p:attrNameLst>
                                      </p:cBhvr>
                                      <p:to>
                                        <p:strVal val="visible"/>
                                      </p:to>
                                    </p:set>
                                    <p:anim calcmode="lin" valueType="num">
                                      <p:cBhvr>
                                        <p:cTn id="138" dur="1000" fill="hold"/>
                                        <p:tgtEl>
                                          <p:spTgt spid="135185"/>
                                        </p:tgtEl>
                                        <p:attrNameLst>
                                          <p:attrName>ppt_w</p:attrName>
                                        </p:attrNameLst>
                                      </p:cBhvr>
                                      <p:tavLst>
                                        <p:tav tm="0">
                                          <p:val>
                                            <p:fltVal val="0"/>
                                          </p:val>
                                        </p:tav>
                                        <p:tav tm="100000">
                                          <p:val>
                                            <p:strVal val="#ppt_w"/>
                                          </p:val>
                                        </p:tav>
                                      </p:tavLst>
                                    </p:anim>
                                    <p:anim calcmode="lin" valueType="num">
                                      <p:cBhvr>
                                        <p:cTn id="139" dur="1000" fill="hold"/>
                                        <p:tgtEl>
                                          <p:spTgt spid="135185"/>
                                        </p:tgtEl>
                                        <p:attrNameLst>
                                          <p:attrName>ppt_h</p:attrName>
                                        </p:attrNameLst>
                                      </p:cBhvr>
                                      <p:tavLst>
                                        <p:tav tm="0">
                                          <p:val>
                                            <p:fltVal val="0"/>
                                          </p:val>
                                        </p:tav>
                                        <p:tav tm="100000">
                                          <p:val>
                                            <p:strVal val="#ppt_h"/>
                                          </p:val>
                                        </p:tav>
                                      </p:tavLst>
                                    </p:anim>
                                    <p:animEffect transition="in" filter="fade">
                                      <p:cBhvr>
                                        <p:cTn id="140" dur="1000"/>
                                        <p:tgtEl>
                                          <p:spTgt spid="135185"/>
                                        </p:tgtEl>
                                      </p:cBhvr>
                                    </p:animEffect>
                                  </p:childTnLst>
                                </p:cTn>
                              </p:par>
                              <p:par>
                                <p:cTn id="141" presetID="53" presetClass="entr" presetSubtype="0" fill="hold" nodeType="withEffect">
                                  <p:stCondLst>
                                    <p:cond delay="0"/>
                                  </p:stCondLst>
                                  <p:childTnLst>
                                    <p:set>
                                      <p:cBhvr>
                                        <p:cTn id="142" dur="1" fill="hold">
                                          <p:stCondLst>
                                            <p:cond delay="0"/>
                                          </p:stCondLst>
                                        </p:cTn>
                                        <p:tgtEl>
                                          <p:spTgt spid="135209"/>
                                        </p:tgtEl>
                                        <p:attrNameLst>
                                          <p:attrName>style.visibility</p:attrName>
                                        </p:attrNameLst>
                                      </p:cBhvr>
                                      <p:to>
                                        <p:strVal val="visible"/>
                                      </p:to>
                                    </p:set>
                                    <p:anim calcmode="lin" valueType="num">
                                      <p:cBhvr>
                                        <p:cTn id="143" dur="1000" fill="hold"/>
                                        <p:tgtEl>
                                          <p:spTgt spid="135209"/>
                                        </p:tgtEl>
                                        <p:attrNameLst>
                                          <p:attrName>ppt_w</p:attrName>
                                        </p:attrNameLst>
                                      </p:cBhvr>
                                      <p:tavLst>
                                        <p:tav tm="0">
                                          <p:val>
                                            <p:fltVal val="0"/>
                                          </p:val>
                                        </p:tav>
                                        <p:tav tm="100000">
                                          <p:val>
                                            <p:strVal val="#ppt_w"/>
                                          </p:val>
                                        </p:tav>
                                      </p:tavLst>
                                    </p:anim>
                                    <p:anim calcmode="lin" valueType="num">
                                      <p:cBhvr>
                                        <p:cTn id="144" dur="1000" fill="hold"/>
                                        <p:tgtEl>
                                          <p:spTgt spid="135209"/>
                                        </p:tgtEl>
                                        <p:attrNameLst>
                                          <p:attrName>ppt_h</p:attrName>
                                        </p:attrNameLst>
                                      </p:cBhvr>
                                      <p:tavLst>
                                        <p:tav tm="0">
                                          <p:val>
                                            <p:fltVal val="0"/>
                                          </p:val>
                                        </p:tav>
                                        <p:tav tm="100000">
                                          <p:val>
                                            <p:strVal val="#ppt_h"/>
                                          </p:val>
                                        </p:tav>
                                      </p:tavLst>
                                    </p:anim>
                                    <p:animEffect transition="in" filter="fade">
                                      <p:cBhvr>
                                        <p:cTn id="145" dur="1000"/>
                                        <p:tgtEl>
                                          <p:spTgt spid="135209"/>
                                        </p:tgtEl>
                                      </p:cBhvr>
                                    </p:animEffect>
                                  </p:childTnLst>
                                </p:cTn>
                              </p:par>
                            </p:childTnLst>
                          </p:cTn>
                        </p:par>
                      </p:childTnLst>
                    </p:cTn>
                  </p:par>
                  <p:par>
                    <p:cTn id="146" fill="hold">
                      <p:stCondLst>
                        <p:cond delay="indefinite"/>
                      </p:stCondLst>
                      <p:childTnLst>
                        <p:par>
                          <p:cTn id="147" fill="hold">
                            <p:stCondLst>
                              <p:cond delay="0"/>
                            </p:stCondLst>
                            <p:childTnLst>
                              <p:par>
                                <p:cTn id="148" presetID="9" presetClass="exit" presetSubtype="0" fill="hold" nodeType="clickEffect">
                                  <p:stCondLst>
                                    <p:cond delay="0"/>
                                  </p:stCondLst>
                                  <p:iterate type="lt">
                                    <p:tmPct val="0"/>
                                  </p:iterate>
                                  <p:childTnLst>
                                    <p:animEffect transition="out" filter="dissolve">
                                      <p:cBhvr>
                                        <p:cTn id="149" dur="500"/>
                                        <p:tgtEl>
                                          <p:spTgt spid="135188">
                                            <p:txEl>
                                              <p:pRg st="0" end="0"/>
                                            </p:txEl>
                                          </p:spTgt>
                                        </p:tgtEl>
                                      </p:cBhvr>
                                    </p:animEffect>
                                    <p:set>
                                      <p:cBhvr>
                                        <p:cTn id="150" dur="1" fill="hold">
                                          <p:stCondLst>
                                            <p:cond delay="499"/>
                                          </p:stCondLst>
                                        </p:cTn>
                                        <p:tgtEl>
                                          <p:spTgt spid="135188">
                                            <p:txEl>
                                              <p:pRg st="0" end="0"/>
                                            </p:txEl>
                                          </p:spTgt>
                                        </p:tgtEl>
                                        <p:attrNameLst>
                                          <p:attrName>style.visibility</p:attrName>
                                        </p:attrNameLst>
                                      </p:cBhvr>
                                      <p:to>
                                        <p:strVal val="hidden"/>
                                      </p:to>
                                    </p:set>
                                  </p:childTnLst>
                                </p:cTn>
                              </p:par>
                              <p:par>
                                <p:cTn id="151" presetID="53" presetClass="entr" presetSubtype="0" fill="hold" grpId="1" nodeType="withEffect">
                                  <p:stCondLst>
                                    <p:cond delay="0"/>
                                  </p:stCondLst>
                                  <p:childTnLst>
                                    <p:set>
                                      <p:cBhvr>
                                        <p:cTn id="152" dur="1" fill="hold">
                                          <p:stCondLst>
                                            <p:cond delay="0"/>
                                          </p:stCondLst>
                                        </p:cTn>
                                        <p:tgtEl>
                                          <p:spTgt spid="135211"/>
                                        </p:tgtEl>
                                        <p:attrNameLst>
                                          <p:attrName>style.visibility</p:attrName>
                                        </p:attrNameLst>
                                      </p:cBhvr>
                                      <p:to>
                                        <p:strVal val="visible"/>
                                      </p:to>
                                    </p:set>
                                    <p:anim calcmode="lin" valueType="num">
                                      <p:cBhvr>
                                        <p:cTn id="153" dur="2000" fill="hold"/>
                                        <p:tgtEl>
                                          <p:spTgt spid="135211"/>
                                        </p:tgtEl>
                                        <p:attrNameLst>
                                          <p:attrName>ppt_w</p:attrName>
                                        </p:attrNameLst>
                                      </p:cBhvr>
                                      <p:tavLst>
                                        <p:tav tm="0">
                                          <p:val>
                                            <p:fltVal val="0"/>
                                          </p:val>
                                        </p:tav>
                                        <p:tav tm="100000">
                                          <p:val>
                                            <p:strVal val="#ppt_w"/>
                                          </p:val>
                                        </p:tav>
                                      </p:tavLst>
                                    </p:anim>
                                    <p:anim calcmode="lin" valueType="num">
                                      <p:cBhvr>
                                        <p:cTn id="154" dur="2000" fill="hold"/>
                                        <p:tgtEl>
                                          <p:spTgt spid="135211"/>
                                        </p:tgtEl>
                                        <p:attrNameLst>
                                          <p:attrName>ppt_h</p:attrName>
                                        </p:attrNameLst>
                                      </p:cBhvr>
                                      <p:tavLst>
                                        <p:tav tm="0">
                                          <p:val>
                                            <p:fltVal val="0"/>
                                          </p:val>
                                        </p:tav>
                                        <p:tav tm="100000">
                                          <p:val>
                                            <p:strVal val="#ppt_h"/>
                                          </p:val>
                                        </p:tav>
                                      </p:tavLst>
                                    </p:anim>
                                    <p:animEffect transition="in" filter="fade">
                                      <p:cBhvr>
                                        <p:cTn id="155" dur="2000"/>
                                        <p:tgtEl>
                                          <p:spTgt spid="135211"/>
                                        </p:tgtEl>
                                      </p:cBhvr>
                                    </p:animEffect>
                                  </p:childTnLst>
                                </p:cTn>
                              </p:par>
                            </p:childTnLst>
                          </p:cTn>
                        </p:par>
                      </p:childTnLst>
                    </p:cTn>
                  </p:par>
                  <p:par>
                    <p:cTn id="156" fill="hold">
                      <p:stCondLst>
                        <p:cond delay="indefinite"/>
                      </p:stCondLst>
                      <p:childTnLst>
                        <p:par>
                          <p:cTn id="157" fill="hold">
                            <p:stCondLst>
                              <p:cond delay="0"/>
                            </p:stCondLst>
                            <p:childTnLst>
                              <p:par>
                                <p:cTn id="158" presetID="10" presetClass="exit" presetSubtype="0" fill="hold" grpId="0" nodeType="clickEffect">
                                  <p:stCondLst>
                                    <p:cond delay="0"/>
                                  </p:stCondLst>
                                  <p:childTnLst>
                                    <p:animEffect transition="out" filter="fade">
                                      <p:cBhvr>
                                        <p:cTn id="159" dur="2000"/>
                                        <p:tgtEl>
                                          <p:spTgt spid="135211"/>
                                        </p:tgtEl>
                                      </p:cBhvr>
                                    </p:animEffect>
                                    <p:set>
                                      <p:cBhvr>
                                        <p:cTn id="160" dur="1" fill="hold">
                                          <p:stCondLst>
                                            <p:cond delay="1999"/>
                                          </p:stCondLst>
                                        </p:cTn>
                                        <p:tgtEl>
                                          <p:spTgt spid="135211"/>
                                        </p:tgtEl>
                                        <p:attrNameLst>
                                          <p:attrName>style.visibility</p:attrName>
                                        </p:attrNameLst>
                                      </p:cBhvr>
                                      <p:to>
                                        <p:strVal val="hidden"/>
                                      </p:to>
                                    </p:set>
                                  </p:childTnLst>
                                </p:cTn>
                              </p:par>
                              <p:par>
                                <p:cTn id="161" presetID="53" presetClass="entr" presetSubtype="0" fill="hold" grpId="0" nodeType="withEffect">
                                  <p:stCondLst>
                                    <p:cond delay="0"/>
                                  </p:stCondLst>
                                  <p:childTnLst>
                                    <p:set>
                                      <p:cBhvr>
                                        <p:cTn id="162" dur="1" fill="hold">
                                          <p:stCondLst>
                                            <p:cond delay="0"/>
                                          </p:stCondLst>
                                        </p:cTn>
                                        <p:tgtEl>
                                          <p:spTgt spid="135200"/>
                                        </p:tgtEl>
                                        <p:attrNameLst>
                                          <p:attrName>style.visibility</p:attrName>
                                        </p:attrNameLst>
                                      </p:cBhvr>
                                      <p:to>
                                        <p:strVal val="visible"/>
                                      </p:to>
                                    </p:set>
                                    <p:anim calcmode="lin" valueType="num">
                                      <p:cBhvr>
                                        <p:cTn id="163" dur="2000" fill="hold"/>
                                        <p:tgtEl>
                                          <p:spTgt spid="135200"/>
                                        </p:tgtEl>
                                        <p:attrNameLst>
                                          <p:attrName>ppt_w</p:attrName>
                                        </p:attrNameLst>
                                      </p:cBhvr>
                                      <p:tavLst>
                                        <p:tav tm="0">
                                          <p:val>
                                            <p:fltVal val="0"/>
                                          </p:val>
                                        </p:tav>
                                        <p:tav tm="100000">
                                          <p:val>
                                            <p:strVal val="#ppt_w"/>
                                          </p:val>
                                        </p:tav>
                                      </p:tavLst>
                                    </p:anim>
                                    <p:anim calcmode="lin" valueType="num">
                                      <p:cBhvr>
                                        <p:cTn id="164" dur="2000" fill="hold"/>
                                        <p:tgtEl>
                                          <p:spTgt spid="135200"/>
                                        </p:tgtEl>
                                        <p:attrNameLst>
                                          <p:attrName>ppt_h</p:attrName>
                                        </p:attrNameLst>
                                      </p:cBhvr>
                                      <p:tavLst>
                                        <p:tav tm="0">
                                          <p:val>
                                            <p:fltVal val="0"/>
                                          </p:val>
                                        </p:tav>
                                        <p:tav tm="100000">
                                          <p:val>
                                            <p:strVal val="#ppt_h"/>
                                          </p:val>
                                        </p:tav>
                                      </p:tavLst>
                                    </p:anim>
                                    <p:animEffect transition="in" filter="fade">
                                      <p:cBhvr>
                                        <p:cTn id="165" dur="2000"/>
                                        <p:tgtEl>
                                          <p:spTgt spid="1352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1" grpId="0" build="p"/>
      <p:bldP spid="135178" grpId="0"/>
      <p:bldP spid="135179" grpId="0"/>
      <p:bldP spid="135180" grpId="0"/>
      <p:bldP spid="135181" grpId="0"/>
      <p:bldP spid="135185" grpId="0" animBg="1"/>
      <p:bldP spid="135186" grpId="1" animBg="1"/>
      <p:bldP spid="135187" grpId="0"/>
      <p:bldP spid="135189" grpId="0"/>
      <p:bldP spid="135190" grpId="0"/>
      <p:bldP spid="135191" grpId="0" animBg="1"/>
      <p:bldP spid="135192" grpId="0" animBg="1"/>
      <p:bldP spid="135193" grpId="0"/>
      <p:bldP spid="135194" grpId="0"/>
      <p:bldP spid="135195" grpId="0"/>
      <p:bldP spid="135196" grpId="0"/>
      <p:bldP spid="135197" grpId="0"/>
      <p:bldP spid="135198" grpId="0"/>
      <p:bldP spid="135199" grpId="0"/>
      <p:bldP spid="135200" grpId="0"/>
      <p:bldP spid="135207" grpId="0" animBg="1"/>
      <p:bldP spid="135211" grpId="0"/>
      <p:bldP spid="135211" grpId="1"/>
      <p:bldP spid="135213" grpId="0"/>
      <p:bldP spid="135213" grpId="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Rectangle 2"/>
          <p:cNvSpPr>
            <a:spLocks noGrp="1" noChangeArrowheads="1"/>
          </p:cNvSpPr>
          <p:nvPr>
            <p:ph type="title"/>
          </p:nvPr>
        </p:nvSpPr>
        <p:spPr>
          <a:xfrm>
            <a:off x="1259632" y="555526"/>
            <a:ext cx="8229600" cy="558062"/>
          </a:xfrm>
        </p:spPr>
        <p:txBody>
          <a:bodyPr/>
          <a:lstStyle/>
          <a:p>
            <a:pPr eaLnBrk="1" hangingPunct="1">
              <a:defRPr/>
            </a:pPr>
            <a:r>
              <a:rPr lang="en-CA" sz="3600" dirty="0">
                <a:solidFill>
                  <a:srgbClr val="FFFF00"/>
                </a:solidFill>
                <a:effectLst>
                  <a:outerShdw blurRad="38100" dist="50800" dir="2700000" algn="tl">
                    <a:srgbClr val="000000"/>
                  </a:outerShdw>
                </a:effectLst>
              </a:rPr>
              <a:t>Discussion Questions</a:t>
            </a:r>
          </a:p>
        </p:txBody>
      </p:sp>
      <p:sp>
        <p:nvSpPr>
          <p:cNvPr id="384003" name="Rectangle 3"/>
          <p:cNvSpPr>
            <a:spLocks noGrp="1" noChangeArrowheads="1"/>
          </p:cNvSpPr>
          <p:nvPr>
            <p:ph type="body" idx="1"/>
          </p:nvPr>
        </p:nvSpPr>
        <p:spPr>
          <a:xfrm>
            <a:off x="1259632" y="1203598"/>
            <a:ext cx="6768752" cy="3384376"/>
          </a:xfrm>
        </p:spPr>
        <p:txBody>
          <a:bodyPr/>
          <a:lstStyle/>
          <a:p>
            <a:pPr eaLnBrk="1" hangingPunct="1">
              <a:defRPr/>
            </a:pPr>
            <a:r>
              <a:rPr lang="en-CA" sz="2800" dirty="0">
                <a:effectLst>
                  <a:outerShdw blurRad="38100" dist="63500" dir="2700000" algn="tl">
                    <a:srgbClr val="000000"/>
                  </a:outerShdw>
                </a:effectLst>
              </a:rPr>
              <a:t>Do you know your sins are forgiven?</a:t>
            </a:r>
          </a:p>
          <a:p>
            <a:pPr eaLnBrk="1" hangingPunct="1">
              <a:defRPr/>
            </a:pPr>
            <a:r>
              <a:rPr lang="en-CA" sz="2800" dirty="0">
                <a:effectLst>
                  <a:outerShdw blurRad="38100" dist="63500" dir="2700000" algn="tl">
                    <a:srgbClr val="000000"/>
                  </a:outerShdw>
                </a:effectLst>
              </a:rPr>
              <a:t>Do you know that when Christ died that you died with Him?</a:t>
            </a:r>
          </a:p>
          <a:p>
            <a:pPr eaLnBrk="1" hangingPunct="1">
              <a:defRPr/>
            </a:pPr>
            <a:r>
              <a:rPr lang="en-CA" sz="2800" dirty="0">
                <a:effectLst>
                  <a:outerShdw blurRad="38100" dist="63500" dir="2700000" algn="tl">
                    <a:srgbClr val="000000"/>
                  </a:outerShdw>
                </a:effectLst>
              </a:rPr>
              <a:t>In His death </a:t>
            </a:r>
            <a:r>
              <a:rPr lang="en-CA" sz="2800" dirty="0" smtClean="0">
                <a:effectLst>
                  <a:outerShdw blurRad="38100" dist="63500" dir="2700000" algn="tl">
                    <a:srgbClr val="000000"/>
                  </a:outerShdw>
                </a:effectLst>
              </a:rPr>
              <a:t>did He </a:t>
            </a:r>
            <a:r>
              <a:rPr lang="en-CA" sz="2800" dirty="0">
                <a:effectLst>
                  <a:outerShdw blurRad="38100" dist="63500" dir="2700000" algn="tl">
                    <a:srgbClr val="000000"/>
                  </a:outerShdw>
                </a:effectLst>
              </a:rPr>
              <a:t>include you?</a:t>
            </a:r>
          </a:p>
          <a:p>
            <a:pPr eaLnBrk="1" hangingPunct="1">
              <a:defRPr/>
            </a:pPr>
            <a:r>
              <a:rPr lang="en-CA" sz="2800" dirty="0">
                <a:effectLst>
                  <a:outerShdw blurRad="38100" dist="63500" dir="2700000" algn="tl">
                    <a:srgbClr val="000000"/>
                  </a:outerShdw>
                </a:effectLst>
              </a:rPr>
              <a:t>In His </a:t>
            </a:r>
            <a:r>
              <a:rPr lang="en-CA" sz="2800" dirty="0" smtClean="0">
                <a:effectLst>
                  <a:outerShdw blurRad="38100" dist="63500" dir="2700000" algn="tl">
                    <a:srgbClr val="000000"/>
                  </a:outerShdw>
                </a:effectLst>
              </a:rPr>
              <a:t>resurrection did </a:t>
            </a:r>
            <a:r>
              <a:rPr lang="en-CA" sz="2800" dirty="0">
                <a:effectLst>
                  <a:outerShdw blurRad="38100" dist="63500" dir="2700000" algn="tl">
                    <a:srgbClr val="000000"/>
                  </a:outerShdw>
                </a:effectLst>
              </a:rPr>
              <a:t>He include you?</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8400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grpId="0" nodeType="clickEffect">
                                  <p:stCondLst>
                                    <p:cond delay="0"/>
                                  </p:stCondLst>
                                  <p:childTnLst>
                                    <p:set>
                                      <p:cBhvr>
                                        <p:cTn id="10" dur="1" fill="hold">
                                          <p:stCondLst>
                                            <p:cond delay="0"/>
                                          </p:stCondLst>
                                        </p:cTn>
                                        <p:tgtEl>
                                          <p:spTgt spid="384003">
                                            <p:txEl>
                                              <p:pRg st="0" end="0"/>
                                            </p:txEl>
                                          </p:spTgt>
                                        </p:tgtEl>
                                        <p:attrNameLst>
                                          <p:attrName>style.visibility</p:attrName>
                                        </p:attrNameLst>
                                      </p:cBhvr>
                                      <p:to>
                                        <p:strVal val="visible"/>
                                      </p:to>
                                    </p:set>
                                    <p:anim calcmode="lin" valueType="num">
                                      <p:cBhvr>
                                        <p:cTn id="11" dur="1000" fill="hold"/>
                                        <p:tgtEl>
                                          <p:spTgt spid="384003">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384003">
                                            <p:txEl>
                                              <p:pRg st="0" end="0"/>
                                            </p:txEl>
                                          </p:spTgt>
                                        </p:tgtEl>
                                        <p:attrNameLst>
                                          <p:attrName>ppt_h</p:attrName>
                                        </p:attrNameLst>
                                      </p:cBhvr>
                                      <p:tavLst>
                                        <p:tav tm="0">
                                          <p:val>
                                            <p:fltVal val="0"/>
                                          </p:val>
                                        </p:tav>
                                        <p:tav tm="100000">
                                          <p:val>
                                            <p:strVal val="#ppt_h"/>
                                          </p:val>
                                        </p:tav>
                                      </p:tavLst>
                                    </p:anim>
                                    <p:animEffect transition="in" filter="fade">
                                      <p:cBhvr>
                                        <p:cTn id="13" dur="1000"/>
                                        <p:tgtEl>
                                          <p:spTgt spid="38400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384003">
                                            <p:txEl>
                                              <p:pRg st="1" end="1"/>
                                            </p:txEl>
                                          </p:spTgt>
                                        </p:tgtEl>
                                        <p:attrNameLst>
                                          <p:attrName>style.visibility</p:attrName>
                                        </p:attrNameLst>
                                      </p:cBhvr>
                                      <p:to>
                                        <p:strVal val="visible"/>
                                      </p:to>
                                    </p:set>
                                    <p:anim calcmode="lin" valueType="num">
                                      <p:cBhvr>
                                        <p:cTn id="18" dur="1000" fill="hold"/>
                                        <p:tgtEl>
                                          <p:spTgt spid="384003">
                                            <p:txEl>
                                              <p:pRg st="1" end="1"/>
                                            </p:txEl>
                                          </p:spTgt>
                                        </p:tgtEl>
                                        <p:attrNameLst>
                                          <p:attrName>ppt_w</p:attrName>
                                        </p:attrNameLst>
                                      </p:cBhvr>
                                      <p:tavLst>
                                        <p:tav tm="0">
                                          <p:val>
                                            <p:fltVal val="0"/>
                                          </p:val>
                                        </p:tav>
                                        <p:tav tm="100000">
                                          <p:val>
                                            <p:strVal val="#ppt_w"/>
                                          </p:val>
                                        </p:tav>
                                      </p:tavLst>
                                    </p:anim>
                                    <p:anim calcmode="lin" valueType="num">
                                      <p:cBhvr>
                                        <p:cTn id="19" dur="1000" fill="hold"/>
                                        <p:tgtEl>
                                          <p:spTgt spid="384003">
                                            <p:txEl>
                                              <p:pRg st="1" end="1"/>
                                            </p:txEl>
                                          </p:spTgt>
                                        </p:tgtEl>
                                        <p:attrNameLst>
                                          <p:attrName>ppt_h</p:attrName>
                                        </p:attrNameLst>
                                      </p:cBhvr>
                                      <p:tavLst>
                                        <p:tav tm="0">
                                          <p:val>
                                            <p:fltVal val="0"/>
                                          </p:val>
                                        </p:tav>
                                        <p:tav tm="100000">
                                          <p:val>
                                            <p:strVal val="#ppt_h"/>
                                          </p:val>
                                        </p:tav>
                                      </p:tavLst>
                                    </p:anim>
                                    <p:animEffect transition="in" filter="fade">
                                      <p:cBhvr>
                                        <p:cTn id="20" dur="1000"/>
                                        <p:tgtEl>
                                          <p:spTgt spid="38400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384003">
                                            <p:txEl>
                                              <p:pRg st="2" end="2"/>
                                            </p:txEl>
                                          </p:spTgt>
                                        </p:tgtEl>
                                        <p:attrNameLst>
                                          <p:attrName>style.visibility</p:attrName>
                                        </p:attrNameLst>
                                      </p:cBhvr>
                                      <p:to>
                                        <p:strVal val="visible"/>
                                      </p:to>
                                    </p:set>
                                    <p:anim calcmode="lin" valueType="num">
                                      <p:cBhvr>
                                        <p:cTn id="25" dur="1000" fill="hold"/>
                                        <p:tgtEl>
                                          <p:spTgt spid="384003">
                                            <p:txEl>
                                              <p:pRg st="2" end="2"/>
                                            </p:txEl>
                                          </p:spTgt>
                                        </p:tgtEl>
                                        <p:attrNameLst>
                                          <p:attrName>ppt_w</p:attrName>
                                        </p:attrNameLst>
                                      </p:cBhvr>
                                      <p:tavLst>
                                        <p:tav tm="0">
                                          <p:val>
                                            <p:fltVal val="0"/>
                                          </p:val>
                                        </p:tav>
                                        <p:tav tm="100000">
                                          <p:val>
                                            <p:strVal val="#ppt_w"/>
                                          </p:val>
                                        </p:tav>
                                      </p:tavLst>
                                    </p:anim>
                                    <p:anim calcmode="lin" valueType="num">
                                      <p:cBhvr>
                                        <p:cTn id="26" dur="1000" fill="hold"/>
                                        <p:tgtEl>
                                          <p:spTgt spid="384003">
                                            <p:txEl>
                                              <p:pRg st="2" end="2"/>
                                            </p:txEl>
                                          </p:spTgt>
                                        </p:tgtEl>
                                        <p:attrNameLst>
                                          <p:attrName>ppt_h</p:attrName>
                                        </p:attrNameLst>
                                      </p:cBhvr>
                                      <p:tavLst>
                                        <p:tav tm="0">
                                          <p:val>
                                            <p:fltVal val="0"/>
                                          </p:val>
                                        </p:tav>
                                        <p:tav tm="100000">
                                          <p:val>
                                            <p:strVal val="#ppt_h"/>
                                          </p:val>
                                        </p:tav>
                                      </p:tavLst>
                                    </p:anim>
                                    <p:animEffect transition="in" filter="fade">
                                      <p:cBhvr>
                                        <p:cTn id="27" dur="1000"/>
                                        <p:tgtEl>
                                          <p:spTgt spid="38400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384003">
                                            <p:txEl>
                                              <p:pRg st="3" end="3"/>
                                            </p:txEl>
                                          </p:spTgt>
                                        </p:tgtEl>
                                        <p:attrNameLst>
                                          <p:attrName>style.visibility</p:attrName>
                                        </p:attrNameLst>
                                      </p:cBhvr>
                                      <p:to>
                                        <p:strVal val="visible"/>
                                      </p:to>
                                    </p:set>
                                    <p:anim calcmode="lin" valueType="num">
                                      <p:cBhvr>
                                        <p:cTn id="32" dur="1000" fill="hold"/>
                                        <p:tgtEl>
                                          <p:spTgt spid="384003">
                                            <p:txEl>
                                              <p:pRg st="3" end="3"/>
                                            </p:txEl>
                                          </p:spTgt>
                                        </p:tgtEl>
                                        <p:attrNameLst>
                                          <p:attrName>ppt_w</p:attrName>
                                        </p:attrNameLst>
                                      </p:cBhvr>
                                      <p:tavLst>
                                        <p:tav tm="0">
                                          <p:val>
                                            <p:fltVal val="0"/>
                                          </p:val>
                                        </p:tav>
                                        <p:tav tm="100000">
                                          <p:val>
                                            <p:strVal val="#ppt_w"/>
                                          </p:val>
                                        </p:tav>
                                      </p:tavLst>
                                    </p:anim>
                                    <p:anim calcmode="lin" valueType="num">
                                      <p:cBhvr>
                                        <p:cTn id="33" dur="1000" fill="hold"/>
                                        <p:tgtEl>
                                          <p:spTgt spid="384003">
                                            <p:txEl>
                                              <p:pRg st="3" end="3"/>
                                            </p:txEl>
                                          </p:spTgt>
                                        </p:tgtEl>
                                        <p:attrNameLst>
                                          <p:attrName>ppt_h</p:attrName>
                                        </p:attrNameLst>
                                      </p:cBhvr>
                                      <p:tavLst>
                                        <p:tav tm="0">
                                          <p:val>
                                            <p:fltVal val="0"/>
                                          </p:val>
                                        </p:tav>
                                        <p:tav tm="100000">
                                          <p:val>
                                            <p:strVal val="#ppt_h"/>
                                          </p:val>
                                        </p:tav>
                                      </p:tavLst>
                                    </p:anim>
                                    <p:animEffect transition="in" filter="fade">
                                      <p:cBhvr>
                                        <p:cTn id="34" dur="1000"/>
                                        <p:tgtEl>
                                          <p:spTgt spid="38400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4002" grpId="0"/>
      <p:bldP spid="384003" grpId="0" build="p"/>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1331640" y="483518"/>
            <a:ext cx="8229600" cy="624483"/>
          </a:xfrm>
        </p:spPr>
        <p:txBody>
          <a:bodyPr/>
          <a:lstStyle/>
          <a:p>
            <a:pPr eaLnBrk="1" hangingPunct="1">
              <a:defRPr/>
            </a:pPr>
            <a:r>
              <a:rPr lang="en-CA" sz="3600" dirty="0">
                <a:solidFill>
                  <a:srgbClr val="FFFF00"/>
                </a:solidFill>
                <a:effectLst>
                  <a:outerShdw blurRad="38100" dist="50800" dir="2700000" algn="tl">
                    <a:srgbClr val="000000"/>
                  </a:outerShdw>
                </a:effectLst>
              </a:rPr>
              <a:t>Discussion Questions</a:t>
            </a:r>
          </a:p>
        </p:txBody>
      </p:sp>
      <p:sp>
        <p:nvSpPr>
          <p:cNvPr id="144387" name="Rectangle 3"/>
          <p:cNvSpPr>
            <a:spLocks noGrp="1" noChangeArrowheads="1"/>
          </p:cNvSpPr>
          <p:nvPr>
            <p:ph type="body" idx="1"/>
          </p:nvPr>
        </p:nvSpPr>
        <p:spPr>
          <a:xfrm>
            <a:off x="1331640" y="1131590"/>
            <a:ext cx="6552728" cy="3671888"/>
          </a:xfrm>
        </p:spPr>
        <p:txBody>
          <a:bodyPr/>
          <a:lstStyle/>
          <a:p>
            <a:pPr eaLnBrk="1" hangingPunct="1">
              <a:defRPr/>
            </a:pPr>
            <a:r>
              <a:rPr lang="en-CA" sz="2800" dirty="0">
                <a:effectLst>
                  <a:outerShdw blurRad="38100" dist="63500" dir="2700000" algn="tl">
                    <a:srgbClr val="000000"/>
                  </a:outerShdw>
                </a:effectLst>
              </a:rPr>
              <a:t>Are you in Christ Jesus? </a:t>
            </a:r>
          </a:p>
          <a:p>
            <a:pPr eaLnBrk="1" hangingPunct="1">
              <a:defRPr/>
            </a:pPr>
            <a:r>
              <a:rPr lang="en-CA" sz="2800" dirty="0">
                <a:effectLst>
                  <a:outerShdw blurRad="38100" dist="63500" dir="2700000" algn="tl">
                    <a:srgbClr val="000000"/>
                  </a:outerShdw>
                </a:effectLst>
              </a:rPr>
              <a:t>In Christ we </a:t>
            </a:r>
            <a:r>
              <a:rPr lang="en-CA" sz="2800" dirty="0" smtClean="0">
                <a:effectLst>
                  <a:outerShdw blurRad="38100" dist="63500" dir="2700000" algn="tl">
                    <a:srgbClr val="000000"/>
                  </a:outerShdw>
                </a:effectLst>
              </a:rPr>
              <a:t>received everything that </a:t>
            </a:r>
            <a:r>
              <a:rPr lang="en-CA" sz="2800" dirty="0">
                <a:effectLst>
                  <a:outerShdw blurRad="38100" dist="63500" dir="2700000" algn="tl">
                    <a:srgbClr val="000000"/>
                  </a:outerShdw>
                </a:effectLst>
              </a:rPr>
              <a:t>is of Christ.</a:t>
            </a:r>
          </a:p>
          <a:p>
            <a:pPr eaLnBrk="1" hangingPunct="1">
              <a:defRPr/>
            </a:pPr>
            <a:r>
              <a:rPr lang="en-CA" sz="2800" dirty="0">
                <a:effectLst>
                  <a:outerShdw blurRad="38100" dist="63500" dir="2700000" algn="tl">
                    <a:srgbClr val="000000"/>
                  </a:outerShdw>
                </a:effectLst>
              </a:rPr>
              <a:t>Are you </a:t>
            </a:r>
            <a:r>
              <a:rPr lang="en-CA" sz="2800" dirty="0" smtClean="0">
                <a:effectLst>
                  <a:outerShdw blurRad="38100" dist="63500" dir="2700000" algn="tl">
                    <a:srgbClr val="000000"/>
                  </a:outerShdw>
                </a:effectLst>
              </a:rPr>
              <a:t>experiencing His Eternal </a:t>
            </a:r>
            <a:r>
              <a:rPr lang="en-CA" sz="2800" dirty="0">
                <a:effectLst>
                  <a:outerShdw blurRad="38100" dist="63500" dir="2700000" algn="tl">
                    <a:srgbClr val="000000"/>
                  </a:outerShdw>
                </a:effectLst>
              </a:rPr>
              <a:t>Life </a:t>
            </a:r>
            <a:r>
              <a:rPr lang="en-CA" sz="2800" dirty="0" smtClean="0">
                <a:effectLst>
                  <a:outerShdw blurRad="38100" dist="63500" dir="2700000" algn="tl">
                    <a:srgbClr val="000000"/>
                  </a:outerShdw>
                </a:effectLst>
              </a:rPr>
              <a:t>as </a:t>
            </a:r>
            <a:r>
              <a:rPr lang="en-CA" sz="2800" dirty="0">
                <a:effectLst>
                  <a:outerShdw blurRad="38100" dist="63500" dir="2700000" algn="tl">
                    <a:srgbClr val="000000"/>
                  </a:outerShdw>
                </a:effectLst>
              </a:rPr>
              <a:t>your life?</a:t>
            </a:r>
          </a:p>
          <a:p>
            <a:pPr eaLnBrk="1" hangingPunct="1">
              <a:defRPr/>
            </a:pPr>
            <a:r>
              <a:rPr lang="en-CA" sz="2800" dirty="0">
                <a:effectLst>
                  <a:outerShdw blurRad="38100" dist="63500" dir="2700000" algn="tl">
                    <a:srgbClr val="000000"/>
                  </a:outerShdw>
                </a:effectLst>
              </a:rPr>
              <a:t>Is Jesus free </a:t>
            </a:r>
            <a:r>
              <a:rPr lang="en-CA" sz="2800" dirty="0" smtClean="0">
                <a:effectLst>
                  <a:outerShdw blurRad="38100" dist="63500" dir="2700000" algn="tl">
                    <a:srgbClr val="000000"/>
                  </a:outerShdw>
                </a:effectLst>
              </a:rPr>
              <a:t>from </a:t>
            </a:r>
            <a:r>
              <a:rPr lang="en-CA" sz="2800" dirty="0">
                <a:effectLst>
                  <a:outerShdw blurRad="38100" dist="63500" dir="2700000" algn="tl">
                    <a:srgbClr val="000000"/>
                  </a:outerShdw>
                </a:effectLst>
              </a:rPr>
              <a:t>sin?</a:t>
            </a:r>
          </a:p>
          <a:p>
            <a:pPr eaLnBrk="1" hangingPunct="1">
              <a:defRPr/>
            </a:pPr>
            <a:r>
              <a:rPr lang="en-CA" sz="2800" dirty="0">
                <a:effectLst>
                  <a:outerShdw blurRad="38100" dist="63500" dir="2700000" algn="tl">
                    <a:srgbClr val="000000"/>
                  </a:outerShdw>
                </a:effectLst>
              </a:rPr>
              <a:t>Are you free from sin?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44387">
                                            <p:txEl>
                                              <p:pRg st="0" end="0"/>
                                            </p:txEl>
                                          </p:spTgt>
                                        </p:tgtEl>
                                        <p:attrNameLst>
                                          <p:attrName>style.visibility</p:attrName>
                                        </p:attrNameLst>
                                      </p:cBhvr>
                                      <p:to>
                                        <p:strVal val="visible"/>
                                      </p:to>
                                    </p:set>
                                    <p:anim calcmode="lin" valueType="num">
                                      <p:cBhvr>
                                        <p:cTn id="7" dur="1000" fill="hold"/>
                                        <p:tgtEl>
                                          <p:spTgt spid="144387">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44387">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4438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44387">
                                            <p:txEl>
                                              <p:pRg st="1" end="1"/>
                                            </p:txEl>
                                          </p:spTgt>
                                        </p:tgtEl>
                                        <p:attrNameLst>
                                          <p:attrName>style.visibility</p:attrName>
                                        </p:attrNameLst>
                                      </p:cBhvr>
                                      <p:to>
                                        <p:strVal val="visible"/>
                                      </p:to>
                                    </p:set>
                                    <p:anim calcmode="lin" valueType="num">
                                      <p:cBhvr>
                                        <p:cTn id="14" dur="1000" fill="hold"/>
                                        <p:tgtEl>
                                          <p:spTgt spid="144387">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144387">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14438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44387">
                                            <p:txEl>
                                              <p:pRg st="2" end="2"/>
                                            </p:txEl>
                                          </p:spTgt>
                                        </p:tgtEl>
                                        <p:attrNameLst>
                                          <p:attrName>style.visibility</p:attrName>
                                        </p:attrNameLst>
                                      </p:cBhvr>
                                      <p:to>
                                        <p:strVal val="visible"/>
                                      </p:to>
                                    </p:set>
                                    <p:anim calcmode="lin" valueType="num">
                                      <p:cBhvr>
                                        <p:cTn id="21" dur="1000" fill="hold"/>
                                        <p:tgtEl>
                                          <p:spTgt spid="144387">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144387">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14438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144387">
                                            <p:txEl>
                                              <p:pRg st="3" end="3"/>
                                            </p:txEl>
                                          </p:spTgt>
                                        </p:tgtEl>
                                        <p:attrNameLst>
                                          <p:attrName>style.visibility</p:attrName>
                                        </p:attrNameLst>
                                      </p:cBhvr>
                                      <p:to>
                                        <p:strVal val="visible"/>
                                      </p:to>
                                    </p:set>
                                    <p:anim calcmode="lin" valueType="num">
                                      <p:cBhvr>
                                        <p:cTn id="28" dur="1000" fill="hold"/>
                                        <p:tgtEl>
                                          <p:spTgt spid="144387">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144387">
                                            <p:txEl>
                                              <p:pRg st="3" end="3"/>
                                            </p:txEl>
                                          </p:spTgt>
                                        </p:tgtEl>
                                        <p:attrNameLst>
                                          <p:attrName>ppt_h</p:attrName>
                                        </p:attrNameLst>
                                      </p:cBhvr>
                                      <p:tavLst>
                                        <p:tav tm="0">
                                          <p:val>
                                            <p:fltVal val="0"/>
                                          </p:val>
                                        </p:tav>
                                        <p:tav tm="100000">
                                          <p:val>
                                            <p:strVal val="#ppt_h"/>
                                          </p:val>
                                        </p:tav>
                                      </p:tavLst>
                                    </p:anim>
                                    <p:animEffect transition="in" filter="fade">
                                      <p:cBhvr>
                                        <p:cTn id="30" dur="1000"/>
                                        <p:tgtEl>
                                          <p:spTgt spid="144387">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144387">
                                            <p:txEl>
                                              <p:pRg st="4" end="4"/>
                                            </p:txEl>
                                          </p:spTgt>
                                        </p:tgtEl>
                                        <p:attrNameLst>
                                          <p:attrName>style.visibility</p:attrName>
                                        </p:attrNameLst>
                                      </p:cBhvr>
                                      <p:to>
                                        <p:strVal val="visible"/>
                                      </p:to>
                                    </p:set>
                                    <p:anim calcmode="lin" valueType="num">
                                      <p:cBhvr>
                                        <p:cTn id="35" dur="1000" fill="hold"/>
                                        <p:tgtEl>
                                          <p:spTgt spid="144387">
                                            <p:txEl>
                                              <p:pRg st="4" end="4"/>
                                            </p:txEl>
                                          </p:spTgt>
                                        </p:tgtEl>
                                        <p:attrNameLst>
                                          <p:attrName>ppt_w</p:attrName>
                                        </p:attrNameLst>
                                      </p:cBhvr>
                                      <p:tavLst>
                                        <p:tav tm="0">
                                          <p:val>
                                            <p:fltVal val="0"/>
                                          </p:val>
                                        </p:tav>
                                        <p:tav tm="100000">
                                          <p:val>
                                            <p:strVal val="#ppt_w"/>
                                          </p:val>
                                        </p:tav>
                                      </p:tavLst>
                                    </p:anim>
                                    <p:anim calcmode="lin" valueType="num">
                                      <p:cBhvr>
                                        <p:cTn id="36" dur="1000" fill="hold"/>
                                        <p:tgtEl>
                                          <p:spTgt spid="144387">
                                            <p:txEl>
                                              <p:pRg st="4" end="4"/>
                                            </p:txEl>
                                          </p:spTgt>
                                        </p:tgtEl>
                                        <p:attrNameLst>
                                          <p:attrName>ppt_h</p:attrName>
                                        </p:attrNameLst>
                                      </p:cBhvr>
                                      <p:tavLst>
                                        <p:tav tm="0">
                                          <p:val>
                                            <p:fltVal val="0"/>
                                          </p:val>
                                        </p:tav>
                                        <p:tav tm="100000">
                                          <p:val>
                                            <p:strVal val="#ppt_h"/>
                                          </p:val>
                                        </p:tav>
                                      </p:tavLst>
                                    </p:anim>
                                    <p:animEffect transition="in" filter="fade">
                                      <p:cBhvr>
                                        <p:cTn id="37" dur="1000"/>
                                        <p:tgtEl>
                                          <p:spTgt spid="1443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7" grpId="0" build="p"/>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2"/>
          <p:cNvSpPr>
            <a:spLocks noGrp="1" noChangeArrowheads="1"/>
          </p:cNvSpPr>
          <p:nvPr>
            <p:ph type="title"/>
          </p:nvPr>
        </p:nvSpPr>
        <p:spPr>
          <a:xfrm>
            <a:off x="1115616" y="555526"/>
            <a:ext cx="8373616" cy="576287"/>
          </a:xfrm>
        </p:spPr>
        <p:txBody>
          <a:bodyPr/>
          <a:lstStyle/>
          <a:p>
            <a:pPr eaLnBrk="1" hangingPunct="1">
              <a:defRPr/>
            </a:pPr>
            <a:r>
              <a:rPr lang="en-CA" sz="3600" dirty="0">
                <a:solidFill>
                  <a:srgbClr val="FFFF00"/>
                </a:solidFill>
                <a:effectLst>
                  <a:outerShdw blurRad="38100" dist="50800" dir="2700000" algn="tl">
                    <a:srgbClr val="000000"/>
                  </a:outerShdw>
                </a:effectLst>
              </a:rPr>
              <a:t>Because I Am In Christ:</a:t>
            </a:r>
          </a:p>
        </p:txBody>
      </p:sp>
      <p:sp>
        <p:nvSpPr>
          <p:cNvPr id="386051" name="Rectangle 3"/>
          <p:cNvSpPr>
            <a:spLocks noGrp="1" noChangeArrowheads="1"/>
          </p:cNvSpPr>
          <p:nvPr>
            <p:ph type="body" idx="1"/>
          </p:nvPr>
        </p:nvSpPr>
        <p:spPr>
          <a:xfrm>
            <a:off x="1115616" y="1131590"/>
            <a:ext cx="6480720" cy="3456384"/>
          </a:xfrm>
        </p:spPr>
        <p:txBody>
          <a:bodyPr/>
          <a:lstStyle/>
          <a:p>
            <a:pPr eaLnBrk="1" hangingPunct="1">
              <a:lnSpc>
                <a:spcPct val="90000"/>
              </a:lnSpc>
              <a:defRPr/>
            </a:pPr>
            <a:r>
              <a:rPr lang="en-CA" sz="2400" dirty="0">
                <a:effectLst>
                  <a:outerShdw blurRad="38100" dist="63500" dir="2700000" algn="tl">
                    <a:srgbClr val="000000"/>
                  </a:outerShdw>
                </a:effectLst>
              </a:rPr>
              <a:t>I am a New Creation - 2 Cor. 5:17</a:t>
            </a:r>
          </a:p>
          <a:p>
            <a:pPr eaLnBrk="1" hangingPunct="1">
              <a:lnSpc>
                <a:spcPct val="90000"/>
              </a:lnSpc>
              <a:defRPr/>
            </a:pPr>
            <a:r>
              <a:rPr lang="en-CA" sz="2400" dirty="0">
                <a:effectLst>
                  <a:outerShdw blurRad="38100" dist="63500" dir="2700000" algn="tl">
                    <a:srgbClr val="000000"/>
                  </a:outerShdw>
                </a:effectLst>
              </a:rPr>
              <a:t>I am free from sin’s power – Rom. 6:,7,22</a:t>
            </a:r>
          </a:p>
          <a:p>
            <a:pPr eaLnBrk="1" hangingPunct="1">
              <a:lnSpc>
                <a:spcPct val="90000"/>
              </a:lnSpc>
              <a:defRPr/>
            </a:pPr>
            <a:r>
              <a:rPr lang="en-CA" sz="2400" dirty="0">
                <a:effectLst>
                  <a:outerShdw blurRad="38100" dist="63500" dir="2700000" algn="tl">
                    <a:srgbClr val="000000"/>
                  </a:outerShdw>
                </a:effectLst>
              </a:rPr>
              <a:t>I have Christ’s Righteousness – 2 Cor. 5:21</a:t>
            </a:r>
          </a:p>
          <a:p>
            <a:pPr eaLnBrk="1" hangingPunct="1">
              <a:lnSpc>
                <a:spcPct val="90000"/>
              </a:lnSpc>
              <a:defRPr/>
            </a:pPr>
            <a:r>
              <a:rPr lang="en-CA" sz="2400" dirty="0">
                <a:effectLst>
                  <a:outerShdw blurRad="38100" dist="63500" dir="2700000" algn="tl">
                    <a:srgbClr val="000000"/>
                  </a:outerShdw>
                </a:effectLst>
              </a:rPr>
              <a:t>I am alive to God – Rom. 6:11</a:t>
            </a:r>
          </a:p>
          <a:p>
            <a:pPr eaLnBrk="1" hangingPunct="1">
              <a:lnSpc>
                <a:spcPct val="90000"/>
              </a:lnSpc>
              <a:defRPr/>
            </a:pPr>
            <a:r>
              <a:rPr lang="en-CA" sz="2400" dirty="0">
                <a:effectLst>
                  <a:outerShdw blurRad="38100" dist="63500" dir="2700000" algn="tl">
                    <a:srgbClr val="000000"/>
                  </a:outerShdw>
                </a:effectLst>
              </a:rPr>
              <a:t>I am indwelt by the Holy Spirit – Rom. 8:9</a:t>
            </a:r>
          </a:p>
          <a:p>
            <a:pPr eaLnBrk="1" hangingPunct="1">
              <a:lnSpc>
                <a:spcPct val="90000"/>
              </a:lnSpc>
              <a:defRPr/>
            </a:pPr>
            <a:r>
              <a:rPr lang="en-CA" sz="2400" dirty="0">
                <a:effectLst>
                  <a:outerShdw blurRad="38100" dist="63500" dir="2700000" algn="tl">
                    <a:srgbClr val="000000"/>
                  </a:outerShdw>
                </a:effectLst>
              </a:rPr>
              <a:t>I am a partaker of His Divine Nature </a:t>
            </a:r>
            <a:r>
              <a:rPr lang="en-CA" sz="2400" dirty="0" smtClean="0">
                <a:effectLst>
                  <a:outerShdw blurRad="38100" dist="63500" dir="2700000" algn="tl">
                    <a:srgbClr val="000000"/>
                  </a:outerShdw>
                </a:effectLst>
              </a:rPr>
              <a:t>          2 </a:t>
            </a:r>
            <a:r>
              <a:rPr lang="en-CA" sz="2400" dirty="0">
                <a:effectLst>
                  <a:outerShdw blurRad="38100" dist="63500" dir="2700000" algn="tl">
                    <a:srgbClr val="000000"/>
                  </a:outerShdw>
                </a:effectLst>
              </a:rPr>
              <a:t>Peter 1:4</a:t>
            </a:r>
            <a:endParaRPr lang="en-CA" sz="2400" dirty="0">
              <a:solidFill>
                <a:srgbClr val="FF0000"/>
              </a:solidFill>
              <a:effectLst>
                <a:outerShdw blurRad="38100" dist="63500" dir="2700000" algn="tl">
                  <a:srgbClr val="000000"/>
                </a:outerShdw>
              </a:effectLst>
            </a:endParaRPr>
          </a:p>
          <a:p>
            <a:pPr eaLnBrk="1" hangingPunct="1">
              <a:lnSpc>
                <a:spcPct val="90000"/>
              </a:lnSpc>
              <a:defRPr/>
            </a:pPr>
            <a:r>
              <a:rPr lang="en-CA" sz="2400" dirty="0">
                <a:solidFill>
                  <a:srgbClr val="FFFF00"/>
                </a:solidFill>
                <a:effectLst>
                  <a:outerShdw blurRad="38100" dist="63500" dir="2700000" algn="tl">
                    <a:srgbClr val="000000"/>
                  </a:outerShdw>
                </a:effectLst>
              </a:rPr>
              <a:t>I am one with Jesus and the Father</a:t>
            </a:r>
            <a:r>
              <a:rPr lang="en-CA" sz="2400" dirty="0">
                <a:effectLst>
                  <a:outerShdw blurRad="38100" dist="63500" dir="2700000" algn="tl">
                    <a:srgbClr val="000000"/>
                  </a:outerShdw>
                </a:effectLst>
              </a:rPr>
              <a:t> - John </a:t>
            </a:r>
            <a:r>
              <a:rPr lang="en-CA" sz="2400" dirty="0" smtClean="0">
                <a:effectLst>
                  <a:outerShdw blurRad="38100" dist="63500" dir="2700000" algn="tl">
                    <a:srgbClr val="000000"/>
                  </a:outerShdw>
                </a:effectLst>
              </a:rPr>
              <a:t>17:21-23</a:t>
            </a:r>
          </a:p>
          <a:p>
            <a:pPr eaLnBrk="1" hangingPunct="1">
              <a:lnSpc>
                <a:spcPct val="90000"/>
              </a:lnSpc>
              <a:defRPr/>
            </a:pPr>
            <a:endParaRPr lang="en-CA" sz="2400" dirty="0">
              <a:effectLst>
                <a:outerShdw blurRad="38100" dist="63500" dir="2700000" algn="tl">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86051">
                                            <p:txEl>
                                              <p:pRg st="0" end="0"/>
                                            </p:txEl>
                                          </p:spTgt>
                                        </p:tgtEl>
                                        <p:attrNameLst>
                                          <p:attrName>style.visibility</p:attrName>
                                        </p:attrNameLst>
                                      </p:cBhvr>
                                      <p:to>
                                        <p:strVal val="visible"/>
                                      </p:to>
                                    </p:set>
                                    <p:anim calcmode="lin" valueType="num">
                                      <p:cBhvr>
                                        <p:cTn id="7" dur="1000" fill="hold"/>
                                        <p:tgtEl>
                                          <p:spTgt spid="386051">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86051">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8605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86051">
                                            <p:txEl>
                                              <p:pRg st="1" end="1"/>
                                            </p:txEl>
                                          </p:spTgt>
                                        </p:tgtEl>
                                        <p:attrNameLst>
                                          <p:attrName>style.visibility</p:attrName>
                                        </p:attrNameLst>
                                      </p:cBhvr>
                                      <p:to>
                                        <p:strVal val="visible"/>
                                      </p:to>
                                    </p:set>
                                    <p:anim calcmode="lin" valueType="num">
                                      <p:cBhvr>
                                        <p:cTn id="14" dur="1000" fill="hold"/>
                                        <p:tgtEl>
                                          <p:spTgt spid="386051">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86051">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38605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386051">
                                            <p:txEl>
                                              <p:pRg st="2" end="2"/>
                                            </p:txEl>
                                          </p:spTgt>
                                        </p:tgtEl>
                                        <p:attrNameLst>
                                          <p:attrName>style.visibility</p:attrName>
                                        </p:attrNameLst>
                                      </p:cBhvr>
                                      <p:to>
                                        <p:strVal val="visible"/>
                                      </p:to>
                                    </p:set>
                                    <p:anim calcmode="lin" valueType="num">
                                      <p:cBhvr>
                                        <p:cTn id="21" dur="1000" fill="hold"/>
                                        <p:tgtEl>
                                          <p:spTgt spid="386051">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386051">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38605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386051">
                                            <p:txEl>
                                              <p:pRg st="3" end="3"/>
                                            </p:txEl>
                                          </p:spTgt>
                                        </p:tgtEl>
                                        <p:attrNameLst>
                                          <p:attrName>style.visibility</p:attrName>
                                        </p:attrNameLst>
                                      </p:cBhvr>
                                      <p:to>
                                        <p:strVal val="visible"/>
                                      </p:to>
                                    </p:set>
                                    <p:anim calcmode="lin" valueType="num">
                                      <p:cBhvr>
                                        <p:cTn id="28" dur="1000" fill="hold"/>
                                        <p:tgtEl>
                                          <p:spTgt spid="386051">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386051">
                                            <p:txEl>
                                              <p:pRg st="3" end="3"/>
                                            </p:txEl>
                                          </p:spTgt>
                                        </p:tgtEl>
                                        <p:attrNameLst>
                                          <p:attrName>ppt_h</p:attrName>
                                        </p:attrNameLst>
                                      </p:cBhvr>
                                      <p:tavLst>
                                        <p:tav tm="0">
                                          <p:val>
                                            <p:fltVal val="0"/>
                                          </p:val>
                                        </p:tav>
                                        <p:tav tm="100000">
                                          <p:val>
                                            <p:strVal val="#ppt_h"/>
                                          </p:val>
                                        </p:tav>
                                      </p:tavLst>
                                    </p:anim>
                                    <p:animEffect transition="in" filter="fade">
                                      <p:cBhvr>
                                        <p:cTn id="30" dur="1000"/>
                                        <p:tgtEl>
                                          <p:spTgt spid="386051">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386051">
                                            <p:txEl>
                                              <p:pRg st="4" end="4"/>
                                            </p:txEl>
                                          </p:spTgt>
                                        </p:tgtEl>
                                        <p:attrNameLst>
                                          <p:attrName>style.visibility</p:attrName>
                                        </p:attrNameLst>
                                      </p:cBhvr>
                                      <p:to>
                                        <p:strVal val="visible"/>
                                      </p:to>
                                    </p:set>
                                    <p:anim calcmode="lin" valueType="num">
                                      <p:cBhvr>
                                        <p:cTn id="35" dur="1000" fill="hold"/>
                                        <p:tgtEl>
                                          <p:spTgt spid="386051">
                                            <p:txEl>
                                              <p:pRg st="4" end="4"/>
                                            </p:txEl>
                                          </p:spTgt>
                                        </p:tgtEl>
                                        <p:attrNameLst>
                                          <p:attrName>ppt_w</p:attrName>
                                        </p:attrNameLst>
                                      </p:cBhvr>
                                      <p:tavLst>
                                        <p:tav tm="0">
                                          <p:val>
                                            <p:fltVal val="0"/>
                                          </p:val>
                                        </p:tav>
                                        <p:tav tm="100000">
                                          <p:val>
                                            <p:strVal val="#ppt_w"/>
                                          </p:val>
                                        </p:tav>
                                      </p:tavLst>
                                    </p:anim>
                                    <p:anim calcmode="lin" valueType="num">
                                      <p:cBhvr>
                                        <p:cTn id="36" dur="1000" fill="hold"/>
                                        <p:tgtEl>
                                          <p:spTgt spid="386051">
                                            <p:txEl>
                                              <p:pRg st="4" end="4"/>
                                            </p:txEl>
                                          </p:spTgt>
                                        </p:tgtEl>
                                        <p:attrNameLst>
                                          <p:attrName>ppt_h</p:attrName>
                                        </p:attrNameLst>
                                      </p:cBhvr>
                                      <p:tavLst>
                                        <p:tav tm="0">
                                          <p:val>
                                            <p:fltVal val="0"/>
                                          </p:val>
                                        </p:tav>
                                        <p:tav tm="100000">
                                          <p:val>
                                            <p:strVal val="#ppt_h"/>
                                          </p:val>
                                        </p:tav>
                                      </p:tavLst>
                                    </p:anim>
                                    <p:animEffect transition="in" filter="fade">
                                      <p:cBhvr>
                                        <p:cTn id="37" dur="1000"/>
                                        <p:tgtEl>
                                          <p:spTgt spid="386051">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386051">
                                            <p:txEl>
                                              <p:pRg st="5" end="5"/>
                                            </p:txEl>
                                          </p:spTgt>
                                        </p:tgtEl>
                                        <p:attrNameLst>
                                          <p:attrName>style.visibility</p:attrName>
                                        </p:attrNameLst>
                                      </p:cBhvr>
                                      <p:to>
                                        <p:strVal val="visible"/>
                                      </p:to>
                                    </p:set>
                                    <p:anim calcmode="lin" valueType="num">
                                      <p:cBhvr>
                                        <p:cTn id="42" dur="1000" fill="hold"/>
                                        <p:tgtEl>
                                          <p:spTgt spid="386051">
                                            <p:txEl>
                                              <p:pRg st="5" end="5"/>
                                            </p:txEl>
                                          </p:spTgt>
                                        </p:tgtEl>
                                        <p:attrNameLst>
                                          <p:attrName>ppt_w</p:attrName>
                                        </p:attrNameLst>
                                      </p:cBhvr>
                                      <p:tavLst>
                                        <p:tav tm="0">
                                          <p:val>
                                            <p:fltVal val="0"/>
                                          </p:val>
                                        </p:tav>
                                        <p:tav tm="100000">
                                          <p:val>
                                            <p:strVal val="#ppt_w"/>
                                          </p:val>
                                        </p:tav>
                                      </p:tavLst>
                                    </p:anim>
                                    <p:anim calcmode="lin" valueType="num">
                                      <p:cBhvr>
                                        <p:cTn id="43" dur="1000" fill="hold"/>
                                        <p:tgtEl>
                                          <p:spTgt spid="386051">
                                            <p:txEl>
                                              <p:pRg st="5" end="5"/>
                                            </p:txEl>
                                          </p:spTgt>
                                        </p:tgtEl>
                                        <p:attrNameLst>
                                          <p:attrName>ppt_h</p:attrName>
                                        </p:attrNameLst>
                                      </p:cBhvr>
                                      <p:tavLst>
                                        <p:tav tm="0">
                                          <p:val>
                                            <p:fltVal val="0"/>
                                          </p:val>
                                        </p:tav>
                                        <p:tav tm="100000">
                                          <p:val>
                                            <p:strVal val="#ppt_h"/>
                                          </p:val>
                                        </p:tav>
                                      </p:tavLst>
                                    </p:anim>
                                    <p:animEffect transition="in" filter="fade">
                                      <p:cBhvr>
                                        <p:cTn id="44" dur="1000"/>
                                        <p:tgtEl>
                                          <p:spTgt spid="386051">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grpId="0" nodeType="clickEffect">
                                  <p:stCondLst>
                                    <p:cond delay="0"/>
                                  </p:stCondLst>
                                  <p:childTnLst>
                                    <p:set>
                                      <p:cBhvr>
                                        <p:cTn id="48" dur="1" fill="hold">
                                          <p:stCondLst>
                                            <p:cond delay="0"/>
                                          </p:stCondLst>
                                        </p:cTn>
                                        <p:tgtEl>
                                          <p:spTgt spid="386051">
                                            <p:txEl>
                                              <p:pRg st="6" end="6"/>
                                            </p:txEl>
                                          </p:spTgt>
                                        </p:tgtEl>
                                        <p:attrNameLst>
                                          <p:attrName>style.visibility</p:attrName>
                                        </p:attrNameLst>
                                      </p:cBhvr>
                                      <p:to>
                                        <p:strVal val="visible"/>
                                      </p:to>
                                    </p:set>
                                    <p:anim calcmode="lin" valueType="num">
                                      <p:cBhvr>
                                        <p:cTn id="49" dur="1000" fill="hold"/>
                                        <p:tgtEl>
                                          <p:spTgt spid="386051">
                                            <p:txEl>
                                              <p:pRg st="6" end="6"/>
                                            </p:txEl>
                                          </p:spTgt>
                                        </p:tgtEl>
                                        <p:attrNameLst>
                                          <p:attrName>ppt_w</p:attrName>
                                        </p:attrNameLst>
                                      </p:cBhvr>
                                      <p:tavLst>
                                        <p:tav tm="0">
                                          <p:val>
                                            <p:fltVal val="0"/>
                                          </p:val>
                                        </p:tav>
                                        <p:tav tm="100000">
                                          <p:val>
                                            <p:strVal val="#ppt_w"/>
                                          </p:val>
                                        </p:tav>
                                      </p:tavLst>
                                    </p:anim>
                                    <p:anim calcmode="lin" valueType="num">
                                      <p:cBhvr>
                                        <p:cTn id="50" dur="1000" fill="hold"/>
                                        <p:tgtEl>
                                          <p:spTgt spid="386051">
                                            <p:txEl>
                                              <p:pRg st="6" end="6"/>
                                            </p:txEl>
                                          </p:spTgt>
                                        </p:tgtEl>
                                        <p:attrNameLst>
                                          <p:attrName>ppt_h</p:attrName>
                                        </p:attrNameLst>
                                      </p:cBhvr>
                                      <p:tavLst>
                                        <p:tav tm="0">
                                          <p:val>
                                            <p:fltVal val="0"/>
                                          </p:val>
                                        </p:tav>
                                        <p:tav tm="100000">
                                          <p:val>
                                            <p:strVal val="#ppt_h"/>
                                          </p:val>
                                        </p:tav>
                                      </p:tavLst>
                                    </p:anim>
                                    <p:animEffect transition="in" filter="fade">
                                      <p:cBhvr>
                                        <p:cTn id="51" dur="1000"/>
                                        <p:tgtEl>
                                          <p:spTgt spid="38605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6051" grpId="0" uiExpand="1" build="p"/>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Rectangle 2"/>
          <p:cNvSpPr>
            <a:spLocks noGrp="1" noChangeArrowheads="1"/>
          </p:cNvSpPr>
          <p:nvPr>
            <p:ph type="title"/>
          </p:nvPr>
        </p:nvSpPr>
        <p:spPr>
          <a:xfrm>
            <a:off x="1259632" y="555526"/>
            <a:ext cx="8229600" cy="576287"/>
          </a:xfrm>
        </p:spPr>
        <p:txBody>
          <a:bodyPr/>
          <a:lstStyle/>
          <a:p>
            <a:pPr eaLnBrk="1" hangingPunct="1">
              <a:defRPr/>
            </a:pPr>
            <a:r>
              <a:rPr lang="en-CA" sz="3600" dirty="0">
                <a:solidFill>
                  <a:srgbClr val="FFFF00"/>
                </a:solidFill>
                <a:effectLst>
                  <a:outerShdw blurRad="38100" dist="50800" dir="2700000" algn="tl">
                    <a:srgbClr val="000000"/>
                  </a:outerShdw>
                </a:effectLst>
              </a:rPr>
              <a:t>Jesus said:</a:t>
            </a:r>
          </a:p>
        </p:txBody>
      </p:sp>
      <p:sp>
        <p:nvSpPr>
          <p:cNvPr id="387075" name="Rectangle 3"/>
          <p:cNvSpPr>
            <a:spLocks noGrp="1" noChangeArrowheads="1"/>
          </p:cNvSpPr>
          <p:nvPr>
            <p:ph type="body" idx="1"/>
          </p:nvPr>
        </p:nvSpPr>
        <p:spPr>
          <a:xfrm>
            <a:off x="1259631" y="1113235"/>
            <a:ext cx="6768753" cy="3690763"/>
          </a:xfrm>
        </p:spPr>
        <p:txBody>
          <a:bodyPr/>
          <a:lstStyle/>
          <a:p>
            <a:pPr eaLnBrk="1" hangingPunct="1">
              <a:defRPr/>
            </a:pPr>
            <a:r>
              <a:rPr lang="en-CA" sz="2600" dirty="0">
                <a:effectLst>
                  <a:outerShdw blurRad="38100" dist="63500" dir="2700000" algn="tl">
                    <a:srgbClr val="000000"/>
                  </a:outerShdw>
                </a:effectLst>
              </a:rPr>
              <a:t>After Jesus was raised from the dead He said, </a:t>
            </a:r>
            <a:r>
              <a:rPr lang="en-CA" sz="2600" i="1" dirty="0">
                <a:solidFill>
                  <a:schemeClr val="accent1"/>
                </a:solidFill>
                <a:effectLst>
                  <a:outerShdw blurRad="38100" dist="63500" dir="2700000" algn="tl">
                    <a:srgbClr val="000000"/>
                  </a:outerShdw>
                </a:effectLst>
              </a:rPr>
              <a:t>“…to your Father and My father …to your God and My God”</a:t>
            </a:r>
            <a:r>
              <a:rPr lang="en-CA" sz="2600" dirty="0">
                <a:effectLst>
                  <a:outerShdw blurRad="38100" dist="63500" dir="2700000" algn="tl">
                    <a:srgbClr val="000000"/>
                  </a:outerShdw>
                </a:effectLst>
              </a:rPr>
              <a:t>. John 20:17</a:t>
            </a:r>
          </a:p>
          <a:p>
            <a:pPr eaLnBrk="1" hangingPunct="1">
              <a:defRPr/>
            </a:pPr>
            <a:r>
              <a:rPr lang="en-CA" sz="2600" dirty="0">
                <a:effectLst>
                  <a:outerShdw blurRad="38100" dist="63500" dir="2700000" algn="tl">
                    <a:srgbClr val="000000"/>
                  </a:outerShdw>
                </a:effectLst>
              </a:rPr>
              <a:t>Jesus also said, </a:t>
            </a:r>
            <a:r>
              <a:rPr lang="en-CA" sz="2600" i="1" dirty="0">
                <a:solidFill>
                  <a:schemeClr val="accent1"/>
                </a:solidFill>
                <a:effectLst>
                  <a:outerShdw blurRad="38100" dist="63500" dir="2700000" algn="tl">
                    <a:srgbClr val="000000"/>
                  </a:outerShdw>
                </a:effectLst>
              </a:rPr>
              <a:t>“I am not ashamed to call them My brothers”</a:t>
            </a:r>
            <a:r>
              <a:rPr lang="en-CA" sz="2600" dirty="0">
                <a:effectLst>
                  <a:outerShdw blurRad="38100" dist="63500" dir="2700000" algn="tl">
                    <a:srgbClr val="000000"/>
                  </a:outerShdw>
                </a:effectLst>
              </a:rPr>
              <a:t>. Hebrews 2:11, 12</a:t>
            </a:r>
            <a:endParaRPr lang="en-CA" sz="2600" dirty="0">
              <a:solidFill>
                <a:srgbClr val="FF0000"/>
              </a:solidFill>
              <a:effectLst>
                <a:outerShdw blurRad="38100" dist="63500" dir="2700000" algn="tl">
                  <a:srgbClr val="000000"/>
                </a:outerShdw>
              </a:effectLst>
            </a:endParaRPr>
          </a:p>
          <a:p>
            <a:pPr eaLnBrk="1" hangingPunct="1">
              <a:defRPr/>
            </a:pPr>
            <a:r>
              <a:rPr lang="en-CA" sz="2600" dirty="0">
                <a:effectLst>
                  <a:outerShdw blurRad="38100" dist="63500" dir="2700000" algn="tl">
                    <a:srgbClr val="000000"/>
                  </a:outerShdw>
                </a:effectLst>
              </a:rPr>
              <a:t>We are children of God!</a:t>
            </a:r>
          </a:p>
          <a:p>
            <a:pPr eaLnBrk="1" hangingPunct="1">
              <a:defRPr/>
            </a:pPr>
            <a:r>
              <a:rPr lang="en-CA" sz="2600" dirty="0">
                <a:effectLst>
                  <a:outerShdw blurRad="38100" dist="63500" dir="2700000" algn="tl">
                    <a:srgbClr val="000000"/>
                  </a:outerShdw>
                </a:effectLst>
              </a:rPr>
              <a:t>We are </a:t>
            </a:r>
            <a:r>
              <a:rPr lang="en-CA" sz="2600" dirty="0">
                <a:solidFill>
                  <a:srgbClr val="FFFF00"/>
                </a:solidFill>
                <a:effectLst>
                  <a:outerShdw blurRad="38100" dist="63500" dir="2700000" algn="tl">
                    <a:srgbClr val="000000"/>
                  </a:outerShdw>
                </a:effectLst>
              </a:rPr>
              <a:t>one with each other</a:t>
            </a:r>
          </a:p>
          <a:p>
            <a:pPr eaLnBrk="1" hangingPunct="1">
              <a:defRPr/>
            </a:pPr>
            <a:r>
              <a:rPr lang="en-CA" sz="2600" dirty="0">
                <a:solidFill>
                  <a:srgbClr val="FFFF00"/>
                </a:solidFill>
                <a:effectLst>
                  <a:outerShdw blurRad="38100" dist="63500" dir="2700000" algn="tl">
                    <a:srgbClr val="000000"/>
                  </a:outerShdw>
                </a:effectLst>
              </a:rPr>
              <a:t>We are one with Jesus and the Father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87075">
                                            <p:txEl>
                                              <p:pRg st="0" end="0"/>
                                            </p:txEl>
                                          </p:spTgt>
                                        </p:tgtEl>
                                        <p:attrNameLst>
                                          <p:attrName>style.visibility</p:attrName>
                                        </p:attrNameLst>
                                      </p:cBhvr>
                                      <p:to>
                                        <p:strVal val="visible"/>
                                      </p:to>
                                    </p:set>
                                    <p:anim calcmode="lin" valueType="num">
                                      <p:cBhvr additive="base">
                                        <p:cTn id="7" dur="1000" fill="hold"/>
                                        <p:tgtEl>
                                          <p:spTgt spid="387075">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87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87075">
                                            <p:txEl>
                                              <p:pRg st="1" end="1"/>
                                            </p:txEl>
                                          </p:spTgt>
                                        </p:tgtEl>
                                        <p:attrNameLst>
                                          <p:attrName>style.visibility</p:attrName>
                                        </p:attrNameLst>
                                      </p:cBhvr>
                                      <p:to>
                                        <p:strVal val="visible"/>
                                      </p:to>
                                    </p:set>
                                    <p:anim calcmode="lin" valueType="num">
                                      <p:cBhvr additive="base">
                                        <p:cTn id="13" dur="1000" fill="hold"/>
                                        <p:tgtEl>
                                          <p:spTgt spid="387075">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8707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87075">
                                            <p:txEl>
                                              <p:pRg st="2" end="2"/>
                                            </p:txEl>
                                          </p:spTgt>
                                        </p:tgtEl>
                                        <p:attrNameLst>
                                          <p:attrName>style.visibility</p:attrName>
                                        </p:attrNameLst>
                                      </p:cBhvr>
                                      <p:to>
                                        <p:strVal val="visible"/>
                                      </p:to>
                                    </p:set>
                                    <p:anim calcmode="lin" valueType="num">
                                      <p:cBhvr additive="base">
                                        <p:cTn id="19" dur="1000" fill="hold"/>
                                        <p:tgtEl>
                                          <p:spTgt spid="387075">
                                            <p:txEl>
                                              <p:pRg st="2" end="2"/>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870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87075">
                                            <p:txEl>
                                              <p:pRg st="3" end="3"/>
                                            </p:txEl>
                                          </p:spTgt>
                                        </p:tgtEl>
                                        <p:attrNameLst>
                                          <p:attrName>style.visibility</p:attrName>
                                        </p:attrNameLst>
                                      </p:cBhvr>
                                      <p:to>
                                        <p:strVal val="visible"/>
                                      </p:to>
                                    </p:set>
                                    <p:anim calcmode="lin" valueType="num">
                                      <p:cBhvr additive="base">
                                        <p:cTn id="25" dur="1000" fill="hold"/>
                                        <p:tgtEl>
                                          <p:spTgt spid="387075">
                                            <p:txEl>
                                              <p:pRg st="3" end="3"/>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8707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87075">
                                            <p:txEl>
                                              <p:pRg st="4" end="4"/>
                                            </p:txEl>
                                          </p:spTgt>
                                        </p:tgtEl>
                                        <p:attrNameLst>
                                          <p:attrName>style.visibility</p:attrName>
                                        </p:attrNameLst>
                                      </p:cBhvr>
                                      <p:to>
                                        <p:strVal val="visible"/>
                                      </p:to>
                                    </p:set>
                                    <p:anim calcmode="lin" valueType="num">
                                      <p:cBhvr additive="base">
                                        <p:cTn id="31" dur="1000" fill="hold"/>
                                        <p:tgtEl>
                                          <p:spTgt spid="387075">
                                            <p:txEl>
                                              <p:pRg st="4" end="4"/>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8707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7075" grpId="0" build="p"/>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2"/>
          <p:cNvSpPr>
            <a:spLocks noGrp="1" noChangeArrowheads="1"/>
          </p:cNvSpPr>
          <p:nvPr>
            <p:ph type="title"/>
          </p:nvPr>
        </p:nvSpPr>
        <p:spPr>
          <a:xfrm>
            <a:off x="1115616" y="483518"/>
            <a:ext cx="8373616" cy="576287"/>
          </a:xfrm>
        </p:spPr>
        <p:txBody>
          <a:bodyPr/>
          <a:lstStyle/>
          <a:p>
            <a:pPr eaLnBrk="1" hangingPunct="1">
              <a:defRPr/>
            </a:pPr>
            <a:r>
              <a:rPr lang="en-CA" sz="3600" dirty="0">
                <a:solidFill>
                  <a:srgbClr val="FFFF00"/>
                </a:solidFill>
                <a:effectLst>
                  <a:outerShdw blurRad="38100" dist="50800" dir="2700000" algn="tl">
                    <a:srgbClr val="000000"/>
                  </a:outerShdw>
                </a:effectLst>
              </a:rPr>
              <a:t>What Does “Being One” Mean?</a:t>
            </a:r>
          </a:p>
        </p:txBody>
      </p:sp>
      <p:sp>
        <p:nvSpPr>
          <p:cNvPr id="363523" name="Rectangle 3"/>
          <p:cNvSpPr>
            <a:spLocks noGrp="1" noChangeArrowheads="1"/>
          </p:cNvSpPr>
          <p:nvPr>
            <p:ph type="body" idx="1"/>
          </p:nvPr>
        </p:nvSpPr>
        <p:spPr>
          <a:xfrm>
            <a:off x="755576" y="1059582"/>
            <a:ext cx="7272808" cy="3725465"/>
          </a:xfrm>
        </p:spPr>
        <p:txBody>
          <a:bodyPr/>
          <a:lstStyle/>
          <a:p>
            <a:pPr eaLnBrk="1" hangingPunct="1">
              <a:buFontTx/>
              <a:buNone/>
              <a:defRPr/>
            </a:pPr>
            <a:r>
              <a:rPr lang="en-US" sz="2300" dirty="0">
                <a:effectLst>
                  <a:outerShdw blurRad="38100" dist="63500" dir="2700000" algn="tl">
                    <a:srgbClr val="000000"/>
                  </a:outerShdw>
                </a:effectLst>
              </a:rPr>
              <a:t>	In John 17:20-23, Jesus is praying to the Father for all those who would be His followers. </a:t>
            </a:r>
            <a:r>
              <a:rPr lang="en-US" sz="2300" dirty="0" smtClean="0">
                <a:effectLst>
                  <a:outerShdw blurRad="38100" dist="63500" dir="2700000" algn="tl">
                    <a:srgbClr val="000000"/>
                  </a:outerShdw>
                </a:effectLst>
              </a:rPr>
              <a:t>He </a:t>
            </a:r>
            <a:r>
              <a:rPr lang="en-US" sz="2300" dirty="0">
                <a:effectLst>
                  <a:outerShdw blurRad="38100" dist="63500" dir="2700000" algn="tl">
                    <a:srgbClr val="000000"/>
                  </a:outerShdw>
                </a:effectLst>
              </a:rPr>
              <a:t>said, </a:t>
            </a:r>
            <a:r>
              <a:rPr lang="en-US" sz="2300" i="1" dirty="0">
                <a:solidFill>
                  <a:schemeClr val="accent1"/>
                </a:solidFill>
                <a:effectLst>
                  <a:outerShdw blurRad="38100" dist="63500" dir="2700000" algn="tl">
                    <a:srgbClr val="000000"/>
                  </a:outerShdw>
                </a:effectLst>
              </a:rPr>
              <a:t>“I pray… that all of them </a:t>
            </a:r>
            <a:r>
              <a:rPr lang="en-US" sz="2300" b="1" i="1" dirty="0">
                <a:solidFill>
                  <a:srgbClr val="FFFF00"/>
                </a:solidFill>
                <a:effectLst>
                  <a:outerShdw blurRad="38100" dist="63500" dir="2700000" algn="tl">
                    <a:srgbClr val="000000"/>
                  </a:outerShdw>
                </a:effectLst>
              </a:rPr>
              <a:t>may be one</a:t>
            </a:r>
            <a:r>
              <a:rPr lang="en-US" sz="2300" i="1" dirty="0">
                <a:solidFill>
                  <a:schemeClr val="accent1"/>
                </a:solidFill>
                <a:effectLst>
                  <a:outerShdw blurRad="38100" dist="63500" dir="2700000" algn="tl">
                    <a:srgbClr val="000000"/>
                  </a:outerShdw>
                </a:effectLst>
              </a:rPr>
              <a:t>, Father, just as you are in me and I am in you. </a:t>
            </a:r>
            <a:r>
              <a:rPr lang="en-US" sz="2300" i="1" dirty="0" smtClean="0">
                <a:solidFill>
                  <a:schemeClr val="accent1"/>
                </a:solidFill>
                <a:effectLst>
                  <a:outerShdw blurRad="38100" dist="63500" dir="2700000" algn="tl">
                    <a:srgbClr val="000000"/>
                  </a:outerShdw>
                </a:effectLst>
              </a:rPr>
              <a:t>May </a:t>
            </a:r>
            <a:r>
              <a:rPr lang="en-US" sz="2300" i="1" dirty="0">
                <a:solidFill>
                  <a:schemeClr val="accent1"/>
                </a:solidFill>
                <a:effectLst>
                  <a:outerShdw blurRad="38100" dist="63500" dir="2700000" algn="tl">
                    <a:srgbClr val="000000"/>
                  </a:outerShdw>
                </a:effectLst>
              </a:rPr>
              <a:t>they also be in us so that the world may believe that you have sent me.  I have given them the glory that you gave me, </a:t>
            </a:r>
            <a:r>
              <a:rPr lang="en-US" sz="2300" b="1" i="1" dirty="0">
                <a:solidFill>
                  <a:srgbClr val="FFFF00"/>
                </a:solidFill>
                <a:effectLst>
                  <a:outerShdw blurRad="38100" dist="63500" dir="2700000" algn="tl">
                    <a:srgbClr val="000000"/>
                  </a:outerShdw>
                </a:effectLst>
              </a:rPr>
              <a:t>that they may be one as we are one</a:t>
            </a:r>
            <a:r>
              <a:rPr lang="en-US" sz="2300" i="1" dirty="0">
                <a:solidFill>
                  <a:schemeClr val="accent1"/>
                </a:solidFill>
                <a:effectLst>
                  <a:outerShdw blurRad="38100" dist="63500" dir="2700000" algn="tl">
                    <a:srgbClr val="000000"/>
                  </a:outerShdw>
                </a:effectLst>
              </a:rPr>
              <a:t>: I in them and you in me. </a:t>
            </a:r>
            <a:r>
              <a:rPr lang="en-US" sz="2300" i="1" dirty="0" smtClean="0">
                <a:solidFill>
                  <a:schemeClr val="accent1"/>
                </a:solidFill>
                <a:effectLst>
                  <a:outerShdw blurRad="38100" dist="63500" dir="2700000" algn="tl">
                    <a:srgbClr val="000000"/>
                  </a:outerShdw>
                </a:effectLst>
              </a:rPr>
              <a:t>May </a:t>
            </a:r>
            <a:r>
              <a:rPr lang="en-US" sz="2300" i="1" dirty="0">
                <a:solidFill>
                  <a:schemeClr val="accent1"/>
                </a:solidFill>
                <a:effectLst>
                  <a:outerShdw blurRad="38100" dist="63500" dir="2700000" algn="tl">
                    <a:srgbClr val="000000"/>
                  </a:outerShdw>
                </a:effectLst>
              </a:rPr>
              <a:t>they be </a:t>
            </a:r>
            <a:r>
              <a:rPr lang="en-US" sz="2300" b="1" i="1" dirty="0">
                <a:solidFill>
                  <a:srgbClr val="FFFF00"/>
                </a:solidFill>
                <a:effectLst>
                  <a:outerShdw blurRad="38100" dist="63500" dir="2700000" algn="tl">
                    <a:srgbClr val="000000"/>
                  </a:outerShdw>
                </a:effectLst>
              </a:rPr>
              <a:t>brought to complete unity</a:t>
            </a:r>
            <a:r>
              <a:rPr lang="en-US" sz="2300" i="1" dirty="0">
                <a:solidFill>
                  <a:schemeClr val="accent1"/>
                </a:solidFill>
                <a:effectLst>
                  <a:outerShdw blurRad="38100" dist="63500" dir="2700000" algn="tl">
                    <a:srgbClr val="000000"/>
                  </a:outerShdw>
                </a:effectLst>
              </a:rPr>
              <a:t> to let the world know that you sent me and have loved them even as you have loved me.”</a:t>
            </a:r>
            <a:r>
              <a:rPr lang="en-US" sz="2300" dirty="0">
                <a:effectLst>
                  <a:outerShdw blurRad="38100" dist="63500" dir="2700000" algn="tl">
                    <a:srgbClr val="000000"/>
                  </a:outerShdw>
                </a:effectLst>
              </a:rPr>
              <a:t> </a:t>
            </a:r>
            <a:endParaRPr lang="en-CA" sz="2300" dirty="0">
              <a:effectLst>
                <a:outerShdw blurRad="38100" dist="63500" dir="2700000" algn="tl">
                  <a:srgbClr val="000000"/>
                </a:outerShdw>
              </a:effectLst>
            </a:endParaRPr>
          </a:p>
        </p:txBody>
      </p:sp>
    </p:spTree>
  </p:cSld>
  <p:clrMapOvr>
    <a:masterClrMapping/>
  </p:clrMapOv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9076" name="Group 24"/>
          <p:cNvGrpSpPr>
            <a:grpSpLocks/>
          </p:cNvGrpSpPr>
          <p:nvPr/>
        </p:nvGrpSpPr>
        <p:grpSpPr bwMode="auto">
          <a:xfrm>
            <a:off x="5724128" y="2211710"/>
            <a:ext cx="1008062" cy="1566863"/>
            <a:chOff x="4059" y="1842"/>
            <a:chExt cx="635" cy="1316"/>
          </a:xfrm>
        </p:grpSpPr>
        <p:sp>
          <p:nvSpPr>
            <p:cNvPr id="259083" name="Rectangle 11"/>
            <p:cNvSpPr>
              <a:spLocks noChangeArrowheads="1"/>
            </p:cNvSpPr>
            <p:nvPr/>
          </p:nvSpPr>
          <p:spPr bwMode="auto">
            <a:xfrm>
              <a:off x="4059" y="2024"/>
              <a:ext cx="635" cy="1134"/>
            </a:xfrm>
            <a:prstGeom prst="rect">
              <a:avLst/>
            </a:prstGeom>
            <a:solidFill>
              <a:srgbClr val="3399FF"/>
            </a:solidFill>
            <a:ln w="28575">
              <a:solidFill>
                <a:schemeClr val="tx1"/>
              </a:solidFill>
              <a:miter lim="800000"/>
              <a:headEnd/>
              <a:tailEnd/>
            </a:ln>
          </p:spPr>
          <p:txBody>
            <a:bodyPr wrap="none" anchor="ctr"/>
            <a:lstStyle/>
            <a:p>
              <a:endParaRPr lang="en-US" dirty="0">
                <a:effectLst/>
              </a:endParaRPr>
            </a:p>
          </p:txBody>
        </p:sp>
        <p:sp>
          <p:nvSpPr>
            <p:cNvPr id="259084" name="Line 22"/>
            <p:cNvSpPr>
              <a:spLocks noChangeShapeType="1"/>
            </p:cNvSpPr>
            <p:nvPr/>
          </p:nvSpPr>
          <p:spPr bwMode="auto">
            <a:xfrm flipV="1">
              <a:off x="4059" y="1842"/>
              <a:ext cx="0" cy="182"/>
            </a:xfrm>
            <a:prstGeom prst="line">
              <a:avLst/>
            </a:prstGeom>
            <a:noFill/>
            <a:ln w="28575">
              <a:solidFill>
                <a:schemeClr val="tx1"/>
              </a:solidFill>
              <a:round/>
              <a:headEnd/>
              <a:tailEnd/>
            </a:ln>
          </p:spPr>
          <p:txBody>
            <a:bodyPr/>
            <a:lstStyle/>
            <a:p>
              <a:endParaRPr lang="en-CA" dirty="0"/>
            </a:p>
          </p:txBody>
        </p:sp>
        <p:sp>
          <p:nvSpPr>
            <p:cNvPr id="259085" name="Line 23"/>
            <p:cNvSpPr>
              <a:spLocks noChangeShapeType="1"/>
            </p:cNvSpPr>
            <p:nvPr/>
          </p:nvSpPr>
          <p:spPr bwMode="auto">
            <a:xfrm flipV="1">
              <a:off x="4694" y="1842"/>
              <a:ext cx="0" cy="182"/>
            </a:xfrm>
            <a:prstGeom prst="line">
              <a:avLst/>
            </a:prstGeom>
            <a:noFill/>
            <a:ln w="28575">
              <a:solidFill>
                <a:schemeClr val="tx1"/>
              </a:solidFill>
              <a:round/>
              <a:headEnd/>
              <a:tailEnd/>
            </a:ln>
          </p:spPr>
          <p:txBody>
            <a:bodyPr/>
            <a:lstStyle/>
            <a:p>
              <a:endParaRPr lang="en-CA" dirty="0"/>
            </a:p>
          </p:txBody>
        </p:sp>
      </p:grpSp>
      <p:grpSp>
        <p:nvGrpSpPr>
          <p:cNvPr id="259077" name="Group 26"/>
          <p:cNvGrpSpPr>
            <a:grpSpLocks/>
          </p:cNvGrpSpPr>
          <p:nvPr/>
        </p:nvGrpSpPr>
        <p:grpSpPr bwMode="auto">
          <a:xfrm>
            <a:off x="2339752" y="2211710"/>
            <a:ext cx="1008063" cy="1566863"/>
            <a:chOff x="4059" y="1842"/>
            <a:chExt cx="635" cy="1316"/>
          </a:xfrm>
        </p:grpSpPr>
        <p:sp>
          <p:nvSpPr>
            <p:cNvPr id="259080" name="Rectangle 27"/>
            <p:cNvSpPr>
              <a:spLocks noChangeArrowheads="1"/>
            </p:cNvSpPr>
            <p:nvPr/>
          </p:nvSpPr>
          <p:spPr bwMode="auto">
            <a:xfrm>
              <a:off x="4059" y="2024"/>
              <a:ext cx="635" cy="1134"/>
            </a:xfrm>
            <a:prstGeom prst="rect">
              <a:avLst/>
            </a:prstGeom>
            <a:solidFill>
              <a:srgbClr val="FFFF00"/>
            </a:solidFill>
            <a:ln w="28575">
              <a:solidFill>
                <a:schemeClr val="tx1"/>
              </a:solidFill>
              <a:miter lim="800000"/>
              <a:headEnd/>
              <a:tailEnd/>
            </a:ln>
          </p:spPr>
          <p:txBody>
            <a:bodyPr wrap="none" anchor="ctr"/>
            <a:lstStyle/>
            <a:p>
              <a:endParaRPr lang="en-US" dirty="0">
                <a:effectLst/>
              </a:endParaRPr>
            </a:p>
          </p:txBody>
        </p:sp>
        <p:sp>
          <p:nvSpPr>
            <p:cNvPr id="259081" name="Line 28"/>
            <p:cNvSpPr>
              <a:spLocks noChangeShapeType="1"/>
            </p:cNvSpPr>
            <p:nvPr/>
          </p:nvSpPr>
          <p:spPr bwMode="auto">
            <a:xfrm flipV="1">
              <a:off x="4059" y="1842"/>
              <a:ext cx="0" cy="182"/>
            </a:xfrm>
            <a:prstGeom prst="line">
              <a:avLst/>
            </a:prstGeom>
            <a:noFill/>
            <a:ln w="28575">
              <a:solidFill>
                <a:schemeClr val="tx1"/>
              </a:solidFill>
              <a:round/>
              <a:headEnd/>
              <a:tailEnd/>
            </a:ln>
          </p:spPr>
          <p:txBody>
            <a:bodyPr/>
            <a:lstStyle/>
            <a:p>
              <a:endParaRPr lang="en-CA" dirty="0"/>
            </a:p>
          </p:txBody>
        </p:sp>
        <p:sp>
          <p:nvSpPr>
            <p:cNvPr id="259082" name="Line 29"/>
            <p:cNvSpPr>
              <a:spLocks noChangeShapeType="1"/>
            </p:cNvSpPr>
            <p:nvPr/>
          </p:nvSpPr>
          <p:spPr bwMode="auto">
            <a:xfrm flipV="1">
              <a:off x="4694" y="1842"/>
              <a:ext cx="0" cy="182"/>
            </a:xfrm>
            <a:prstGeom prst="line">
              <a:avLst/>
            </a:prstGeom>
            <a:noFill/>
            <a:ln w="28575">
              <a:solidFill>
                <a:schemeClr val="tx1"/>
              </a:solidFill>
              <a:round/>
              <a:headEnd/>
              <a:tailEnd/>
            </a:ln>
          </p:spPr>
          <p:txBody>
            <a:bodyPr/>
            <a:lstStyle/>
            <a:p>
              <a:endParaRPr lang="en-CA" dirty="0"/>
            </a:p>
          </p:txBody>
        </p:sp>
      </p:grpSp>
      <p:sp>
        <p:nvSpPr>
          <p:cNvPr id="364546" name="Rectangle 2"/>
          <p:cNvSpPr>
            <a:spLocks noGrp="1" noChangeArrowheads="1"/>
          </p:cNvSpPr>
          <p:nvPr>
            <p:ph type="title"/>
          </p:nvPr>
        </p:nvSpPr>
        <p:spPr>
          <a:xfrm>
            <a:off x="1187624" y="555526"/>
            <a:ext cx="8229600" cy="504279"/>
          </a:xfrm>
        </p:spPr>
        <p:txBody>
          <a:bodyPr/>
          <a:lstStyle/>
          <a:p>
            <a:pPr eaLnBrk="1" hangingPunct="1">
              <a:defRPr/>
            </a:pPr>
            <a:r>
              <a:rPr lang="en-CA" sz="3600" dirty="0">
                <a:solidFill>
                  <a:srgbClr val="FFFF00"/>
                </a:solidFill>
                <a:effectLst>
                  <a:outerShdw blurRad="38100" dist="50800" dir="2700000" algn="tl">
                    <a:srgbClr val="000000"/>
                  </a:outerShdw>
                </a:effectLst>
              </a:rPr>
              <a:t>Examples: Oneness in Marriage</a:t>
            </a:r>
          </a:p>
        </p:txBody>
      </p:sp>
      <p:sp>
        <p:nvSpPr>
          <p:cNvPr id="364547" name="Rectangle 3"/>
          <p:cNvSpPr>
            <a:spLocks noGrp="1" noChangeArrowheads="1"/>
          </p:cNvSpPr>
          <p:nvPr>
            <p:ph type="body" idx="1"/>
          </p:nvPr>
        </p:nvSpPr>
        <p:spPr>
          <a:xfrm>
            <a:off x="971601" y="1168003"/>
            <a:ext cx="7128791" cy="3833813"/>
          </a:xfrm>
        </p:spPr>
        <p:txBody>
          <a:bodyPr/>
          <a:lstStyle/>
          <a:p>
            <a:pPr marL="0" indent="0" algn="ctr" eaLnBrk="1" hangingPunct="1">
              <a:buFontTx/>
              <a:buNone/>
              <a:defRPr/>
            </a:pPr>
            <a:r>
              <a:rPr lang="en-US" sz="2400" dirty="0">
                <a:effectLst>
                  <a:outerShdw blurRad="38100" dist="76200" dir="2700000" algn="tl">
                    <a:srgbClr val="000000"/>
                  </a:outerShdw>
                </a:effectLst>
              </a:rPr>
              <a:t>God gave each person wonderful and distinctly different personalities</a:t>
            </a:r>
          </a:p>
          <a:p>
            <a:pPr eaLnBrk="1" hangingPunct="1">
              <a:buFontTx/>
              <a:buNone/>
              <a:defRPr/>
            </a:pPr>
            <a:r>
              <a:rPr lang="en-CA" sz="2400" dirty="0">
                <a:effectLst>
                  <a:outerShdw blurRad="38100" dist="76200" dir="2700000" algn="tl">
                    <a:srgbClr val="000000"/>
                  </a:outerShdw>
                </a:effectLst>
              </a:rPr>
              <a:t>	   </a:t>
            </a:r>
            <a:endParaRPr lang="en-CA" sz="2400" dirty="0" smtClean="0">
              <a:effectLst>
                <a:outerShdw blurRad="38100" dist="76200" dir="2700000" algn="tl">
                  <a:srgbClr val="000000"/>
                </a:outerShdw>
              </a:effectLst>
            </a:endParaRPr>
          </a:p>
          <a:p>
            <a:pPr eaLnBrk="1" hangingPunct="1">
              <a:buFontTx/>
              <a:buNone/>
              <a:defRPr/>
            </a:pPr>
            <a:r>
              <a:rPr lang="en-CA" sz="2400" dirty="0" smtClean="0">
                <a:effectLst>
                  <a:outerShdw blurRad="38100" dist="76200" dir="2700000" algn="tl">
                    <a:srgbClr val="000000"/>
                  </a:outerShdw>
                </a:effectLst>
              </a:rPr>
              <a:t>		</a:t>
            </a:r>
            <a:r>
              <a:rPr lang="en-CA" sz="2400" dirty="0" smtClean="0">
                <a:solidFill>
                  <a:srgbClr val="FF0000"/>
                </a:solidFill>
                <a:effectLst>
                  <a:outerShdw blurRad="38100" dist="76200" dir="2700000" algn="tl">
                    <a:srgbClr val="000000"/>
                  </a:outerShdw>
                </a:effectLst>
              </a:rPr>
              <a:t>Sunny/Happy </a:t>
            </a:r>
            <a:r>
              <a:rPr lang="en-CA" sz="2400" dirty="0">
                <a:solidFill>
                  <a:srgbClr val="FF0000"/>
                </a:solidFill>
                <a:effectLst>
                  <a:outerShdw blurRad="38100" dist="76200" dir="2700000" algn="tl">
                    <a:srgbClr val="000000"/>
                  </a:outerShdw>
                </a:effectLst>
              </a:rPr>
              <a:t>	      </a:t>
            </a:r>
            <a:r>
              <a:rPr lang="en-CA" sz="2400" dirty="0" smtClean="0">
                <a:solidFill>
                  <a:srgbClr val="FF0000"/>
                </a:solidFill>
                <a:effectLst>
                  <a:outerShdw blurRad="38100" dist="76200" dir="2700000" algn="tl">
                    <a:srgbClr val="000000"/>
                  </a:outerShdw>
                </a:effectLst>
              </a:rPr>
              <a:t>Rainy/Serious</a:t>
            </a:r>
            <a:endParaRPr lang="en-CA" sz="2400" dirty="0">
              <a:solidFill>
                <a:srgbClr val="FF0000"/>
              </a:solidFill>
              <a:effectLst>
                <a:outerShdw blurRad="38100" dist="76200" dir="2700000" algn="tl">
                  <a:srgbClr val="000000"/>
                </a:outerShdw>
              </a:effectLst>
            </a:endParaRPr>
          </a:p>
        </p:txBody>
      </p:sp>
      <p:sp>
        <p:nvSpPr>
          <p:cNvPr id="364574" name="Text Box 30"/>
          <p:cNvSpPr txBox="1">
            <a:spLocks noChangeArrowheads="1"/>
          </p:cNvSpPr>
          <p:nvPr/>
        </p:nvSpPr>
        <p:spPr bwMode="auto">
          <a:xfrm>
            <a:off x="1043608" y="3795886"/>
            <a:ext cx="3528392" cy="830997"/>
          </a:xfrm>
          <a:prstGeom prst="rect">
            <a:avLst/>
          </a:prstGeom>
          <a:noFill/>
          <a:ln w="9525">
            <a:noFill/>
            <a:miter lim="800000"/>
            <a:headEnd/>
            <a:tailEnd/>
          </a:ln>
          <a:effectLst/>
        </p:spPr>
        <p:txBody>
          <a:bodyPr wrap="square">
            <a:spAutoFit/>
          </a:bodyPr>
          <a:lstStyle/>
          <a:p>
            <a:pPr algn="ctr">
              <a:spcBef>
                <a:spcPct val="50000"/>
              </a:spcBef>
              <a:defRPr/>
            </a:pPr>
            <a:r>
              <a:rPr lang="en-CA" sz="2400" dirty="0">
                <a:solidFill>
                  <a:srgbClr val="FFFF00"/>
                </a:solidFill>
                <a:effectLst>
                  <a:outerShdw blurRad="50800" dist="76200" dir="5400000" algn="ctr" rotWithShape="0">
                    <a:srgbClr val="000000"/>
                  </a:outerShdw>
                </a:effectLst>
              </a:rPr>
              <a:t>All sunshine and no rain will produce a </a:t>
            </a:r>
            <a:r>
              <a:rPr lang="en-CA" sz="2400" dirty="0" smtClean="0">
                <a:solidFill>
                  <a:srgbClr val="FFFF00"/>
                </a:solidFill>
                <a:effectLst>
                  <a:outerShdw blurRad="50800" dist="76200" dir="5400000" algn="ctr" rotWithShape="0">
                    <a:srgbClr val="000000"/>
                  </a:outerShdw>
                </a:effectLst>
              </a:rPr>
              <a:t>desert</a:t>
            </a:r>
            <a:endParaRPr lang="en-CA" sz="2400" dirty="0">
              <a:solidFill>
                <a:srgbClr val="FFFF00"/>
              </a:solidFill>
              <a:effectLst>
                <a:outerShdw blurRad="50800" dist="76200" dir="5400000" algn="ctr" rotWithShape="0">
                  <a:srgbClr val="000000"/>
                </a:outerShdw>
              </a:effectLst>
            </a:endParaRPr>
          </a:p>
        </p:txBody>
      </p:sp>
      <p:sp>
        <p:nvSpPr>
          <p:cNvPr id="364575" name="Text Box 31"/>
          <p:cNvSpPr txBox="1">
            <a:spLocks noChangeArrowheads="1"/>
          </p:cNvSpPr>
          <p:nvPr/>
        </p:nvSpPr>
        <p:spPr bwMode="auto">
          <a:xfrm>
            <a:off x="4355976" y="3795886"/>
            <a:ext cx="3815656" cy="830997"/>
          </a:xfrm>
          <a:prstGeom prst="rect">
            <a:avLst/>
          </a:prstGeom>
          <a:noFill/>
          <a:ln w="9525">
            <a:noFill/>
            <a:miter lim="800000"/>
            <a:headEnd/>
            <a:tailEnd/>
          </a:ln>
          <a:effectLst/>
        </p:spPr>
        <p:txBody>
          <a:bodyPr wrap="square">
            <a:spAutoFit/>
          </a:bodyPr>
          <a:lstStyle/>
          <a:p>
            <a:pPr algn="ctr">
              <a:spcBef>
                <a:spcPct val="50000"/>
              </a:spcBef>
              <a:defRPr/>
            </a:pPr>
            <a:r>
              <a:rPr lang="en-CA" sz="2400" dirty="0">
                <a:solidFill>
                  <a:srgbClr val="FFFF00"/>
                </a:solidFill>
                <a:effectLst>
                  <a:outerShdw blurRad="50800" dist="76200" dir="5400000" algn="ctr" rotWithShape="0">
                    <a:srgbClr val="000000"/>
                  </a:outerShdw>
                </a:effectLst>
              </a:rPr>
              <a:t>All rain and no sunshine will produce a swamp</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645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454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364547">
                                            <p:txEl>
                                              <p:pRg st="2" end="2"/>
                                            </p:txEl>
                                          </p:spTgt>
                                        </p:tgtEl>
                                        <p:attrNameLst>
                                          <p:attrName>style.visibility</p:attrName>
                                        </p:attrNameLst>
                                      </p:cBhvr>
                                      <p:to>
                                        <p:strVal val="visible"/>
                                      </p:to>
                                    </p:set>
                                    <p:anim calcmode="lin" valueType="num">
                                      <p:cBhvr>
                                        <p:cTn id="15" dur="1000" fill="hold"/>
                                        <p:tgtEl>
                                          <p:spTgt spid="364547">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64547">
                                            <p:txEl>
                                              <p:pRg st="2" end="2"/>
                                            </p:txEl>
                                          </p:spTgt>
                                        </p:tgtEl>
                                        <p:attrNameLst>
                                          <p:attrName>ppt_h</p:attrName>
                                        </p:attrNameLst>
                                      </p:cBhvr>
                                      <p:tavLst>
                                        <p:tav tm="0">
                                          <p:val>
                                            <p:fltVal val="0"/>
                                          </p:val>
                                        </p:tav>
                                        <p:tav tm="100000">
                                          <p:val>
                                            <p:strVal val="#ppt_h"/>
                                          </p:val>
                                        </p:tav>
                                      </p:tavLst>
                                    </p:anim>
                                    <p:animEffect transition="in" filter="fade">
                                      <p:cBhvr>
                                        <p:cTn id="17" dur="1000"/>
                                        <p:tgtEl>
                                          <p:spTgt spid="36454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364574">
                                            <p:txEl>
                                              <p:pRg st="0" end="0"/>
                                            </p:txEl>
                                          </p:spTgt>
                                        </p:tgtEl>
                                        <p:attrNameLst>
                                          <p:attrName>style.visibility</p:attrName>
                                        </p:attrNameLst>
                                      </p:cBhvr>
                                      <p:to>
                                        <p:strVal val="visible"/>
                                      </p:to>
                                    </p:set>
                                    <p:anim calcmode="lin" valueType="num">
                                      <p:cBhvr>
                                        <p:cTn id="22" dur="1000" fill="hold"/>
                                        <p:tgtEl>
                                          <p:spTgt spid="364574">
                                            <p:txEl>
                                              <p:pRg st="0" end="0"/>
                                            </p:txEl>
                                          </p:spTgt>
                                        </p:tgtEl>
                                        <p:attrNameLst>
                                          <p:attrName>ppt_w</p:attrName>
                                        </p:attrNameLst>
                                      </p:cBhvr>
                                      <p:tavLst>
                                        <p:tav tm="0">
                                          <p:val>
                                            <p:fltVal val="0"/>
                                          </p:val>
                                        </p:tav>
                                        <p:tav tm="100000">
                                          <p:val>
                                            <p:strVal val="#ppt_w"/>
                                          </p:val>
                                        </p:tav>
                                      </p:tavLst>
                                    </p:anim>
                                    <p:anim calcmode="lin" valueType="num">
                                      <p:cBhvr>
                                        <p:cTn id="23" dur="1000" fill="hold"/>
                                        <p:tgtEl>
                                          <p:spTgt spid="364574">
                                            <p:txEl>
                                              <p:pRg st="0" end="0"/>
                                            </p:txEl>
                                          </p:spTgt>
                                        </p:tgtEl>
                                        <p:attrNameLst>
                                          <p:attrName>ppt_h</p:attrName>
                                        </p:attrNameLst>
                                      </p:cBhvr>
                                      <p:tavLst>
                                        <p:tav tm="0">
                                          <p:val>
                                            <p:fltVal val="0"/>
                                          </p:val>
                                        </p:tav>
                                        <p:tav tm="100000">
                                          <p:val>
                                            <p:strVal val="#ppt_h"/>
                                          </p:val>
                                        </p:tav>
                                      </p:tavLst>
                                    </p:anim>
                                    <p:animEffect transition="in" filter="fade">
                                      <p:cBhvr>
                                        <p:cTn id="24" dur="1000"/>
                                        <p:tgtEl>
                                          <p:spTgt spid="364574">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364575">
                                            <p:txEl>
                                              <p:pRg st="0" end="0"/>
                                            </p:txEl>
                                          </p:spTgt>
                                        </p:tgtEl>
                                        <p:attrNameLst>
                                          <p:attrName>style.visibility</p:attrName>
                                        </p:attrNameLst>
                                      </p:cBhvr>
                                      <p:to>
                                        <p:strVal val="visible"/>
                                      </p:to>
                                    </p:set>
                                    <p:anim calcmode="lin" valueType="num">
                                      <p:cBhvr>
                                        <p:cTn id="29" dur="1000" fill="hold"/>
                                        <p:tgtEl>
                                          <p:spTgt spid="364575">
                                            <p:txEl>
                                              <p:pRg st="0" end="0"/>
                                            </p:txEl>
                                          </p:spTgt>
                                        </p:tgtEl>
                                        <p:attrNameLst>
                                          <p:attrName>ppt_w</p:attrName>
                                        </p:attrNameLst>
                                      </p:cBhvr>
                                      <p:tavLst>
                                        <p:tav tm="0">
                                          <p:val>
                                            <p:fltVal val="0"/>
                                          </p:val>
                                        </p:tav>
                                        <p:tav tm="100000">
                                          <p:val>
                                            <p:strVal val="#ppt_w"/>
                                          </p:val>
                                        </p:tav>
                                      </p:tavLst>
                                    </p:anim>
                                    <p:anim calcmode="lin" valueType="num">
                                      <p:cBhvr>
                                        <p:cTn id="30" dur="1000" fill="hold"/>
                                        <p:tgtEl>
                                          <p:spTgt spid="364575">
                                            <p:txEl>
                                              <p:pRg st="0" end="0"/>
                                            </p:txEl>
                                          </p:spTgt>
                                        </p:tgtEl>
                                        <p:attrNameLst>
                                          <p:attrName>ppt_h</p:attrName>
                                        </p:attrNameLst>
                                      </p:cBhvr>
                                      <p:tavLst>
                                        <p:tav tm="0">
                                          <p:val>
                                            <p:fltVal val="0"/>
                                          </p:val>
                                        </p:tav>
                                        <p:tav tm="100000">
                                          <p:val>
                                            <p:strVal val="#ppt_h"/>
                                          </p:val>
                                        </p:tav>
                                      </p:tavLst>
                                    </p:anim>
                                    <p:animEffect transition="in" filter="fade">
                                      <p:cBhvr>
                                        <p:cTn id="31" dur="1000"/>
                                        <p:tgtEl>
                                          <p:spTgt spid="36457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4546"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2"/>
          <p:cNvSpPr>
            <a:spLocks noGrp="1" noChangeArrowheads="1"/>
          </p:cNvSpPr>
          <p:nvPr>
            <p:ph type="title"/>
          </p:nvPr>
        </p:nvSpPr>
        <p:spPr>
          <a:xfrm>
            <a:off x="1259632" y="555526"/>
            <a:ext cx="8229600" cy="552475"/>
          </a:xfrm>
        </p:spPr>
        <p:txBody>
          <a:bodyPr/>
          <a:lstStyle/>
          <a:p>
            <a:pPr eaLnBrk="1" hangingPunct="1">
              <a:defRPr/>
            </a:pPr>
            <a:r>
              <a:rPr lang="en-CA" sz="3600" dirty="0">
                <a:solidFill>
                  <a:srgbClr val="FFFF00"/>
                </a:solidFill>
                <a:effectLst>
                  <a:outerShdw blurRad="38100" dist="50800" dir="2700000" algn="tl">
                    <a:srgbClr val="000000"/>
                  </a:outerShdw>
                </a:effectLst>
              </a:rPr>
              <a:t>Oneness in Marriage</a:t>
            </a:r>
          </a:p>
        </p:txBody>
      </p:sp>
      <p:sp>
        <p:nvSpPr>
          <p:cNvPr id="365571" name="Rectangle 3"/>
          <p:cNvSpPr>
            <a:spLocks noGrp="1" noChangeArrowheads="1"/>
          </p:cNvSpPr>
          <p:nvPr>
            <p:ph type="body" idx="1"/>
          </p:nvPr>
        </p:nvSpPr>
        <p:spPr>
          <a:xfrm>
            <a:off x="1259631" y="1437085"/>
            <a:ext cx="6768753" cy="3086100"/>
          </a:xfrm>
        </p:spPr>
        <p:txBody>
          <a:bodyPr/>
          <a:lstStyle/>
          <a:p>
            <a:pPr eaLnBrk="1" hangingPunct="1">
              <a:buFontTx/>
              <a:buNone/>
              <a:defRPr/>
            </a:pPr>
            <a:r>
              <a:rPr lang="en-CA" dirty="0">
                <a:solidFill>
                  <a:srgbClr val="FF0000"/>
                </a:solidFill>
                <a:effectLst>
                  <a:outerShdw blurRad="38100" dist="63500" dir="2700000" algn="tl">
                    <a:srgbClr val="000000"/>
                  </a:outerShdw>
                </a:effectLst>
              </a:rPr>
              <a:t>When God puts us together….</a:t>
            </a:r>
          </a:p>
        </p:txBody>
      </p:sp>
      <p:grpSp>
        <p:nvGrpSpPr>
          <p:cNvPr id="261123" name="Group 9"/>
          <p:cNvGrpSpPr>
            <a:grpSpLocks/>
          </p:cNvGrpSpPr>
          <p:nvPr/>
        </p:nvGrpSpPr>
        <p:grpSpPr bwMode="auto">
          <a:xfrm rot="-5052891">
            <a:off x="6030714" y="1364655"/>
            <a:ext cx="756047" cy="2089150"/>
            <a:chOff x="4059" y="1842"/>
            <a:chExt cx="635" cy="1316"/>
          </a:xfrm>
        </p:grpSpPr>
        <p:sp>
          <p:nvSpPr>
            <p:cNvPr id="261134" name="Rectangle 10"/>
            <p:cNvSpPr>
              <a:spLocks noChangeArrowheads="1"/>
            </p:cNvSpPr>
            <p:nvPr/>
          </p:nvSpPr>
          <p:spPr bwMode="auto">
            <a:xfrm>
              <a:off x="4059" y="2024"/>
              <a:ext cx="635" cy="1134"/>
            </a:xfrm>
            <a:prstGeom prst="rect">
              <a:avLst/>
            </a:prstGeom>
            <a:solidFill>
              <a:srgbClr val="3399FF"/>
            </a:solidFill>
            <a:ln w="28575">
              <a:solidFill>
                <a:schemeClr val="tx1"/>
              </a:solidFill>
              <a:miter lim="800000"/>
              <a:headEnd/>
              <a:tailEnd/>
            </a:ln>
          </p:spPr>
          <p:txBody>
            <a:bodyPr wrap="none" anchor="ctr"/>
            <a:lstStyle/>
            <a:p>
              <a:endParaRPr lang="en-US" dirty="0">
                <a:effectLst/>
              </a:endParaRPr>
            </a:p>
          </p:txBody>
        </p:sp>
        <p:sp>
          <p:nvSpPr>
            <p:cNvPr id="261135" name="Line 11"/>
            <p:cNvSpPr>
              <a:spLocks noChangeShapeType="1"/>
            </p:cNvSpPr>
            <p:nvPr/>
          </p:nvSpPr>
          <p:spPr bwMode="auto">
            <a:xfrm flipV="1">
              <a:off x="4059" y="1842"/>
              <a:ext cx="0" cy="182"/>
            </a:xfrm>
            <a:prstGeom prst="line">
              <a:avLst/>
            </a:prstGeom>
            <a:noFill/>
            <a:ln w="28575">
              <a:solidFill>
                <a:schemeClr val="tx1"/>
              </a:solidFill>
              <a:round/>
              <a:headEnd/>
              <a:tailEnd/>
            </a:ln>
          </p:spPr>
          <p:txBody>
            <a:bodyPr/>
            <a:lstStyle/>
            <a:p>
              <a:endParaRPr lang="en-CA" dirty="0"/>
            </a:p>
          </p:txBody>
        </p:sp>
        <p:sp>
          <p:nvSpPr>
            <p:cNvPr id="261136" name="Line 12"/>
            <p:cNvSpPr>
              <a:spLocks noChangeShapeType="1"/>
            </p:cNvSpPr>
            <p:nvPr/>
          </p:nvSpPr>
          <p:spPr bwMode="auto">
            <a:xfrm flipV="1">
              <a:off x="4694" y="1842"/>
              <a:ext cx="0" cy="182"/>
            </a:xfrm>
            <a:prstGeom prst="line">
              <a:avLst/>
            </a:prstGeom>
            <a:noFill/>
            <a:ln w="28575">
              <a:solidFill>
                <a:schemeClr val="tx1"/>
              </a:solidFill>
              <a:round/>
              <a:headEnd/>
              <a:tailEnd/>
            </a:ln>
          </p:spPr>
          <p:txBody>
            <a:bodyPr/>
            <a:lstStyle/>
            <a:p>
              <a:endParaRPr lang="en-CA" dirty="0"/>
            </a:p>
          </p:txBody>
        </p:sp>
      </p:grpSp>
      <p:grpSp>
        <p:nvGrpSpPr>
          <p:cNvPr id="261124" name="Group 13"/>
          <p:cNvGrpSpPr>
            <a:grpSpLocks/>
          </p:cNvGrpSpPr>
          <p:nvPr/>
        </p:nvGrpSpPr>
        <p:grpSpPr bwMode="auto">
          <a:xfrm rot="5233586">
            <a:off x="2501702" y="1364655"/>
            <a:ext cx="756047" cy="2089150"/>
            <a:chOff x="4059" y="1842"/>
            <a:chExt cx="635" cy="1316"/>
          </a:xfrm>
        </p:grpSpPr>
        <p:sp>
          <p:nvSpPr>
            <p:cNvPr id="261131" name="Rectangle 14"/>
            <p:cNvSpPr>
              <a:spLocks noChangeArrowheads="1"/>
            </p:cNvSpPr>
            <p:nvPr/>
          </p:nvSpPr>
          <p:spPr bwMode="auto">
            <a:xfrm>
              <a:off x="4059" y="2024"/>
              <a:ext cx="635" cy="1134"/>
            </a:xfrm>
            <a:prstGeom prst="rect">
              <a:avLst/>
            </a:prstGeom>
            <a:solidFill>
              <a:srgbClr val="FFFF00"/>
            </a:solidFill>
            <a:ln w="28575">
              <a:solidFill>
                <a:schemeClr val="tx1"/>
              </a:solidFill>
              <a:miter lim="800000"/>
              <a:headEnd/>
              <a:tailEnd/>
            </a:ln>
          </p:spPr>
          <p:txBody>
            <a:bodyPr wrap="none" anchor="ctr"/>
            <a:lstStyle/>
            <a:p>
              <a:endParaRPr lang="en-US" dirty="0">
                <a:effectLst/>
              </a:endParaRPr>
            </a:p>
          </p:txBody>
        </p:sp>
        <p:sp>
          <p:nvSpPr>
            <p:cNvPr id="261132" name="Line 15"/>
            <p:cNvSpPr>
              <a:spLocks noChangeShapeType="1"/>
            </p:cNvSpPr>
            <p:nvPr/>
          </p:nvSpPr>
          <p:spPr bwMode="auto">
            <a:xfrm flipV="1">
              <a:off x="4059" y="1842"/>
              <a:ext cx="0" cy="182"/>
            </a:xfrm>
            <a:prstGeom prst="line">
              <a:avLst/>
            </a:prstGeom>
            <a:noFill/>
            <a:ln w="28575">
              <a:solidFill>
                <a:schemeClr val="tx1"/>
              </a:solidFill>
              <a:round/>
              <a:headEnd/>
              <a:tailEnd/>
            </a:ln>
          </p:spPr>
          <p:txBody>
            <a:bodyPr/>
            <a:lstStyle/>
            <a:p>
              <a:endParaRPr lang="en-CA" dirty="0"/>
            </a:p>
          </p:txBody>
        </p:sp>
        <p:sp>
          <p:nvSpPr>
            <p:cNvPr id="261133" name="Line 16"/>
            <p:cNvSpPr>
              <a:spLocks noChangeShapeType="1"/>
            </p:cNvSpPr>
            <p:nvPr/>
          </p:nvSpPr>
          <p:spPr bwMode="auto">
            <a:xfrm flipV="1">
              <a:off x="4694" y="1842"/>
              <a:ext cx="0" cy="182"/>
            </a:xfrm>
            <a:prstGeom prst="line">
              <a:avLst/>
            </a:prstGeom>
            <a:noFill/>
            <a:ln w="28575">
              <a:solidFill>
                <a:schemeClr val="tx1"/>
              </a:solidFill>
              <a:round/>
              <a:headEnd/>
              <a:tailEnd/>
            </a:ln>
          </p:spPr>
          <p:txBody>
            <a:bodyPr/>
            <a:lstStyle/>
            <a:p>
              <a:endParaRPr lang="en-CA" dirty="0"/>
            </a:p>
          </p:txBody>
        </p:sp>
      </p:grpSp>
      <p:grpSp>
        <p:nvGrpSpPr>
          <p:cNvPr id="261125" name="Group 18"/>
          <p:cNvGrpSpPr>
            <a:grpSpLocks/>
          </p:cNvGrpSpPr>
          <p:nvPr/>
        </p:nvGrpSpPr>
        <p:grpSpPr bwMode="auto">
          <a:xfrm>
            <a:off x="3708401" y="2842022"/>
            <a:ext cx="1871663" cy="1565672"/>
            <a:chOff x="2336" y="2387"/>
            <a:chExt cx="1179" cy="1315"/>
          </a:xfrm>
        </p:grpSpPr>
        <p:grpSp>
          <p:nvGrpSpPr>
            <p:cNvPr id="261126" name="Group 5"/>
            <p:cNvGrpSpPr>
              <a:grpSpLocks/>
            </p:cNvGrpSpPr>
            <p:nvPr/>
          </p:nvGrpSpPr>
          <p:grpSpPr bwMode="auto">
            <a:xfrm>
              <a:off x="2336" y="2387"/>
              <a:ext cx="1179" cy="1315"/>
              <a:chOff x="2336" y="2387"/>
              <a:chExt cx="1179" cy="1315"/>
            </a:xfrm>
          </p:grpSpPr>
          <p:sp>
            <p:nvSpPr>
              <p:cNvPr id="261128" name="Rectangle 6"/>
              <p:cNvSpPr>
                <a:spLocks noChangeArrowheads="1"/>
              </p:cNvSpPr>
              <p:nvPr/>
            </p:nvSpPr>
            <p:spPr bwMode="auto">
              <a:xfrm>
                <a:off x="2336" y="2568"/>
                <a:ext cx="1179" cy="1134"/>
              </a:xfrm>
              <a:prstGeom prst="rect">
                <a:avLst/>
              </a:prstGeom>
              <a:noFill/>
              <a:ln w="28575">
                <a:solidFill>
                  <a:schemeClr val="tx1"/>
                </a:solidFill>
                <a:miter lim="800000"/>
                <a:headEnd/>
                <a:tailEnd/>
              </a:ln>
            </p:spPr>
            <p:txBody>
              <a:bodyPr wrap="none" anchor="ctr"/>
              <a:lstStyle/>
              <a:p>
                <a:endParaRPr lang="en-US" dirty="0">
                  <a:effectLst/>
                </a:endParaRPr>
              </a:p>
            </p:txBody>
          </p:sp>
          <p:sp>
            <p:nvSpPr>
              <p:cNvPr id="261129" name="Line 7"/>
              <p:cNvSpPr>
                <a:spLocks noChangeShapeType="1"/>
              </p:cNvSpPr>
              <p:nvPr/>
            </p:nvSpPr>
            <p:spPr bwMode="auto">
              <a:xfrm flipV="1">
                <a:off x="2336" y="2387"/>
                <a:ext cx="0" cy="182"/>
              </a:xfrm>
              <a:prstGeom prst="line">
                <a:avLst/>
              </a:prstGeom>
              <a:noFill/>
              <a:ln w="28575">
                <a:solidFill>
                  <a:schemeClr val="tx1"/>
                </a:solidFill>
                <a:round/>
                <a:headEnd/>
                <a:tailEnd/>
              </a:ln>
            </p:spPr>
            <p:txBody>
              <a:bodyPr/>
              <a:lstStyle/>
              <a:p>
                <a:endParaRPr lang="en-CA" dirty="0"/>
              </a:p>
            </p:txBody>
          </p:sp>
          <p:sp>
            <p:nvSpPr>
              <p:cNvPr id="261130" name="Line 8"/>
              <p:cNvSpPr>
                <a:spLocks noChangeShapeType="1"/>
              </p:cNvSpPr>
              <p:nvPr/>
            </p:nvSpPr>
            <p:spPr bwMode="auto">
              <a:xfrm flipV="1">
                <a:off x="3515" y="2387"/>
                <a:ext cx="0" cy="182"/>
              </a:xfrm>
              <a:prstGeom prst="line">
                <a:avLst/>
              </a:prstGeom>
              <a:noFill/>
              <a:ln w="28575">
                <a:solidFill>
                  <a:schemeClr val="tx1"/>
                </a:solidFill>
                <a:round/>
                <a:headEnd/>
                <a:tailEnd/>
              </a:ln>
            </p:spPr>
            <p:txBody>
              <a:bodyPr/>
              <a:lstStyle/>
              <a:p>
                <a:endParaRPr lang="en-CA" dirty="0"/>
              </a:p>
            </p:txBody>
          </p:sp>
        </p:grpSp>
        <p:sp>
          <p:nvSpPr>
            <p:cNvPr id="261127" name="Line 17"/>
            <p:cNvSpPr>
              <a:spLocks noChangeShapeType="1"/>
            </p:cNvSpPr>
            <p:nvPr/>
          </p:nvSpPr>
          <p:spPr bwMode="auto">
            <a:xfrm>
              <a:off x="2336" y="2568"/>
              <a:ext cx="1179" cy="0"/>
            </a:xfrm>
            <a:prstGeom prst="line">
              <a:avLst/>
            </a:prstGeom>
            <a:noFill/>
            <a:ln w="57150">
              <a:solidFill>
                <a:srgbClr val="3333CC"/>
              </a:solidFill>
              <a:round/>
              <a:headEnd/>
              <a:tailEnd/>
            </a:ln>
          </p:spPr>
          <p:txBody>
            <a:bodyPr/>
            <a:lstStyle/>
            <a:p>
              <a:endParaRPr lang="en-CA" dirty="0"/>
            </a:p>
          </p:txBody>
        </p:sp>
      </p:grpSp>
    </p:spTree>
  </p:cSld>
  <p:clrMapOvr>
    <a:masterClrMapping/>
  </p:clrMapOv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3169" name="Group 4"/>
          <p:cNvGrpSpPr>
            <a:grpSpLocks/>
          </p:cNvGrpSpPr>
          <p:nvPr/>
        </p:nvGrpSpPr>
        <p:grpSpPr bwMode="auto">
          <a:xfrm>
            <a:off x="3708401" y="2842022"/>
            <a:ext cx="1871663" cy="1565672"/>
            <a:chOff x="2336" y="2387"/>
            <a:chExt cx="1179" cy="1315"/>
          </a:xfrm>
        </p:grpSpPr>
        <p:sp>
          <p:nvSpPr>
            <p:cNvPr id="263180" name="Rectangle 5"/>
            <p:cNvSpPr>
              <a:spLocks noChangeArrowheads="1"/>
            </p:cNvSpPr>
            <p:nvPr/>
          </p:nvSpPr>
          <p:spPr bwMode="auto">
            <a:xfrm>
              <a:off x="2336" y="2568"/>
              <a:ext cx="1179" cy="1134"/>
            </a:xfrm>
            <a:prstGeom prst="rect">
              <a:avLst/>
            </a:prstGeom>
            <a:solidFill>
              <a:srgbClr val="27FF27"/>
            </a:solidFill>
            <a:ln w="28575">
              <a:solidFill>
                <a:schemeClr val="tx1"/>
              </a:solidFill>
              <a:miter lim="800000"/>
              <a:headEnd/>
              <a:tailEnd/>
            </a:ln>
          </p:spPr>
          <p:txBody>
            <a:bodyPr wrap="none" anchor="ctr"/>
            <a:lstStyle/>
            <a:p>
              <a:endParaRPr lang="en-US" dirty="0">
                <a:effectLst/>
              </a:endParaRPr>
            </a:p>
          </p:txBody>
        </p:sp>
        <p:sp>
          <p:nvSpPr>
            <p:cNvPr id="263181" name="Line 6"/>
            <p:cNvSpPr>
              <a:spLocks noChangeShapeType="1"/>
            </p:cNvSpPr>
            <p:nvPr/>
          </p:nvSpPr>
          <p:spPr bwMode="auto">
            <a:xfrm flipV="1">
              <a:off x="2336" y="2387"/>
              <a:ext cx="0" cy="182"/>
            </a:xfrm>
            <a:prstGeom prst="line">
              <a:avLst/>
            </a:prstGeom>
            <a:noFill/>
            <a:ln w="28575">
              <a:solidFill>
                <a:schemeClr val="tx1"/>
              </a:solidFill>
              <a:round/>
              <a:headEnd/>
              <a:tailEnd/>
            </a:ln>
          </p:spPr>
          <p:txBody>
            <a:bodyPr/>
            <a:lstStyle/>
            <a:p>
              <a:endParaRPr lang="en-CA" dirty="0"/>
            </a:p>
          </p:txBody>
        </p:sp>
        <p:sp>
          <p:nvSpPr>
            <p:cNvPr id="263182" name="Line 7"/>
            <p:cNvSpPr>
              <a:spLocks noChangeShapeType="1"/>
            </p:cNvSpPr>
            <p:nvPr/>
          </p:nvSpPr>
          <p:spPr bwMode="auto">
            <a:xfrm flipV="1">
              <a:off x="3515" y="2387"/>
              <a:ext cx="0" cy="182"/>
            </a:xfrm>
            <a:prstGeom prst="line">
              <a:avLst/>
            </a:prstGeom>
            <a:noFill/>
            <a:ln w="28575">
              <a:solidFill>
                <a:schemeClr val="tx1"/>
              </a:solidFill>
              <a:round/>
              <a:headEnd/>
              <a:tailEnd/>
            </a:ln>
          </p:spPr>
          <p:txBody>
            <a:bodyPr/>
            <a:lstStyle/>
            <a:p>
              <a:endParaRPr lang="en-CA" dirty="0"/>
            </a:p>
          </p:txBody>
        </p:sp>
      </p:grpSp>
      <p:grpSp>
        <p:nvGrpSpPr>
          <p:cNvPr id="263170" name="Group 8"/>
          <p:cNvGrpSpPr>
            <a:grpSpLocks/>
          </p:cNvGrpSpPr>
          <p:nvPr/>
        </p:nvGrpSpPr>
        <p:grpSpPr bwMode="auto">
          <a:xfrm rot="-5052891">
            <a:off x="6030714" y="1364655"/>
            <a:ext cx="756047" cy="2089150"/>
            <a:chOff x="4059" y="1842"/>
            <a:chExt cx="635" cy="1316"/>
          </a:xfrm>
        </p:grpSpPr>
        <p:sp>
          <p:nvSpPr>
            <p:cNvPr id="263177" name="Rectangle 9"/>
            <p:cNvSpPr>
              <a:spLocks noChangeArrowheads="1"/>
            </p:cNvSpPr>
            <p:nvPr/>
          </p:nvSpPr>
          <p:spPr bwMode="auto">
            <a:xfrm>
              <a:off x="4059" y="2024"/>
              <a:ext cx="635" cy="1134"/>
            </a:xfrm>
            <a:prstGeom prst="rect">
              <a:avLst/>
            </a:prstGeom>
            <a:noFill/>
            <a:ln w="28575">
              <a:solidFill>
                <a:schemeClr val="tx1"/>
              </a:solidFill>
              <a:miter lim="800000"/>
              <a:headEnd/>
              <a:tailEnd/>
            </a:ln>
          </p:spPr>
          <p:txBody>
            <a:bodyPr wrap="none" anchor="ctr"/>
            <a:lstStyle/>
            <a:p>
              <a:endParaRPr lang="en-US" dirty="0">
                <a:effectLst/>
              </a:endParaRPr>
            </a:p>
          </p:txBody>
        </p:sp>
        <p:sp>
          <p:nvSpPr>
            <p:cNvPr id="263178" name="Line 10"/>
            <p:cNvSpPr>
              <a:spLocks noChangeShapeType="1"/>
            </p:cNvSpPr>
            <p:nvPr/>
          </p:nvSpPr>
          <p:spPr bwMode="auto">
            <a:xfrm flipV="1">
              <a:off x="4059" y="1842"/>
              <a:ext cx="0" cy="182"/>
            </a:xfrm>
            <a:prstGeom prst="line">
              <a:avLst/>
            </a:prstGeom>
            <a:noFill/>
            <a:ln w="28575">
              <a:solidFill>
                <a:schemeClr val="tx1"/>
              </a:solidFill>
              <a:round/>
              <a:headEnd/>
              <a:tailEnd/>
            </a:ln>
          </p:spPr>
          <p:txBody>
            <a:bodyPr/>
            <a:lstStyle/>
            <a:p>
              <a:endParaRPr lang="en-CA" dirty="0"/>
            </a:p>
          </p:txBody>
        </p:sp>
        <p:sp>
          <p:nvSpPr>
            <p:cNvPr id="263179" name="Line 11"/>
            <p:cNvSpPr>
              <a:spLocks noChangeShapeType="1"/>
            </p:cNvSpPr>
            <p:nvPr/>
          </p:nvSpPr>
          <p:spPr bwMode="auto">
            <a:xfrm flipV="1">
              <a:off x="4694" y="1842"/>
              <a:ext cx="0" cy="182"/>
            </a:xfrm>
            <a:prstGeom prst="line">
              <a:avLst/>
            </a:prstGeom>
            <a:noFill/>
            <a:ln w="28575">
              <a:solidFill>
                <a:schemeClr val="tx1"/>
              </a:solidFill>
              <a:round/>
              <a:headEnd/>
              <a:tailEnd/>
            </a:ln>
          </p:spPr>
          <p:txBody>
            <a:bodyPr/>
            <a:lstStyle/>
            <a:p>
              <a:endParaRPr lang="en-CA" dirty="0"/>
            </a:p>
          </p:txBody>
        </p:sp>
      </p:grpSp>
      <p:grpSp>
        <p:nvGrpSpPr>
          <p:cNvPr id="263171" name="Group 12"/>
          <p:cNvGrpSpPr>
            <a:grpSpLocks/>
          </p:cNvGrpSpPr>
          <p:nvPr/>
        </p:nvGrpSpPr>
        <p:grpSpPr bwMode="auto">
          <a:xfrm rot="5233586">
            <a:off x="2501702" y="1364655"/>
            <a:ext cx="756047" cy="2089150"/>
            <a:chOff x="4059" y="1842"/>
            <a:chExt cx="635" cy="1316"/>
          </a:xfrm>
        </p:grpSpPr>
        <p:sp>
          <p:nvSpPr>
            <p:cNvPr id="263174" name="Rectangle 13"/>
            <p:cNvSpPr>
              <a:spLocks noChangeArrowheads="1"/>
            </p:cNvSpPr>
            <p:nvPr/>
          </p:nvSpPr>
          <p:spPr bwMode="auto">
            <a:xfrm>
              <a:off x="4059" y="2024"/>
              <a:ext cx="635" cy="1134"/>
            </a:xfrm>
            <a:prstGeom prst="rect">
              <a:avLst/>
            </a:prstGeom>
            <a:noFill/>
            <a:ln w="28575">
              <a:solidFill>
                <a:schemeClr val="tx1"/>
              </a:solidFill>
              <a:miter lim="800000"/>
              <a:headEnd/>
              <a:tailEnd/>
            </a:ln>
          </p:spPr>
          <p:txBody>
            <a:bodyPr wrap="none" anchor="ctr"/>
            <a:lstStyle/>
            <a:p>
              <a:endParaRPr lang="en-US" dirty="0">
                <a:effectLst/>
              </a:endParaRPr>
            </a:p>
          </p:txBody>
        </p:sp>
        <p:sp>
          <p:nvSpPr>
            <p:cNvPr id="263175" name="Line 14"/>
            <p:cNvSpPr>
              <a:spLocks noChangeShapeType="1"/>
            </p:cNvSpPr>
            <p:nvPr/>
          </p:nvSpPr>
          <p:spPr bwMode="auto">
            <a:xfrm flipV="1">
              <a:off x="4059" y="1842"/>
              <a:ext cx="0" cy="182"/>
            </a:xfrm>
            <a:prstGeom prst="line">
              <a:avLst/>
            </a:prstGeom>
            <a:noFill/>
            <a:ln w="28575">
              <a:solidFill>
                <a:schemeClr val="tx1"/>
              </a:solidFill>
              <a:round/>
              <a:headEnd/>
              <a:tailEnd/>
            </a:ln>
          </p:spPr>
          <p:txBody>
            <a:bodyPr/>
            <a:lstStyle/>
            <a:p>
              <a:endParaRPr lang="en-CA" dirty="0"/>
            </a:p>
          </p:txBody>
        </p:sp>
        <p:sp>
          <p:nvSpPr>
            <p:cNvPr id="263176" name="Line 15"/>
            <p:cNvSpPr>
              <a:spLocks noChangeShapeType="1"/>
            </p:cNvSpPr>
            <p:nvPr/>
          </p:nvSpPr>
          <p:spPr bwMode="auto">
            <a:xfrm flipV="1">
              <a:off x="4694" y="1842"/>
              <a:ext cx="0" cy="182"/>
            </a:xfrm>
            <a:prstGeom prst="line">
              <a:avLst/>
            </a:prstGeom>
            <a:noFill/>
            <a:ln w="28575">
              <a:solidFill>
                <a:schemeClr val="tx1"/>
              </a:solidFill>
              <a:round/>
              <a:headEnd/>
              <a:tailEnd/>
            </a:ln>
          </p:spPr>
          <p:txBody>
            <a:bodyPr/>
            <a:lstStyle/>
            <a:p>
              <a:endParaRPr lang="en-CA" dirty="0"/>
            </a:p>
          </p:txBody>
        </p:sp>
      </p:grpSp>
      <p:sp>
        <p:nvSpPr>
          <p:cNvPr id="367618" name="Rectangle 2"/>
          <p:cNvSpPr>
            <a:spLocks noGrp="1" noChangeArrowheads="1"/>
          </p:cNvSpPr>
          <p:nvPr>
            <p:ph type="title"/>
          </p:nvPr>
        </p:nvSpPr>
        <p:spPr>
          <a:xfrm>
            <a:off x="1259632" y="555526"/>
            <a:ext cx="8229600" cy="576287"/>
          </a:xfrm>
        </p:spPr>
        <p:txBody>
          <a:bodyPr/>
          <a:lstStyle/>
          <a:p>
            <a:pPr eaLnBrk="1" hangingPunct="1">
              <a:defRPr/>
            </a:pPr>
            <a:r>
              <a:rPr lang="en-CA" sz="3600" dirty="0">
                <a:solidFill>
                  <a:srgbClr val="FFFF00"/>
                </a:solidFill>
                <a:effectLst>
                  <a:outerShdw blurRad="38100" dist="50800" dir="2700000" algn="tl">
                    <a:srgbClr val="000000"/>
                  </a:outerShdw>
                </a:effectLst>
              </a:rPr>
              <a:t>Oneness in Marriage</a:t>
            </a:r>
          </a:p>
        </p:txBody>
      </p:sp>
      <p:sp>
        <p:nvSpPr>
          <p:cNvPr id="367619" name="Rectangle 3"/>
          <p:cNvSpPr>
            <a:spLocks noGrp="1" noChangeArrowheads="1"/>
          </p:cNvSpPr>
          <p:nvPr>
            <p:ph type="body" idx="1"/>
          </p:nvPr>
        </p:nvSpPr>
        <p:spPr>
          <a:xfrm>
            <a:off x="971600" y="1113235"/>
            <a:ext cx="7128792" cy="3780234"/>
          </a:xfrm>
        </p:spPr>
        <p:txBody>
          <a:bodyPr/>
          <a:lstStyle/>
          <a:p>
            <a:pPr algn="ctr" eaLnBrk="1" hangingPunct="1">
              <a:buFontTx/>
              <a:buNone/>
              <a:defRPr/>
            </a:pPr>
            <a:r>
              <a:rPr lang="en-CA" sz="2800" dirty="0">
                <a:solidFill>
                  <a:srgbClr val="FF0000"/>
                </a:solidFill>
                <a:effectLst>
                  <a:outerShdw blurRad="38100" dist="76200" dir="2700000" algn="tl">
                    <a:srgbClr val="000000"/>
                  </a:outerShdw>
                </a:effectLst>
              </a:rPr>
              <a:t>…. as One we contain both Rain and Sunshine, but we Become something brand new and </a:t>
            </a:r>
          </a:p>
          <a:p>
            <a:pPr algn="ctr" eaLnBrk="1" hangingPunct="1">
              <a:buFontTx/>
              <a:buNone/>
              <a:defRPr/>
            </a:pPr>
            <a:endParaRPr lang="en-CA" sz="2800" dirty="0">
              <a:solidFill>
                <a:srgbClr val="FF0000"/>
              </a:solidFill>
              <a:effectLst>
                <a:outerShdw blurRad="38100" dist="76200" dir="2700000" algn="tl">
                  <a:srgbClr val="000000"/>
                </a:outerShdw>
              </a:effectLst>
            </a:endParaRPr>
          </a:p>
          <a:p>
            <a:pPr algn="ctr" eaLnBrk="1" hangingPunct="1">
              <a:buFontTx/>
              <a:buNone/>
              <a:defRPr/>
            </a:pPr>
            <a:r>
              <a:rPr lang="en-CA" sz="2800" dirty="0" smtClean="0">
                <a:solidFill>
                  <a:srgbClr val="FF0000"/>
                </a:solidFill>
                <a:effectLst>
                  <a:outerShdw blurRad="38100" dist="76200" dir="2700000" algn="tl">
                    <a:srgbClr val="000000"/>
                  </a:outerShdw>
                </a:effectLst>
              </a:rPr>
              <a:t>much </a:t>
            </a:r>
            <a:r>
              <a:rPr lang="en-CA" sz="2800" dirty="0">
                <a:solidFill>
                  <a:srgbClr val="FF0000"/>
                </a:solidFill>
                <a:effectLst>
                  <a:outerShdw blurRad="38100" dist="76200" dir="2700000" algn="tl">
                    <a:srgbClr val="000000"/>
                  </a:outerShdw>
                </a:effectLst>
              </a:rPr>
              <a:t>greater than the individual parts </a:t>
            </a:r>
          </a:p>
          <a:p>
            <a:pPr algn="ctr" eaLnBrk="1" hangingPunct="1">
              <a:buFontTx/>
              <a:buNone/>
              <a:defRPr/>
            </a:pPr>
            <a:r>
              <a:rPr lang="en-CA" sz="2800" dirty="0">
                <a:solidFill>
                  <a:srgbClr val="FF0000"/>
                </a:solidFill>
                <a:effectLst>
                  <a:outerShdw blurRad="38100" dist="76200" dir="2700000" algn="tl">
                    <a:srgbClr val="000000"/>
                  </a:outerShdw>
                </a:effectLst>
              </a:rPr>
              <a:t>- Producing a beautiful Garden!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67619">
                                            <p:txEl>
                                              <p:pRg st="0" end="0"/>
                                            </p:txEl>
                                          </p:spTgt>
                                        </p:tgtEl>
                                        <p:attrNameLst>
                                          <p:attrName>style.visibility</p:attrName>
                                        </p:attrNameLst>
                                      </p:cBhvr>
                                      <p:to>
                                        <p:strVal val="visible"/>
                                      </p:to>
                                    </p:set>
                                    <p:anim calcmode="discrete" valueType="clr">
                                      <p:cBhvr override="childStyle">
                                        <p:cTn id="7" dur="80"/>
                                        <p:tgtEl>
                                          <p:spTgt spid="367619">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67619">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367619">
                                            <p:txEl>
                                              <p:pRg st="0" end="0"/>
                                            </p:txEl>
                                          </p:spTgt>
                                        </p:tgtEl>
                                        <p:attrNameLst>
                                          <p:attrName>fill.type</p:attrName>
                                        </p:attrNameLst>
                                      </p:cBhvr>
                                      <p:to>
                                        <p:strVal val="solid"/>
                                      </p:to>
                                    </p:set>
                                  </p:childTnLst>
                                </p:cTn>
                              </p:par>
                            </p:childTnLst>
                          </p:cTn>
                        </p:par>
                        <p:par>
                          <p:cTn id="10" fill="hold">
                            <p:stCondLst>
                              <p:cond delay="272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367619">
                                            <p:txEl>
                                              <p:pRg st="2" end="2"/>
                                            </p:txEl>
                                          </p:spTgt>
                                        </p:tgtEl>
                                        <p:attrNameLst>
                                          <p:attrName>style.visibility</p:attrName>
                                        </p:attrNameLst>
                                      </p:cBhvr>
                                      <p:to>
                                        <p:strVal val="visible"/>
                                      </p:to>
                                    </p:set>
                                    <p:anim calcmode="discrete" valueType="clr">
                                      <p:cBhvr override="childStyle">
                                        <p:cTn id="13" dur="80"/>
                                        <p:tgtEl>
                                          <p:spTgt spid="367619">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367619">
                                            <p:txEl>
                                              <p:pRg st="2" end="2"/>
                                            </p:txEl>
                                          </p:spTgt>
                                        </p:tgtEl>
                                        <p:attrNameLst>
                                          <p:attrName>fillcolor</p:attrName>
                                        </p:attrNameLst>
                                      </p:cBhvr>
                                      <p:tavLst>
                                        <p:tav tm="0">
                                          <p:val>
                                            <p:clrVal>
                                              <a:schemeClr val="accent2"/>
                                            </p:clrVal>
                                          </p:val>
                                        </p:tav>
                                        <p:tav tm="50000">
                                          <p:val>
                                            <p:clrVal>
                                              <a:schemeClr val="hlink"/>
                                            </p:clrVal>
                                          </p:val>
                                        </p:tav>
                                      </p:tavLst>
                                    </p:anim>
                                    <p:set>
                                      <p:cBhvr>
                                        <p:cTn id="15" dur="80"/>
                                        <p:tgtEl>
                                          <p:spTgt spid="367619">
                                            <p:txEl>
                                              <p:pRg st="2" end="2"/>
                                            </p:txEl>
                                          </p:spTgt>
                                        </p:tgtEl>
                                        <p:attrNameLst>
                                          <p:attrName>fill.type</p:attrName>
                                        </p:attrNameLst>
                                      </p:cBhvr>
                                      <p:to>
                                        <p:strVal val="solid"/>
                                      </p:to>
                                    </p:set>
                                  </p:childTnLst>
                                </p:cTn>
                              </p:par>
                            </p:childTnLst>
                          </p:cTn>
                        </p:par>
                        <p:par>
                          <p:cTn id="16" fill="hold">
                            <p:stCondLst>
                              <p:cond delay="408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367619">
                                            <p:txEl>
                                              <p:pRg st="3" end="3"/>
                                            </p:txEl>
                                          </p:spTgt>
                                        </p:tgtEl>
                                        <p:attrNameLst>
                                          <p:attrName>style.visibility</p:attrName>
                                        </p:attrNameLst>
                                      </p:cBhvr>
                                      <p:to>
                                        <p:strVal val="visible"/>
                                      </p:to>
                                    </p:set>
                                    <p:anim calcmode="discrete" valueType="clr">
                                      <p:cBhvr override="childStyle">
                                        <p:cTn id="19" dur="80"/>
                                        <p:tgtEl>
                                          <p:spTgt spid="367619">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367619">
                                            <p:txEl>
                                              <p:pRg st="3" end="3"/>
                                            </p:txEl>
                                          </p:spTgt>
                                        </p:tgtEl>
                                        <p:attrNameLst>
                                          <p:attrName>fillcolor</p:attrName>
                                        </p:attrNameLst>
                                      </p:cBhvr>
                                      <p:tavLst>
                                        <p:tav tm="0">
                                          <p:val>
                                            <p:clrVal>
                                              <a:schemeClr val="accent2"/>
                                            </p:clrVal>
                                          </p:val>
                                        </p:tav>
                                        <p:tav tm="50000">
                                          <p:val>
                                            <p:clrVal>
                                              <a:schemeClr val="hlink"/>
                                            </p:clrVal>
                                          </p:val>
                                        </p:tav>
                                      </p:tavLst>
                                    </p:anim>
                                    <p:set>
                                      <p:cBhvr>
                                        <p:cTn id="21" dur="80"/>
                                        <p:tgtEl>
                                          <p:spTgt spid="367619">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7619" grpId="0" uiExpand="1" build="p"/>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2"/>
          <p:cNvSpPr>
            <a:spLocks noGrp="1" noChangeArrowheads="1"/>
          </p:cNvSpPr>
          <p:nvPr>
            <p:ph type="title"/>
          </p:nvPr>
        </p:nvSpPr>
        <p:spPr>
          <a:xfrm>
            <a:off x="1259632" y="555526"/>
            <a:ext cx="8229600" cy="576287"/>
          </a:xfrm>
        </p:spPr>
        <p:txBody>
          <a:bodyPr/>
          <a:lstStyle/>
          <a:p>
            <a:pPr eaLnBrk="1" hangingPunct="1">
              <a:defRPr/>
            </a:pPr>
            <a:r>
              <a:rPr lang="en-CA" sz="3600" dirty="0">
                <a:solidFill>
                  <a:srgbClr val="FFFF00"/>
                </a:solidFill>
                <a:effectLst>
                  <a:outerShdw blurRad="38100" dist="50800" dir="2700000" algn="tl">
                    <a:srgbClr val="000000"/>
                  </a:outerShdw>
                </a:effectLst>
              </a:rPr>
              <a:t>Oneness in the Church</a:t>
            </a:r>
          </a:p>
        </p:txBody>
      </p:sp>
      <p:sp>
        <p:nvSpPr>
          <p:cNvPr id="368643" name="Rectangle 3"/>
          <p:cNvSpPr>
            <a:spLocks noGrp="1" noChangeArrowheads="1"/>
          </p:cNvSpPr>
          <p:nvPr>
            <p:ph type="body" idx="1"/>
          </p:nvPr>
        </p:nvSpPr>
        <p:spPr>
          <a:xfrm>
            <a:off x="1259632" y="1131590"/>
            <a:ext cx="6840760" cy="3086100"/>
          </a:xfrm>
        </p:spPr>
        <p:txBody>
          <a:bodyPr/>
          <a:lstStyle/>
          <a:p>
            <a:pPr eaLnBrk="1" hangingPunct="1">
              <a:defRPr/>
            </a:pPr>
            <a:r>
              <a:rPr lang="en-US" sz="2800" dirty="0">
                <a:effectLst>
                  <a:outerShdw blurRad="38100" dist="63500" dir="2700000" algn="tl">
                    <a:srgbClr val="000000"/>
                  </a:outerShdw>
                </a:effectLst>
              </a:rPr>
              <a:t>Jesus says</a:t>
            </a:r>
            <a:r>
              <a:rPr lang="en-US" sz="2800" dirty="0" smtClean="0">
                <a:effectLst>
                  <a:outerShdw blurRad="38100" dist="63500" dir="2700000" algn="tl">
                    <a:srgbClr val="000000"/>
                  </a:outerShdw>
                </a:effectLst>
              </a:rPr>
              <a:t>,</a:t>
            </a:r>
            <a:r>
              <a:rPr lang="en-US" sz="2800" i="1" dirty="0" smtClean="0">
                <a:solidFill>
                  <a:schemeClr val="accent1"/>
                </a:solidFill>
                <a:effectLst>
                  <a:outerShdw blurRad="38100" dist="63500" dir="2700000" algn="tl">
                    <a:srgbClr val="000000"/>
                  </a:outerShdw>
                </a:effectLst>
              </a:rPr>
              <a:t>“</a:t>
            </a:r>
            <a:r>
              <a:rPr lang="en-US" sz="2800" i="1" dirty="0">
                <a:solidFill>
                  <a:schemeClr val="accent1"/>
                </a:solidFill>
                <a:effectLst>
                  <a:outerShdw blurRad="38100" dist="63500" dir="2700000" algn="tl">
                    <a:srgbClr val="000000"/>
                  </a:outerShdw>
                </a:effectLst>
              </a:rPr>
              <a:t>we are the body of Christ”.</a:t>
            </a:r>
            <a:r>
              <a:rPr lang="en-US" sz="2800" dirty="0">
                <a:effectLst>
                  <a:outerShdw blurRad="38100" dist="63500" dir="2700000" algn="tl">
                    <a:srgbClr val="000000"/>
                  </a:outerShdw>
                </a:effectLst>
              </a:rPr>
              <a:t> </a:t>
            </a:r>
          </a:p>
          <a:p>
            <a:pPr eaLnBrk="1" hangingPunct="1">
              <a:defRPr/>
            </a:pPr>
            <a:r>
              <a:rPr lang="en-US" sz="2800" dirty="0">
                <a:effectLst>
                  <a:outerShdw blurRad="38100" dist="63500" dir="2700000" algn="tl">
                    <a:srgbClr val="000000"/>
                  </a:outerShdw>
                </a:effectLst>
              </a:rPr>
              <a:t>One as Jesus and the Father are One!</a:t>
            </a:r>
          </a:p>
          <a:p>
            <a:pPr eaLnBrk="1" hangingPunct="1">
              <a:buFontTx/>
              <a:buNone/>
              <a:defRPr/>
            </a:pPr>
            <a:r>
              <a:rPr lang="en-US" sz="2800" i="1" dirty="0">
                <a:solidFill>
                  <a:schemeClr val="accent1"/>
                </a:solidFill>
                <a:effectLst>
                  <a:outerShdw blurRad="38100" dist="63500" dir="2700000" algn="tl">
                    <a:srgbClr val="000000"/>
                  </a:outerShdw>
                </a:effectLst>
              </a:rPr>
              <a:t>	“that they may be one as we are one”.</a:t>
            </a:r>
          </a:p>
          <a:p>
            <a:pPr eaLnBrk="1" hangingPunct="1">
              <a:defRPr/>
            </a:pPr>
            <a:r>
              <a:rPr lang="en-US" sz="2800" dirty="0">
                <a:effectLst>
                  <a:outerShdw blurRad="38100" dist="63500" dir="2700000" algn="tl">
                    <a:srgbClr val="000000"/>
                  </a:outerShdw>
                </a:effectLst>
              </a:rPr>
              <a:t>How did we become one?</a:t>
            </a:r>
          </a:p>
          <a:p>
            <a:pPr eaLnBrk="1" hangingPunct="1">
              <a:defRPr/>
            </a:pPr>
            <a:r>
              <a:rPr lang="en-US" sz="2800" dirty="0">
                <a:effectLst>
                  <a:outerShdw blurRad="38100" dist="63500" dir="2700000" algn="tl">
                    <a:srgbClr val="000000"/>
                  </a:outerShdw>
                </a:effectLst>
              </a:rPr>
              <a:t>When did we become one?</a:t>
            </a:r>
            <a:endParaRPr lang="en-CA" sz="2800" dirty="0">
              <a:effectLst>
                <a:outerShdw blurRad="38100" dist="63500" dir="2700000" algn="tl">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68643">
                                            <p:txEl>
                                              <p:pRg st="0" end="0"/>
                                            </p:txEl>
                                          </p:spTgt>
                                        </p:tgtEl>
                                        <p:attrNameLst>
                                          <p:attrName>style.visibility</p:attrName>
                                        </p:attrNameLst>
                                      </p:cBhvr>
                                      <p:to>
                                        <p:strVal val="visible"/>
                                      </p:to>
                                    </p:set>
                                    <p:animEffect transition="in" filter="strips(downRight)">
                                      <p:cBhvr>
                                        <p:cTn id="7" dur="1000"/>
                                        <p:tgtEl>
                                          <p:spTgt spid="3686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68643">
                                            <p:txEl>
                                              <p:pRg st="1" end="1"/>
                                            </p:txEl>
                                          </p:spTgt>
                                        </p:tgtEl>
                                        <p:attrNameLst>
                                          <p:attrName>style.visibility</p:attrName>
                                        </p:attrNameLst>
                                      </p:cBhvr>
                                      <p:to>
                                        <p:strVal val="visible"/>
                                      </p:to>
                                    </p:set>
                                    <p:animEffect transition="in" filter="strips(downRight)">
                                      <p:cBhvr>
                                        <p:cTn id="12" dur="1000"/>
                                        <p:tgtEl>
                                          <p:spTgt spid="368643">
                                            <p:txEl>
                                              <p:pRg st="1" end="1"/>
                                            </p:txEl>
                                          </p:spTgt>
                                        </p:tgtEl>
                                      </p:cBhvr>
                                    </p:animEffect>
                                  </p:childTnLst>
                                </p:cTn>
                              </p:par>
                              <p:par>
                                <p:cTn id="13" presetID="18" presetClass="entr" presetSubtype="6" fill="hold" grpId="0" nodeType="withEffect">
                                  <p:stCondLst>
                                    <p:cond delay="0"/>
                                  </p:stCondLst>
                                  <p:childTnLst>
                                    <p:set>
                                      <p:cBhvr>
                                        <p:cTn id="14" dur="1" fill="hold">
                                          <p:stCondLst>
                                            <p:cond delay="0"/>
                                          </p:stCondLst>
                                        </p:cTn>
                                        <p:tgtEl>
                                          <p:spTgt spid="368643">
                                            <p:txEl>
                                              <p:pRg st="2" end="2"/>
                                            </p:txEl>
                                          </p:spTgt>
                                        </p:tgtEl>
                                        <p:attrNameLst>
                                          <p:attrName>style.visibility</p:attrName>
                                        </p:attrNameLst>
                                      </p:cBhvr>
                                      <p:to>
                                        <p:strVal val="visible"/>
                                      </p:to>
                                    </p:set>
                                    <p:animEffect transition="in" filter="strips(downRight)">
                                      <p:cBhvr>
                                        <p:cTn id="15" dur="1000"/>
                                        <p:tgtEl>
                                          <p:spTgt spid="36864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6" fill="hold" grpId="0" nodeType="clickEffect">
                                  <p:stCondLst>
                                    <p:cond delay="0"/>
                                  </p:stCondLst>
                                  <p:childTnLst>
                                    <p:set>
                                      <p:cBhvr>
                                        <p:cTn id="19" dur="1" fill="hold">
                                          <p:stCondLst>
                                            <p:cond delay="0"/>
                                          </p:stCondLst>
                                        </p:cTn>
                                        <p:tgtEl>
                                          <p:spTgt spid="368643">
                                            <p:txEl>
                                              <p:pRg st="3" end="3"/>
                                            </p:txEl>
                                          </p:spTgt>
                                        </p:tgtEl>
                                        <p:attrNameLst>
                                          <p:attrName>style.visibility</p:attrName>
                                        </p:attrNameLst>
                                      </p:cBhvr>
                                      <p:to>
                                        <p:strVal val="visible"/>
                                      </p:to>
                                    </p:set>
                                    <p:animEffect transition="in" filter="strips(downRight)">
                                      <p:cBhvr>
                                        <p:cTn id="20" dur="1000"/>
                                        <p:tgtEl>
                                          <p:spTgt spid="36864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6" fill="hold" grpId="0" nodeType="clickEffect">
                                  <p:stCondLst>
                                    <p:cond delay="0"/>
                                  </p:stCondLst>
                                  <p:childTnLst>
                                    <p:set>
                                      <p:cBhvr>
                                        <p:cTn id="24" dur="1" fill="hold">
                                          <p:stCondLst>
                                            <p:cond delay="0"/>
                                          </p:stCondLst>
                                        </p:cTn>
                                        <p:tgtEl>
                                          <p:spTgt spid="368643">
                                            <p:txEl>
                                              <p:pRg st="4" end="4"/>
                                            </p:txEl>
                                          </p:spTgt>
                                        </p:tgtEl>
                                        <p:attrNameLst>
                                          <p:attrName>style.visibility</p:attrName>
                                        </p:attrNameLst>
                                      </p:cBhvr>
                                      <p:to>
                                        <p:strVal val="visible"/>
                                      </p:to>
                                    </p:set>
                                    <p:animEffect transition="in" filter="strips(downRight)">
                                      <p:cBhvr>
                                        <p:cTn id="25" dur="1000"/>
                                        <p:tgtEl>
                                          <p:spTgt spid="3686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43" grpId="0" uiExpand="1" build="p"/>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7265" name="Group 15"/>
          <p:cNvGrpSpPr>
            <a:grpSpLocks/>
          </p:cNvGrpSpPr>
          <p:nvPr/>
        </p:nvGrpSpPr>
        <p:grpSpPr bwMode="auto">
          <a:xfrm>
            <a:off x="3276600" y="627460"/>
            <a:ext cx="2374900" cy="4968478"/>
            <a:chOff x="2064" y="527"/>
            <a:chExt cx="1496" cy="4173"/>
          </a:xfrm>
        </p:grpSpPr>
        <p:grpSp>
          <p:nvGrpSpPr>
            <p:cNvPr id="267274" name="Group 13"/>
            <p:cNvGrpSpPr>
              <a:grpSpLocks/>
            </p:cNvGrpSpPr>
            <p:nvPr/>
          </p:nvGrpSpPr>
          <p:grpSpPr bwMode="auto">
            <a:xfrm>
              <a:off x="2064" y="527"/>
              <a:ext cx="725" cy="4082"/>
              <a:chOff x="2064" y="527"/>
              <a:chExt cx="725" cy="4082"/>
            </a:xfrm>
          </p:grpSpPr>
          <p:sp>
            <p:nvSpPr>
              <p:cNvPr id="267278" name="Rectangle 4"/>
              <p:cNvSpPr>
                <a:spLocks noChangeArrowheads="1"/>
              </p:cNvSpPr>
              <p:nvPr/>
            </p:nvSpPr>
            <p:spPr bwMode="auto">
              <a:xfrm rot="636405">
                <a:off x="2064" y="527"/>
                <a:ext cx="725" cy="4082"/>
              </a:xfrm>
              <a:prstGeom prst="rect">
                <a:avLst/>
              </a:prstGeom>
              <a:solidFill>
                <a:srgbClr val="FFFF00"/>
              </a:solidFill>
              <a:ln w="9525">
                <a:noFill/>
                <a:miter lim="800000"/>
                <a:headEnd/>
                <a:tailEnd/>
              </a:ln>
            </p:spPr>
            <p:txBody>
              <a:bodyPr wrap="none" anchor="ctr"/>
              <a:lstStyle/>
              <a:p>
                <a:endParaRPr lang="en-US" dirty="0">
                  <a:effectLst/>
                </a:endParaRPr>
              </a:p>
            </p:txBody>
          </p:sp>
          <p:sp>
            <p:nvSpPr>
              <p:cNvPr id="267279" name="Line 6"/>
              <p:cNvSpPr>
                <a:spLocks noChangeShapeType="1"/>
              </p:cNvSpPr>
              <p:nvPr/>
            </p:nvSpPr>
            <p:spPr bwMode="auto">
              <a:xfrm flipV="1">
                <a:off x="2109" y="2976"/>
                <a:ext cx="226" cy="1134"/>
              </a:xfrm>
              <a:prstGeom prst="line">
                <a:avLst/>
              </a:prstGeom>
              <a:noFill/>
              <a:ln w="76200">
                <a:solidFill>
                  <a:srgbClr val="000000"/>
                </a:solidFill>
                <a:round/>
                <a:headEnd/>
                <a:tailEnd type="triangle" w="med" len="med"/>
              </a:ln>
            </p:spPr>
            <p:txBody>
              <a:bodyPr/>
              <a:lstStyle/>
              <a:p>
                <a:endParaRPr lang="en-CA" dirty="0"/>
              </a:p>
            </p:txBody>
          </p:sp>
        </p:grpSp>
        <p:grpSp>
          <p:nvGrpSpPr>
            <p:cNvPr id="267275" name="Group 14"/>
            <p:cNvGrpSpPr>
              <a:grpSpLocks/>
            </p:cNvGrpSpPr>
            <p:nvPr/>
          </p:nvGrpSpPr>
          <p:grpSpPr bwMode="auto">
            <a:xfrm>
              <a:off x="2835" y="572"/>
              <a:ext cx="725" cy="4128"/>
              <a:chOff x="2835" y="572"/>
              <a:chExt cx="725" cy="4128"/>
            </a:xfrm>
          </p:grpSpPr>
          <p:sp>
            <p:nvSpPr>
              <p:cNvPr id="369669" name="Rectangle 5"/>
              <p:cNvSpPr>
                <a:spLocks noChangeArrowheads="1"/>
              </p:cNvSpPr>
              <p:nvPr/>
            </p:nvSpPr>
            <p:spPr bwMode="auto">
              <a:xfrm rot="20877185" flipH="1">
                <a:off x="2835" y="572"/>
                <a:ext cx="725" cy="4128"/>
              </a:xfrm>
              <a:prstGeom prst="rect">
                <a:avLst/>
              </a:prstGeom>
              <a:gradFill rotWithShape="1">
                <a:gsLst>
                  <a:gs pos="0">
                    <a:schemeClr val="accent1">
                      <a:alpha val="74001"/>
                    </a:schemeClr>
                  </a:gs>
                  <a:gs pos="100000">
                    <a:schemeClr val="accent1">
                      <a:gamma/>
                      <a:shade val="46275"/>
                      <a:invGamma/>
                    </a:schemeClr>
                  </a:gs>
                </a:gsLst>
                <a:lin ang="5400000" scaled="1"/>
              </a:gradFill>
              <a:ln w="9525">
                <a:noFill/>
                <a:miter lim="800000"/>
                <a:headEnd/>
                <a:tailEnd/>
              </a:ln>
              <a:effectLst/>
            </p:spPr>
            <p:txBody>
              <a:bodyPr wrap="none" anchor="ctr"/>
              <a:lstStyle/>
              <a:p>
                <a:pPr>
                  <a:defRPr/>
                </a:pPr>
                <a:endParaRPr lang="en-CA" dirty="0">
                  <a:effectLst/>
                </a:endParaRPr>
              </a:p>
            </p:txBody>
          </p:sp>
          <p:sp>
            <p:nvSpPr>
              <p:cNvPr id="267277" name="Line 7"/>
              <p:cNvSpPr>
                <a:spLocks noChangeShapeType="1"/>
              </p:cNvSpPr>
              <p:nvPr/>
            </p:nvSpPr>
            <p:spPr bwMode="auto">
              <a:xfrm flipH="1" flipV="1">
                <a:off x="3243" y="2976"/>
                <a:ext cx="226" cy="1134"/>
              </a:xfrm>
              <a:prstGeom prst="line">
                <a:avLst/>
              </a:prstGeom>
              <a:noFill/>
              <a:ln w="76200">
                <a:solidFill>
                  <a:srgbClr val="000000"/>
                </a:solidFill>
                <a:round/>
                <a:headEnd/>
                <a:tailEnd type="triangle" w="med" len="med"/>
              </a:ln>
            </p:spPr>
            <p:txBody>
              <a:bodyPr/>
              <a:lstStyle/>
              <a:p>
                <a:endParaRPr lang="en-CA" dirty="0"/>
              </a:p>
            </p:txBody>
          </p:sp>
        </p:grpSp>
      </p:grpSp>
      <p:sp>
        <p:nvSpPr>
          <p:cNvPr id="369666" name="Rectangle 2"/>
          <p:cNvSpPr>
            <a:spLocks noGrp="1" noChangeArrowheads="1"/>
          </p:cNvSpPr>
          <p:nvPr>
            <p:ph type="title"/>
          </p:nvPr>
        </p:nvSpPr>
        <p:spPr>
          <a:xfrm>
            <a:off x="1115616" y="483518"/>
            <a:ext cx="8362950" cy="576288"/>
          </a:xfrm>
        </p:spPr>
        <p:txBody>
          <a:bodyPr/>
          <a:lstStyle/>
          <a:p>
            <a:pPr eaLnBrk="1" hangingPunct="1">
              <a:defRPr/>
            </a:pPr>
            <a:r>
              <a:rPr lang="en-CA" sz="3000" dirty="0">
                <a:solidFill>
                  <a:srgbClr val="FFFF00"/>
                </a:solidFill>
                <a:effectLst>
                  <a:outerShdw blurRad="38100" dist="63500" dir="2700000" algn="tl">
                    <a:srgbClr val="000000"/>
                  </a:outerShdw>
                </a:effectLst>
              </a:rPr>
              <a:t>Oneness With Each Other and With God</a:t>
            </a:r>
          </a:p>
        </p:txBody>
      </p:sp>
      <p:sp>
        <p:nvSpPr>
          <p:cNvPr id="369667" name="Rectangle 3"/>
          <p:cNvSpPr>
            <a:spLocks noGrp="1" noChangeArrowheads="1"/>
          </p:cNvSpPr>
          <p:nvPr>
            <p:ph type="body" idx="1"/>
          </p:nvPr>
        </p:nvSpPr>
        <p:spPr>
          <a:xfrm>
            <a:off x="1115616" y="987574"/>
            <a:ext cx="3528392" cy="2664296"/>
          </a:xfrm>
        </p:spPr>
        <p:txBody>
          <a:bodyPr/>
          <a:lstStyle/>
          <a:p>
            <a:pPr eaLnBrk="1" hangingPunct="1">
              <a:defRPr/>
            </a:pPr>
            <a:r>
              <a:rPr lang="en-CA" sz="2400" dirty="0">
                <a:effectLst>
                  <a:outerShdw blurRad="38100" dist="63500" dir="2700000" algn="tl">
                    <a:srgbClr val="000000"/>
                  </a:outerShdw>
                </a:effectLst>
              </a:rPr>
              <a:t>Two Rivers Come Together</a:t>
            </a:r>
          </a:p>
          <a:p>
            <a:pPr eaLnBrk="1" hangingPunct="1">
              <a:defRPr/>
            </a:pPr>
            <a:r>
              <a:rPr lang="en-CA" sz="2400" dirty="0">
                <a:effectLst>
                  <a:outerShdw blurRad="38100" dist="63500" dir="2700000" algn="tl">
                    <a:srgbClr val="000000"/>
                  </a:outerShdw>
                </a:effectLst>
              </a:rPr>
              <a:t>When did they                               become One River?</a:t>
            </a:r>
          </a:p>
          <a:p>
            <a:pPr eaLnBrk="1" hangingPunct="1">
              <a:defRPr/>
            </a:pPr>
            <a:r>
              <a:rPr lang="en-CA" sz="2400" dirty="0">
                <a:effectLst>
                  <a:outerShdw blurRad="38100" dist="63500" dir="2700000" algn="tl">
                    <a:srgbClr val="000000"/>
                  </a:outerShdw>
                </a:effectLst>
              </a:rPr>
              <a:t>Will the Rivers ever again not be One?</a:t>
            </a:r>
          </a:p>
        </p:txBody>
      </p:sp>
      <p:sp>
        <p:nvSpPr>
          <p:cNvPr id="369672" name="Text Box 8"/>
          <p:cNvSpPr txBox="1">
            <a:spLocks noChangeArrowheads="1"/>
          </p:cNvSpPr>
          <p:nvPr/>
        </p:nvSpPr>
        <p:spPr bwMode="auto">
          <a:xfrm>
            <a:off x="4139952" y="2715766"/>
            <a:ext cx="648072" cy="646331"/>
          </a:xfrm>
          <a:prstGeom prst="rect">
            <a:avLst/>
          </a:prstGeom>
          <a:noFill/>
          <a:ln w="9525">
            <a:noFill/>
            <a:miter lim="800000"/>
            <a:headEnd/>
            <a:tailEnd/>
          </a:ln>
        </p:spPr>
        <p:txBody>
          <a:bodyPr wrap="square">
            <a:spAutoFit/>
          </a:bodyPr>
          <a:lstStyle/>
          <a:p>
            <a:pPr algn="ctr">
              <a:spcBef>
                <a:spcPct val="50000"/>
              </a:spcBef>
            </a:pPr>
            <a:r>
              <a:rPr lang="en-CA" sz="3600" b="1" dirty="0">
                <a:solidFill>
                  <a:srgbClr val="000000"/>
                </a:solidFill>
                <a:effectLst/>
              </a:rPr>
              <a:t>X</a:t>
            </a:r>
          </a:p>
        </p:txBody>
      </p:sp>
      <p:sp>
        <p:nvSpPr>
          <p:cNvPr id="369673" name="Text Box 9"/>
          <p:cNvSpPr txBox="1">
            <a:spLocks noChangeArrowheads="1"/>
          </p:cNvSpPr>
          <p:nvPr/>
        </p:nvSpPr>
        <p:spPr bwMode="auto">
          <a:xfrm>
            <a:off x="4860032" y="987574"/>
            <a:ext cx="3312368" cy="2862322"/>
          </a:xfrm>
          <a:prstGeom prst="rect">
            <a:avLst/>
          </a:prstGeom>
          <a:noFill/>
          <a:ln w="9525">
            <a:noFill/>
            <a:miter lim="800000"/>
            <a:headEnd/>
            <a:tailEnd/>
          </a:ln>
          <a:effectLst/>
        </p:spPr>
        <p:txBody>
          <a:bodyPr wrap="square">
            <a:spAutoFit/>
          </a:bodyPr>
          <a:lstStyle/>
          <a:p>
            <a:pPr marL="265113" indent="-265113">
              <a:spcBef>
                <a:spcPct val="50000"/>
              </a:spcBef>
              <a:buClr>
                <a:schemeClr val="hlink"/>
              </a:buClr>
              <a:buSzPct val="150000"/>
              <a:buFontTx/>
              <a:buChar char="•"/>
              <a:defRPr/>
            </a:pPr>
            <a:r>
              <a:rPr lang="en-CA" sz="2400" dirty="0" smtClean="0">
                <a:effectLst>
                  <a:outerShdw blurRad="50800" dist="63500" dir="5400000" algn="ctr" rotWithShape="0">
                    <a:srgbClr val="000000"/>
                  </a:outerShdw>
                </a:effectLst>
              </a:rPr>
              <a:t>When </a:t>
            </a:r>
            <a:r>
              <a:rPr lang="en-CA" sz="2400" dirty="0">
                <a:effectLst>
                  <a:outerShdw blurRad="50800" dist="63500" dir="5400000" algn="ctr" rotWithShape="0">
                    <a:srgbClr val="000000"/>
                  </a:outerShdw>
                </a:effectLst>
              </a:rPr>
              <a:t>do we become One in Relationships with each other and with God?</a:t>
            </a:r>
          </a:p>
          <a:p>
            <a:pPr marL="265113" indent="-265113">
              <a:spcBef>
                <a:spcPct val="50000"/>
              </a:spcBef>
              <a:buClr>
                <a:schemeClr val="hlink"/>
              </a:buClr>
              <a:buSzPct val="150000"/>
              <a:buFontTx/>
              <a:buChar char="•"/>
              <a:defRPr/>
            </a:pPr>
            <a:r>
              <a:rPr lang="en-CA" sz="2400" dirty="0" smtClean="0">
                <a:effectLst>
                  <a:outerShdw blurRad="50800" dist="63500" dir="5400000" algn="ctr" rotWithShape="0">
                    <a:srgbClr val="000000"/>
                  </a:outerShdw>
                </a:effectLst>
              </a:rPr>
              <a:t>Will </a:t>
            </a:r>
            <a:r>
              <a:rPr lang="en-CA" sz="2400" dirty="0">
                <a:effectLst>
                  <a:outerShdw blurRad="50800" dist="63500" dir="5400000" algn="ctr" rotWithShape="0">
                    <a:srgbClr val="000000"/>
                  </a:outerShdw>
                </a:effectLst>
              </a:rPr>
              <a:t>we ever again not be One?</a:t>
            </a:r>
          </a:p>
        </p:txBody>
      </p:sp>
      <p:grpSp>
        <p:nvGrpSpPr>
          <p:cNvPr id="369674" name="Group 10"/>
          <p:cNvGrpSpPr>
            <a:grpSpLocks/>
          </p:cNvGrpSpPr>
          <p:nvPr/>
        </p:nvGrpSpPr>
        <p:grpSpPr bwMode="auto">
          <a:xfrm>
            <a:off x="4211960" y="2643758"/>
            <a:ext cx="504825" cy="739329"/>
            <a:chOff x="3379" y="1570"/>
            <a:chExt cx="499" cy="817"/>
          </a:xfrm>
        </p:grpSpPr>
        <p:sp>
          <p:nvSpPr>
            <p:cNvPr id="267272" name="Rectangle 11"/>
            <p:cNvSpPr>
              <a:spLocks noChangeArrowheads="1"/>
            </p:cNvSpPr>
            <p:nvPr/>
          </p:nvSpPr>
          <p:spPr bwMode="auto">
            <a:xfrm>
              <a:off x="3560" y="1570"/>
              <a:ext cx="136" cy="817"/>
            </a:xfrm>
            <a:prstGeom prst="rect">
              <a:avLst/>
            </a:prstGeom>
            <a:solidFill>
              <a:srgbClr val="00001C"/>
            </a:solidFill>
            <a:ln w="9525">
              <a:noFill/>
              <a:miter lim="800000"/>
              <a:headEnd/>
              <a:tailEnd/>
            </a:ln>
          </p:spPr>
          <p:txBody>
            <a:bodyPr wrap="none" anchor="ctr"/>
            <a:lstStyle/>
            <a:p>
              <a:endParaRPr lang="en-US" dirty="0">
                <a:effectLst/>
              </a:endParaRPr>
            </a:p>
          </p:txBody>
        </p:sp>
        <p:sp>
          <p:nvSpPr>
            <p:cNvPr id="267273" name="Rectangle 12"/>
            <p:cNvSpPr>
              <a:spLocks noChangeArrowheads="1"/>
            </p:cNvSpPr>
            <p:nvPr/>
          </p:nvSpPr>
          <p:spPr bwMode="auto">
            <a:xfrm>
              <a:off x="3379" y="1797"/>
              <a:ext cx="499" cy="136"/>
            </a:xfrm>
            <a:prstGeom prst="rect">
              <a:avLst/>
            </a:prstGeom>
            <a:solidFill>
              <a:srgbClr val="00001C"/>
            </a:solidFill>
            <a:ln w="9525">
              <a:noFill/>
              <a:miter lim="800000"/>
              <a:headEnd/>
              <a:tailEnd/>
            </a:ln>
          </p:spPr>
          <p:txBody>
            <a:bodyPr wrap="none" anchor="ctr"/>
            <a:lstStyle/>
            <a:p>
              <a:endParaRPr lang="en-US" dirty="0">
                <a:effectLst/>
              </a:endParaRPr>
            </a:p>
          </p:txBody>
        </p:sp>
      </p:grpSp>
      <p:sp>
        <p:nvSpPr>
          <p:cNvPr id="369680" name="Text Box 16"/>
          <p:cNvSpPr txBox="1">
            <a:spLocks noChangeArrowheads="1"/>
          </p:cNvSpPr>
          <p:nvPr/>
        </p:nvSpPr>
        <p:spPr bwMode="auto">
          <a:xfrm>
            <a:off x="971600" y="3651870"/>
            <a:ext cx="6985000" cy="1200329"/>
          </a:xfrm>
          <a:prstGeom prst="rect">
            <a:avLst/>
          </a:prstGeom>
          <a:noFill/>
          <a:ln w="9525">
            <a:noFill/>
            <a:miter lim="800000"/>
            <a:headEnd/>
            <a:tailEnd/>
          </a:ln>
          <a:effectLst/>
        </p:spPr>
        <p:txBody>
          <a:bodyPr>
            <a:spAutoFit/>
          </a:bodyPr>
          <a:lstStyle/>
          <a:p>
            <a:pPr algn="ctr">
              <a:spcBef>
                <a:spcPct val="50000"/>
              </a:spcBef>
              <a:defRPr/>
            </a:pPr>
            <a:r>
              <a:rPr lang="en-CA" sz="2400" dirty="0">
                <a:solidFill>
                  <a:srgbClr val="FF0000"/>
                </a:solidFill>
                <a:effectLst>
                  <a:outerShdw blurRad="50800" dist="50800" dir="5400000" algn="ctr" rotWithShape="0">
                    <a:srgbClr val="000000"/>
                  </a:outerShdw>
                </a:effectLst>
              </a:rPr>
              <a:t>Maturity is not about becoming One, but Experiencing the Oneness that we already have In Christ Jesus!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696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nodeType="clickEffect">
                                  <p:stCondLst>
                                    <p:cond delay="0"/>
                                  </p:stCondLst>
                                  <p:childTnLst>
                                    <p:set>
                                      <p:cBhvr>
                                        <p:cTn id="10" dur="1" fill="hold">
                                          <p:stCondLst>
                                            <p:cond delay="0"/>
                                          </p:stCondLst>
                                        </p:cTn>
                                        <p:tgtEl>
                                          <p:spTgt spid="369667">
                                            <p:txEl>
                                              <p:pRg st="0" end="0"/>
                                            </p:txEl>
                                          </p:spTgt>
                                        </p:tgtEl>
                                        <p:attrNameLst>
                                          <p:attrName>style.visibility</p:attrName>
                                        </p:attrNameLst>
                                      </p:cBhvr>
                                      <p:to>
                                        <p:strVal val="visible"/>
                                      </p:to>
                                    </p:set>
                                    <p:anim calcmode="lin" valueType="num">
                                      <p:cBhvr>
                                        <p:cTn id="11" dur="1000" fill="hold"/>
                                        <p:tgtEl>
                                          <p:spTgt spid="369667">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369667">
                                            <p:txEl>
                                              <p:pRg st="0" end="0"/>
                                            </p:txEl>
                                          </p:spTgt>
                                        </p:tgtEl>
                                        <p:attrNameLst>
                                          <p:attrName>ppt_h</p:attrName>
                                        </p:attrNameLst>
                                      </p:cBhvr>
                                      <p:tavLst>
                                        <p:tav tm="0">
                                          <p:val>
                                            <p:fltVal val="0"/>
                                          </p:val>
                                        </p:tav>
                                        <p:tav tm="100000">
                                          <p:val>
                                            <p:strVal val="#ppt_h"/>
                                          </p:val>
                                        </p:tav>
                                      </p:tavLst>
                                    </p:anim>
                                    <p:animEffect transition="in" filter="fade">
                                      <p:cBhvr>
                                        <p:cTn id="13" dur="1000"/>
                                        <p:tgtEl>
                                          <p:spTgt spid="369667">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nodeType="clickEffect">
                                  <p:stCondLst>
                                    <p:cond delay="0"/>
                                  </p:stCondLst>
                                  <p:childTnLst>
                                    <p:set>
                                      <p:cBhvr>
                                        <p:cTn id="17" dur="1" fill="hold">
                                          <p:stCondLst>
                                            <p:cond delay="0"/>
                                          </p:stCondLst>
                                        </p:cTn>
                                        <p:tgtEl>
                                          <p:spTgt spid="369667">
                                            <p:txEl>
                                              <p:pRg st="1" end="1"/>
                                            </p:txEl>
                                          </p:spTgt>
                                        </p:tgtEl>
                                        <p:attrNameLst>
                                          <p:attrName>style.visibility</p:attrName>
                                        </p:attrNameLst>
                                      </p:cBhvr>
                                      <p:to>
                                        <p:strVal val="visible"/>
                                      </p:to>
                                    </p:set>
                                    <p:anim calcmode="lin" valueType="num">
                                      <p:cBhvr>
                                        <p:cTn id="18" dur="1000" fill="hold"/>
                                        <p:tgtEl>
                                          <p:spTgt spid="369667">
                                            <p:txEl>
                                              <p:pRg st="1" end="1"/>
                                            </p:txEl>
                                          </p:spTgt>
                                        </p:tgtEl>
                                        <p:attrNameLst>
                                          <p:attrName>ppt_w</p:attrName>
                                        </p:attrNameLst>
                                      </p:cBhvr>
                                      <p:tavLst>
                                        <p:tav tm="0">
                                          <p:val>
                                            <p:fltVal val="0"/>
                                          </p:val>
                                        </p:tav>
                                        <p:tav tm="100000">
                                          <p:val>
                                            <p:strVal val="#ppt_w"/>
                                          </p:val>
                                        </p:tav>
                                      </p:tavLst>
                                    </p:anim>
                                    <p:anim calcmode="lin" valueType="num">
                                      <p:cBhvr>
                                        <p:cTn id="19" dur="1000" fill="hold"/>
                                        <p:tgtEl>
                                          <p:spTgt spid="369667">
                                            <p:txEl>
                                              <p:pRg st="1" end="1"/>
                                            </p:txEl>
                                          </p:spTgt>
                                        </p:tgtEl>
                                        <p:attrNameLst>
                                          <p:attrName>ppt_h</p:attrName>
                                        </p:attrNameLst>
                                      </p:cBhvr>
                                      <p:tavLst>
                                        <p:tav tm="0">
                                          <p:val>
                                            <p:fltVal val="0"/>
                                          </p:val>
                                        </p:tav>
                                        <p:tav tm="100000">
                                          <p:val>
                                            <p:strVal val="#ppt_h"/>
                                          </p:val>
                                        </p:tav>
                                      </p:tavLst>
                                    </p:anim>
                                    <p:animEffect transition="in" filter="fade">
                                      <p:cBhvr>
                                        <p:cTn id="20" dur="1000"/>
                                        <p:tgtEl>
                                          <p:spTgt spid="369667">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1" presetClass="entr" presetSubtype="0" fill="hold" grpId="0" nodeType="clickEffect">
                                  <p:stCondLst>
                                    <p:cond delay="0"/>
                                  </p:stCondLst>
                                  <p:childTnLst>
                                    <p:set>
                                      <p:cBhvr>
                                        <p:cTn id="24" dur="1" fill="hold">
                                          <p:stCondLst>
                                            <p:cond delay="0"/>
                                          </p:stCondLst>
                                        </p:cTn>
                                        <p:tgtEl>
                                          <p:spTgt spid="369672"/>
                                        </p:tgtEl>
                                        <p:attrNameLst>
                                          <p:attrName>style.visibility</p:attrName>
                                        </p:attrNameLst>
                                      </p:cBhvr>
                                      <p:to>
                                        <p:strVal val="visible"/>
                                      </p:to>
                                    </p:set>
                                    <p:animEffect transition="in" filter="fade">
                                      <p:cBhvr>
                                        <p:cTn id="25" dur="770" decel="100000"/>
                                        <p:tgtEl>
                                          <p:spTgt spid="369672"/>
                                        </p:tgtEl>
                                      </p:cBhvr>
                                    </p:animEffect>
                                    <p:animScale>
                                      <p:cBhvr>
                                        <p:cTn id="26" dur="770" decel="100000"/>
                                        <p:tgtEl>
                                          <p:spTgt spid="369672"/>
                                        </p:tgtEl>
                                      </p:cBhvr>
                                      <p:from x="10000" y="10000"/>
                                      <p:to x="200000" y="450000"/>
                                    </p:animScale>
                                    <p:animScale>
                                      <p:cBhvr>
                                        <p:cTn id="27" dur="1230" accel="100000" fill="hold">
                                          <p:stCondLst>
                                            <p:cond delay="770"/>
                                          </p:stCondLst>
                                        </p:cTn>
                                        <p:tgtEl>
                                          <p:spTgt spid="369672"/>
                                        </p:tgtEl>
                                      </p:cBhvr>
                                      <p:from x="200000" y="450000"/>
                                      <p:to x="100000" y="100000"/>
                                    </p:animScale>
                                    <p:set>
                                      <p:cBhvr>
                                        <p:cTn id="28" dur="770" fill="hold"/>
                                        <p:tgtEl>
                                          <p:spTgt spid="369672"/>
                                        </p:tgtEl>
                                        <p:attrNameLst>
                                          <p:attrName>ppt_x</p:attrName>
                                        </p:attrNameLst>
                                      </p:cBhvr>
                                      <p:to>
                                        <p:strVal val="(0.5)"/>
                                      </p:to>
                                    </p:set>
                                    <p:anim from="(0.5)" to="(#ppt_x)" calcmode="lin" valueType="num">
                                      <p:cBhvr>
                                        <p:cTn id="29" dur="1230" accel="100000" fill="hold">
                                          <p:stCondLst>
                                            <p:cond delay="770"/>
                                          </p:stCondLst>
                                        </p:cTn>
                                        <p:tgtEl>
                                          <p:spTgt spid="369672"/>
                                        </p:tgtEl>
                                        <p:attrNameLst>
                                          <p:attrName>ppt_x</p:attrName>
                                        </p:attrNameLst>
                                      </p:cBhvr>
                                    </p:anim>
                                    <p:set>
                                      <p:cBhvr>
                                        <p:cTn id="30" dur="770" fill="hold"/>
                                        <p:tgtEl>
                                          <p:spTgt spid="369672"/>
                                        </p:tgtEl>
                                        <p:attrNameLst>
                                          <p:attrName>ppt_y</p:attrName>
                                        </p:attrNameLst>
                                      </p:cBhvr>
                                      <p:to>
                                        <p:strVal val="(#ppt_y+0.4)"/>
                                      </p:to>
                                    </p:set>
                                    <p:anim from="(#ppt_y+0.4)" to="(#ppt_y)" calcmode="lin" valueType="num">
                                      <p:cBhvr>
                                        <p:cTn id="31" dur="1230" accel="100000" fill="hold">
                                          <p:stCondLst>
                                            <p:cond delay="770"/>
                                          </p:stCondLst>
                                        </p:cTn>
                                        <p:tgtEl>
                                          <p:spTgt spid="369672"/>
                                        </p:tgtEl>
                                        <p:attrNameLst>
                                          <p:attrName>ppt_y</p:attrName>
                                        </p:attrNameLst>
                                      </p:cBhvr>
                                    </p:anim>
                                  </p:childTnLst>
                                </p:cTn>
                              </p:par>
                            </p:childTnLst>
                          </p:cTn>
                        </p:par>
                      </p:childTnLst>
                    </p:cTn>
                  </p:par>
                  <p:par>
                    <p:cTn id="32" fill="hold">
                      <p:stCondLst>
                        <p:cond delay="indefinite"/>
                      </p:stCondLst>
                      <p:childTnLst>
                        <p:par>
                          <p:cTn id="33" fill="hold">
                            <p:stCondLst>
                              <p:cond delay="0"/>
                            </p:stCondLst>
                            <p:childTnLst>
                              <p:par>
                                <p:cTn id="34" presetID="53" presetClass="entr" presetSubtype="0" fill="hold" nodeType="clickEffect">
                                  <p:stCondLst>
                                    <p:cond delay="0"/>
                                  </p:stCondLst>
                                  <p:childTnLst>
                                    <p:set>
                                      <p:cBhvr>
                                        <p:cTn id="35" dur="1" fill="hold">
                                          <p:stCondLst>
                                            <p:cond delay="0"/>
                                          </p:stCondLst>
                                        </p:cTn>
                                        <p:tgtEl>
                                          <p:spTgt spid="369667">
                                            <p:txEl>
                                              <p:pRg st="2" end="2"/>
                                            </p:txEl>
                                          </p:spTgt>
                                        </p:tgtEl>
                                        <p:attrNameLst>
                                          <p:attrName>style.visibility</p:attrName>
                                        </p:attrNameLst>
                                      </p:cBhvr>
                                      <p:to>
                                        <p:strVal val="visible"/>
                                      </p:to>
                                    </p:set>
                                    <p:anim calcmode="lin" valueType="num">
                                      <p:cBhvr>
                                        <p:cTn id="36" dur="1000" fill="hold"/>
                                        <p:tgtEl>
                                          <p:spTgt spid="369667">
                                            <p:txEl>
                                              <p:pRg st="2" end="2"/>
                                            </p:txEl>
                                          </p:spTgt>
                                        </p:tgtEl>
                                        <p:attrNameLst>
                                          <p:attrName>ppt_w</p:attrName>
                                        </p:attrNameLst>
                                      </p:cBhvr>
                                      <p:tavLst>
                                        <p:tav tm="0">
                                          <p:val>
                                            <p:fltVal val="0"/>
                                          </p:val>
                                        </p:tav>
                                        <p:tav tm="100000">
                                          <p:val>
                                            <p:strVal val="#ppt_w"/>
                                          </p:val>
                                        </p:tav>
                                      </p:tavLst>
                                    </p:anim>
                                    <p:anim calcmode="lin" valueType="num">
                                      <p:cBhvr>
                                        <p:cTn id="37" dur="1000" fill="hold"/>
                                        <p:tgtEl>
                                          <p:spTgt spid="369667">
                                            <p:txEl>
                                              <p:pRg st="2" end="2"/>
                                            </p:txEl>
                                          </p:spTgt>
                                        </p:tgtEl>
                                        <p:attrNameLst>
                                          <p:attrName>ppt_h</p:attrName>
                                        </p:attrNameLst>
                                      </p:cBhvr>
                                      <p:tavLst>
                                        <p:tav tm="0">
                                          <p:val>
                                            <p:fltVal val="0"/>
                                          </p:val>
                                        </p:tav>
                                        <p:tav tm="100000">
                                          <p:val>
                                            <p:strVal val="#ppt_h"/>
                                          </p:val>
                                        </p:tav>
                                      </p:tavLst>
                                    </p:anim>
                                    <p:animEffect transition="in" filter="fade">
                                      <p:cBhvr>
                                        <p:cTn id="38" dur="1000"/>
                                        <p:tgtEl>
                                          <p:spTgt spid="369667">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xit" presetSubtype="0" fill="hold" grpId="1" nodeType="clickEffect">
                                  <p:stCondLst>
                                    <p:cond delay="0"/>
                                  </p:stCondLst>
                                  <p:childTnLst>
                                    <p:animEffect transition="out" filter="dissolve">
                                      <p:cBhvr>
                                        <p:cTn id="42" dur="500"/>
                                        <p:tgtEl>
                                          <p:spTgt spid="369672"/>
                                        </p:tgtEl>
                                      </p:cBhvr>
                                    </p:animEffect>
                                    <p:set>
                                      <p:cBhvr>
                                        <p:cTn id="43" dur="1" fill="hold">
                                          <p:stCondLst>
                                            <p:cond delay="499"/>
                                          </p:stCondLst>
                                        </p:cTn>
                                        <p:tgtEl>
                                          <p:spTgt spid="369672"/>
                                        </p:tgtEl>
                                        <p:attrNameLst>
                                          <p:attrName>style.visibility</p:attrName>
                                        </p:attrNameLst>
                                      </p:cBhvr>
                                      <p:to>
                                        <p:strVal val="hidden"/>
                                      </p:to>
                                    </p:set>
                                  </p:childTnLst>
                                </p:cTn>
                              </p:par>
                              <p:par>
                                <p:cTn id="44" presetID="53" presetClass="entr" presetSubtype="0" fill="hold" nodeType="withEffect">
                                  <p:stCondLst>
                                    <p:cond delay="0"/>
                                  </p:stCondLst>
                                  <p:childTnLst>
                                    <p:set>
                                      <p:cBhvr>
                                        <p:cTn id="45" dur="1" fill="hold">
                                          <p:stCondLst>
                                            <p:cond delay="0"/>
                                          </p:stCondLst>
                                        </p:cTn>
                                        <p:tgtEl>
                                          <p:spTgt spid="369673">
                                            <p:txEl>
                                              <p:pRg st="0" end="0"/>
                                            </p:txEl>
                                          </p:spTgt>
                                        </p:tgtEl>
                                        <p:attrNameLst>
                                          <p:attrName>style.visibility</p:attrName>
                                        </p:attrNameLst>
                                      </p:cBhvr>
                                      <p:to>
                                        <p:strVal val="visible"/>
                                      </p:to>
                                    </p:set>
                                    <p:anim calcmode="lin" valueType="num">
                                      <p:cBhvr>
                                        <p:cTn id="46" dur="1000" fill="hold"/>
                                        <p:tgtEl>
                                          <p:spTgt spid="369673">
                                            <p:txEl>
                                              <p:pRg st="0" end="0"/>
                                            </p:txEl>
                                          </p:spTgt>
                                        </p:tgtEl>
                                        <p:attrNameLst>
                                          <p:attrName>ppt_w</p:attrName>
                                        </p:attrNameLst>
                                      </p:cBhvr>
                                      <p:tavLst>
                                        <p:tav tm="0">
                                          <p:val>
                                            <p:fltVal val="0"/>
                                          </p:val>
                                        </p:tav>
                                        <p:tav tm="100000">
                                          <p:val>
                                            <p:strVal val="#ppt_w"/>
                                          </p:val>
                                        </p:tav>
                                      </p:tavLst>
                                    </p:anim>
                                    <p:anim calcmode="lin" valueType="num">
                                      <p:cBhvr>
                                        <p:cTn id="47" dur="1000" fill="hold"/>
                                        <p:tgtEl>
                                          <p:spTgt spid="369673">
                                            <p:txEl>
                                              <p:pRg st="0" end="0"/>
                                            </p:txEl>
                                          </p:spTgt>
                                        </p:tgtEl>
                                        <p:attrNameLst>
                                          <p:attrName>ppt_h</p:attrName>
                                        </p:attrNameLst>
                                      </p:cBhvr>
                                      <p:tavLst>
                                        <p:tav tm="0">
                                          <p:val>
                                            <p:fltVal val="0"/>
                                          </p:val>
                                        </p:tav>
                                        <p:tav tm="100000">
                                          <p:val>
                                            <p:strVal val="#ppt_h"/>
                                          </p:val>
                                        </p:tav>
                                      </p:tavLst>
                                    </p:anim>
                                    <p:animEffect transition="in" filter="fade">
                                      <p:cBhvr>
                                        <p:cTn id="48" dur="1000"/>
                                        <p:tgtEl>
                                          <p:spTgt spid="369673">
                                            <p:txEl>
                                              <p:pRg st="0" end="0"/>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51" presetClass="entr" presetSubtype="0" fill="hold" nodeType="clickEffect">
                                  <p:stCondLst>
                                    <p:cond delay="0"/>
                                  </p:stCondLst>
                                  <p:childTnLst>
                                    <p:set>
                                      <p:cBhvr>
                                        <p:cTn id="52" dur="1" fill="hold">
                                          <p:stCondLst>
                                            <p:cond delay="0"/>
                                          </p:stCondLst>
                                        </p:cTn>
                                        <p:tgtEl>
                                          <p:spTgt spid="369674"/>
                                        </p:tgtEl>
                                        <p:attrNameLst>
                                          <p:attrName>style.visibility</p:attrName>
                                        </p:attrNameLst>
                                      </p:cBhvr>
                                      <p:to>
                                        <p:strVal val="visible"/>
                                      </p:to>
                                    </p:set>
                                    <p:animEffect transition="in" filter="fade">
                                      <p:cBhvr>
                                        <p:cTn id="53" dur="770" decel="100000"/>
                                        <p:tgtEl>
                                          <p:spTgt spid="369674"/>
                                        </p:tgtEl>
                                      </p:cBhvr>
                                    </p:animEffect>
                                    <p:animScale>
                                      <p:cBhvr>
                                        <p:cTn id="54" dur="770" decel="100000"/>
                                        <p:tgtEl>
                                          <p:spTgt spid="369674"/>
                                        </p:tgtEl>
                                      </p:cBhvr>
                                      <p:from x="10000" y="10000"/>
                                      <p:to x="200000" y="450000"/>
                                    </p:animScale>
                                    <p:animScale>
                                      <p:cBhvr>
                                        <p:cTn id="55" dur="1230" accel="100000" fill="hold">
                                          <p:stCondLst>
                                            <p:cond delay="770"/>
                                          </p:stCondLst>
                                        </p:cTn>
                                        <p:tgtEl>
                                          <p:spTgt spid="369674"/>
                                        </p:tgtEl>
                                      </p:cBhvr>
                                      <p:from x="200000" y="450000"/>
                                      <p:to x="100000" y="100000"/>
                                    </p:animScale>
                                    <p:set>
                                      <p:cBhvr>
                                        <p:cTn id="56" dur="770" fill="hold"/>
                                        <p:tgtEl>
                                          <p:spTgt spid="369674"/>
                                        </p:tgtEl>
                                        <p:attrNameLst>
                                          <p:attrName>ppt_x</p:attrName>
                                        </p:attrNameLst>
                                      </p:cBhvr>
                                      <p:to>
                                        <p:strVal val="(0.5)"/>
                                      </p:to>
                                    </p:set>
                                    <p:anim from="(0.5)" to="(#ppt_x)" calcmode="lin" valueType="num">
                                      <p:cBhvr>
                                        <p:cTn id="57" dur="1230" accel="100000" fill="hold">
                                          <p:stCondLst>
                                            <p:cond delay="770"/>
                                          </p:stCondLst>
                                        </p:cTn>
                                        <p:tgtEl>
                                          <p:spTgt spid="369674"/>
                                        </p:tgtEl>
                                        <p:attrNameLst>
                                          <p:attrName>ppt_x</p:attrName>
                                        </p:attrNameLst>
                                      </p:cBhvr>
                                    </p:anim>
                                    <p:set>
                                      <p:cBhvr>
                                        <p:cTn id="58" dur="770" fill="hold"/>
                                        <p:tgtEl>
                                          <p:spTgt spid="369674"/>
                                        </p:tgtEl>
                                        <p:attrNameLst>
                                          <p:attrName>ppt_y</p:attrName>
                                        </p:attrNameLst>
                                      </p:cBhvr>
                                      <p:to>
                                        <p:strVal val="(#ppt_y+0.4)"/>
                                      </p:to>
                                    </p:set>
                                    <p:anim from="(#ppt_y+0.4)" to="(#ppt_y)" calcmode="lin" valueType="num">
                                      <p:cBhvr>
                                        <p:cTn id="59" dur="1230" accel="100000" fill="hold">
                                          <p:stCondLst>
                                            <p:cond delay="770"/>
                                          </p:stCondLst>
                                        </p:cTn>
                                        <p:tgtEl>
                                          <p:spTgt spid="369674"/>
                                        </p:tgtEl>
                                        <p:attrNameLst>
                                          <p:attrName>ppt_y</p:attrName>
                                        </p:attrNameLst>
                                      </p:cBhvr>
                                    </p:anim>
                                  </p:childTnLst>
                                </p:cTn>
                              </p:par>
                            </p:childTnLst>
                          </p:cTn>
                        </p:par>
                      </p:childTnLst>
                    </p:cTn>
                  </p:par>
                  <p:par>
                    <p:cTn id="60" fill="hold">
                      <p:stCondLst>
                        <p:cond delay="indefinite"/>
                      </p:stCondLst>
                      <p:childTnLst>
                        <p:par>
                          <p:cTn id="61" fill="hold">
                            <p:stCondLst>
                              <p:cond delay="0"/>
                            </p:stCondLst>
                            <p:childTnLst>
                              <p:par>
                                <p:cTn id="62" presetID="53" presetClass="entr" presetSubtype="0" fill="hold" nodeType="clickEffect">
                                  <p:stCondLst>
                                    <p:cond delay="0"/>
                                  </p:stCondLst>
                                  <p:childTnLst>
                                    <p:set>
                                      <p:cBhvr>
                                        <p:cTn id="63" dur="1" fill="hold">
                                          <p:stCondLst>
                                            <p:cond delay="0"/>
                                          </p:stCondLst>
                                        </p:cTn>
                                        <p:tgtEl>
                                          <p:spTgt spid="369673">
                                            <p:txEl>
                                              <p:pRg st="1" end="1"/>
                                            </p:txEl>
                                          </p:spTgt>
                                        </p:tgtEl>
                                        <p:attrNameLst>
                                          <p:attrName>style.visibility</p:attrName>
                                        </p:attrNameLst>
                                      </p:cBhvr>
                                      <p:to>
                                        <p:strVal val="visible"/>
                                      </p:to>
                                    </p:set>
                                    <p:anim calcmode="lin" valueType="num">
                                      <p:cBhvr>
                                        <p:cTn id="64" dur="1000" fill="hold"/>
                                        <p:tgtEl>
                                          <p:spTgt spid="369673">
                                            <p:txEl>
                                              <p:pRg st="1" end="1"/>
                                            </p:txEl>
                                          </p:spTgt>
                                        </p:tgtEl>
                                        <p:attrNameLst>
                                          <p:attrName>ppt_w</p:attrName>
                                        </p:attrNameLst>
                                      </p:cBhvr>
                                      <p:tavLst>
                                        <p:tav tm="0">
                                          <p:val>
                                            <p:fltVal val="0"/>
                                          </p:val>
                                        </p:tav>
                                        <p:tav tm="100000">
                                          <p:val>
                                            <p:strVal val="#ppt_w"/>
                                          </p:val>
                                        </p:tav>
                                      </p:tavLst>
                                    </p:anim>
                                    <p:anim calcmode="lin" valueType="num">
                                      <p:cBhvr>
                                        <p:cTn id="65" dur="1000" fill="hold"/>
                                        <p:tgtEl>
                                          <p:spTgt spid="369673">
                                            <p:txEl>
                                              <p:pRg st="1" end="1"/>
                                            </p:txEl>
                                          </p:spTgt>
                                        </p:tgtEl>
                                        <p:attrNameLst>
                                          <p:attrName>ppt_h</p:attrName>
                                        </p:attrNameLst>
                                      </p:cBhvr>
                                      <p:tavLst>
                                        <p:tav tm="0">
                                          <p:val>
                                            <p:fltVal val="0"/>
                                          </p:val>
                                        </p:tav>
                                        <p:tav tm="100000">
                                          <p:val>
                                            <p:strVal val="#ppt_h"/>
                                          </p:val>
                                        </p:tav>
                                      </p:tavLst>
                                    </p:anim>
                                    <p:animEffect transition="in" filter="fade">
                                      <p:cBhvr>
                                        <p:cTn id="66" dur="1000"/>
                                        <p:tgtEl>
                                          <p:spTgt spid="369673">
                                            <p:txEl>
                                              <p:pRg st="1" end="1"/>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53" presetClass="entr" presetSubtype="0" fill="hold" grpId="0" nodeType="clickEffect">
                                  <p:stCondLst>
                                    <p:cond delay="0"/>
                                  </p:stCondLst>
                                  <p:childTnLst>
                                    <p:set>
                                      <p:cBhvr>
                                        <p:cTn id="70" dur="1" fill="hold">
                                          <p:stCondLst>
                                            <p:cond delay="0"/>
                                          </p:stCondLst>
                                        </p:cTn>
                                        <p:tgtEl>
                                          <p:spTgt spid="369680"/>
                                        </p:tgtEl>
                                        <p:attrNameLst>
                                          <p:attrName>style.visibility</p:attrName>
                                        </p:attrNameLst>
                                      </p:cBhvr>
                                      <p:to>
                                        <p:strVal val="visible"/>
                                      </p:to>
                                    </p:set>
                                    <p:anim calcmode="lin" valueType="num">
                                      <p:cBhvr>
                                        <p:cTn id="71" dur="1000" fill="hold"/>
                                        <p:tgtEl>
                                          <p:spTgt spid="369680"/>
                                        </p:tgtEl>
                                        <p:attrNameLst>
                                          <p:attrName>ppt_w</p:attrName>
                                        </p:attrNameLst>
                                      </p:cBhvr>
                                      <p:tavLst>
                                        <p:tav tm="0">
                                          <p:val>
                                            <p:fltVal val="0"/>
                                          </p:val>
                                        </p:tav>
                                        <p:tav tm="100000">
                                          <p:val>
                                            <p:strVal val="#ppt_w"/>
                                          </p:val>
                                        </p:tav>
                                      </p:tavLst>
                                    </p:anim>
                                    <p:anim calcmode="lin" valueType="num">
                                      <p:cBhvr>
                                        <p:cTn id="72" dur="1000" fill="hold"/>
                                        <p:tgtEl>
                                          <p:spTgt spid="369680"/>
                                        </p:tgtEl>
                                        <p:attrNameLst>
                                          <p:attrName>ppt_h</p:attrName>
                                        </p:attrNameLst>
                                      </p:cBhvr>
                                      <p:tavLst>
                                        <p:tav tm="0">
                                          <p:val>
                                            <p:fltVal val="0"/>
                                          </p:val>
                                        </p:tav>
                                        <p:tav tm="100000">
                                          <p:val>
                                            <p:strVal val="#ppt_h"/>
                                          </p:val>
                                        </p:tav>
                                      </p:tavLst>
                                    </p:anim>
                                    <p:animEffect transition="in" filter="fade">
                                      <p:cBhvr>
                                        <p:cTn id="73" dur="1000"/>
                                        <p:tgtEl>
                                          <p:spTgt spid="3696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666" grpId="0"/>
      <p:bldP spid="369672" grpId="0"/>
      <p:bldP spid="369672" grpId="1"/>
      <p:bldP spid="369680"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42" name="Rectangle 2"/>
          <p:cNvSpPr>
            <a:spLocks noGrp="1" noChangeArrowheads="1"/>
          </p:cNvSpPr>
          <p:nvPr>
            <p:ph type="title"/>
          </p:nvPr>
        </p:nvSpPr>
        <p:spPr>
          <a:xfrm>
            <a:off x="1331640" y="555526"/>
            <a:ext cx="8229600" cy="576287"/>
          </a:xfrm>
        </p:spPr>
        <p:txBody>
          <a:bodyPr/>
          <a:lstStyle/>
          <a:p>
            <a:pPr eaLnBrk="1" hangingPunct="1">
              <a:defRPr/>
            </a:pPr>
            <a:r>
              <a:rPr lang="en-CA" sz="3600" dirty="0">
                <a:solidFill>
                  <a:srgbClr val="FFFF00"/>
                </a:solidFill>
                <a:effectLst>
                  <a:outerShdw blurRad="38100" dist="50800" dir="2700000" algn="tl">
                    <a:srgbClr val="000000"/>
                  </a:outerShdw>
                </a:effectLst>
              </a:rPr>
              <a:t>Jesus Came to Us!</a:t>
            </a:r>
          </a:p>
        </p:txBody>
      </p:sp>
      <p:sp>
        <p:nvSpPr>
          <p:cNvPr id="1136643" name="Rectangle 3"/>
          <p:cNvSpPr>
            <a:spLocks noGrp="1" noChangeArrowheads="1"/>
          </p:cNvSpPr>
          <p:nvPr>
            <p:ph type="body" idx="1"/>
          </p:nvPr>
        </p:nvSpPr>
        <p:spPr>
          <a:xfrm>
            <a:off x="971601" y="1131590"/>
            <a:ext cx="7056783" cy="3357563"/>
          </a:xfrm>
        </p:spPr>
        <p:txBody>
          <a:bodyPr/>
          <a:lstStyle/>
          <a:p>
            <a:pPr eaLnBrk="1" hangingPunct="1">
              <a:buNone/>
              <a:defRPr/>
            </a:pPr>
            <a:r>
              <a:rPr lang="en-CA" sz="2300" i="1" dirty="0" smtClean="0">
                <a:solidFill>
                  <a:schemeClr val="accent1"/>
                </a:solidFill>
                <a:effectLst>
                  <a:outerShdw blurRad="38100" dist="63500" dir="2700000" algn="tl">
                    <a:srgbClr val="000000"/>
                  </a:outerShdw>
                </a:effectLst>
              </a:rPr>
              <a:t>	“</a:t>
            </a:r>
            <a:r>
              <a:rPr lang="en-CA" sz="2300" i="1" dirty="0">
                <a:solidFill>
                  <a:schemeClr val="accent1"/>
                </a:solidFill>
                <a:effectLst>
                  <a:outerShdw blurRad="38100" dist="63500" dir="2700000" algn="tl">
                    <a:srgbClr val="000000"/>
                  </a:outerShdw>
                </a:effectLst>
              </a:rPr>
              <a:t>In your relationships with one another, have the same mindset as Christ Jesus: Who, being in very nature God, did not consider equality with God something to be used to his own advantage; rather, he made himself nothing by taking the very nature of a servant, being made in human likeness. And being found in appearance as a man, he humbled himself by becoming obedient to death - even death on a cross!”</a:t>
            </a:r>
            <a:r>
              <a:rPr lang="en-CA" sz="2300" dirty="0">
                <a:effectLst>
                  <a:outerShdw blurRad="38100" dist="63500" dir="2700000" algn="tl">
                    <a:srgbClr val="000000"/>
                  </a:outerShdw>
                </a:effectLst>
              </a:rPr>
              <a:t>  </a:t>
            </a:r>
            <a:r>
              <a:rPr lang="en-CA" sz="1800" dirty="0">
                <a:effectLst>
                  <a:outerShdw blurRad="38100" dist="63500" dir="2700000" algn="tl">
                    <a:srgbClr val="000000"/>
                  </a:outerShdw>
                </a:effectLst>
              </a:rPr>
              <a:t>Philippians 2:5-8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36643">
                                            <p:txEl>
                                              <p:pRg st="0" end="0"/>
                                            </p:txEl>
                                          </p:spTgt>
                                        </p:tgtEl>
                                        <p:attrNameLst>
                                          <p:attrName>style.visibility</p:attrName>
                                        </p:attrNameLst>
                                      </p:cBhvr>
                                      <p:to>
                                        <p:strVal val="visible"/>
                                      </p:to>
                                    </p:set>
                                    <p:anim calcmode="lin" valueType="num">
                                      <p:cBhvr>
                                        <p:cTn id="7" dur="1000" fill="hold"/>
                                        <p:tgtEl>
                                          <p:spTgt spid="113664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13664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1366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43" grpId="0" build="p"/>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1522" name="Rectangle 2"/>
          <p:cNvSpPr>
            <a:spLocks noGrp="1" noChangeArrowheads="1"/>
          </p:cNvSpPr>
          <p:nvPr>
            <p:ph type="title"/>
          </p:nvPr>
        </p:nvSpPr>
        <p:spPr>
          <a:xfrm>
            <a:off x="1259632" y="627534"/>
            <a:ext cx="8229600" cy="504279"/>
          </a:xfrm>
        </p:spPr>
        <p:txBody>
          <a:bodyPr/>
          <a:lstStyle/>
          <a:p>
            <a:pPr eaLnBrk="1" hangingPunct="1">
              <a:defRPr/>
            </a:pPr>
            <a:r>
              <a:rPr lang="en-CA" sz="3600" dirty="0">
                <a:solidFill>
                  <a:srgbClr val="FFFF00"/>
                </a:solidFill>
                <a:effectLst>
                  <a:outerShdw blurRad="38100" dist="50800" dir="2700000" algn="tl">
                    <a:srgbClr val="000000"/>
                  </a:outerShdw>
                </a:effectLst>
              </a:rPr>
              <a:t>One With Jesus and the Father</a:t>
            </a:r>
          </a:p>
        </p:txBody>
      </p:sp>
      <p:sp>
        <p:nvSpPr>
          <p:cNvPr id="1131523" name="Rectangle 3"/>
          <p:cNvSpPr>
            <a:spLocks noGrp="1" noChangeArrowheads="1"/>
          </p:cNvSpPr>
          <p:nvPr>
            <p:ph type="body" idx="1"/>
          </p:nvPr>
        </p:nvSpPr>
        <p:spPr>
          <a:xfrm>
            <a:off x="1259632" y="1203598"/>
            <a:ext cx="6840760" cy="3312368"/>
          </a:xfrm>
        </p:spPr>
        <p:txBody>
          <a:bodyPr/>
          <a:lstStyle/>
          <a:p>
            <a:pPr eaLnBrk="1" hangingPunct="1">
              <a:defRPr/>
            </a:pPr>
            <a:r>
              <a:rPr lang="en-CA" sz="2700" dirty="0">
                <a:effectLst>
                  <a:outerShdw blurRad="38100" dist="63500" dir="2700000" algn="tl">
                    <a:srgbClr val="000000"/>
                  </a:outerShdw>
                </a:effectLst>
              </a:rPr>
              <a:t>Jesus willingly left the glories of heaven!</a:t>
            </a:r>
          </a:p>
          <a:p>
            <a:pPr eaLnBrk="1" hangingPunct="1">
              <a:defRPr/>
            </a:pPr>
            <a:r>
              <a:rPr lang="en-CA" sz="2700" dirty="0">
                <a:effectLst>
                  <a:outerShdw blurRad="38100" dist="63500" dir="2700000" algn="tl">
                    <a:srgbClr val="000000"/>
                  </a:outerShdw>
                </a:effectLst>
              </a:rPr>
              <a:t>He gave up all that He was and had to be one with us!</a:t>
            </a:r>
          </a:p>
          <a:p>
            <a:pPr eaLnBrk="1" hangingPunct="1">
              <a:defRPr/>
            </a:pPr>
            <a:r>
              <a:rPr lang="en-CA" sz="2700" dirty="0">
                <a:effectLst>
                  <a:outerShdw blurRad="38100" dist="63500" dir="2700000" algn="tl">
                    <a:srgbClr val="000000"/>
                  </a:outerShdw>
                </a:effectLst>
              </a:rPr>
              <a:t>So that we could give up all that we are and have to be one with Him!</a:t>
            </a:r>
          </a:p>
          <a:p>
            <a:pPr eaLnBrk="1" hangingPunct="1">
              <a:defRPr/>
            </a:pPr>
            <a:r>
              <a:rPr lang="en-CA" sz="2700" dirty="0">
                <a:effectLst>
                  <a:outerShdw blurRad="38100" dist="63500" dir="2700000" algn="tl">
                    <a:srgbClr val="000000"/>
                  </a:outerShdw>
                </a:effectLst>
              </a:rPr>
              <a:t>So that we could enter into the glory He had with the Father!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131523">
                                            <p:txEl>
                                              <p:pRg st="0" end="0"/>
                                            </p:txEl>
                                          </p:spTgt>
                                        </p:tgtEl>
                                        <p:attrNameLst>
                                          <p:attrName>style.visibility</p:attrName>
                                        </p:attrNameLst>
                                      </p:cBhvr>
                                      <p:to>
                                        <p:strVal val="visible"/>
                                      </p:to>
                                    </p:set>
                                    <p:anim calcmode="discrete" valueType="clr">
                                      <p:cBhvr override="childStyle">
                                        <p:cTn id="7" dur="80"/>
                                        <p:tgtEl>
                                          <p:spTgt spid="113152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131523">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131523">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131523">
                                            <p:txEl>
                                              <p:pRg st="1" end="1"/>
                                            </p:txEl>
                                          </p:spTgt>
                                        </p:tgtEl>
                                        <p:attrNameLst>
                                          <p:attrName>style.visibility</p:attrName>
                                        </p:attrNameLst>
                                      </p:cBhvr>
                                      <p:to>
                                        <p:strVal val="visible"/>
                                      </p:to>
                                    </p:set>
                                    <p:anim calcmode="discrete" valueType="clr">
                                      <p:cBhvr override="childStyle">
                                        <p:cTn id="14" dur="80"/>
                                        <p:tgtEl>
                                          <p:spTgt spid="113152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131523">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1131523">
                                            <p:txEl>
                                              <p:pRg st="1" end="1"/>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1131523">
                                            <p:txEl>
                                              <p:pRg st="2" end="2"/>
                                            </p:txEl>
                                          </p:spTgt>
                                        </p:tgtEl>
                                        <p:attrNameLst>
                                          <p:attrName>style.visibility</p:attrName>
                                        </p:attrNameLst>
                                      </p:cBhvr>
                                      <p:to>
                                        <p:strVal val="visible"/>
                                      </p:to>
                                    </p:set>
                                    <p:anim calcmode="discrete" valueType="clr">
                                      <p:cBhvr override="childStyle">
                                        <p:cTn id="21" dur="80"/>
                                        <p:tgtEl>
                                          <p:spTgt spid="113152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131523">
                                            <p:txEl>
                                              <p:pRg st="2" end="2"/>
                                            </p:txEl>
                                          </p:spTgt>
                                        </p:tgtEl>
                                        <p:attrNameLst>
                                          <p:attrName>fillcolor</p:attrName>
                                        </p:attrNameLst>
                                      </p:cBhvr>
                                      <p:tavLst>
                                        <p:tav tm="0">
                                          <p:val>
                                            <p:clrVal>
                                              <a:schemeClr val="accent2"/>
                                            </p:clrVal>
                                          </p:val>
                                        </p:tav>
                                        <p:tav tm="50000">
                                          <p:val>
                                            <p:clrVal>
                                              <a:schemeClr val="hlink"/>
                                            </p:clrVal>
                                          </p:val>
                                        </p:tav>
                                      </p:tavLst>
                                    </p:anim>
                                    <p:set>
                                      <p:cBhvr>
                                        <p:cTn id="23" dur="80"/>
                                        <p:tgtEl>
                                          <p:spTgt spid="1131523">
                                            <p:txEl>
                                              <p:pRg st="2" end="2"/>
                                            </p:txEl>
                                          </p:spTgt>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1131523">
                                            <p:txEl>
                                              <p:pRg st="3" end="3"/>
                                            </p:txEl>
                                          </p:spTgt>
                                        </p:tgtEl>
                                        <p:attrNameLst>
                                          <p:attrName>style.visibility</p:attrName>
                                        </p:attrNameLst>
                                      </p:cBhvr>
                                      <p:to>
                                        <p:strVal val="visible"/>
                                      </p:to>
                                    </p:set>
                                    <p:anim calcmode="discrete" valueType="clr">
                                      <p:cBhvr override="childStyle">
                                        <p:cTn id="28" dur="80"/>
                                        <p:tgtEl>
                                          <p:spTgt spid="1131523">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131523">
                                            <p:txEl>
                                              <p:pRg st="3" end="3"/>
                                            </p:txEl>
                                          </p:spTgt>
                                        </p:tgtEl>
                                        <p:attrNameLst>
                                          <p:attrName>fillcolor</p:attrName>
                                        </p:attrNameLst>
                                      </p:cBhvr>
                                      <p:tavLst>
                                        <p:tav tm="0">
                                          <p:val>
                                            <p:clrVal>
                                              <a:schemeClr val="accent2"/>
                                            </p:clrVal>
                                          </p:val>
                                        </p:tav>
                                        <p:tav tm="50000">
                                          <p:val>
                                            <p:clrVal>
                                              <a:schemeClr val="hlink"/>
                                            </p:clrVal>
                                          </p:val>
                                        </p:tav>
                                      </p:tavLst>
                                    </p:anim>
                                    <p:set>
                                      <p:cBhvr>
                                        <p:cTn id="30" dur="80"/>
                                        <p:tgtEl>
                                          <p:spTgt spid="1131523">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1523" grpId="0" build="p"/>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2546" name="Rectangle 2"/>
          <p:cNvSpPr>
            <a:spLocks noGrp="1" noChangeArrowheads="1"/>
          </p:cNvSpPr>
          <p:nvPr>
            <p:ph type="title"/>
          </p:nvPr>
        </p:nvSpPr>
        <p:spPr>
          <a:xfrm>
            <a:off x="1259632" y="555526"/>
            <a:ext cx="8302377" cy="576287"/>
          </a:xfrm>
        </p:spPr>
        <p:txBody>
          <a:bodyPr/>
          <a:lstStyle/>
          <a:p>
            <a:pPr eaLnBrk="1" hangingPunct="1">
              <a:defRPr/>
            </a:pPr>
            <a:r>
              <a:rPr lang="en-CA" sz="3600" dirty="0">
                <a:solidFill>
                  <a:srgbClr val="FFFF00"/>
                </a:solidFill>
                <a:effectLst>
                  <a:outerShdw blurRad="38100" dist="50800" dir="2700000" algn="tl">
                    <a:srgbClr val="000000"/>
                  </a:outerShdw>
                </a:effectLst>
              </a:rPr>
              <a:t>Our Sin for His Righteousness!!</a:t>
            </a:r>
          </a:p>
        </p:txBody>
      </p:sp>
      <p:sp>
        <p:nvSpPr>
          <p:cNvPr id="1132547" name="Rectangle 3"/>
          <p:cNvSpPr>
            <a:spLocks noGrp="1" noChangeArrowheads="1"/>
          </p:cNvSpPr>
          <p:nvPr>
            <p:ph type="body" idx="1"/>
          </p:nvPr>
        </p:nvSpPr>
        <p:spPr>
          <a:xfrm>
            <a:off x="899592" y="1347614"/>
            <a:ext cx="6912768" cy="2798068"/>
          </a:xfrm>
        </p:spPr>
        <p:txBody>
          <a:bodyPr/>
          <a:lstStyle/>
          <a:p>
            <a:pPr eaLnBrk="1" hangingPunct="1">
              <a:buNone/>
              <a:defRPr/>
            </a:pPr>
            <a:r>
              <a:rPr lang="en-CA" sz="2800" i="1" dirty="0" smtClean="0">
                <a:solidFill>
                  <a:schemeClr val="accent1"/>
                </a:solidFill>
                <a:effectLst>
                  <a:outerShdw blurRad="38100" dist="63500" dir="2700000" algn="tl">
                    <a:srgbClr val="000000"/>
                  </a:outerShdw>
                </a:effectLst>
              </a:rPr>
              <a:t>	“God </a:t>
            </a:r>
            <a:r>
              <a:rPr lang="en-CA" sz="2800" i="1" dirty="0">
                <a:solidFill>
                  <a:schemeClr val="accent1"/>
                </a:solidFill>
                <a:effectLst>
                  <a:outerShdw blurRad="38100" dist="63500" dir="2700000" algn="tl">
                    <a:srgbClr val="000000"/>
                  </a:outerShdw>
                </a:effectLst>
              </a:rPr>
              <a:t>made Him who had no sin to be sin for us, so that in </a:t>
            </a:r>
            <a:r>
              <a:rPr lang="en-CA" sz="2800" i="1" dirty="0" smtClean="0">
                <a:solidFill>
                  <a:schemeClr val="accent1"/>
                </a:solidFill>
                <a:effectLst>
                  <a:outerShdw blurRad="38100" dist="63500" dir="2700000" algn="tl">
                    <a:srgbClr val="000000"/>
                  </a:outerShdw>
                </a:effectLst>
              </a:rPr>
              <a:t>Him we </a:t>
            </a:r>
            <a:r>
              <a:rPr lang="en-CA" sz="2800" i="1" dirty="0">
                <a:solidFill>
                  <a:schemeClr val="accent1"/>
                </a:solidFill>
                <a:effectLst>
                  <a:outerShdw blurRad="38100" dist="63500" dir="2700000" algn="tl">
                    <a:srgbClr val="000000"/>
                  </a:outerShdw>
                </a:effectLst>
              </a:rPr>
              <a:t>might become </a:t>
            </a:r>
            <a:r>
              <a:rPr lang="en-CA" sz="2800" i="1" dirty="0" smtClean="0">
                <a:solidFill>
                  <a:schemeClr val="accent1"/>
                </a:solidFill>
                <a:effectLst>
                  <a:outerShdw blurRad="38100" dist="63500" dir="2700000" algn="tl">
                    <a:srgbClr val="000000"/>
                  </a:outerShdw>
                </a:effectLst>
              </a:rPr>
              <a:t>the righteousness </a:t>
            </a:r>
            <a:r>
              <a:rPr lang="en-CA" sz="2800" i="1" dirty="0">
                <a:solidFill>
                  <a:schemeClr val="accent1"/>
                </a:solidFill>
                <a:effectLst>
                  <a:outerShdw blurRad="38100" dist="63500" dir="2700000" algn="tl">
                    <a:srgbClr val="000000"/>
                  </a:outerShdw>
                </a:effectLst>
              </a:rPr>
              <a:t>of God”.</a:t>
            </a:r>
            <a:r>
              <a:rPr lang="en-CA" sz="2800" dirty="0">
                <a:effectLst>
                  <a:outerShdw blurRad="38100" dist="63500" dir="2700000" algn="tl">
                    <a:srgbClr val="000000"/>
                  </a:outerShdw>
                </a:effectLst>
              </a:rPr>
              <a:t> </a:t>
            </a:r>
            <a:r>
              <a:rPr lang="en-CA" sz="2800" dirty="0" smtClean="0">
                <a:effectLst>
                  <a:outerShdw blurRad="38100" dist="63500" dir="2700000" algn="tl">
                    <a:srgbClr val="000000"/>
                  </a:outerShdw>
                </a:effectLst>
              </a:rPr>
              <a:t>      				</a:t>
            </a:r>
            <a:r>
              <a:rPr lang="en-CA" sz="2000" dirty="0" smtClean="0">
                <a:effectLst>
                  <a:outerShdw blurRad="38100" dist="63500" dir="2700000" algn="tl">
                    <a:srgbClr val="000000"/>
                  </a:outerShdw>
                </a:effectLst>
              </a:rPr>
              <a:t>2 </a:t>
            </a:r>
            <a:r>
              <a:rPr lang="en-CA" sz="2000" dirty="0">
                <a:effectLst>
                  <a:outerShdw blurRad="38100" dist="63500" dir="2700000" algn="tl">
                    <a:srgbClr val="000000"/>
                  </a:outerShdw>
                </a:effectLst>
              </a:rPr>
              <a:t>Corinthians 5:21</a:t>
            </a:r>
          </a:p>
        </p:txBody>
      </p:sp>
    </p:spTree>
  </p:cSld>
  <p:clrMapOvr>
    <a:masterClrMapping/>
  </p:clrMapOvr>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1259632" y="555526"/>
            <a:ext cx="8229600" cy="576287"/>
          </a:xfrm>
        </p:spPr>
        <p:txBody>
          <a:bodyPr/>
          <a:lstStyle/>
          <a:p>
            <a:pPr eaLnBrk="1" hangingPunct="1">
              <a:defRPr/>
            </a:pPr>
            <a:r>
              <a:rPr lang="en-CA" sz="3600" dirty="0">
                <a:solidFill>
                  <a:srgbClr val="FFFF00"/>
                </a:solidFill>
                <a:effectLst>
                  <a:outerShdw blurRad="38100" dist="50800" dir="2700000" algn="tl">
                    <a:srgbClr val="000000"/>
                  </a:outerShdw>
                </a:effectLst>
              </a:rPr>
              <a:t>Review Discussion Questions</a:t>
            </a:r>
          </a:p>
        </p:txBody>
      </p:sp>
      <p:sp>
        <p:nvSpPr>
          <p:cNvPr id="142339" name="Rectangle 3"/>
          <p:cNvSpPr>
            <a:spLocks noGrp="1" noChangeArrowheads="1"/>
          </p:cNvSpPr>
          <p:nvPr>
            <p:ph type="body" idx="1"/>
          </p:nvPr>
        </p:nvSpPr>
        <p:spPr>
          <a:xfrm>
            <a:off x="1259632" y="1131590"/>
            <a:ext cx="7128792" cy="3176091"/>
          </a:xfrm>
        </p:spPr>
        <p:txBody>
          <a:bodyPr/>
          <a:lstStyle/>
          <a:p>
            <a:pPr eaLnBrk="1" hangingPunct="1">
              <a:lnSpc>
                <a:spcPct val="90000"/>
              </a:lnSpc>
              <a:buFontTx/>
              <a:buNone/>
              <a:defRPr/>
            </a:pPr>
            <a:r>
              <a:rPr lang="en-CA" sz="2700" dirty="0">
                <a:effectLst>
                  <a:outerShdw blurRad="38100" dist="76200" dir="2700000" algn="tl">
                    <a:srgbClr val="000000"/>
                  </a:outerShdw>
                </a:effectLst>
              </a:rPr>
              <a:t>What does it mean to you personally to be:</a:t>
            </a:r>
          </a:p>
          <a:p>
            <a:pPr eaLnBrk="1" hangingPunct="1">
              <a:lnSpc>
                <a:spcPct val="90000"/>
              </a:lnSpc>
              <a:defRPr/>
            </a:pPr>
            <a:r>
              <a:rPr lang="en-CA" sz="2700" dirty="0">
                <a:effectLst>
                  <a:outerShdw blurRad="38100" dist="76200" dir="2700000" algn="tl">
                    <a:srgbClr val="000000"/>
                  </a:outerShdw>
                </a:effectLst>
              </a:rPr>
              <a:t>Free from your old sin nature?</a:t>
            </a:r>
          </a:p>
          <a:p>
            <a:pPr eaLnBrk="1" hangingPunct="1">
              <a:lnSpc>
                <a:spcPct val="90000"/>
              </a:lnSpc>
              <a:defRPr/>
            </a:pPr>
            <a:r>
              <a:rPr lang="en-CA" sz="2700" dirty="0">
                <a:effectLst>
                  <a:outerShdw blurRad="38100" dist="76200" dir="2700000" algn="tl">
                    <a:srgbClr val="000000"/>
                  </a:outerShdw>
                </a:effectLst>
              </a:rPr>
              <a:t>A new creation and have a new nature?</a:t>
            </a:r>
          </a:p>
          <a:p>
            <a:pPr eaLnBrk="1" hangingPunct="1">
              <a:lnSpc>
                <a:spcPct val="90000"/>
              </a:lnSpc>
              <a:defRPr/>
            </a:pPr>
            <a:r>
              <a:rPr lang="en-CA" sz="2700" dirty="0">
                <a:effectLst>
                  <a:outerShdw blurRad="38100" dist="76200" dir="2700000" algn="tl">
                    <a:srgbClr val="000000"/>
                  </a:outerShdw>
                </a:effectLst>
              </a:rPr>
              <a:t>The Righteousness of God?</a:t>
            </a:r>
          </a:p>
          <a:p>
            <a:pPr eaLnBrk="1" hangingPunct="1">
              <a:lnSpc>
                <a:spcPct val="90000"/>
              </a:lnSpc>
              <a:defRPr/>
            </a:pPr>
            <a:r>
              <a:rPr lang="en-CA" sz="2700" dirty="0">
                <a:effectLst>
                  <a:outerShdw blurRad="38100" dist="76200" dir="2700000" algn="tl">
                    <a:srgbClr val="000000"/>
                  </a:outerShdw>
                </a:effectLst>
              </a:rPr>
              <a:t>A Partaker of God’s Divine Nature?</a:t>
            </a:r>
          </a:p>
          <a:p>
            <a:pPr eaLnBrk="1" hangingPunct="1">
              <a:lnSpc>
                <a:spcPct val="90000"/>
              </a:lnSpc>
              <a:defRPr/>
            </a:pPr>
            <a:r>
              <a:rPr lang="en-CA" sz="2700" dirty="0">
                <a:effectLst>
                  <a:outerShdw blurRad="38100" dist="76200" dir="2700000" algn="tl">
                    <a:srgbClr val="000000"/>
                  </a:outerShdw>
                </a:effectLst>
              </a:rPr>
              <a:t>One with each other (His Church), with Christ and with the Father?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23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grpId="0" nodeType="clickEffect">
                                  <p:stCondLst>
                                    <p:cond delay="0"/>
                                  </p:stCondLst>
                                  <p:childTnLst>
                                    <p:set>
                                      <p:cBhvr>
                                        <p:cTn id="10" dur="1" fill="hold">
                                          <p:stCondLst>
                                            <p:cond delay="0"/>
                                          </p:stCondLst>
                                        </p:cTn>
                                        <p:tgtEl>
                                          <p:spTgt spid="142339">
                                            <p:txEl>
                                              <p:pRg st="0" end="0"/>
                                            </p:txEl>
                                          </p:spTgt>
                                        </p:tgtEl>
                                        <p:attrNameLst>
                                          <p:attrName>style.visibility</p:attrName>
                                        </p:attrNameLst>
                                      </p:cBhvr>
                                      <p:to>
                                        <p:strVal val="visible"/>
                                      </p:to>
                                    </p:set>
                                    <p:anim calcmode="lin" valueType="num">
                                      <p:cBhvr>
                                        <p:cTn id="11" dur="1000" fill="hold"/>
                                        <p:tgtEl>
                                          <p:spTgt spid="142339">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142339">
                                            <p:txEl>
                                              <p:pRg st="0" end="0"/>
                                            </p:txEl>
                                          </p:spTgt>
                                        </p:tgtEl>
                                        <p:attrNameLst>
                                          <p:attrName>ppt_h</p:attrName>
                                        </p:attrNameLst>
                                      </p:cBhvr>
                                      <p:tavLst>
                                        <p:tav tm="0">
                                          <p:val>
                                            <p:fltVal val="0"/>
                                          </p:val>
                                        </p:tav>
                                        <p:tav tm="100000">
                                          <p:val>
                                            <p:strVal val="#ppt_h"/>
                                          </p:val>
                                        </p:tav>
                                      </p:tavLst>
                                    </p:anim>
                                    <p:animEffect transition="in" filter="fade">
                                      <p:cBhvr>
                                        <p:cTn id="13" dur="1000"/>
                                        <p:tgtEl>
                                          <p:spTgt spid="142339">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142339">
                                            <p:txEl>
                                              <p:pRg st="1" end="1"/>
                                            </p:txEl>
                                          </p:spTgt>
                                        </p:tgtEl>
                                        <p:attrNameLst>
                                          <p:attrName>style.visibility</p:attrName>
                                        </p:attrNameLst>
                                      </p:cBhvr>
                                      <p:to>
                                        <p:strVal val="visible"/>
                                      </p:to>
                                    </p:set>
                                    <p:anim calcmode="lin" valueType="num">
                                      <p:cBhvr>
                                        <p:cTn id="18" dur="1000" fill="hold"/>
                                        <p:tgtEl>
                                          <p:spTgt spid="142339">
                                            <p:txEl>
                                              <p:pRg st="1" end="1"/>
                                            </p:txEl>
                                          </p:spTgt>
                                        </p:tgtEl>
                                        <p:attrNameLst>
                                          <p:attrName>ppt_w</p:attrName>
                                        </p:attrNameLst>
                                      </p:cBhvr>
                                      <p:tavLst>
                                        <p:tav tm="0">
                                          <p:val>
                                            <p:fltVal val="0"/>
                                          </p:val>
                                        </p:tav>
                                        <p:tav tm="100000">
                                          <p:val>
                                            <p:strVal val="#ppt_w"/>
                                          </p:val>
                                        </p:tav>
                                      </p:tavLst>
                                    </p:anim>
                                    <p:anim calcmode="lin" valueType="num">
                                      <p:cBhvr>
                                        <p:cTn id="19" dur="1000" fill="hold"/>
                                        <p:tgtEl>
                                          <p:spTgt spid="142339">
                                            <p:txEl>
                                              <p:pRg st="1" end="1"/>
                                            </p:txEl>
                                          </p:spTgt>
                                        </p:tgtEl>
                                        <p:attrNameLst>
                                          <p:attrName>ppt_h</p:attrName>
                                        </p:attrNameLst>
                                      </p:cBhvr>
                                      <p:tavLst>
                                        <p:tav tm="0">
                                          <p:val>
                                            <p:fltVal val="0"/>
                                          </p:val>
                                        </p:tav>
                                        <p:tav tm="100000">
                                          <p:val>
                                            <p:strVal val="#ppt_h"/>
                                          </p:val>
                                        </p:tav>
                                      </p:tavLst>
                                    </p:anim>
                                    <p:animEffect transition="in" filter="fade">
                                      <p:cBhvr>
                                        <p:cTn id="20" dur="1000"/>
                                        <p:tgtEl>
                                          <p:spTgt spid="142339">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142339">
                                            <p:txEl>
                                              <p:pRg st="2" end="2"/>
                                            </p:txEl>
                                          </p:spTgt>
                                        </p:tgtEl>
                                        <p:attrNameLst>
                                          <p:attrName>style.visibility</p:attrName>
                                        </p:attrNameLst>
                                      </p:cBhvr>
                                      <p:to>
                                        <p:strVal val="visible"/>
                                      </p:to>
                                    </p:set>
                                    <p:anim calcmode="lin" valueType="num">
                                      <p:cBhvr>
                                        <p:cTn id="25" dur="1000" fill="hold"/>
                                        <p:tgtEl>
                                          <p:spTgt spid="142339">
                                            <p:txEl>
                                              <p:pRg st="2" end="2"/>
                                            </p:txEl>
                                          </p:spTgt>
                                        </p:tgtEl>
                                        <p:attrNameLst>
                                          <p:attrName>ppt_w</p:attrName>
                                        </p:attrNameLst>
                                      </p:cBhvr>
                                      <p:tavLst>
                                        <p:tav tm="0">
                                          <p:val>
                                            <p:fltVal val="0"/>
                                          </p:val>
                                        </p:tav>
                                        <p:tav tm="100000">
                                          <p:val>
                                            <p:strVal val="#ppt_w"/>
                                          </p:val>
                                        </p:tav>
                                      </p:tavLst>
                                    </p:anim>
                                    <p:anim calcmode="lin" valueType="num">
                                      <p:cBhvr>
                                        <p:cTn id="26" dur="1000" fill="hold"/>
                                        <p:tgtEl>
                                          <p:spTgt spid="142339">
                                            <p:txEl>
                                              <p:pRg st="2" end="2"/>
                                            </p:txEl>
                                          </p:spTgt>
                                        </p:tgtEl>
                                        <p:attrNameLst>
                                          <p:attrName>ppt_h</p:attrName>
                                        </p:attrNameLst>
                                      </p:cBhvr>
                                      <p:tavLst>
                                        <p:tav tm="0">
                                          <p:val>
                                            <p:fltVal val="0"/>
                                          </p:val>
                                        </p:tav>
                                        <p:tav tm="100000">
                                          <p:val>
                                            <p:strVal val="#ppt_h"/>
                                          </p:val>
                                        </p:tav>
                                      </p:tavLst>
                                    </p:anim>
                                    <p:animEffect transition="in" filter="fade">
                                      <p:cBhvr>
                                        <p:cTn id="27" dur="1000"/>
                                        <p:tgtEl>
                                          <p:spTgt spid="142339">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142339">
                                            <p:txEl>
                                              <p:pRg st="3" end="3"/>
                                            </p:txEl>
                                          </p:spTgt>
                                        </p:tgtEl>
                                        <p:attrNameLst>
                                          <p:attrName>style.visibility</p:attrName>
                                        </p:attrNameLst>
                                      </p:cBhvr>
                                      <p:to>
                                        <p:strVal val="visible"/>
                                      </p:to>
                                    </p:set>
                                    <p:anim calcmode="lin" valueType="num">
                                      <p:cBhvr>
                                        <p:cTn id="32" dur="1000" fill="hold"/>
                                        <p:tgtEl>
                                          <p:spTgt spid="142339">
                                            <p:txEl>
                                              <p:pRg st="3" end="3"/>
                                            </p:txEl>
                                          </p:spTgt>
                                        </p:tgtEl>
                                        <p:attrNameLst>
                                          <p:attrName>ppt_w</p:attrName>
                                        </p:attrNameLst>
                                      </p:cBhvr>
                                      <p:tavLst>
                                        <p:tav tm="0">
                                          <p:val>
                                            <p:fltVal val="0"/>
                                          </p:val>
                                        </p:tav>
                                        <p:tav tm="100000">
                                          <p:val>
                                            <p:strVal val="#ppt_w"/>
                                          </p:val>
                                        </p:tav>
                                      </p:tavLst>
                                    </p:anim>
                                    <p:anim calcmode="lin" valueType="num">
                                      <p:cBhvr>
                                        <p:cTn id="33" dur="1000" fill="hold"/>
                                        <p:tgtEl>
                                          <p:spTgt spid="142339">
                                            <p:txEl>
                                              <p:pRg st="3" end="3"/>
                                            </p:txEl>
                                          </p:spTgt>
                                        </p:tgtEl>
                                        <p:attrNameLst>
                                          <p:attrName>ppt_h</p:attrName>
                                        </p:attrNameLst>
                                      </p:cBhvr>
                                      <p:tavLst>
                                        <p:tav tm="0">
                                          <p:val>
                                            <p:fltVal val="0"/>
                                          </p:val>
                                        </p:tav>
                                        <p:tav tm="100000">
                                          <p:val>
                                            <p:strVal val="#ppt_h"/>
                                          </p:val>
                                        </p:tav>
                                      </p:tavLst>
                                    </p:anim>
                                    <p:animEffect transition="in" filter="fade">
                                      <p:cBhvr>
                                        <p:cTn id="34" dur="1000"/>
                                        <p:tgtEl>
                                          <p:spTgt spid="142339">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0" fill="hold" grpId="0" nodeType="clickEffect">
                                  <p:stCondLst>
                                    <p:cond delay="0"/>
                                  </p:stCondLst>
                                  <p:childTnLst>
                                    <p:set>
                                      <p:cBhvr>
                                        <p:cTn id="38" dur="1" fill="hold">
                                          <p:stCondLst>
                                            <p:cond delay="0"/>
                                          </p:stCondLst>
                                        </p:cTn>
                                        <p:tgtEl>
                                          <p:spTgt spid="142339">
                                            <p:txEl>
                                              <p:pRg st="4" end="4"/>
                                            </p:txEl>
                                          </p:spTgt>
                                        </p:tgtEl>
                                        <p:attrNameLst>
                                          <p:attrName>style.visibility</p:attrName>
                                        </p:attrNameLst>
                                      </p:cBhvr>
                                      <p:to>
                                        <p:strVal val="visible"/>
                                      </p:to>
                                    </p:set>
                                    <p:anim calcmode="lin" valueType="num">
                                      <p:cBhvr>
                                        <p:cTn id="39" dur="1000" fill="hold"/>
                                        <p:tgtEl>
                                          <p:spTgt spid="142339">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142339">
                                            <p:txEl>
                                              <p:pRg st="4" end="4"/>
                                            </p:txEl>
                                          </p:spTgt>
                                        </p:tgtEl>
                                        <p:attrNameLst>
                                          <p:attrName>ppt_h</p:attrName>
                                        </p:attrNameLst>
                                      </p:cBhvr>
                                      <p:tavLst>
                                        <p:tav tm="0">
                                          <p:val>
                                            <p:fltVal val="0"/>
                                          </p:val>
                                        </p:tav>
                                        <p:tav tm="100000">
                                          <p:val>
                                            <p:strVal val="#ppt_h"/>
                                          </p:val>
                                        </p:tav>
                                      </p:tavLst>
                                    </p:anim>
                                    <p:animEffect transition="in" filter="fade">
                                      <p:cBhvr>
                                        <p:cTn id="41" dur="1000"/>
                                        <p:tgtEl>
                                          <p:spTgt spid="142339">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0" fill="hold" grpId="0" nodeType="clickEffect">
                                  <p:stCondLst>
                                    <p:cond delay="0"/>
                                  </p:stCondLst>
                                  <p:childTnLst>
                                    <p:set>
                                      <p:cBhvr>
                                        <p:cTn id="45" dur="1" fill="hold">
                                          <p:stCondLst>
                                            <p:cond delay="0"/>
                                          </p:stCondLst>
                                        </p:cTn>
                                        <p:tgtEl>
                                          <p:spTgt spid="142339">
                                            <p:txEl>
                                              <p:pRg st="5" end="5"/>
                                            </p:txEl>
                                          </p:spTgt>
                                        </p:tgtEl>
                                        <p:attrNameLst>
                                          <p:attrName>style.visibility</p:attrName>
                                        </p:attrNameLst>
                                      </p:cBhvr>
                                      <p:to>
                                        <p:strVal val="visible"/>
                                      </p:to>
                                    </p:set>
                                    <p:anim calcmode="lin" valueType="num">
                                      <p:cBhvr>
                                        <p:cTn id="46" dur="1000" fill="hold"/>
                                        <p:tgtEl>
                                          <p:spTgt spid="142339">
                                            <p:txEl>
                                              <p:pRg st="5" end="5"/>
                                            </p:txEl>
                                          </p:spTgt>
                                        </p:tgtEl>
                                        <p:attrNameLst>
                                          <p:attrName>ppt_w</p:attrName>
                                        </p:attrNameLst>
                                      </p:cBhvr>
                                      <p:tavLst>
                                        <p:tav tm="0">
                                          <p:val>
                                            <p:fltVal val="0"/>
                                          </p:val>
                                        </p:tav>
                                        <p:tav tm="100000">
                                          <p:val>
                                            <p:strVal val="#ppt_w"/>
                                          </p:val>
                                        </p:tav>
                                      </p:tavLst>
                                    </p:anim>
                                    <p:anim calcmode="lin" valueType="num">
                                      <p:cBhvr>
                                        <p:cTn id="47" dur="1000" fill="hold"/>
                                        <p:tgtEl>
                                          <p:spTgt spid="142339">
                                            <p:txEl>
                                              <p:pRg st="5" end="5"/>
                                            </p:txEl>
                                          </p:spTgt>
                                        </p:tgtEl>
                                        <p:attrNameLst>
                                          <p:attrName>ppt_h</p:attrName>
                                        </p:attrNameLst>
                                      </p:cBhvr>
                                      <p:tavLst>
                                        <p:tav tm="0">
                                          <p:val>
                                            <p:fltVal val="0"/>
                                          </p:val>
                                        </p:tav>
                                        <p:tav tm="100000">
                                          <p:val>
                                            <p:strVal val="#ppt_h"/>
                                          </p:val>
                                        </p:tav>
                                      </p:tavLst>
                                    </p:anim>
                                    <p:animEffect transition="in" filter="fade">
                                      <p:cBhvr>
                                        <p:cTn id="48" dur="1000"/>
                                        <p:tgtEl>
                                          <p:spTgt spid="1423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8" grpId="0"/>
      <p:bldP spid="142339" grpId="0" build="p"/>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5010" name="Rectangle 2"/>
          <p:cNvSpPr>
            <a:spLocks noGrp="1" noChangeArrowheads="1"/>
          </p:cNvSpPr>
          <p:nvPr>
            <p:ph type="title"/>
          </p:nvPr>
        </p:nvSpPr>
        <p:spPr>
          <a:xfrm>
            <a:off x="1331640" y="555526"/>
            <a:ext cx="8229600" cy="576287"/>
          </a:xfrm>
        </p:spPr>
        <p:txBody>
          <a:bodyPr/>
          <a:lstStyle/>
          <a:p>
            <a:pPr eaLnBrk="1" hangingPunct="1">
              <a:defRPr/>
            </a:pPr>
            <a:r>
              <a:rPr lang="en-CA" sz="3600" dirty="0">
                <a:solidFill>
                  <a:srgbClr val="FFFF00"/>
                </a:solidFill>
                <a:effectLst>
                  <a:outerShdw blurRad="38100" dist="50800" dir="2700000" algn="tl">
                    <a:srgbClr val="000000"/>
                  </a:outerShdw>
                </a:effectLst>
              </a:rPr>
              <a:t>Application Project</a:t>
            </a:r>
          </a:p>
        </p:txBody>
      </p:sp>
      <p:sp>
        <p:nvSpPr>
          <p:cNvPr id="1195011" name="Rectangle 3"/>
          <p:cNvSpPr>
            <a:spLocks noGrp="1" noChangeArrowheads="1"/>
          </p:cNvSpPr>
          <p:nvPr>
            <p:ph type="body" idx="1"/>
          </p:nvPr>
        </p:nvSpPr>
        <p:spPr>
          <a:xfrm>
            <a:off x="1331640" y="1131590"/>
            <a:ext cx="5904656" cy="3528392"/>
          </a:xfrm>
        </p:spPr>
        <p:txBody>
          <a:bodyPr/>
          <a:lstStyle/>
          <a:p>
            <a:pPr eaLnBrk="1" hangingPunct="1">
              <a:defRPr/>
            </a:pPr>
            <a:r>
              <a:rPr lang="en-CA" sz="2600" dirty="0">
                <a:effectLst>
                  <a:outerShdw blurRad="38100" dist="63500" dir="2700000" algn="tl">
                    <a:srgbClr val="000000"/>
                  </a:outerShdw>
                </a:effectLst>
              </a:rPr>
              <a:t>Thank God each day this week that:</a:t>
            </a:r>
          </a:p>
          <a:p>
            <a:pPr lvl="1" eaLnBrk="1" hangingPunct="1">
              <a:defRPr/>
            </a:pPr>
            <a:r>
              <a:rPr lang="en-CA" sz="2400" dirty="0">
                <a:effectLst>
                  <a:outerShdw blurRad="38100" dist="63500" dir="2700000" algn="tl">
                    <a:srgbClr val="000000"/>
                  </a:outerShdw>
                </a:effectLst>
              </a:rPr>
              <a:t>You are a new creation in Christ, </a:t>
            </a:r>
          </a:p>
          <a:p>
            <a:pPr lvl="1" eaLnBrk="1" hangingPunct="1">
              <a:defRPr/>
            </a:pPr>
            <a:r>
              <a:rPr lang="en-CA" sz="2400" dirty="0">
                <a:effectLst>
                  <a:outerShdw blurRad="38100" dist="63500" dir="2700000" algn="tl">
                    <a:srgbClr val="000000"/>
                  </a:outerShdw>
                </a:effectLst>
              </a:rPr>
              <a:t>You are no longer a </a:t>
            </a:r>
            <a:r>
              <a:rPr lang="en-CA" sz="2400" dirty="0" smtClean="0">
                <a:effectLst>
                  <a:outerShdw blurRad="38100" dist="63500" dir="2700000" algn="tl">
                    <a:srgbClr val="000000"/>
                  </a:outerShdw>
                </a:effectLst>
              </a:rPr>
              <a:t>sinner </a:t>
            </a:r>
            <a:r>
              <a:rPr lang="en-CA" sz="2400" dirty="0">
                <a:effectLst>
                  <a:outerShdw blurRad="38100" dist="63500" dir="2700000" algn="tl">
                    <a:srgbClr val="000000"/>
                  </a:outerShdw>
                </a:effectLst>
              </a:rPr>
              <a:t>by nature, but,</a:t>
            </a:r>
          </a:p>
          <a:p>
            <a:pPr lvl="1" eaLnBrk="1" hangingPunct="1">
              <a:defRPr/>
            </a:pPr>
            <a:r>
              <a:rPr lang="en-CA" sz="2400" dirty="0">
                <a:effectLst>
                  <a:outerShdw blurRad="38100" dist="63500" dir="2700000" algn="tl">
                    <a:srgbClr val="000000"/>
                  </a:outerShdw>
                </a:effectLst>
              </a:rPr>
              <a:t>You are the </a:t>
            </a:r>
            <a:r>
              <a:rPr lang="en-CA" sz="2400" dirty="0" smtClean="0">
                <a:effectLst>
                  <a:outerShdw blurRad="38100" dist="63500" dir="2700000" algn="tl">
                    <a:srgbClr val="000000"/>
                  </a:outerShdw>
                </a:effectLst>
              </a:rPr>
              <a:t>righteousness </a:t>
            </a:r>
            <a:r>
              <a:rPr lang="en-CA" sz="2400" dirty="0">
                <a:effectLst>
                  <a:outerShdw blurRad="38100" dist="63500" dir="2700000" algn="tl">
                    <a:srgbClr val="000000"/>
                  </a:outerShdw>
                </a:effectLst>
              </a:rPr>
              <a:t>of </a:t>
            </a:r>
            <a:r>
              <a:rPr lang="en-CA" sz="2400" dirty="0" smtClean="0">
                <a:effectLst>
                  <a:outerShdw blurRad="38100" dist="63500" dir="2700000" algn="tl">
                    <a:srgbClr val="000000"/>
                  </a:outerShdw>
                </a:effectLst>
              </a:rPr>
              <a:t>God </a:t>
            </a:r>
            <a:r>
              <a:rPr lang="en-CA" sz="2400" dirty="0">
                <a:effectLst>
                  <a:outerShdw blurRad="38100" dist="63500" dir="2700000" algn="tl">
                    <a:srgbClr val="000000"/>
                  </a:outerShdw>
                </a:effectLst>
              </a:rPr>
              <a:t>in Christ Jesus!</a:t>
            </a:r>
          </a:p>
          <a:p>
            <a:pPr eaLnBrk="1" hangingPunct="1">
              <a:defRPr/>
            </a:pPr>
            <a:r>
              <a:rPr lang="en-CA" sz="2600" dirty="0">
                <a:effectLst>
                  <a:outerShdw blurRad="38100" dist="63500" dir="2700000" algn="tl">
                    <a:srgbClr val="000000"/>
                  </a:outerShdw>
                </a:effectLst>
              </a:rPr>
              <a:t>Live Differently!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95011">
                                            <p:txEl>
                                              <p:pRg st="0" end="0"/>
                                            </p:txEl>
                                          </p:spTgt>
                                        </p:tgtEl>
                                        <p:attrNameLst>
                                          <p:attrName>style.visibility</p:attrName>
                                        </p:attrNameLst>
                                      </p:cBhvr>
                                      <p:to>
                                        <p:strVal val="visible"/>
                                      </p:to>
                                    </p:set>
                                    <p:anim calcmode="lin" valueType="num">
                                      <p:cBhvr>
                                        <p:cTn id="7" dur="1000" fill="hold"/>
                                        <p:tgtEl>
                                          <p:spTgt spid="1195011">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195011">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19501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195011">
                                            <p:txEl>
                                              <p:pRg st="1" end="1"/>
                                            </p:txEl>
                                          </p:spTgt>
                                        </p:tgtEl>
                                        <p:attrNameLst>
                                          <p:attrName>style.visibility</p:attrName>
                                        </p:attrNameLst>
                                      </p:cBhvr>
                                      <p:to>
                                        <p:strVal val="visible"/>
                                      </p:to>
                                    </p:set>
                                    <p:anim calcmode="lin" valueType="num">
                                      <p:cBhvr>
                                        <p:cTn id="14" dur="1000" fill="hold"/>
                                        <p:tgtEl>
                                          <p:spTgt spid="1195011">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1195011">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119501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195011">
                                            <p:txEl>
                                              <p:pRg st="2" end="2"/>
                                            </p:txEl>
                                          </p:spTgt>
                                        </p:tgtEl>
                                        <p:attrNameLst>
                                          <p:attrName>style.visibility</p:attrName>
                                        </p:attrNameLst>
                                      </p:cBhvr>
                                      <p:to>
                                        <p:strVal val="visible"/>
                                      </p:to>
                                    </p:set>
                                    <p:anim calcmode="lin" valueType="num">
                                      <p:cBhvr>
                                        <p:cTn id="21" dur="1000" fill="hold"/>
                                        <p:tgtEl>
                                          <p:spTgt spid="1195011">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1195011">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119501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1195011">
                                            <p:txEl>
                                              <p:pRg st="3" end="3"/>
                                            </p:txEl>
                                          </p:spTgt>
                                        </p:tgtEl>
                                        <p:attrNameLst>
                                          <p:attrName>style.visibility</p:attrName>
                                        </p:attrNameLst>
                                      </p:cBhvr>
                                      <p:to>
                                        <p:strVal val="visible"/>
                                      </p:to>
                                    </p:set>
                                    <p:anim calcmode="lin" valueType="num">
                                      <p:cBhvr>
                                        <p:cTn id="28" dur="1000" fill="hold"/>
                                        <p:tgtEl>
                                          <p:spTgt spid="1195011">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1195011">
                                            <p:txEl>
                                              <p:pRg st="3" end="3"/>
                                            </p:txEl>
                                          </p:spTgt>
                                        </p:tgtEl>
                                        <p:attrNameLst>
                                          <p:attrName>ppt_h</p:attrName>
                                        </p:attrNameLst>
                                      </p:cBhvr>
                                      <p:tavLst>
                                        <p:tav tm="0">
                                          <p:val>
                                            <p:fltVal val="0"/>
                                          </p:val>
                                        </p:tav>
                                        <p:tav tm="100000">
                                          <p:val>
                                            <p:strVal val="#ppt_h"/>
                                          </p:val>
                                        </p:tav>
                                      </p:tavLst>
                                    </p:anim>
                                    <p:animEffect transition="in" filter="fade">
                                      <p:cBhvr>
                                        <p:cTn id="30" dur="1000"/>
                                        <p:tgtEl>
                                          <p:spTgt spid="1195011">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1195011">
                                            <p:txEl>
                                              <p:pRg st="4" end="4"/>
                                            </p:txEl>
                                          </p:spTgt>
                                        </p:tgtEl>
                                        <p:attrNameLst>
                                          <p:attrName>style.visibility</p:attrName>
                                        </p:attrNameLst>
                                      </p:cBhvr>
                                      <p:to>
                                        <p:strVal val="visible"/>
                                      </p:to>
                                    </p:set>
                                    <p:anim calcmode="lin" valueType="num">
                                      <p:cBhvr>
                                        <p:cTn id="35" dur="500" fill="hold"/>
                                        <p:tgtEl>
                                          <p:spTgt spid="1195011">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1195011">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11950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5011" grpId="0" uiExpand="1" build="p"/>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6" name="Rectangle 2"/>
          <p:cNvSpPr>
            <a:spLocks noGrp="1" noChangeArrowheads="1"/>
          </p:cNvSpPr>
          <p:nvPr>
            <p:ph type="title"/>
          </p:nvPr>
        </p:nvSpPr>
        <p:spPr>
          <a:xfrm>
            <a:off x="1259632" y="555526"/>
            <a:ext cx="8229600" cy="576287"/>
          </a:xfrm>
        </p:spPr>
        <p:txBody>
          <a:bodyPr/>
          <a:lstStyle/>
          <a:p>
            <a:pPr eaLnBrk="1" hangingPunct="1">
              <a:defRPr/>
            </a:pPr>
            <a:r>
              <a:rPr lang="en-CA" sz="3600" dirty="0">
                <a:solidFill>
                  <a:srgbClr val="FFFF00"/>
                </a:solidFill>
                <a:effectLst>
                  <a:outerShdw blurRad="38100" dist="50800" dir="2700000" algn="tl">
                    <a:srgbClr val="000000"/>
                  </a:outerShdw>
                </a:effectLst>
              </a:rPr>
              <a:t>Pray for Each Other</a:t>
            </a:r>
          </a:p>
        </p:txBody>
      </p:sp>
      <p:sp>
        <p:nvSpPr>
          <p:cNvPr id="615427" name="Rectangle 3"/>
          <p:cNvSpPr>
            <a:spLocks noGrp="1" noChangeArrowheads="1"/>
          </p:cNvSpPr>
          <p:nvPr>
            <p:ph type="body" idx="1"/>
          </p:nvPr>
        </p:nvSpPr>
        <p:spPr>
          <a:xfrm>
            <a:off x="1259632" y="1131590"/>
            <a:ext cx="6768752" cy="3564731"/>
          </a:xfrm>
        </p:spPr>
        <p:txBody>
          <a:bodyPr/>
          <a:lstStyle/>
          <a:p>
            <a:pPr eaLnBrk="1" hangingPunct="1">
              <a:lnSpc>
                <a:spcPct val="90000"/>
              </a:lnSpc>
              <a:defRPr/>
            </a:pPr>
            <a:r>
              <a:rPr lang="en-CA" sz="2400" dirty="0">
                <a:solidFill>
                  <a:srgbClr val="FFFF00"/>
                </a:solidFill>
                <a:effectLst>
                  <a:outerShdw blurRad="38100" dist="63500" dir="2700000" algn="tl">
                    <a:srgbClr val="000000"/>
                  </a:outerShdw>
                </a:effectLst>
              </a:rPr>
              <a:t>Prayer:</a:t>
            </a:r>
          </a:p>
          <a:p>
            <a:pPr lvl="1" eaLnBrk="1" hangingPunct="1">
              <a:lnSpc>
                <a:spcPct val="90000"/>
              </a:lnSpc>
              <a:defRPr/>
            </a:pPr>
            <a:r>
              <a:rPr lang="en-CA" sz="2200" dirty="0">
                <a:effectLst>
                  <a:outerShdw blurRad="38100" dist="63500" dir="2700000" algn="tl">
                    <a:srgbClr val="000000"/>
                  </a:outerShdw>
                </a:effectLst>
              </a:rPr>
              <a:t>Share prayer requests.</a:t>
            </a:r>
          </a:p>
          <a:p>
            <a:pPr lvl="1" eaLnBrk="1" hangingPunct="1">
              <a:lnSpc>
                <a:spcPct val="90000"/>
              </a:lnSpc>
              <a:defRPr/>
            </a:pPr>
            <a:r>
              <a:rPr lang="en-CA" sz="2200" dirty="0">
                <a:effectLst>
                  <a:outerShdw blurRad="38100" dist="63500" dir="2700000" algn="tl">
                    <a:srgbClr val="000000"/>
                  </a:outerShdw>
                </a:effectLst>
              </a:rPr>
              <a:t>Pray for the needs expressed.</a:t>
            </a:r>
          </a:p>
          <a:p>
            <a:pPr eaLnBrk="1" hangingPunct="1">
              <a:lnSpc>
                <a:spcPct val="90000"/>
              </a:lnSpc>
              <a:spcBef>
                <a:spcPct val="0"/>
              </a:spcBef>
              <a:buClrTx/>
              <a:buSzTx/>
              <a:defRPr/>
            </a:pPr>
            <a:r>
              <a:rPr lang="en-CA" sz="2400" dirty="0">
                <a:solidFill>
                  <a:srgbClr val="FFFF00"/>
                </a:solidFill>
                <a:effectLst>
                  <a:outerShdw blurRad="38100" dist="63500" dir="2700000" algn="tl">
                    <a:srgbClr val="000000"/>
                  </a:outerShdw>
                </a:effectLst>
              </a:rPr>
              <a:t>Pray</a:t>
            </a:r>
            <a:r>
              <a:rPr lang="en-CA" sz="2400" dirty="0">
                <a:effectLst>
                  <a:outerShdw blurRad="38100" dist="63500" dir="2700000" algn="tl">
                    <a:srgbClr val="000000"/>
                  </a:outerShdw>
                </a:effectLst>
              </a:rPr>
              <a:t> that we will no longer let sin control us as it used to control our old nature, but that we would each live out of the new nature (Christ’s life) we now have because we died and rose again with Jesus Christ.</a:t>
            </a:r>
          </a:p>
          <a:p>
            <a:pPr eaLnBrk="1" hangingPunct="1">
              <a:lnSpc>
                <a:spcPct val="90000"/>
              </a:lnSpc>
              <a:defRPr/>
            </a:pPr>
            <a:r>
              <a:rPr lang="en-CA" sz="2200" dirty="0">
                <a:solidFill>
                  <a:srgbClr val="FFFF00"/>
                </a:solidFill>
                <a:effectLst>
                  <a:outerShdw blurRad="38100" dist="63500" dir="2700000" algn="tl">
                    <a:srgbClr val="000000"/>
                  </a:outerShdw>
                </a:effectLst>
              </a:rPr>
              <a:t>Our Next Session</a:t>
            </a:r>
            <a:endParaRPr lang="en-CA" sz="2200" dirty="0">
              <a:effectLst>
                <a:outerShdw blurRad="38100" dist="63500" dir="2700000" algn="tl">
                  <a:srgbClr val="000000"/>
                </a:outerShdw>
              </a:effectLst>
            </a:endParaRPr>
          </a:p>
          <a:p>
            <a:pPr eaLnBrk="1" hangingPunct="1">
              <a:lnSpc>
                <a:spcPct val="90000"/>
              </a:lnSpc>
              <a:buFontTx/>
              <a:buNone/>
              <a:defRPr/>
            </a:pPr>
            <a:r>
              <a:rPr lang="en-CA" sz="2200" dirty="0">
                <a:solidFill>
                  <a:srgbClr val="FFFF00"/>
                </a:solidFill>
                <a:effectLst>
                  <a:outerShdw blurRad="38100" dist="63500" dir="2700000" algn="tl">
                    <a:srgbClr val="000000"/>
                  </a:outerShdw>
                </a:effectLst>
              </a:rPr>
              <a:t>Date _______ Time _______ Place </a:t>
            </a:r>
            <a:r>
              <a:rPr lang="en-CA" sz="2200" dirty="0" smtClean="0">
                <a:solidFill>
                  <a:srgbClr val="FFFF00"/>
                </a:solidFill>
                <a:effectLst>
                  <a:outerShdw blurRad="38100" dist="63500" dir="2700000" algn="tl">
                    <a:srgbClr val="000000"/>
                  </a:outerShdw>
                </a:effectLst>
              </a:rPr>
              <a:t>_____________</a:t>
            </a:r>
            <a:endParaRPr lang="en-CA" sz="2200" dirty="0">
              <a:solidFill>
                <a:srgbClr val="FFFF00"/>
              </a:solidFill>
              <a:effectLst>
                <a:outerShdw blurRad="38100" dist="63500" dir="2700000" algn="tl">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154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8" presetClass="entr" presetSubtype="6" fill="hold" grpId="0" nodeType="clickEffect">
                                  <p:stCondLst>
                                    <p:cond delay="0"/>
                                  </p:stCondLst>
                                  <p:childTnLst>
                                    <p:set>
                                      <p:cBhvr>
                                        <p:cTn id="10" dur="1" fill="hold">
                                          <p:stCondLst>
                                            <p:cond delay="0"/>
                                          </p:stCondLst>
                                        </p:cTn>
                                        <p:tgtEl>
                                          <p:spTgt spid="615427">
                                            <p:txEl>
                                              <p:pRg st="0" end="0"/>
                                            </p:txEl>
                                          </p:spTgt>
                                        </p:tgtEl>
                                        <p:attrNameLst>
                                          <p:attrName>style.visibility</p:attrName>
                                        </p:attrNameLst>
                                      </p:cBhvr>
                                      <p:to>
                                        <p:strVal val="visible"/>
                                      </p:to>
                                    </p:set>
                                    <p:animEffect transition="in" filter="strips(downRight)">
                                      <p:cBhvr>
                                        <p:cTn id="11" dur="1000"/>
                                        <p:tgtEl>
                                          <p:spTgt spid="615427">
                                            <p:txEl>
                                              <p:pRg st="0" end="0"/>
                                            </p:txEl>
                                          </p:spTgt>
                                        </p:tgtEl>
                                      </p:cBhvr>
                                    </p:animEffect>
                                  </p:childTnLst>
                                </p:cTn>
                              </p:par>
                              <p:par>
                                <p:cTn id="12" presetID="18" presetClass="entr" presetSubtype="6" fill="hold" grpId="0" nodeType="withEffect">
                                  <p:stCondLst>
                                    <p:cond delay="0"/>
                                  </p:stCondLst>
                                  <p:childTnLst>
                                    <p:set>
                                      <p:cBhvr>
                                        <p:cTn id="13" dur="1" fill="hold">
                                          <p:stCondLst>
                                            <p:cond delay="0"/>
                                          </p:stCondLst>
                                        </p:cTn>
                                        <p:tgtEl>
                                          <p:spTgt spid="615427">
                                            <p:txEl>
                                              <p:pRg st="1" end="1"/>
                                            </p:txEl>
                                          </p:spTgt>
                                        </p:tgtEl>
                                        <p:attrNameLst>
                                          <p:attrName>style.visibility</p:attrName>
                                        </p:attrNameLst>
                                      </p:cBhvr>
                                      <p:to>
                                        <p:strVal val="visible"/>
                                      </p:to>
                                    </p:set>
                                    <p:animEffect transition="in" filter="strips(downRight)">
                                      <p:cBhvr>
                                        <p:cTn id="14" dur="1000"/>
                                        <p:tgtEl>
                                          <p:spTgt spid="615427">
                                            <p:txEl>
                                              <p:pRg st="1" end="1"/>
                                            </p:txEl>
                                          </p:spTgt>
                                        </p:tgtEl>
                                      </p:cBhvr>
                                    </p:animEffect>
                                  </p:childTnLst>
                                </p:cTn>
                              </p:par>
                              <p:par>
                                <p:cTn id="15" presetID="18" presetClass="entr" presetSubtype="6" fill="hold" grpId="0" nodeType="withEffect">
                                  <p:stCondLst>
                                    <p:cond delay="0"/>
                                  </p:stCondLst>
                                  <p:childTnLst>
                                    <p:set>
                                      <p:cBhvr>
                                        <p:cTn id="16" dur="1" fill="hold">
                                          <p:stCondLst>
                                            <p:cond delay="0"/>
                                          </p:stCondLst>
                                        </p:cTn>
                                        <p:tgtEl>
                                          <p:spTgt spid="615427">
                                            <p:txEl>
                                              <p:pRg st="2" end="2"/>
                                            </p:txEl>
                                          </p:spTgt>
                                        </p:tgtEl>
                                        <p:attrNameLst>
                                          <p:attrName>style.visibility</p:attrName>
                                        </p:attrNameLst>
                                      </p:cBhvr>
                                      <p:to>
                                        <p:strVal val="visible"/>
                                      </p:to>
                                    </p:set>
                                    <p:animEffect transition="in" filter="strips(downRight)">
                                      <p:cBhvr>
                                        <p:cTn id="17" dur="1000"/>
                                        <p:tgtEl>
                                          <p:spTgt spid="6154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615427">
                                            <p:txEl>
                                              <p:pRg st="3" end="3"/>
                                            </p:txEl>
                                          </p:spTgt>
                                        </p:tgtEl>
                                        <p:attrNameLst>
                                          <p:attrName>style.visibility</p:attrName>
                                        </p:attrNameLst>
                                      </p:cBhvr>
                                      <p:to>
                                        <p:strVal val="visible"/>
                                      </p:to>
                                    </p:set>
                                    <p:animEffect transition="in" filter="strips(downRight)">
                                      <p:cBhvr>
                                        <p:cTn id="22" dur="1000"/>
                                        <p:tgtEl>
                                          <p:spTgt spid="61542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615427">
                                            <p:txEl>
                                              <p:pRg st="4" end="4"/>
                                            </p:txEl>
                                          </p:spTgt>
                                        </p:tgtEl>
                                        <p:attrNameLst>
                                          <p:attrName>style.visibility</p:attrName>
                                        </p:attrNameLst>
                                      </p:cBhvr>
                                      <p:to>
                                        <p:strVal val="visible"/>
                                      </p:to>
                                    </p:set>
                                    <p:animEffect transition="in" filter="strips(downRight)">
                                      <p:cBhvr>
                                        <p:cTn id="27" dur="1000"/>
                                        <p:tgtEl>
                                          <p:spTgt spid="615427">
                                            <p:txEl>
                                              <p:pRg st="4" end="4"/>
                                            </p:txEl>
                                          </p:spTgt>
                                        </p:tgtEl>
                                      </p:cBhvr>
                                    </p:animEffect>
                                  </p:childTnLst>
                                </p:cTn>
                              </p:par>
                              <p:par>
                                <p:cTn id="28" presetID="18" presetClass="entr" presetSubtype="6" fill="hold" grpId="0" nodeType="withEffect">
                                  <p:stCondLst>
                                    <p:cond delay="0"/>
                                  </p:stCondLst>
                                  <p:childTnLst>
                                    <p:set>
                                      <p:cBhvr>
                                        <p:cTn id="29" dur="1" fill="hold">
                                          <p:stCondLst>
                                            <p:cond delay="0"/>
                                          </p:stCondLst>
                                        </p:cTn>
                                        <p:tgtEl>
                                          <p:spTgt spid="615427">
                                            <p:txEl>
                                              <p:pRg st="5" end="5"/>
                                            </p:txEl>
                                          </p:spTgt>
                                        </p:tgtEl>
                                        <p:attrNameLst>
                                          <p:attrName>style.visibility</p:attrName>
                                        </p:attrNameLst>
                                      </p:cBhvr>
                                      <p:to>
                                        <p:strVal val="visible"/>
                                      </p:to>
                                    </p:set>
                                    <p:animEffect transition="in" filter="strips(downRight)">
                                      <p:cBhvr>
                                        <p:cTn id="30" dur="1000"/>
                                        <p:tgtEl>
                                          <p:spTgt spid="61542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26" grpId="0"/>
      <p:bldP spid="615427" grpId="0" build="p"/>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7971" name="Rectangle 3"/>
          <p:cNvSpPr>
            <a:spLocks noChangeArrowheads="1"/>
          </p:cNvSpPr>
          <p:nvPr/>
        </p:nvSpPr>
        <p:spPr bwMode="auto">
          <a:xfrm>
            <a:off x="1115616" y="1275606"/>
            <a:ext cx="6912768" cy="3528392"/>
          </a:xfrm>
          <a:prstGeom prst="rect">
            <a:avLst/>
          </a:prstGeom>
          <a:noFill/>
          <a:ln w="9525">
            <a:noFill/>
            <a:miter lim="800000"/>
            <a:headEnd/>
            <a:tailEnd/>
          </a:ln>
          <a:effectLst/>
        </p:spPr>
        <p:txBody>
          <a:bodyPr anchor="b" anchorCtr="1"/>
          <a:lstStyle/>
          <a:p>
            <a:pPr algn="ctr">
              <a:defRPr/>
            </a:pPr>
            <a:r>
              <a:rPr lang="en-CA" sz="2800" dirty="0">
                <a:solidFill>
                  <a:srgbClr val="FFFF00"/>
                </a:solidFill>
                <a:effectLst>
                  <a:outerShdw blurRad="38100" dist="63500" dir="2700000" algn="tl">
                    <a:srgbClr val="000000"/>
                  </a:outerShdw>
                </a:effectLst>
                <a:latin typeface="Tahoma" pitchFamily="34" charset="0"/>
              </a:rPr>
              <a:t>Presents</a:t>
            </a:r>
            <a:br>
              <a:rPr lang="en-CA" sz="2800" dirty="0">
                <a:solidFill>
                  <a:srgbClr val="FFFF00"/>
                </a:solidFill>
                <a:effectLst>
                  <a:outerShdw blurRad="38100" dist="63500" dir="2700000" algn="tl">
                    <a:srgbClr val="000000"/>
                  </a:outerShdw>
                </a:effectLst>
                <a:latin typeface="Tahoma" pitchFamily="34" charset="0"/>
              </a:rPr>
            </a:br>
            <a:r>
              <a:rPr lang="en-CA" sz="2800" dirty="0">
                <a:solidFill>
                  <a:srgbClr val="FFFF00"/>
                </a:solidFill>
                <a:effectLst>
                  <a:outerShdw blurRad="38100" dist="63500" dir="2700000" algn="tl">
                    <a:srgbClr val="000000"/>
                  </a:outerShdw>
                </a:effectLst>
                <a:latin typeface="Tahoma" pitchFamily="34" charset="0"/>
              </a:rPr>
              <a:t> </a:t>
            </a:r>
            <a:r>
              <a:rPr lang="en-CA" sz="3200" dirty="0">
                <a:solidFill>
                  <a:srgbClr val="FFFF00"/>
                </a:solidFill>
                <a:effectLst>
                  <a:outerShdw blurRad="38100" dist="63500" dir="2700000" algn="tl">
                    <a:srgbClr val="000000"/>
                  </a:outerShdw>
                </a:effectLst>
                <a:latin typeface="Tahoma" pitchFamily="34" charset="0"/>
              </a:rPr>
              <a:t>Session Five</a:t>
            </a:r>
            <a:r>
              <a:rPr lang="en-CA" sz="4400" dirty="0">
                <a:solidFill>
                  <a:srgbClr val="FFFF00"/>
                </a:solidFill>
                <a:effectLst>
                  <a:outerShdw blurRad="38100" dist="63500" dir="2700000" algn="tl">
                    <a:srgbClr val="000000"/>
                  </a:outerShdw>
                </a:effectLst>
                <a:latin typeface="Tahoma" pitchFamily="34" charset="0"/>
              </a:rPr>
              <a:t/>
            </a:r>
            <a:br>
              <a:rPr lang="en-CA" sz="4400" dirty="0">
                <a:solidFill>
                  <a:srgbClr val="FFFF00"/>
                </a:solidFill>
                <a:effectLst>
                  <a:outerShdw blurRad="38100" dist="63500" dir="2700000" algn="tl">
                    <a:srgbClr val="000000"/>
                  </a:outerShdw>
                </a:effectLst>
                <a:latin typeface="Tahoma" pitchFamily="34" charset="0"/>
              </a:rPr>
            </a:br>
            <a:r>
              <a:rPr lang="en-CA" sz="4000" dirty="0">
                <a:solidFill>
                  <a:srgbClr val="FF0000"/>
                </a:solidFill>
                <a:effectLst>
                  <a:outerShdw blurRad="38100" dist="63500" dir="2700000" algn="tl">
                    <a:srgbClr val="000000"/>
                  </a:outerShdw>
                </a:effectLst>
                <a:latin typeface="Tahoma" pitchFamily="34" charset="0"/>
              </a:rPr>
              <a:t>Being Certain of God’s Purpose for Me</a:t>
            </a:r>
            <a:r>
              <a:rPr lang="en-CA" sz="4000" dirty="0">
                <a:solidFill>
                  <a:srgbClr val="FFFF00"/>
                </a:solidFill>
                <a:effectLst>
                  <a:outerShdw blurRad="38100" dist="63500" dir="2700000" algn="tl">
                    <a:srgbClr val="000000"/>
                  </a:outerShdw>
                </a:effectLst>
                <a:latin typeface="Tahoma" pitchFamily="34" charset="0"/>
              </a:rPr>
              <a:t> </a:t>
            </a:r>
            <a:r>
              <a:rPr lang="en-CA" sz="4400" dirty="0">
                <a:solidFill>
                  <a:srgbClr val="FFFF00"/>
                </a:solidFill>
                <a:effectLst>
                  <a:outerShdw blurRad="38100" dist="63500" dir="2700000" algn="tl">
                    <a:srgbClr val="000000"/>
                  </a:outerShdw>
                </a:effectLst>
                <a:latin typeface="Tahoma" pitchFamily="34" charset="0"/>
              </a:rPr>
              <a:t/>
            </a:r>
            <a:br>
              <a:rPr lang="en-CA" sz="4400" dirty="0">
                <a:solidFill>
                  <a:srgbClr val="FFFF00"/>
                </a:solidFill>
                <a:effectLst>
                  <a:outerShdw blurRad="38100" dist="63500" dir="2700000" algn="tl">
                    <a:srgbClr val="000000"/>
                  </a:outerShdw>
                </a:effectLst>
                <a:latin typeface="Tahoma" pitchFamily="34" charset="0"/>
              </a:rPr>
            </a:br>
            <a:r>
              <a:rPr lang="en-CA" sz="3600" dirty="0">
                <a:solidFill>
                  <a:srgbClr val="FFFF00"/>
                </a:solidFill>
                <a:effectLst>
                  <a:outerShdw blurRad="38100" dist="63500" dir="2700000" algn="tl">
                    <a:srgbClr val="000000"/>
                  </a:outerShdw>
                </a:effectLst>
                <a:latin typeface="Tahoma" pitchFamily="34" charset="0"/>
              </a:rPr>
              <a:t>Certainty Moves Us Forward</a:t>
            </a:r>
          </a:p>
        </p:txBody>
      </p:sp>
      <p:pic>
        <p:nvPicPr>
          <p:cNvPr id="1107972" name="Picture 4"/>
          <p:cNvPicPr>
            <a:picLocks noGrp="1" noChangeAspect="1" noChangeArrowheads="1"/>
          </p:cNvPicPr>
          <p:nvPr>
            <p:ph sz="half" idx="2"/>
          </p:nvPr>
        </p:nvPicPr>
        <p:blipFill>
          <a:blip r:embed="rId3" cstate="print"/>
          <a:srcRect/>
          <a:stretch>
            <a:fillRect/>
          </a:stretch>
        </p:blipFill>
        <p:spPr>
          <a:xfrm>
            <a:off x="3563938" y="411956"/>
            <a:ext cx="1944166" cy="1655737"/>
          </a:xfrm>
          <a:effectLst>
            <a:outerShdw dist="35921" dir="2700000" algn="ctr" rotWithShape="0">
              <a:srgbClr val="000000"/>
            </a:outerShdw>
          </a:effectLst>
        </p:spPr>
      </p:pic>
      <p:sp>
        <p:nvSpPr>
          <p:cNvPr id="1107974" name="Text Box 6"/>
          <p:cNvSpPr txBox="1">
            <a:spLocks noChangeArrowheads="1"/>
          </p:cNvSpPr>
          <p:nvPr/>
        </p:nvSpPr>
        <p:spPr bwMode="auto">
          <a:xfrm>
            <a:off x="1115616" y="411510"/>
            <a:ext cx="2736304" cy="1477328"/>
          </a:xfrm>
          <a:prstGeom prst="rect">
            <a:avLst/>
          </a:prstGeom>
          <a:noFill/>
          <a:ln w="9525">
            <a:noFill/>
            <a:miter lim="800000"/>
            <a:headEnd/>
            <a:tailEnd/>
          </a:ln>
          <a:effectLst/>
        </p:spPr>
        <p:txBody>
          <a:bodyPr wrap="square">
            <a:spAutoFit/>
          </a:bodyPr>
          <a:lstStyle/>
          <a:p>
            <a:pPr>
              <a:spcBef>
                <a:spcPct val="50000"/>
              </a:spcBef>
              <a:defRPr/>
            </a:pPr>
            <a:r>
              <a:rPr lang="en-CA" dirty="0">
                <a:effectLst>
                  <a:outerShdw blurRad="50800" dist="50800" dir="5400000" algn="ctr" rotWithShape="0">
                    <a:srgbClr val="000000"/>
                  </a:outerShdw>
                </a:effectLst>
              </a:rPr>
              <a:t>Much of this session is adapted from the teaching of Watchman Nee from his book, The Normal Christian Life.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07971"/>
                                        </p:tgtEl>
                                        <p:attrNameLst>
                                          <p:attrName>style.visibility</p:attrName>
                                        </p:attrNameLst>
                                      </p:cBhvr>
                                      <p:to>
                                        <p:strVal val="visible"/>
                                      </p:to>
                                    </p:set>
                                    <p:anim calcmode="lin" valueType="num">
                                      <p:cBhvr>
                                        <p:cTn id="7" dur="2000" fill="hold"/>
                                        <p:tgtEl>
                                          <p:spTgt spid="1107971"/>
                                        </p:tgtEl>
                                        <p:attrNameLst>
                                          <p:attrName>ppt_w</p:attrName>
                                        </p:attrNameLst>
                                      </p:cBhvr>
                                      <p:tavLst>
                                        <p:tav tm="0">
                                          <p:val>
                                            <p:fltVal val="0"/>
                                          </p:val>
                                        </p:tav>
                                        <p:tav tm="100000">
                                          <p:val>
                                            <p:strVal val="#ppt_w"/>
                                          </p:val>
                                        </p:tav>
                                      </p:tavLst>
                                    </p:anim>
                                    <p:anim calcmode="lin" valueType="num">
                                      <p:cBhvr>
                                        <p:cTn id="8" dur="2000" fill="hold"/>
                                        <p:tgtEl>
                                          <p:spTgt spid="1107971"/>
                                        </p:tgtEl>
                                        <p:attrNameLst>
                                          <p:attrName>ppt_h</p:attrName>
                                        </p:attrNameLst>
                                      </p:cBhvr>
                                      <p:tavLst>
                                        <p:tav tm="0">
                                          <p:val>
                                            <p:fltVal val="0"/>
                                          </p:val>
                                        </p:tav>
                                        <p:tav tm="100000">
                                          <p:val>
                                            <p:strVal val="#ppt_h"/>
                                          </p:val>
                                        </p:tav>
                                      </p:tavLst>
                                    </p:anim>
                                    <p:animEffect transition="in" filter="fade">
                                      <p:cBhvr>
                                        <p:cTn id="9" dur="2000"/>
                                        <p:tgtEl>
                                          <p:spTgt spid="1107971"/>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107974">
                                            <p:txEl>
                                              <p:pRg st="0" end="0"/>
                                            </p:txEl>
                                          </p:spTgt>
                                        </p:tgtEl>
                                        <p:attrNameLst>
                                          <p:attrName>style.visibility</p:attrName>
                                        </p:attrNameLst>
                                      </p:cBhvr>
                                      <p:to>
                                        <p:strVal val="visible"/>
                                      </p:to>
                                    </p:set>
                                    <p:animEffect transition="in" filter="fade">
                                      <p:cBhvr>
                                        <p:cTn id="14" dur="2000"/>
                                        <p:tgtEl>
                                          <p:spTgt spid="110797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7971"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7058" name="Rectangle 2"/>
          <p:cNvSpPr>
            <a:spLocks noGrp="1" noChangeArrowheads="1"/>
          </p:cNvSpPr>
          <p:nvPr>
            <p:ph type="title"/>
          </p:nvPr>
        </p:nvSpPr>
        <p:spPr>
          <a:xfrm>
            <a:off x="1259632" y="555526"/>
            <a:ext cx="8229600" cy="576287"/>
          </a:xfrm>
        </p:spPr>
        <p:txBody>
          <a:bodyPr/>
          <a:lstStyle/>
          <a:p>
            <a:pPr eaLnBrk="1" hangingPunct="1">
              <a:defRPr/>
            </a:pPr>
            <a:r>
              <a:rPr lang="en-CA" sz="3600" dirty="0">
                <a:solidFill>
                  <a:srgbClr val="FFFF00"/>
                </a:solidFill>
                <a:effectLst>
                  <a:outerShdw blurRad="38100" dist="50800" dir="2700000" algn="tl">
                    <a:srgbClr val="000000"/>
                  </a:outerShdw>
                </a:effectLst>
              </a:rPr>
              <a:t>Application from Last Session</a:t>
            </a:r>
          </a:p>
        </p:txBody>
      </p:sp>
      <p:sp>
        <p:nvSpPr>
          <p:cNvPr id="1197059" name="Rectangle 3"/>
          <p:cNvSpPr>
            <a:spLocks noGrp="1" noChangeArrowheads="1"/>
          </p:cNvSpPr>
          <p:nvPr>
            <p:ph type="body" idx="1"/>
          </p:nvPr>
        </p:nvSpPr>
        <p:spPr>
          <a:xfrm>
            <a:off x="1259632" y="1131590"/>
            <a:ext cx="6768752" cy="3510390"/>
          </a:xfrm>
        </p:spPr>
        <p:txBody>
          <a:bodyPr/>
          <a:lstStyle/>
          <a:p>
            <a:pPr eaLnBrk="1" hangingPunct="1">
              <a:defRPr/>
            </a:pPr>
            <a:r>
              <a:rPr lang="en-CA" sz="2600" dirty="0">
                <a:effectLst>
                  <a:outerShdw blurRad="38100" dist="63500" dir="2700000" algn="tl">
                    <a:srgbClr val="000000"/>
                  </a:outerShdw>
                </a:effectLst>
              </a:rPr>
              <a:t>Did you thank God each day this past week that:</a:t>
            </a:r>
          </a:p>
          <a:p>
            <a:pPr lvl="1" eaLnBrk="1" hangingPunct="1">
              <a:defRPr/>
            </a:pPr>
            <a:r>
              <a:rPr lang="en-CA" sz="2400" dirty="0">
                <a:effectLst>
                  <a:outerShdw blurRad="38100" dist="63500" dir="2700000" algn="tl">
                    <a:srgbClr val="000000"/>
                  </a:outerShdw>
                </a:effectLst>
              </a:rPr>
              <a:t>You are a new creation in Christ, </a:t>
            </a:r>
          </a:p>
          <a:p>
            <a:pPr lvl="1" eaLnBrk="1" hangingPunct="1">
              <a:defRPr/>
            </a:pPr>
            <a:r>
              <a:rPr lang="en-CA" sz="2400" dirty="0">
                <a:effectLst>
                  <a:outerShdw blurRad="38100" dist="63500" dir="2700000" algn="tl">
                    <a:srgbClr val="000000"/>
                  </a:outerShdw>
                </a:effectLst>
              </a:rPr>
              <a:t>You are no longer a </a:t>
            </a:r>
            <a:r>
              <a:rPr lang="en-CA" sz="2400" dirty="0" smtClean="0">
                <a:effectLst>
                  <a:outerShdw blurRad="38100" dist="63500" dir="2700000" algn="tl">
                    <a:srgbClr val="000000"/>
                  </a:outerShdw>
                </a:effectLst>
              </a:rPr>
              <a:t>sinner </a:t>
            </a:r>
            <a:r>
              <a:rPr lang="en-CA" sz="2400" dirty="0">
                <a:effectLst>
                  <a:outerShdw blurRad="38100" dist="63500" dir="2700000" algn="tl">
                    <a:srgbClr val="000000"/>
                  </a:outerShdw>
                </a:effectLst>
              </a:rPr>
              <a:t>by nature, but,</a:t>
            </a:r>
          </a:p>
          <a:p>
            <a:pPr lvl="1" eaLnBrk="1" hangingPunct="1">
              <a:defRPr/>
            </a:pPr>
            <a:r>
              <a:rPr lang="en-CA" sz="2400" dirty="0">
                <a:effectLst>
                  <a:outerShdw blurRad="38100" dist="63500" dir="2700000" algn="tl">
                    <a:srgbClr val="000000"/>
                  </a:outerShdw>
                </a:effectLst>
              </a:rPr>
              <a:t>You are the </a:t>
            </a:r>
            <a:r>
              <a:rPr lang="en-CA" sz="2400" dirty="0" smtClean="0">
                <a:effectLst>
                  <a:outerShdw blurRad="38100" dist="63500" dir="2700000" algn="tl">
                    <a:srgbClr val="000000"/>
                  </a:outerShdw>
                </a:effectLst>
              </a:rPr>
              <a:t>righteousness </a:t>
            </a:r>
            <a:r>
              <a:rPr lang="en-CA" sz="2400" dirty="0">
                <a:effectLst>
                  <a:outerShdw blurRad="38100" dist="63500" dir="2700000" algn="tl">
                    <a:srgbClr val="000000"/>
                  </a:outerShdw>
                </a:effectLst>
              </a:rPr>
              <a:t>of God </a:t>
            </a:r>
            <a:r>
              <a:rPr lang="en-CA" sz="2400" dirty="0" smtClean="0">
                <a:effectLst>
                  <a:outerShdw blurRad="38100" dist="63500" dir="2700000" algn="tl">
                    <a:srgbClr val="000000"/>
                  </a:outerShdw>
                </a:effectLst>
              </a:rPr>
              <a:t>in </a:t>
            </a:r>
            <a:r>
              <a:rPr lang="en-CA" sz="2400" dirty="0">
                <a:effectLst>
                  <a:outerShdw blurRad="38100" dist="63500" dir="2700000" algn="tl">
                    <a:srgbClr val="000000"/>
                  </a:outerShdw>
                </a:effectLst>
              </a:rPr>
              <a:t>Christ Jesus?</a:t>
            </a:r>
          </a:p>
          <a:p>
            <a:pPr eaLnBrk="1" hangingPunct="1">
              <a:defRPr/>
            </a:pPr>
            <a:r>
              <a:rPr lang="en-CA" sz="2600" dirty="0">
                <a:effectLst>
                  <a:outerShdw blurRad="38100" dist="63500" dir="2700000" algn="tl">
                    <a:srgbClr val="000000"/>
                  </a:outerShdw>
                </a:effectLst>
              </a:rPr>
              <a:t>How did you Live Differently?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97059">
                                            <p:txEl>
                                              <p:pRg st="0" end="0"/>
                                            </p:txEl>
                                          </p:spTgt>
                                        </p:tgtEl>
                                        <p:attrNameLst>
                                          <p:attrName>style.visibility</p:attrName>
                                        </p:attrNameLst>
                                      </p:cBhvr>
                                      <p:to>
                                        <p:strVal val="visible"/>
                                      </p:to>
                                    </p:set>
                                    <p:anim calcmode="lin" valueType="num">
                                      <p:cBhvr>
                                        <p:cTn id="7" dur="1000" fill="hold"/>
                                        <p:tgtEl>
                                          <p:spTgt spid="1197059">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197059">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19705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197059">
                                            <p:txEl>
                                              <p:pRg st="1" end="1"/>
                                            </p:txEl>
                                          </p:spTgt>
                                        </p:tgtEl>
                                        <p:attrNameLst>
                                          <p:attrName>style.visibility</p:attrName>
                                        </p:attrNameLst>
                                      </p:cBhvr>
                                      <p:to>
                                        <p:strVal val="visible"/>
                                      </p:to>
                                    </p:set>
                                    <p:anim calcmode="lin" valueType="num">
                                      <p:cBhvr>
                                        <p:cTn id="14" dur="1000" fill="hold"/>
                                        <p:tgtEl>
                                          <p:spTgt spid="1197059">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1197059">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119705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197059">
                                            <p:txEl>
                                              <p:pRg st="2" end="2"/>
                                            </p:txEl>
                                          </p:spTgt>
                                        </p:tgtEl>
                                        <p:attrNameLst>
                                          <p:attrName>style.visibility</p:attrName>
                                        </p:attrNameLst>
                                      </p:cBhvr>
                                      <p:to>
                                        <p:strVal val="visible"/>
                                      </p:to>
                                    </p:set>
                                    <p:anim calcmode="lin" valueType="num">
                                      <p:cBhvr>
                                        <p:cTn id="21" dur="1000" fill="hold"/>
                                        <p:tgtEl>
                                          <p:spTgt spid="1197059">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1197059">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119705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1197059">
                                            <p:txEl>
                                              <p:pRg st="3" end="3"/>
                                            </p:txEl>
                                          </p:spTgt>
                                        </p:tgtEl>
                                        <p:attrNameLst>
                                          <p:attrName>style.visibility</p:attrName>
                                        </p:attrNameLst>
                                      </p:cBhvr>
                                      <p:to>
                                        <p:strVal val="visible"/>
                                      </p:to>
                                    </p:set>
                                    <p:anim calcmode="lin" valueType="num">
                                      <p:cBhvr>
                                        <p:cTn id="28" dur="1000" fill="hold"/>
                                        <p:tgtEl>
                                          <p:spTgt spid="1197059">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1197059">
                                            <p:txEl>
                                              <p:pRg st="3" end="3"/>
                                            </p:txEl>
                                          </p:spTgt>
                                        </p:tgtEl>
                                        <p:attrNameLst>
                                          <p:attrName>ppt_h</p:attrName>
                                        </p:attrNameLst>
                                      </p:cBhvr>
                                      <p:tavLst>
                                        <p:tav tm="0">
                                          <p:val>
                                            <p:fltVal val="0"/>
                                          </p:val>
                                        </p:tav>
                                        <p:tav tm="100000">
                                          <p:val>
                                            <p:strVal val="#ppt_h"/>
                                          </p:val>
                                        </p:tav>
                                      </p:tavLst>
                                    </p:anim>
                                    <p:animEffect transition="in" filter="fade">
                                      <p:cBhvr>
                                        <p:cTn id="30" dur="1000"/>
                                        <p:tgtEl>
                                          <p:spTgt spid="1197059">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1197059">
                                            <p:txEl>
                                              <p:pRg st="4" end="4"/>
                                            </p:txEl>
                                          </p:spTgt>
                                        </p:tgtEl>
                                        <p:attrNameLst>
                                          <p:attrName>style.visibility</p:attrName>
                                        </p:attrNameLst>
                                      </p:cBhvr>
                                      <p:to>
                                        <p:strVal val="visible"/>
                                      </p:to>
                                    </p:set>
                                    <p:anim calcmode="lin" valueType="num">
                                      <p:cBhvr>
                                        <p:cTn id="35" dur="500" fill="hold"/>
                                        <p:tgtEl>
                                          <p:spTgt spid="1197059">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1197059">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119705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7059" grpId="0" build="p"/>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2"/>
          <p:cNvSpPr>
            <a:spLocks noGrp="1" noChangeArrowheads="1"/>
          </p:cNvSpPr>
          <p:nvPr>
            <p:ph type="title"/>
          </p:nvPr>
        </p:nvSpPr>
        <p:spPr>
          <a:xfrm>
            <a:off x="1259632" y="555526"/>
            <a:ext cx="8229600" cy="576287"/>
          </a:xfrm>
        </p:spPr>
        <p:txBody>
          <a:bodyPr/>
          <a:lstStyle/>
          <a:p>
            <a:pPr eaLnBrk="1" hangingPunct="1">
              <a:defRPr/>
            </a:pPr>
            <a:r>
              <a:rPr lang="en-CA" sz="3600" dirty="0">
                <a:solidFill>
                  <a:srgbClr val="FFFF00"/>
                </a:solidFill>
                <a:effectLst>
                  <a:outerShdw blurRad="38100" dist="50800" dir="2700000" algn="tl">
                    <a:srgbClr val="000000"/>
                  </a:outerShdw>
                </a:effectLst>
              </a:rPr>
              <a:t>Preview</a:t>
            </a:r>
          </a:p>
        </p:txBody>
      </p:sp>
      <p:sp>
        <p:nvSpPr>
          <p:cNvPr id="390147" name="Rectangle 3"/>
          <p:cNvSpPr>
            <a:spLocks noGrp="1" noChangeArrowheads="1"/>
          </p:cNvSpPr>
          <p:nvPr>
            <p:ph type="body" idx="1"/>
          </p:nvPr>
        </p:nvSpPr>
        <p:spPr>
          <a:xfrm>
            <a:off x="1259632" y="1131590"/>
            <a:ext cx="6696744" cy="3456384"/>
          </a:xfrm>
        </p:spPr>
        <p:txBody>
          <a:bodyPr/>
          <a:lstStyle/>
          <a:p>
            <a:pPr eaLnBrk="1" hangingPunct="1">
              <a:lnSpc>
                <a:spcPct val="90000"/>
              </a:lnSpc>
              <a:defRPr/>
            </a:pPr>
            <a:r>
              <a:rPr lang="en-CA" sz="2800" dirty="0">
                <a:effectLst>
                  <a:outerShdw blurRad="38100" dist="63500" dir="2700000" algn="tl">
                    <a:srgbClr val="000000"/>
                  </a:outerShdw>
                </a:effectLst>
              </a:rPr>
              <a:t>The Vibrant Christian Life begins with a very definite “Knowing”!</a:t>
            </a:r>
          </a:p>
          <a:p>
            <a:pPr eaLnBrk="1" hangingPunct="1">
              <a:lnSpc>
                <a:spcPct val="90000"/>
              </a:lnSpc>
              <a:defRPr/>
            </a:pPr>
            <a:r>
              <a:rPr lang="en-CA" sz="2800" dirty="0">
                <a:effectLst>
                  <a:outerShdw blurRad="38100" dist="63500" dir="2700000" algn="tl">
                    <a:srgbClr val="000000"/>
                  </a:outerShdw>
                </a:effectLst>
              </a:rPr>
              <a:t>More than just intellectual knowledge.</a:t>
            </a:r>
          </a:p>
          <a:p>
            <a:pPr eaLnBrk="1" hangingPunct="1">
              <a:lnSpc>
                <a:spcPct val="90000"/>
              </a:lnSpc>
              <a:defRPr/>
            </a:pPr>
            <a:r>
              <a:rPr lang="en-CA" sz="2800" dirty="0">
                <a:effectLst>
                  <a:outerShdw blurRad="38100" dist="63500" dir="2700000" algn="tl">
                    <a:srgbClr val="000000"/>
                  </a:outerShdw>
                </a:effectLst>
              </a:rPr>
              <a:t>God must reveal it to our hearts to be able to see what we have in Christ.</a:t>
            </a:r>
          </a:p>
          <a:p>
            <a:pPr eaLnBrk="1" hangingPunct="1">
              <a:lnSpc>
                <a:spcPct val="90000"/>
              </a:lnSpc>
              <a:defRPr/>
            </a:pPr>
            <a:r>
              <a:rPr lang="en-CA" sz="2800" dirty="0">
                <a:effectLst>
                  <a:outerShdw blurRad="38100" dist="63500" dir="2700000" algn="tl">
                    <a:srgbClr val="000000"/>
                  </a:outerShdw>
                </a:effectLst>
              </a:rPr>
              <a:t>This session will help us see why we can “know” that we are dead to sin and alive to God!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901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nodeType="clickEffect">
                                  <p:stCondLst>
                                    <p:cond delay="0"/>
                                  </p:stCondLst>
                                  <p:childTnLst>
                                    <p:set>
                                      <p:cBhvr>
                                        <p:cTn id="10" dur="1" fill="hold">
                                          <p:stCondLst>
                                            <p:cond delay="0"/>
                                          </p:stCondLst>
                                        </p:cTn>
                                        <p:tgtEl>
                                          <p:spTgt spid="390147">
                                            <p:txEl>
                                              <p:pRg st="0" end="0"/>
                                            </p:txEl>
                                          </p:spTgt>
                                        </p:tgtEl>
                                        <p:attrNameLst>
                                          <p:attrName>style.visibility</p:attrName>
                                        </p:attrNameLst>
                                      </p:cBhvr>
                                      <p:to>
                                        <p:strVal val="visible"/>
                                      </p:to>
                                    </p:set>
                                    <p:anim calcmode="lin" valueType="num">
                                      <p:cBhvr additive="base">
                                        <p:cTn id="11" dur="1000" fill="hold"/>
                                        <p:tgtEl>
                                          <p:spTgt spid="390147">
                                            <p:txEl>
                                              <p:pRg st="0" end="0"/>
                                            </p:txEl>
                                          </p:spTgt>
                                        </p:tgtEl>
                                        <p:attrNameLst>
                                          <p:attrName>ppt_x</p:attrName>
                                        </p:attrNameLst>
                                      </p:cBhvr>
                                      <p:tavLst>
                                        <p:tav tm="0">
                                          <p:val>
                                            <p:strVal val="1+#ppt_w/2"/>
                                          </p:val>
                                        </p:tav>
                                        <p:tav tm="100000">
                                          <p:val>
                                            <p:strVal val="#ppt_x"/>
                                          </p:val>
                                        </p:tav>
                                      </p:tavLst>
                                    </p:anim>
                                    <p:anim calcmode="lin" valueType="num">
                                      <p:cBhvr additive="base">
                                        <p:cTn id="12" dur="1000" fill="hold"/>
                                        <p:tgtEl>
                                          <p:spTgt spid="39014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390147">
                                            <p:txEl>
                                              <p:pRg st="1" end="1"/>
                                            </p:txEl>
                                          </p:spTgt>
                                        </p:tgtEl>
                                        <p:attrNameLst>
                                          <p:attrName>style.visibility</p:attrName>
                                        </p:attrNameLst>
                                      </p:cBhvr>
                                      <p:to>
                                        <p:strVal val="visible"/>
                                      </p:to>
                                    </p:set>
                                    <p:anim calcmode="lin" valueType="num">
                                      <p:cBhvr additive="base">
                                        <p:cTn id="17" dur="1000" fill="hold"/>
                                        <p:tgtEl>
                                          <p:spTgt spid="390147">
                                            <p:txEl>
                                              <p:pRg st="1" end="1"/>
                                            </p:txEl>
                                          </p:spTgt>
                                        </p:tgtEl>
                                        <p:attrNameLst>
                                          <p:attrName>ppt_x</p:attrName>
                                        </p:attrNameLst>
                                      </p:cBhvr>
                                      <p:tavLst>
                                        <p:tav tm="0">
                                          <p:val>
                                            <p:strVal val="1+#ppt_w/2"/>
                                          </p:val>
                                        </p:tav>
                                        <p:tav tm="100000">
                                          <p:val>
                                            <p:strVal val="#ppt_x"/>
                                          </p:val>
                                        </p:tav>
                                      </p:tavLst>
                                    </p:anim>
                                    <p:anim calcmode="lin" valueType="num">
                                      <p:cBhvr additive="base">
                                        <p:cTn id="18" dur="1000" fill="hold"/>
                                        <p:tgtEl>
                                          <p:spTgt spid="39014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390147">
                                            <p:txEl>
                                              <p:pRg st="2" end="2"/>
                                            </p:txEl>
                                          </p:spTgt>
                                        </p:tgtEl>
                                        <p:attrNameLst>
                                          <p:attrName>style.visibility</p:attrName>
                                        </p:attrNameLst>
                                      </p:cBhvr>
                                      <p:to>
                                        <p:strVal val="visible"/>
                                      </p:to>
                                    </p:set>
                                    <p:anim calcmode="lin" valueType="num">
                                      <p:cBhvr additive="base">
                                        <p:cTn id="23" dur="1000" fill="hold"/>
                                        <p:tgtEl>
                                          <p:spTgt spid="390147">
                                            <p:txEl>
                                              <p:pRg st="2" end="2"/>
                                            </p:txEl>
                                          </p:spTgt>
                                        </p:tgtEl>
                                        <p:attrNameLst>
                                          <p:attrName>ppt_x</p:attrName>
                                        </p:attrNameLst>
                                      </p:cBhvr>
                                      <p:tavLst>
                                        <p:tav tm="0">
                                          <p:val>
                                            <p:strVal val="1+#ppt_w/2"/>
                                          </p:val>
                                        </p:tav>
                                        <p:tav tm="100000">
                                          <p:val>
                                            <p:strVal val="#ppt_x"/>
                                          </p:val>
                                        </p:tav>
                                      </p:tavLst>
                                    </p:anim>
                                    <p:anim calcmode="lin" valueType="num">
                                      <p:cBhvr additive="base">
                                        <p:cTn id="24" dur="1000" fill="hold"/>
                                        <p:tgtEl>
                                          <p:spTgt spid="39014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390147">
                                            <p:txEl>
                                              <p:pRg st="3" end="3"/>
                                            </p:txEl>
                                          </p:spTgt>
                                        </p:tgtEl>
                                        <p:attrNameLst>
                                          <p:attrName>style.visibility</p:attrName>
                                        </p:attrNameLst>
                                      </p:cBhvr>
                                      <p:to>
                                        <p:strVal val="visible"/>
                                      </p:to>
                                    </p:set>
                                    <p:anim calcmode="lin" valueType="num">
                                      <p:cBhvr additive="base">
                                        <p:cTn id="29" dur="1000" fill="hold"/>
                                        <p:tgtEl>
                                          <p:spTgt spid="390147">
                                            <p:txEl>
                                              <p:pRg st="3" end="3"/>
                                            </p:txEl>
                                          </p:spTgt>
                                        </p:tgtEl>
                                        <p:attrNameLst>
                                          <p:attrName>ppt_x</p:attrName>
                                        </p:attrNameLst>
                                      </p:cBhvr>
                                      <p:tavLst>
                                        <p:tav tm="0">
                                          <p:val>
                                            <p:strVal val="1+#ppt_w/2"/>
                                          </p:val>
                                        </p:tav>
                                        <p:tav tm="100000">
                                          <p:val>
                                            <p:strVal val="#ppt_x"/>
                                          </p:val>
                                        </p:tav>
                                      </p:tavLst>
                                    </p:anim>
                                    <p:anim calcmode="lin" valueType="num">
                                      <p:cBhvr additive="base">
                                        <p:cTn id="30" dur="1000" fill="hold"/>
                                        <p:tgtEl>
                                          <p:spTgt spid="390147">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146"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1259632" y="555526"/>
            <a:ext cx="8373616" cy="594066"/>
          </a:xfrm>
        </p:spPr>
        <p:txBody>
          <a:bodyPr/>
          <a:lstStyle/>
          <a:p>
            <a:pPr eaLnBrk="1" hangingPunct="1">
              <a:defRPr/>
            </a:pPr>
            <a:r>
              <a:rPr lang="en-CA" sz="3500" dirty="0">
                <a:solidFill>
                  <a:srgbClr val="FFFF00"/>
                </a:solidFill>
                <a:effectLst>
                  <a:outerShdw blurRad="38100" dist="50800" dir="2700000" algn="tl">
                    <a:srgbClr val="000000"/>
                  </a:outerShdw>
                </a:effectLst>
              </a:rPr>
              <a:t>Knowing – Read Romans 6:1-11</a:t>
            </a:r>
          </a:p>
        </p:txBody>
      </p:sp>
      <p:sp>
        <p:nvSpPr>
          <p:cNvPr id="152579" name="Rectangle 3"/>
          <p:cNvSpPr>
            <a:spLocks noGrp="1" noChangeArrowheads="1"/>
          </p:cNvSpPr>
          <p:nvPr>
            <p:ph type="body" idx="1"/>
          </p:nvPr>
        </p:nvSpPr>
        <p:spPr>
          <a:xfrm>
            <a:off x="1259632" y="1131590"/>
            <a:ext cx="6768752" cy="3672408"/>
          </a:xfrm>
        </p:spPr>
        <p:txBody>
          <a:bodyPr/>
          <a:lstStyle/>
          <a:p>
            <a:pPr eaLnBrk="1" hangingPunct="1">
              <a:defRPr/>
            </a:pPr>
            <a:r>
              <a:rPr lang="en-CA" sz="2400" dirty="0">
                <a:effectLst>
                  <a:outerShdw blurRad="38100" dist="63500" dir="2700000" algn="tl">
                    <a:srgbClr val="000000"/>
                  </a:outerShdw>
                </a:effectLst>
              </a:rPr>
              <a:t>My Death with Christ is Historical Fact</a:t>
            </a:r>
          </a:p>
          <a:p>
            <a:pPr eaLnBrk="1" hangingPunct="1">
              <a:defRPr/>
            </a:pPr>
            <a:r>
              <a:rPr lang="en-CA" sz="2400" dirty="0">
                <a:effectLst>
                  <a:outerShdw blurRad="38100" dist="63500" dir="2700000" algn="tl">
                    <a:srgbClr val="000000"/>
                  </a:outerShdw>
                </a:effectLst>
              </a:rPr>
              <a:t>He did not just die for the sins of the world – He died for my sins on the cross!</a:t>
            </a:r>
          </a:p>
          <a:p>
            <a:pPr eaLnBrk="1" hangingPunct="1">
              <a:defRPr/>
            </a:pPr>
            <a:r>
              <a:rPr lang="en-CA" sz="2400" dirty="0">
                <a:effectLst>
                  <a:outerShdw blurRad="38100" dist="63500" dir="2700000" algn="tl">
                    <a:srgbClr val="000000"/>
                  </a:outerShdw>
                </a:effectLst>
              </a:rPr>
              <a:t>I must also see Myself being put into Christ by God the Father</a:t>
            </a:r>
          </a:p>
          <a:p>
            <a:pPr eaLnBrk="1" hangingPunct="1">
              <a:defRPr/>
            </a:pPr>
            <a:r>
              <a:rPr lang="en-CA" sz="2400" dirty="0">
                <a:effectLst>
                  <a:outerShdw blurRad="38100" dist="63500" dir="2700000" algn="tl">
                    <a:srgbClr val="000000"/>
                  </a:outerShdw>
                </a:effectLst>
              </a:rPr>
              <a:t>2 Corinthians 4:18 says; </a:t>
            </a:r>
            <a:r>
              <a:rPr lang="en-CA" sz="2400" i="1" dirty="0">
                <a:solidFill>
                  <a:schemeClr val="accent1"/>
                </a:solidFill>
                <a:effectLst>
                  <a:outerShdw blurRad="38100" dist="63500" dir="2700000" algn="tl">
                    <a:srgbClr val="000000"/>
                  </a:outerShdw>
                </a:effectLst>
              </a:rPr>
              <a:t>“So we fix our eyes not on what is seen, but on what is unseen.  For what is seen is temporary, but what is unseen is eternal.”</a:t>
            </a:r>
            <a:endParaRPr lang="en-CA" sz="2400" dirty="0">
              <a:effectLst>
                <a:outerShdw blurRad="38100" dist="63500" dir="2700000" algn="tl">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25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1" presetClass="entr" presetSubtype="0" fill="hold" grpId="0" nodeType="clickEffect">
                                  <p:stCondLst>
                                    <p:cond delay="0"/>
                                  </p:stCondLst>
                                  <p:childTnLst>
                                    <p:set>
                                      <p:cBhvr>
                                        <p:cTn id="10" dur="1" fill="hold">
                                          <p:stCondLst>
                                            <p:cond delay="0"/>
                                          </p:stCondLst>
                                        </p:cTn>
                                        <p:tgtEl>
                                          <p:spTgt spid="152579">
                                            <p:txEl>
                                              <p:pRg st="0" end="0"/>
                                            </p:txEl>
                                          </p:spTgt>
                                        </p:tgtEl>
                                        <p:attrNameLst>
                                          <p:attrName>style.visibility</p:attrName>
                                        </p:attrNameLst>
                                      </p:cBhvr>
                                      <p:to>
                                        <p:strVal val="visible"/>
                                      </p:to>
                                    </p:set>
                                    <p:animEffect transition="in" filter="fade">
                                      <p:cBhvr>
                                        <p:cTn id="11" dur="770" decel="100000"/>
                                        <p:tgtEl>
                                          <p:spTgt spid="152579">
                                            <p:txEl>
                                              <p:pRg st="0" end="0"/>
                                            </p:txEl>
                                          </p:spTgt>
                                        </p:tgtEl>
                                      </p:cBhvr>
                                    </p:animEffect>
                                    <p:animScale>
                                      <p:cBhvr>
                                        <p:cTn id="12" dur="770" decel="100000"/>
                                        <p:tgtEl>
                                          <p:spTgt spid="152579">
                                            <p:txEl>
                                              <p:pRg st="0" end="0"/>
                                            </p:txEl>
                                          </p:spTgt>
                                        </p:tgtEl>
                                      </p:cBhvr>
                                      <p:from x="10000" y="10000"/>
                                      <p:to x="200000" y="450000"/>
                                    </p:animScale>
                                    <p:animScale>
                                      <p:cBhvr>
                                        <p:cTn id="13" dur="1230" accel="100000" fill="hold">
                                          <p:stCondLst>
                                            <p:cond delay="770"/>
                                          </p:stCondLst>
                                        </p:cTn>
                                        <p:tgtEl>
                                          <p:spTgt spid="152579">
                                            <p:txEl>
                                              <p:pRg st="0" end="0"/>
                                            </p:txEl>
                                          </p:spTgt>
                                        </p:tgtEl>
                                      </p:cBhvr>
                                      <p:from x="200000" y="450000"/>
                                      <p:to x="100000" y="100000"/>
                                    </p:animScale>
                                    <p:set>
                                      <p:cBhvr>
                                        <p:cTn id="14" dur="770" fill="hold"/>
                                        <p:tgtEl>
                                          <p:spTgt spid="152579">
                                            <p:txEl>
                                              <p:pRg st="0" end="0"/>
                                            </p:txEl>
                                          </p:spTgt>
                                        </p:tgtEl>
                                        <p:attrNameLst>
                                          <p:attrName>ppt_x</p:attrName>
                                        </p:attrNameLst>
                                      </p:cBhvr>
                                      <p:to>
                                        <p:strVal val="(0.5)"/>
                                      </p:to>
                                    </p:set>
                                    <p:anim from="(0.5)" to="(#ppt_x)" calcmode="lin" valueType="num">
                                      <p:cBhvr>
                                        <p:cTn id="15" dur="1230" accel="100000" fill="hold">
                                          <p:stCondLst>
                                            <p:cond delay="770"/>
                                          </p:stCondLst>
                                        </p:cTn>
                                        <p:tgtEl>
                                          <p:spTgt spid="152579">
                                            <p:txEl>
                                              <p:pRg st="0" end="0"/>
                                            </p:txEl>
                                          </p:spTgt>
                                        </p:tgtEl>
                                        <p:attrNameLst>
                                          <p:attrName>ppt_x</p:attrName>
                                        </p:attrNameLst>
                                      </p:cBhvr>
                                    </p:anim>
                                    <p:set>
                                      <p:cBhvr>
                                        <p:cTn id="16" dur="770" fill="hold"/>
                                        <p:tgtEl>
                                          <p:spTgt spid="152579">
                                            <p:txEl>
                                              <p:pRg st="0" end="0"/>
                                            </p:txEl>
                                          </p:spTgt>
                                        </p:tgtEl>
                                        <p:attrNameLst>
                                          <p:attrName>ppt_y</p:attrName>
                                        </p:attrNameLst>
                                      </p:cBhvr>
                                      <p:to>
                                        <p:strVal val="(#ppt_y+0.4)"/>
                                      </p:to>
                                    </p:set>
                                    <p:anim from="(#ppt_y+0.4)" to="(#ppt_y)" calcmode="lin" valueType="num">
                                      <p:cBhvr>
                                        <p:cTn id="17" dur="1230" accel="100000" fill="hold">
                                          <p:stCondLst>
                                            <p:cond delay="770"/>
                                          </p:stCondLst>
                                        </p:cTn>
                                        <p:tgtEl>
                                          <p:spTgt spid="152579">
                                            <p:txEl>
                                              <p:pRg st="0" end="0"/>
                                            </p:txEl>
                                          </p:spTgt>
                                        </p:tgtEl>
                                        <p:attrNameLst>
                                          <p:attrName>ppt_y</p:attrName>
                                        </p:attrNameLst>
                                      </p:cBhvr>
                                    </p:anim>
                                  </p:childTnLst>
                                </p:cTn>
                              </p:par>
                            </p:childTnLst>
                          </p:cTn>
                        </p:par>
                      </p:childTnLst>
                    </p:cTn>
                  </p:par>
                  <p:par>
                    <p:cTn id="18" fill="hold">
                      <p:stCondLst>
                        <p:cond delay="indefinite"/>
                      </p:stCondLst>
                      <p:childTnLst>
                        <p:par>
                          <p:cTn id="19" fill="hold">
                            <p:stCondLst>
                              <p:cond delay="0"/>
                            </p:stCondLst>
                            <p:childTnLst>
                              <p:par>
                                <p:cTn id="20" presetID="51" presetClass="entr" presetSubtype="0" fill="hold" grpId="0" nodeType="clickEffect">
                                  <p:stCondLst>
                                    <p:cond delay="0"/>
                                  </p:stCondLst>
                                  <p:childTnLst>
                                    <p:set>
                                      <p:cBhvr>
                                        <p:cTn id="21" dur="1" fill="hold">
                                          <p:stCondLst>
                                            <p:cond delay="0"/>
                                          </p:stCondLst>
                                        </p:cTn>
                                        <p:tgtEl>
                                          <p:spTgt spid="152579">
                                            <p:txEl>
                                              <p:pRg st="1" end="1"/>
                                            </p:txEl>
                                          </p:spTgt>
                                        </p:tgtEl>
                                        <p:attrNameLst>
                                          <p:attrName>style.visibility</p:attrName>
                                        </p:attrNameLst>
                                      </p:cBhvr>
                                      <p:to>
                                        <p:strVal val="visible"/>
                                      </p:to>
                                    </p:set>
                                    <p:animEffect transition="in" filter="fade">
                                      <p:cBhvr>
                                        <p:cTn id="22" dur="770" decel="100000"/>
                                        <p:tgtEl>
                                          <p:spTgt spid="152579">
                                            <p:txEl>
                                              <p:pRg st="1" end="1"/>
                                            </p:txEl>
                                          </p:spTgt>
                                        </p:tgtEl>
                                      </p:cBhvr>
                                    </p:animEffect>
                                    <p:animScale>
                                      <p:cBhvr>
                                        <p:cTn id="23" dur="770" decel="100000"/>
                                        <p:tgtEl>
                                          <p:spTgt spid="152579">
                                            <p:txEl>
                                              <p:pRg st="1" end="1"/>
                                            </p:txEl>
                                          </p:spTgt>
                                        </p:tgtEl>
                                      </p:cBhvr>
                                      <p:from x="10000" y="10000"/>
                                      <p:to x="200000" y="450000"/>
                                    </p:animScale>
                                    <p:animScale>
                                      <p:cBhvr>
                                        <p:cTn id="24" dur="1230" accel="100000" fill="hold">
                                          <p:stCondLst>
                                            <p:cond delay="770"/>
                                          </p:stCondLst>
                                        </p:cTn>
                                        <p:tgtEl>
                                          <p:spTgt spid="152579">
                                            <p:txEl>
                                              <p:pRg st="1" end="1"/>
                                            </p:txEl>
                                          </p:spTgt>
                                        </p:tgtEl>
                                      </p:cBhvr>
                                      <p:from x="200000" y="450000"/>
                                      <p:to x="100000" y="100000"/>
                                    </p:animScale>
                                    <p:set>
                                      <p:cBhvr>
                                        <p:cTn id="25" dur="770" fill="hold"/>
                                        <p:tgtEl>
                                          <p:spTgt spid="152579">
                                            <p:txEl>
                                              <p:pRg st="1" end="1"/>
                                            </p:txEl>
                                          </p:spTgt>
                                        </p:tgtEl>
                                        <p:attrNameLst>
                                          <p:attrName>ppt_x</p:attrName>
                                        </p:attrNameLst>
                                      </p:cBhvr>
                                      <p:to>
                                        <p:strVal val="(0.5)"/>
                                      </p:to>
                                    </p:set>
                                    <p:anim from="(0.5)" to="(#ppt_x)" calcmode="lin" valueType="num">
                                      <p:cBhvr>
                                        <p:cTn id="26" dur="1230" accel="100000" fill="hold">
                                          <p:stCondLst>
                                            <p:cond delay="770"/>
                                          </p:stCondLst>
                                        </p:cTn>
                                        <p:tgtEl>
                                          <p:spTgt spid="152579">
                                            <p:txEl>
                                              <p:pRg st="1" end="1"/>
                                            </p:txEl>
                                          </p:spTgt>
                                        </p:tgtEl>
                                        <p:attrNameLst>
                                          <p:attrName>ppt_x</p:attrName>
                                        </p:attrNameLst>
                                      </p:cBhvr>
                                    </p:anim>
                                    <p:set>
                                      <p:cBhvr>
                                        <p:cTn id="27" dur="770" fill="hold"/>
                                        <p:tgtEl>
                                          <p:spTgt spid="152579">
                                            <p:txEl>
                                              <p:pRg st="1" end="1"/>
                                            </p:txEl>
                                          </p:spTgt>
                                        </p:tgtEl>
                                        <p:attrNameLst>
                                          <p:attrName>ppt_y</p:attrName>
                                        </p:attrNameLst>
                                      </p:cBhvr>
                                      <p:to>
                                        <p:strVal val="(#ppt_y+0.4)"/>
                                      </p:to>
                                    </p:set>
                                    <p:anim from="(#ppt_y+0.4)" to="(#ppt_y)" calcmode="lin" valueType="num">
                                      <p:cBhvr>
                                        <p:cTn id="28" dur="1230" accel="100000" fill="hold">
                                          <p:stCondLst>
                                            <p:cond delay="770"/>
                                          </p:stCondLst>
                                        </p:cTn>
                                        <p:tgtEl>
                                          <p:spTgt spid="152579">
                                            <p:txEl>
                                              <p:pRg st="1" end="1"/>
                                            </p:txEl>
                                          </p:spTgt>
                                        </p:tgtEl>
                                        <p:attrNameLst>
                                          <p:attrName>ppt_y</p:attrName>
                                        </p:attrNameLst>
                                      </p:cBhvr>
                                    </p:anim>
                                  </p:childTnLst>
                                </p:cTn>
                              </p:par>
                            </p:childTnLst>
                          </p:cTn>
                        </p:par>
                      </p:childTnLst>
                    </p:cTn>
                  </p:par>
                  <p:par>
                    <p:cTn id="29" fill="hold">
                      <p:stCondLst>
                        <p:cond delay="indefinite"/>
                      </p:stCondLst>
                      <p:childTnLst>
                        <p:par>
                          <p:cTn id="30" fill="hold">
                            <p:stCondLst>
                              <p:cond delay="0"/>
                            </p:stCondLst>
                            <p:childTnLst>
                              <p:par>
                                <p:cTn id="31" presetID="51" presetClass="entr" presetSubtype="0" fill="hold" grpId="0" nodeType="clickEffect">
                                  <p:stCondLst>
                                    <p:cond delay="0"/>
                                  </p:stCondLst>
                                  <p:childTnLst>
                                    <p:set>
                                      <p:cBhvr>
                                        <p:cTn id="32" dur="1" fill="hold">
                                          <p:stCondLst>
                                            <p:cond delay="0"/>
                                          </p:stCondLst>
                                        </p:cTn>
                                        <p:tgtEl>
                                          <p:spTgt spid="152579">
                                            <p:txEl>
                                              <p:pRg st="2" end="2"/>
                                            </p:txEl>
                                          </p:spTgt>
                                        </p:tgtEl>
                                        <p:attrNameLst>
                                          <p:attrName>style.visibility</p:attrName>
                                        </p:attrNameLst>
                                      </p:cBhvr>
                                      <p:to>
                                        <p:strVal val="visible"/>
                                      </p:to>
                                    </p:set>
                                    <p:animEffect transition="in" filter="fade">
                                      <p:cBhvr>
                                        <p:cTn id="33" dur="770" decel="100000"/>
                                        <p:tgtEl>
                                          <p:spTgt spid="152579">
                                            <p:txEl>
                                              <p:pRg st="2" end="2"/>
                                            </p:txEl>
                                          </p:spTgt>
                                        </p:tgtEl>
                                      </p:cBhvr>
                                    </p:animEffect>
                                    <p:animScale>
                                      <p:cBhvr>
                                        <p:cTn id="34" dur="770" decel="100000"/>
                                        <p:tgtEl>
                                          <p:spTgt spid="152579">
                                            <p:txEl>
                                              <p:pRg st="2" end="2"/>
                                            </p:txEl>
                                          </p:spTgt>
                                        </p:tgtEl>
                                      </p:cBhvr>
                                      <p:from x="10000" y="10000"/>
                                      <p:to x="200000" y="450000"/>
                                    </p:animScale>
                                    <p:animScale>
                                      <p:cBhvr>
                                        <p:cTn id="35" dur="1230" accel="100000" fill="hold">
                                          <p:stCondLst>
                                            <p:cond delay="770"/>
                                          </p:stCondLst>
                                        </p:cTn>
                                        <p:tgtEl>
                                          <p:spTgt spid="152579">
                                            <p:txEl>
                                              <p:pRg st="2" end="2"/>
                                            </p:txEl>
                                          </p:spTgt>
                                        </p:tgtEl>
                                      </p:cBhvr>
                                      <p:from x="200000" y="450000"/>
                                      <p:to x="100000" y="100000"/>
                                    </p:animScale>
                                    <p:set>
                                      <p:cBhvr>
                                        <p:cTn id="36" dur="770" fill="hold"/>
                                        <p:tgtEl>
                                          <p:spTgt spid="152579">
                                            <p:txEl>
                                              <p:pRg st="2" end="2"/>
                                            </p:txEl>
                                          </p:spTgt>
                                        </p:tgtEl>
                                        <p:attrNameLst>
                                          <p:attrName>ppt_x</p:attrName>
                                        </p:attrNameLst>
                                      </p:cBhvr>
                                      <p:to>
                                        <p:strVal val="(0.5)"/>
                                      </p:to>
                                    </p:set>
                                    <p:anim from="(0.5)" to="(#ppt_x)" calcmode="lin" valueType="num">
                                      <p:cBhvr>
                                        <p:cTn id="37" dur="1230" accel="100000" fill="hold">
                                          <p:stCondLst>
                                            <p:cond delay="770"/>
                                          </p:stCondLst>
                                        </p:cTn>
                                        <p:tgtEl>
                                          <p:spTgt spid="152579">
                                            <p:txEl>
                                              <p:pRg st="2" end="2"/>
                                            </p:txEl>
                                          </p:spTgt>
                                        </p:tgtEl>
                                        <p:attrNameLst>
                                          <p:attrName>ppt_x</p:attrName>
                                        </p:attrNameLst>
                                      </p:cBhvr>
                                    </p:anim>
                                    <p:set>
                                      <p:cBhvr>
                                        <p:cTn id="38" dur="770" fill="hold"/>
                                        <p:tgtEl>
                                          <p:spTgt spid="152579">
                                            <p:txEl>
                                              <p:pRg st="2" end="2"/>
                                            </p:txEl>
                                          </p:spTgt>
                                        </p:tgtEl>
                                        <p:attrNameLst>
                                          <p:attrName>ppt_y</p:attrName>
                                        </p:attrNameLst>
                                      </p:cBhvr>
                                      <p:to>
                                        <p:strVal val="(#ppt_y+0.4)"/>
                                      </p:to>
                                    </p:set>
                                    <p:anim from="(#ppt_y+0.4)" to="(#ppt_y)" calcmode="lin" valueType="num">
                                      <p:cBhvr>
                                        <p:cTn id="39" dur="1230" accel="100000" fill="hold">
                                          <p:stCondLst>
                                            <p:cond delay="770"/>
                                          </p:stCondLst>
                                        </p:cTn>
                                        <p:tgtEl>
                                          <p:spTgt spid="152579">
                                            <p:txEl>
                                              <p:pRg st="2" end="2"/>
                                            </p:txEl>
                                          </p:spTgt>
                                        </p:tgtEl>
                                        <p:attrNameLst>
                                          <p:attrName>ppt_y</p:attrName>
                                        </p:attrNameLst>
                                      </p:cBhvr>
                                    </p:anim>
                                  </p:childTnLst>
                                </p:cTn>
                              </p:par>
                            </p:childTnLst>
                          </p:cTn>
                        </p:par>
                      </p:childTnLst>
                    </p:cTn>
                  </p:par>
                  <p:par>
                    <p:cTn id="40" fill="hold">
                      <p:stCondLst>
                        <p:cond delay="indefinite"/>
                      </p:stCondLst>
                      <p:childTnLst>
                        <p:par>
                          <p:cTn id="41" fill="hold">
                            <p:stCondLst>
                              <p:cond delay="0"/>
                            </p:stCondLst>
                            <p:childTnLst>
                              <p:par>
                                <p:cTn id="42" presetID="51" presetClass="entr" presetSubtype="0" fill="hold" grpId="0" nodeType="clickEffect">
                                  <p:stCondLst>
                                    <p:cond delay="0"/>
                                  </p:stCondLst>
                                  <p:childTnLst>
                                    <p:set>
                                      <p:cBhvr>
                                        <p:cTn id="43" dur="1" fill="hold">
                                          <p:stCondLst>
                                            <p:cond delay="0"/>
                                          </p:stCondLst>
                                        </p:cTn>
                                        <p:tgtEl>
                                          <p:spTgt spid="152579">
                                            <p:txEl>
                                              <p:pRg st="3" end="3"/>
                                            </p:txEl>
                                          </p:spTgt>
                                        </p:tgtEl>
                                        <p:attrNameLst>
                                          <p:attrName>style.visibility</p:attrName>
                                        </p:attrNameLst>
                                      </p:cBhvr>
                                      <p:to>
                                        <p:strVal val="visible"/>
                                      </p:to>
                                    </p:set>
                                    <p:animEffect transition="in" filter="fade">
                                      <p:cBhvr>
                                        <p:cTn id="44" dur="770" decel="100000"/>
                                        <p:tgtEl>
                                          <p:spTgt spid="152579">
                                            <p:txEl>
                                              <p:pRg st="3" end="3"/>
                                            </p:txEl>
                                          </p:spTgt>
                                        </p:tgtEl>
                                      </p:cBhvr>
                                    </p:animEffect>
                                    <p:animScale>
                                      <p:cBhvr>
                                        <p:cTn id="45" dur="770" decel="100000"/>
                                        <p:tgtEl>
                                          <p:spTgt spid="152579">
                                            <p:txEl>
                                              <p:pRg st="3" end="3"/>
                                            </p:txEl>
                                          </p:spTgt>
                                        </p:tgtEl>
                                      </p:cBhvr>
                                      <p:from x="10000" y="10000"/>
                                      <p:to x="200000" y="450000"/>
                                    </p:animScale>
                                    <p:animScale>
                                      <p:cBhvr>
                                        <p:cTn id="46" dur="1230" accel="100000" fill="hold">
                                          <p:stCondLst>
                                            <p:cond delay="770"/>
                                          </p:stCondLst>
                                        </p:cTn>
                                        <p:tgtEl>
                                          <p:spTgt spid="152579">
                                            <p:txEl>
                                              <p:pRg st="3" end="3"/>
                                            </p:txEl>
                                          </p:spTgt>
                                        </p:tgtEl>
                                      </p:cBhvr>
                                      <p:from x="200000" y="450000"/>
                                      <p:to x="100000" y="100000"/>
                                    </p:animScale>
                                    <p:set>
                                      <p:cBhvr>
                                        <p:cTn id="47" dur="770" fill="hold"/>
                                        <p:tgtEl>
                                          <p:spTgt spid="152579">
                                            <p:txEl>
                                              <p:pRg st="3" end="3"/>
                                            </p:txEl>
                                          </p:spTgt>
                                        </p:tgtEl>
                                        <p:attrNameLst>
                                          <p:attrName>ppt_x</p:attrName>
                                        </p:attrNameLst>
                                      </p:cBhvr>
                                      <p:to>
                                        <p:strVal val="(0.5)"/>
                                      </p:to>
                                    </p:set>
                                    <p:anim from="(0.5)" to="(#ppt_x)" calcmode="lin" valueType="num">
                                      <p:cBhvr>
                                        <p:cTn id="48" dur="1230" accel="100000" fill="hold">
                                          <p:stCondLst>
                                            <p:cond delay="770"/>
                                          </p:stCondLst>
                                        </p:cTn>
                                        <p:tgtEl>
                                          <p:spTgt spid="152579">
                                            <p:txEl>
                                              <p:pRg st="3" end="3"/>
                                            </p:txEl>
                                          </p:spTgt>
                                        </p:tgtEl>
                                        <p:attrNameLst>
                                          <p:attrName>ppt_x</p:attrName>
                                        </p:attrNameLst>
                                      </p:cBhvr>
                                    </p:anim>
                                    <p:set>
                                      <p:cBhvr>
                                        <p:cTn id="49" dur="770" fill="hold"/>
                                        <p:tgtEl>
                                          <p:spTgt spid="152579">
                                            <p:txEl>
                                              <p:pRg st="3" end="3"/>
                                            </p:txEl>
                                          </p:spTgt>
                                        </p:tgtEl>
                                        <p:attrNameLst>
                                          <p:attrName>ppt_y</p:attrName>
                                        </p:attrNameLst>
                                      </p:cBhvr>
                                      <p:to>
                                        <p:strVal val="(#ppt_y+0.4)"/>
                                      </p:to>
                                    </p:set>
                                    <p:anim from="(#ppt_y+0.4)" to="(#ppt_y)" calcmode="lin" valueType="num">
                                      <p:cBhvr>
                                        <p:cTn id="50" dur="1230" accel="100000" fill="hold">
                                          <p:stCondLst>
                                            <p:cond delay="770"/>
                                          </p:stCondLst>
                                        </p:cTn>
                                        <p:tgtEl>
                                          <p:spTgt spid="152579">
                                            <p:txEl>
                                              <p:pRg st="3" end="3"/>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78" grpId="0"/>
      <p:bldP spid="152579" grpId="0" build="p"/>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1115616" y="483518"/>
            <a:ext cx="8518401" cy="648296"/>
          </a:xfrm>
        </p:spPr>
        <p:txBody>
          <a:bodyPr/>
          <a:lstStyle/>
          <a:p>
            <a:pPr eaLnBrk="1" hangingPunct="1">
              <a:defRPr/>
            </a:pPr>
            <a:r>
              <a:rPr lang="en-CA" sz="3400" dirty="0">
                <a:solidFill>
                  <a:srgbClr val="FFFF00"/>
                </a:solidFill>
                <a:effectLst>
                  <a:outerShdw blurRad="38100" dist="50800" dir="2700000" algn="tl">
                    <a:srgbClr val="000000"/>
                  </a:outerShdw>
                </a:effectLst>
              </a:rPr>
              <a:t>How Did You Receive Forgiveness?</a:t>
            </a:r>
          </a:p>
        </p:txBody>
      </p:sp>
      <p:sp>
        <p:nvSpPr>
          <p:cNvPr id="153603" name="Rectangle 3"/>
          <p:cNvSpPr>
            <a:spLocks noGrp="1" noChangeArrowheads="1"/>
          </p:cNvSpPr>
          <p:nvPr>
            <p:ph type="body" idx="1"/>
          </p:nvPr>
        </p:nvSpPr>
        <p:spPr>
          <a:xfrm>
            <a:off x="1115616" y="1059582"/>
            <a:ext cx="7128792" cy="3690410"/>
          </a:xfrm>
        </p:spPr>
        <p:txBody>
          <a:bodyPr/>
          <a:lstStyle/>
          <a:p>
            <a:pPr eaLnBrk="1" hangingPunct="1">
              <a:defRPr/>
            </a:pPr>
            <a:r>
              <a:rPr lang="en-CA" sz="2800" dirty="0">
                <a:effectLst>
                  <a:outerShdw blurRad="38100" dist="63500" dir="2700000" algn="tl">
                    <a:srgbClr val="000000"/>
                  </a:outerShdw>
                </a:effectLst>
              </a:rPr>
              <a:t>Did you ask Jesus to die for your sins?</a:t>
            </a:r>
          </a:p>
          <a:p>
            <a:pPr eaLnBrk="1" hangingPunct="1">
              <a:defRPr/>
            </a:pPr>
            <a:r>
              <a:rPr lang="en-CA" sz="2800" dirty="0">
                <a:effectLst>
                  <a:outerShdw blurRad="38100" dist="63500" dir="2700000" algn="tl">
                    <a:srgbClr val="000000"/>
                  </a:outerShdw>
                </a:effectLst>
              </a:rPr>
              <a:t>Did you realize that Jesus died personally for </a:t>
            </a:r>
            <a:r>
              <a:rPr lang="en-CA" sz="2800" dirty="0">
                <a:solidFill>
                  <a:srgbClr val="FFFF00"/>
                </a:solidFill>
                <a:effectLst>
                  <a:outerShdw blurRad="38100" dist="63500" dir="2700000" algn="tl">
                    <a:srgbClr val="000000"/>
                  </a:outerShdw>
                </a:effectLst>
              </a:rPr>
              <a:t>your</a:t>
            </a:r>
            <a:r>
              <a:rPr lang="en-CA" sz="2800" dirty="0">
                <a:effectLst>
                  <a:outerShdw blurRad="38100" dist="63500" dir="2700000" algn="tl">
                    <a:srgbClr val="000000"/>
                  </a:outerShdw>
                </a:effectLst>
              </a:rPr>
              <a:t> sins?</a:t>
            </a:r>
          </a:p>
          <a:p>
            <a:pPr eaLnBrk="1" hangingPunct="1">
              <a:defRPr/>
            </a:pPr>
            <a:r>
              <a:rPr lang="en-CA" sz="2800" dirty="0">
                <a:effectLst>
                  <a:outerShdw blurRad="38100" dist="63500" dir="2700000" algn="tl">
                    <a:srgbClr val="000000"/>
                  </a:outerShdw>
                </a:effectLst>
              </a:rPr>
              <a:t>Did you thank Him </a:t>
            </a:r>
            <a:r>
              <a:rPr lang="en-CA" sz="2800" dirty="0" smtClean="0">
                <a:effectLst>
                  <a:outerShdw blurRad="38100" dist="63500" dir="2700000" algn="tl">
                    <a:srgbClr val="000000"/>
                  </a:outerShdw>
                </a:effectLst>
              </a:rPr>
              <a:t>that </a:t>
            </a:r>
            <a:r>
              <a:rPr lang="en-CA" sz="2800" dirty="0">
                <a:effectLst>
                  <a:outerShdw blurRad="38100" dist="63500" dir="2700000" algn="tl">
                    <a:srgbClr val="000000"/>
                  </a:outerShdw>
                </a:effectLst>
              </a:rPr>
              <a:t>He has already </a:t>
            </a:r>
            <a:r>
              <a:rPr lang="en-CA" sz="2800" dirty="0" smtClean="0">
                <a:effectLst>
                  <a:outerShdw blurRad="38100" dist="63500" dir="2700000" algn="tl">
                    <a:srgbClr val="000000"/>
                  </a:outerShdw>
                </a:effectLst>
              </a:rPr>
              <a:t>                                died </a:t>
            </a:r>
            <a:r>
              <a:rPr lang="en-CA" sz="2800" dirty="0">
                <a:effectLst>
                  <a:outerShdw blurRad="38100" dist="63500" dir="2700000" algn="tl">
                    <a:srgbClr val="000000"/>
                  </a:outerShdw>
                </a:effectLst>
              </a:rPr>
              <a:t>for your sins?</a:t>
            </a:r>
          </a:p>
          <a:p>
            <a:pPr eaLnBrk="1" hangingPunct="1">
              <a:defRPr/>
            </a:pPr>
            <a:r>
              <a:rPr lang="en-CA" sz="2800" dirty="0">
                <a:effectLst>
                  <a:outerShdw blurRad="38100" dist="63500" dir="2700000" algn="tl">
                    <a:srgbClr val="000000"/>
                  </a:outerShdw>
                </a:effectLst>
              </a:rPr>
              <a:t>Do you know that </a:t>
            </a:r>
            <a:r>
              <a:rPr lang="en-CA" sz="2800" dirty="0" smtClean="0">
                <a:effectLst>
                  <a:outerShdw blurRad="38100" dist="63500" dir="2700000" algn="tl">
                    <a:srgbClr val="000000"/>
                  </a:outerShdw>
                </a:effectLst>
              </a:rPr>
              <a:t>your </a:t>
            </a:r>
            <a:r>
              <a:rPr lang="en-CA" sz="2800" dirty="0">
                <a:effectLst>
                  <a:outerShdw blurRad="38100" dist="63500" dir="2700000" algn="tl">
                    <a:srgbClr val="000000"/>
                  </a:outerShdw>
                </a:effectLst>
              </a:rPr>
              <a:t>sins are forgiven?</a:t>
            </a:r>
          </a:p>
          <a:p>
            <a:pPr eaLnBrk="1" hangingPunct="1">
              <a:defRPr/>
            </a:pPr>
            <a:r>
              <a:rPr lang="en-CA" sz="2800" dirty="0">
                <a:effectLst>
                  <a:outerShdw blurRad="38100" dist="63500" dir="2700000" algn="tl">
                    <a:srgbClr val="000000"/>
                  </a:outerShdw>
                </a:effectLst>
              </a:rPr>
              <a:t>How do you know?</a:t>
            </a:r>
          </a:p>
          <a:p>
            <a:pPr eaLnBrk="1" hangingPunct="1">
              <a:buFontTx/>
              <a:buNone/>
              <a:defRPr/>
            </a:pPr>
            <a:endParaRPr lang="en-CA" sz="2800" dirty="0">
              <a:effectLst>
                <a:outerShdw blurRad="38100" dist="63500" dir="2700000" algn="tl">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360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153603">
                                            <p:txEl>
                                              <p:pRg st="0" end="0"/>
                                            </p:txEl>
                                          </p:spTgt>
                                        </p:tgtEl>
                                        <p:attrNameLst>
                                          <p:attrName>style.visibility</p:attrName>
                                        </p:attrNameLst>
                                      </p:cBhvr>
                                      <p:to>
                                        <p:strVal val="visible"/>
                                      </p:to>
                                    </p:set>
                                    <p:animEffect transition="in" filter="dissolve">
                                      <p:cBhvr>
                                        <p:cTn id="11" dur="1000"/>
                                        <p:tgtEl>
                                          <p:spTgt spid="15360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153603">
                                            <p:txEl>
                                              <p:pRg st="1" end="1"/>
                                            </p:txEl>
                                          </p:spTgt>
                                        </p:tgtEl>
                                        <p:attrNameLst>
                                          <p:attrName>style.visibility</p:attrName>
                                        </p:attrNameLst>
                                      </p:cBhvr>
                                      <p:to>
                                        <p:strVal val="visible"/>
                                      </p:to>
                                    </p:set>
                                    <p:animEffect transition="in" filter="dissolve">
                                      <p:cBhvr>
                                        <p:cTn id="16" dur="1000"/>
                                        <p:tgtEl>
                                          <p:spTgt spid="15360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53603">
                                            <p:txEl>
                                              <p:pRg st="2" end="2"/>
                                            </p:txEl>
                                          </p:spTgt>
                                        </p:tgtEl>
                                        <p:attrNameLst>
                                          <p:attrName>style.visibility</p:attrName>
                                        </p:attrNameLst>
                                      </p:cBhvr>
                                      <p:to>
                                        <p:strVal val="visible"/>
                                      </p:to>
                                    </p:set>
                                    <p:animEffect transition="in" filter="dissolve">
                                      <p:cBhvr>
                                        <p:cTn id="21" dur="1000"/>
                                        <p:tgtEl>
                                          <p:spTgt spid="15360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153603">
                                            <p:txEl>
                                              <p:pRg st="3" end="3"/>
                                            </p:txEl>
                                          </p:spTgt>
                                        </p:tgtEl>
                                        <p:attrNameLst>
                                          <p:attrName>style.visibility</p:attrName>
                                        </p:attrNameLst>
                                      </p:cBhvr>
                                      <p:to>
                                        <p:strVal val="visible"/>
                                      </p:to>
                                    </p:set>
                                    <p:animEffect transition="in" filter="dissolve">
                                      <p:cBhvr>
                                        <p:cTn id="26" dur="1000"/>
                                        <p:tgtEl>
                                          <p:spTgt spid="15360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153603">
                                            <p:txEl>
                                              <p:pRg st="4" end="4"/>
                                            </p:txEl>
                                          </p:spTgt>
                                        </p:tgtEl>
                                        <p:attrNameLst>
                                          <p:attrName>style.visibility</p:attrName>
                                        </p:attrNameLst>
                                      </p:cBhvr>
                                      <p:to>
                                        <p:strVal val="visible"/>
                                      </p:to>
                                    </p:set>
                                    <p:animEffect transition="in" filter="dissolve">
                                      <p:cBhvr>
                                        <p:cTn id="31" dur="1000"/>
                                        <p:tgtEl>
                                          <p:spTgt spid="15360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02" grpId="0"/>
      <p:bldP spid="153603" grpId="0" build="p"/>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Rectangle 2"/>
          <p:cNvSpPr>
            <a:spLocks noGrp="1" noChangeArrowheads="1"/>
          </p:cNvSpPr>
          <p:nvPr>
            <p:ph type="body" sz="half" idx="1"/>
          </p:nvPr>
        </p:nvSpPr>
        <p:spPr>
          <a:xfrm>
            <a:off x="2195514" y="1428750"/>
            <a:ext cx="3960663" cy="386954"/>
          </a:xfrm>
        </p:spPr>
        <p:txBody>
          <a:bodyPr/>
          <a:lstStyle/>
          <a:p>
            <a:pPr algn="ctr" eaLnBrk="1" hangingPunct="1">
              <a:buFontTx/>
              <a:buNone/>
              <a:defRPr/>
            </a:pPr>
            <a:r>
              <a:rPr lang="en-US" sz="1600" b="1" dirty="0">
                <a:solidFill>
                  <a:schemeClr val="accent1"/>
                </a:solidFill>
                <a:effectLst>
                  <a:outerShdw blurRad="38100" dist="88900" dir="2700000" algn="tl">
                    <a:srgbClr val="000000"/>
                  </a:outerShdw>
                </a:effectLst>
              </a:rPr>
              <a:t>        Christ’s Life = Eternal Life</a:t>
            </a:r>
          </a:p>
        </p:txBody>
      </p:sp>
      <p:grpSp>
        <p:nvGrpSpPr>
          <p:cNvPr id="391171" name="Group 3"/>
          <p:cNvGrpSpPr>
            <a:grpSpLocks/>
          </p:cNvGrpSpPr>
          <p:nvPr/>
        </p:nvGrpSpPr>
        <p:grpSpPr bwMode="auto">
          <a:xfrm flipV="1">
            <a:off x="1403648" y="1635646"/>
            <a:ext cx="5616624" cy="216024"/>
            <a:chOff x="476" y="1570"/>
            <a:chExt cx="4445" cy="0"/>
          </a:xfrm>
        </p:grpSpPr>
        <p:sp>
          <p:nvSpPr>
            <p:cNvPr id="391242" name="Line 4"/>
            <p:cNvSpPr>
              <a:spLocks noChangeShapeType="1"/>
            </p:cNvSpPr>
            <p:nvPr/>
          </p:nvSpPr>
          <p:spPr bwMode="auto">
            <a:xfrm>
              <a:off x="793" y="1570"/>
              <a:ext cx="4128" cy="0"/>
            </a:xfrm>
            <a:prstGeom prst="line">
              <a:avLst/>
            </a:prstGeom>
            <a:noFill/>
            <a:ln w="38100">
              <a:solidFill>
                <a:srgbClr val="000000"/>
              </a:solidFill>
              <a:round/>
              <a:headEnd/>
              <a:tailEnd type="triangle" w="med" len="med"/>
            </a:ln>
          </p:spPr>
          <p:txBody>
            <a:bodyPr/>
            <a:lstStyle/>
            <a:p>
              <a:endParaRPr lang="en-CA" dirty="0"/>
            </a:p>
          </p:txBody>
        </p:sp>
        <p:sp>
          <p:nvSpPr>
            <p:cNvPr id="391243" name="Line 5"/>
            <p:cNvSpPr>
              <a:spLocks noChangeShapeType="1"/>
            </p:cNvSpPr>
            <p:nvPr/>
          </p:nvSpPr>
          <p:spPr bwMode="auto">
            <a:xfrm flipH="1">
              <a:off x="476" y="1570"/>
              <a:ext cx="317" cy="0"/>
            </a:xfrm>
            <a:prstGeom prst="line">
              <a:avLst/>
            </a:prstGeom>
            <a:noFill/>
            <a:ln w="38100">
              <a:solidFill>
                <a:srgbClr val="000000"/>
              </a:solidFill>
              <a:round/>
              <a:headEnd/>
              <a:tailEnd type="triangle" w="med" len="med"/>
            </a:ln>
          </p:spPr>
          <p:txBody>
            <a:bodyPr/>
            <a:lstStyle/>
            <a:p>
              <a:endParaRPr lang="en-CA" dirty="0"/>
            </a:p>
          </p:txBody>
        </p:sp>
      </p:grpSp>
      <p:grpSp>
        <p:nvGrpSpPr>
          <p:cNvPr id="391174" name="Group 6"/>
          <p:cNvGrpSpPr>
            <a:grpSpLocks/>
          </p:cNvGrpSpPr>
          <p:nvPr/>
        </p:nvGrpSpPr>
        <p:grpSpPr bwMode="auto">
          <a:xfrm>
            <a:off x="5364163" y="1869281"/>
            <a:ext cx="792162" cy="972741"/>
            <a:chOff x="3379" y="1570"/>
            <a:chExt cx="499" cy="817"/>
          </a:xfrm>
        </p:grpSpPr>
        <p:sp>
          <p:nvSpPr>
            <p:cNvPr id="391240" name="Rectangle 7"/>
            <p:cNvSpPr>
              <a:spLocks noChangeArrowheads="1"/>
            </p:cNvSpPr>
            <p:nvPr/>
          </p:nvSpPr>
          <p:spPr bwMode="auto">
            <a:xfrm>
              <a:off x="3560" y="1570"/>
              <a:ext cx="136" cy="817"/>
            </a:xfrm>
            <a:prstGeom prst="rect">
              <a:avLst/>
            </a:prstGeom>
            <a:solidFill>
              <a:schemeClr val="accent1"/>
            </a:solidFill>
            <a:ln w="9525">
              <a:noFill/>
              <a:miter lim="800000"/>
              <a:headEnd/>
              <a:tailEnd/>
            </a:ln>
          </p:spPr>
          <p:txBody>
            <a:bodyPr wrap="none" anchor="ctr"/>
            <a:lstStyle/>
            <a:p>
              <a:endParaRPr lang="en-US" dirty="0">
                <a:effectLst/>
              </a:endParaRPr>
            </a:p>
          </p:txBody>
        </p:sp>
        <p:sp>
          <p:nvSpPr>
            <p:cNvPr id="391241" name="Rectangle 8"/>
            <p:cNvSpPr>
              <a:spLocks noChangeArrowheads="1"/>
            </p:cNvSpPr>
            <p:nvPr/>
          </p:nvSpPr>
          <p:spPr bwMode="auto">
            <a:xfrm>
              <a:off x="3379" y="1797"/>
              <a:ext cx="499" cy="136"/>
            </a:xfrm>
            <a:prstGeom prst="rect">
              <a:avLst/>
            </a:prstGeom>
            <a:solidFill>
              <a:schemeClr val="accent1"/>
            </a:solidFill>
            <a:ln w="9525">
              <a:noFill/>
              <a:miter lim="800000"/>
              <a:headEnd/>
              <a:tailEnd/>
            </a:ln>
          </p:spPr>
          <p:txBody>
            <a:bodyPr wrap="none" anchor="ctr"/>
            <a:lstStyle/>
            <a:p>
              <a:endParaRPr lang="en-US" dirty="0">
                <a:effectLst/>
              </a:endParaRPr>
            </a:p>
          </p:txBody>
        </p:sp>
      </p:grpSp>
      <p:sp>
        <p:nvSpPr>
          <p:cNvPr id="391177" name="Text Box 9"/>
          <p:cNvSpPr txBox="1">
            <a:spLocks noChangeArrowheads="1"/>
          </p:cNvSpPr>
          <p:nvPr/>
        </p:nvSpPr>
        <p:spPr bwMode="auto">
          <a:xfrm>
            <a:off x="1187624" y="1491630"/>
            <a:ext cx="1008111" cy="584775"/>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sz="1600" b="1" dirty="0">
                <a:solidFill>
                  <a:srgbClr val="FFFF00"/>
                </a:solidFill>
                <a:effectLst/>
                <a:latin typeface="Tahoma" pitchFamily="34" charset="0"/>
              </a:rPr>
              <a:t>Eternity Past</a:t>
            </a:r>
          </a:p>
        </p:txBody>
      </p:sp>
      <p:sp>
        <p:nvSpPr>
          <p:cNvPr id="391178" name="Text Box 10"/>
          <p:cNvSpPr txBox="1">
            <a:spLocks noChangeArrowheads="1"/>
          </p:cNvSpPr>
          <p:nvPr/>
        </p:nvSpPr>
        <p:spPr bwMode="auto">
          <a:xfrm>
            <a:off x="6948264" y="1419622"/>
            <a:ext cx="1152525" cy="830997"/>
          </a:xfrm>
          <a:prstGeom prst="rect">
            <a:avLst/>
          </a:prstGeom>
          <a:noFill/>
          <a:ln w="9525">
            <a:noFill/>
            <a:miter lim="800000"/>
            <a:headEnd/>
            <a:tailEnd/>
          </a:ln>
          <a:effectLst>
            <a:outerShdw dist="35921" dir="2700000" algn="ctr" rotWithShape="0">
              <a:srgbClr val="00001C"/>
            </a:outerShdw>
          </a:effectLst>
        </p:spPr>
        <p:txBody>
          <a:bodyPr>
            <a:spAutoFit/>
          </a:bodyPr>
          <a:lstStyle/>
          <a:p>
            <a:pPr>
              <a:spcBef>
                <a:spcPct val="50000"/>
              </a:spcBef>
              <a:defRPr/>
            </a:pPr>
            <a:r>
              <a:rPr lang="en-US" sz="1600" b="1" dirty="0">
                <a:solidFill>
                  <a:srgbClr val="FFFF00"/>
                </a:solidFill>
                <a:effectLst/>
                <a:latin typeface="Tahoma" pitchFamily="34" charset="0"/>
              </a:rPr>
              <a:t>Eternity Future Heaven</a:t>
            </a:r>
          </a:p>
        </p:txBody>
      </p:sp>
      <p:sp>
        <p:nvSpPr>
          <p:cNvPr id="391179" name="Text Box 11"/>
          <p:cNvSpPr txBox="1">
            <a:spLocks noChangeArrowheads="1"/>
          </p:cNvSpPr>
          <p:nvPr/>
        </p:nvSpPr>
        <p:spPr bwMode="auto">
          <a:xfrm>
            <a:off x="6804248" y="2787774"/>
            <a:ext cx="792111" cy="461665"/>
          </a:xfrm>
          <a:prstGeom prst="rect">
            <a:avLst/>
          </a:prstGeom>
          <a:noFill/>
          <a:ln w="9525">
            <a:noFill/>
            <a:miter lim="800000"/>
            <a:headEnd/>
            <a:tailEnd/>
          </a:ln>
          <a:effectLst>
            <a:outerShdw dist="35921" dir="2700000" algn="ctr" rotWithShape="0">
              <a:srgbClr val="00001C"/>
            </a:outerShdw>
          </a:effectLst>
        </p:spPr>
        <p:txBody>
          <a:bodyPr wrap="square">
            <a:spAutoFit/>
          </a:bodyPr>
          <a:lstStyle/>
          <a:p>
            <a:pPr>
              <a:spcBef>
                <a:spcPct val="50000"/>
              </a:spcBef>
              <a:defRPr/>
            </a:pPr>
            <a:r>
              <a:rPr lang="en-US" sz="2400" b="1" dirty="0">
                <a:solidFill>
                  <a:srgbClr val="FF0000"/>
                </a:solidFill>
                <a:effectLst/>
                <a:latin typeface="Tahoma" pitchFamily="34" charset="0"/>
              </a:rPr>
              <a:t>Hell</a:t>
            </a:r>
          </a:p>
        </p:txBody>
      </p:sp>
      <p:sp>
        <p:nvSpPr>
          <p:cNvPr id="391180" name="Text Box 12"/>
          <p:cNvSpPr txBox="1">
            <a:spLocks noChangeArrowheads="1"/>
          </p:cNvSpPr>
          <p:nvPr/>
        </p:nvSpPr>
        <p:spPr bwMode="auto">
          <a:xfrm rot="433976">
            <a:off x="2133583" y="2535662"/>
            <a:ext cx="2879725" cy="338554"/>
          </a:xfrm>
          <a:prstGeom prst="rect">
            <a:avLst/>
          </a:prstGeom>
          <a:noFill/>
          <a:ln w="9525">
            <a:noFill/>
            <a:miter lim="800000"/>
            <a:headEnd/>
            <a:tailEnd/>
          </a:ln>
          <a:effectLst>
            <a:outerShdw dist="35921" dir="2700000" algn="ctr" rotWithShape="0">
              <a:srgbClr val="00001C"/>
            </a:outerShdw>
          </a:effectLst>
        </p:spPr>
        <p:txBody>
          <a:bodyPr>
            <a:spAutoFit/>
          </a:bodyPr>
          <a:lstStyle/>
          <a:p>
            <a:pPr algn="r">
              <a:spcBef>
                <a:spcPct val="50000"/>
              </a:spcBef>
              <a:defRPr/>
            </a:pPr>
            <a:r>
              <a:rPr lang="en-US" sz="1600" b="1" dirty="0">
                <a:solidFill>
                  <a:schemeClr val="accent1"/>
                </a:solidFill>
                <a:effectLst/>
                <a:latin typeface="Tahoma" pitchFamily="34" charset="0"/>
              </a:rPr>
              <a:t>Separated From God</a:t>
            </a:r>
          </a:p>
        </p:txBody>
      </p:sp>
      <p:grpSp>
        <p:nvGrpSpPr>
          <p:cNvPr id="391181" name="Group 13"/>
          <p:cNvGrpSpPr>
            <a:grpSpLocks/>
          </p:cNvGrpSpPr>
          <p:nvPr/>
        </p:nvGrpSpPr>
        <p:grpSpPr bwMode="auto">
          <a:xfrm>
            <a:off x="2339975" y="1329929"/>
            <a:ext cx="431800" cy="540544"/>
            <a:chOff x="3379" y="1570"/>
            <a:chExt cx="499" cy="817"/>
          </a:xfrm>
        </p:grpSpPr>
        <p:sp>
          <p:nvSpPr>
            <p:cNvPr id="391238" name="Rectangle 14"/>
            <p:cNvSpPr>
              <a:spLocks noChangeArrowheads="1"/>
            </p:cNvSpPr>
            <p:nvPr/>
          </p:nvSpPr>
          <p:spPr bwMode="auto">
            <a:xfrm>
              <a:off x="3560" y="1570"/>
              <a:ext cx="136" cy="817"/>
            </a:xfrm>
            <a:prstGeom prst="rect">
              <a:avLst/>
            </a:prstGeom>
            <a:solidFill>
              <a:srgbClr val="00001C"/>
            </a:solidFill>
            <a:ln w="9525">
              <a:noFill/>
              <a:miter lim="800000"/>
              <a:headEnd/>
              <a:tailEnd/>
            </a:ln>
          </p:spPr>
          <p:txBody>
            <a:bodyPr wrap="none" anchor="ctr"/>
            <a:lstStyle/>
            <a:p>
              <a:endParaRPr lang="en-US" dirty="0">
                <a:effectLst/>
              </a:endParaRPr>
            </a:p>
          </p:txBody>
        </p:sp>
        <p:sp>
          <p:nvSpPr>
            <p:cNvPr id="391239" name="Rectangle 15"/>
            <p:cNvSpPr>
              <a:spLocks noChangeArrowheads="1"/>
            </p:cNvSpPr>
            <p:nvPr/>
          </p:nvSpPr>
          <p:spPr bwMode="auto">
            <a:xfrm>
              <a:off x="3379" y="1797"/>
              <a:ext cx="499" cy="136"/>
            </a:xfrm>
            <a:prstGeom prst="rect">
              <a:avLst/>
            </a:prstGeom>
            <a:solidFill>
              <a:srgbClr val="00001C"/>
            </a:solidFill>
            <a:ln w="9525">
              <a:noFill/>
              <a:miter lim="800000"/>
              <a:headEnd/>
              <a:tailEnd/>
            </a:ln>
          </p:spPr>
          <p:txBody>
            <a:bodyPr wrap="none" anchor="ctr"/>
            <a:lstStyle/>
            <a:p>
              <a:endParaRPr lang="en-US" dirty="0">
                <a:effectLst/>
              </a:endParaRPr>
            </a:p>
          </p:txBody>
        </p:sp>
      </p:grpSp>
      <p:sp>
        <p:nvSpPr>
          <p:cNvPr id="391184" name="AutoShape 16"/>
          <p:cNvSpPr>
            <a:spLocks noChangeArrowheads="1"/>
          </p:cNvSpPr>
          <p:nvPr/>
        </p:nvSpPr>
        <p:spPr bwMode="auto">
          <a:xfrm rot="20994773" flipV="1">
            <a:off x="5651500" y="1707356"/>
            <a:ext cx="947738" cy="215504"/>
          </a:xfrm>
          <a:prstGeom prst="curvedUpArrow">
            <a:avLst>
              <a:gd name="adj1" fmla="val 65967"/>
              <a:gd name="adj2" fmla="val 131934"/>
              <a:gd name="adj3" fmla="val 33333"/>
            </a:avLst>
          </a:prstGeom>
          <a:solidFill>
            <a:srgbClr val="FF0066"/>
          </a:solidFill>
          <a:ln w="9525">
            <a:solidFill>
              <a:schemeClr val="tx1"/>
            </a:solidFill>
            <a:miter lim="800000"/>
            <a:headEnd/>
            <a:tailEnd/>
          </a:ln>
        </p:spPr>
        <p:txBody>
          <a:bodyPr rot="10800000" wrap="none" anchor="ctr"/>
          <a:lstStyle/>
          <a:p>
            <a:pPr algn="ctr"/>
            <a:endParaRPr lang="en-US" dirty="0">
              <a:solidFill>
                <a:srgbClr val="FF0066"/>
              </a:solidFill>
              <a:effectLst/>
              <a:latin typeface="Tahoma" pitchFamily="34" charset="0"/>
            </a:endParaRPr>
          </a:p>
        </p:txBody>
      </p:sp>
      <p:sp>
        <p:nvSpPr>
          <p:cNvPr id="391185" name="AutoShape 17"/>
          <p:cNvSpPr>
            <a:spLocks noChangeArrowheads="1"/>
          </p:cNvSpPr>
          <p:nvPr/>
        </p:nvSpPr>
        <p:spPr bwMode="auto">
          <a:xfrm rot="605227" flipH="1" flipV="1">
            <a:off x="4932363" y="1707356"/>
            <a:ext cx="947737" cy="215504"/>
          </a:xfrm>
          <a:prstGeom prst="curvedUpArrow">
            <a:avLst>
              <a:gd name="adj1" fmla="val 65967"/>
              <a:gd name="adj2" fmla="val 131933"/>
              <a:gd name="adj3" fmla="val 33333"/>
            </a:avLst>
          </a:prstGeom>
          <a:solidFill>
            <a:srgbClr val="FF0066"/>
          </a:solidFill>
          <a:ln w="9525">
            <a:solidFill>
              <a:schemeClr val="tx1"/>
            </a:solidFill>
            <a:miter lim="800000"/>
            <a:headEnd/>
            <a:tailEnd/>
          </a:ln>
        </p:spPr>
        <p:txBody>
          <a:bodyPr rot="10800000" wrap="none" anchor="ctr"/>
          <a:lstStyle/>
          <a:p>
            <a:pPr algn="ctr"/>
            <a:endParaRPr lang="en-US" dirty="0">
              <a:solidFill>
                <a:srgbClr val="FF0066"/>
              </a:solidFill>
              <a:effectLst/>
              <a:latin typeface="Tahoma" pitchFamily="34" charset="0"/>
            </a:endParaRPr>
          </a:p>
        </p:txBody>
      </p:sp>
      <p:sp>
        <p:nvSpPr>
          <p:cNvPr id="391186" name="Text Box 18"/>
          <p:cNvSpPr txBox="1">
            <a:spLocks noChangeArrowheads="1"/>
          </p:cNvSpPr>
          <p:nvPr/>
        </p:nvSpPr>
        <p:spPr bwMode="auto">
          <a:xfrm>
            <a:off x="2771775" y="1815704"/>
            <a:ext cx="3024188" cy="338554"/>
          </a:xfrm>
          <a:prstGeom prst="rect">
            <a:avLst/>
          </a:prstGeom>
          <a:noFill/>
          <a:ln w="9525">
            <a:noFill/>
            <a:miter lim="800000"/>
            <a:headEnd/>
            <a:tailEnd/>
          </a:ln>
          <a:effectLst>
            <a:outerShdw dist="35921" dir="2700000" algn="ctr" rotWithShape="0">
              <a:srgbClr val="00001C"/>
            </a:outerShdw>
          </a:effectLst>
        </p:spPr>
        <p:txBody>
          <a:bodyPr>
            <a:spAutoFit/>
          </a:bodyPr>
          <a:lstStyle/>
          <a:p>
            <a:pPr algn="ctr">
              <a:spcBef>
                <a:spcPct val="50000"/>
              </a:spcBef>
              <a:defRPr/>
            </a:pPr>
            <a:r>
              <a:rPr lang="en-US" sz="1600" b="1" dirty="0">
                <a:solidFill>
                  <a:srgbClr val="FFFF00"/>
                </a:solidFill>
                <a:effectLst/>
                <a:latin typeface="Tahoma" pitchFamily="34" charset="0"/>
              </a:rPr>
              <a:t>Eternity Present</a:t>
            </a:r>
          </a:p>
        </p:txBody>
      </p:sp>
      <p:sp>
        <p:nvSpPr>
          <p:cNvPr id="391187" name="Text Box 19"/>
          <p:cNvSpPr txBox="1">
            <a:spLocks noChangeArrowheads="1"/>
          </p:cNvSpPr>
          <p:nvPr/>
        </p:nvSpPr>
        <p:spPr bwMode="auto">
          <a:xfrm>
            <a:off x="1043608" y="3507854"/>
            <a:ext cx="7200800" cy="892552"/>
          </a:xfrm>
          <a:prstGeom prst="rect">
            <a:avLst/>
          </a:prstGeom>
          <a:noFill/>
          <a:ln w="9525">
            <a:noFill/>
            <a:miter lim="800000"/>
            <a:headEnd/>
            <a:tailEnd/>
          </a:ln>
          <a:effectLst/>
        </p:spPr>
        <p:txBody>
          <a:bodyPr wrap="square">
            <a:spAutoFit/>
          </a:bodyPr>
          <a:lstStyle/>
          <a:p>
            <a:pPr algn="ctr">
              <a:spcBef>
                <a:spcPct val="50000"/>
              </a:spcBef>
              <a:defRPr/>
            </a:pPr>
            <a:r>
              <a:rPr lang="en-US" sz="2300" dirty="0">
                <a:solidFill>
                  <a:srgbClr val="FFFF00"/>
                </a:solidFill>
                <a:effectLst>
                  <a:outerShdw blurRad="50800" dist="50800" dir="5400000" algn="ctr" rotWithShape="0">
                    <a:srgbClr val="000000"/>
                  </a:outerShdw>
                </a:effectLst>
                <a:latin typeface="Tahoma" pitchFamily="34" charset="0"/>
              </a:rPr>
              <a:t>“I have been Crucified With Christ and I no longer live, but Christ lives in me.”</a:t>
            </a:r>
            <a:r>
              <a:rPr lang="en-US" sz="2800" dirty="0">
                <a:solidFill>
                  <a:srgbClr val="FFFF00"/>
                </a:solidFill>
                <a:effectLst>
                  <a:outerShdw blurRad="50800" dist="50800" dir="5400000" algn="ctr" rotWithShape="0">
                    <a:srgbClr val="000000"/>
                  </a:outerShdw>
                </a:effectLst>
                <a:latin typeface="Tahoma" pitchFamily="34" charset="0"/>
              </a:rPr>
              <a:t>              </a:t>
            </a:r>
            <a:r>
              <a:rPr lang="en-US" sz="2000" dirty="0">
                <a:effectLst>
                  <a:outerShdw blurRad="50800" dist="50800" dir="5400000" algn="ctr" rotWithShape="0">
                    <a:srgbClr val="000000"/>
                  </a:outerShdw>
                </a:effectLst>
                <a:latin typeface="Tahoma" pitchFamily="34" charset="0"/>
              </a:rPr>
              <a:t>Galatians 2:20</a:t>
            </a:r>
            <a:r>
              <a:rPr lang="en-US" sz="2800" dirty="0">
                <a:solidFill>
                  <a:srgbClr val="FFFF00"/>
                </a:solidFill>
                <a:effectLst>
                  <a:outerShdw blurRad="50800" dist="50800" dir="5400000" algn="ctr" rotWithShape="0">
                    <a:srgbClr val="000000"/>
                  </a:outerShdw>
                </a:effectLst>
                <a:latin typeface="Tahoma" pitchFamily="34" charset="0"/>
              </a:rPr>
              <a:t> </a:t>
            </a:r>
          </a:p>
        </p:txBody>
      </p:sp>
      <p:sp>
        <p:nvSpPr>
          <p:cNvPr id="391188" name="Text Box 20"/>
          <p:cNvSpPr txBox="1">
            <a:spLocks noChangeArrowheads="1"/>
          </p:cNvSpPr>
          <p:nvPr/>
        </p:nvSpPr>
        <p:spPr bwMode="auto">
          <a:xfrm>
            <a:off x="1259632" y="2499742"/>
            <a:ext cx="1728192" cy="830997"/>
          </a:xfrm>
          <a:prstGeom prst="rect">
            <a:avLst/>
          </a:prstGeom>
          <a:noFill/>
          <a:ln w="9525">
            <a:noFill/>
            <a:miter lim="800000"/>
            <a:headEnd/>
            <a:tailEnd/>
          </a:ln>
          <a:effectLst>
            <a:outerShdw dist="12700" dir="5400000" algn="ctr" rotWithShape="0">
              <a:srgbClr val="FF0066"/>
            </a:outerShdw>
          </a:effectLst>
        </p:spPr>
        <p:txBody>
          <a:bodyPr wrap="square">
            <a:spAutoFit/>
          </a:bodyPr>
          <a:lstStyle/>
          <a:p>
            <a:pPr>
              <a:spcBef>
                <a:spcPct val="50000"/>
              </a:spcBef>
              <a:defRPr/>
            </a:pPr>
            <a:r>
              <a:rPr lang="en-US" sz="1600" b="1" dirty="0">
                <a:solidFill>
                  <a:srgbClr val="00001C"/>
                </a:solidFill>
                <a:effectLst/>
                <a:latin typeface="Tahoma" pitchFamily="34" charset="0"/>
              </a:rPr>
              <a:t>But because I was Born into Adam’s Life</a:t>
            </a:r>
          </a:p>
        </p:txBody>
      </p:sp>
      <p:sp>
        <p:nvSpPr>
          <p:cNvPr id="391189" name="Text Box 21"/>
          <p:cNvSpPr txBox="1">
            <a:spLocks noChangeArrowheads="1"/>
          </p:cNvSpPr>
          <p:nvPr/>
        </p:nvSpPr>
        <p:spPr bwMode="auto">
          <a:xfrm>
            <a:off x="1187451" y="1113235"/>
            <a:ext cx="1368325" cy="553998"/>
          </a:xfrm>
          <a:prstGeom prst="rect">
            <a:avLst/>
          </a:prstGeom>
          <a:noFill/>
          <a:ln w="9525">
            <a:noFill/>
            <a:miter lim="800000"/>
            <a:headEnd/>
            <a:tailEnd/>
          </a:ln>
          <a:effectLst>
            <a:outerShdw dist="12700" dir="5400000" algn="ctr" rotWithShape="0">
              <a:srgbClr val="FF0066"/>
            </a:outerShdw>
          </a:effectLst>
        </p:spPr>
        <p:txBody>
          <a:bodyPr wrap="square">
            <a:spAutoFit/>
          </a:bodyPr>
          <a:lstStyle/>
          <a:p>
            <a:pPr>
              <a:spcBef>
                <a:spcPct val="50000"/>
              </a:spcBef>
              <a:defRPr/>
            </a:pPr>
            <a:r>
              <a:rPr lang="en-US" sz="1500" b="1" dirty="0">
                <a:solidFill>
                  <a:srgbClr val="00001C"/>
                </a:solidFill>
                <a:effectLst/>
                <a:latin typeface="Tahoma" pitchFamily="34" charset="0"/>
              </a:rPr>
              <a:t>I Died to Adam’s Life</a:t>
            </a:r>
          </a:p>
        </p:txBody>
      </p:sp>
      <p:sp>
        <p:nvSpPr>
          <p:cNvPr id="391194" name="Text Box 26"/>
          <p:cNvSpPr txBox="1">
            <a:spLocks noChangeArrowheads="1"/>
          </p:cNvSpPr>
          <p:nvPr/>
        </p:nvSpPr>
        <p:spPr bwMode="auto">
          <a:xfrm>
            <a:off x="1258889" y="465535"/>
            <a:ext cx="935037" cy="830997"/>
          </a:xfrm>
          <a:prstGeom prst="rect">
            <a:avLst/>
          </a:prstGeom>
          <a:noFill/>
          <a:ln w="9525">
            <a:noFill/>
            <a:miter lim="800000"/>
            <a:headEnd/>
            <a:tailEnd/>
          </a:ln>
          <a:effectLst>
            <a:outerShdw dist="17961" dir="2700000" algn="ctr" rotWithShape="0">
              <a:srgbClr val="FF0000"/>
            </a:outerShdw>
          </a:effectLst>
        </p:spPr>
        <p:txBody>
          <a:bodyPr>
            <a:spAutoFit/>
          </a:bodyPr>
          <a:lstStyle/>
          <a:p>
            <a:pPr>
              <a:spcBef>
                <a:spcPct val="50000"/>
              </a:spcBef>
              <a:defRPr/>
            </a:pPr>
            <a:r>
              <a:rPr lang="en-US" sz="1600" b="1" dirty="0">
                <a:solidFill>
                  <a:srgbClr val="FFFF00"/>
                </a:solidFill>
                <a:effectLst/>
                <a:latin typeface="Tahoma" pitchFamily="34" charset="0"/>
              </a:rPr>
              <a:t>I am Dead   </a:t>
            </a:r>
            <a:r>
              <a:rPr lang="en-US" sz="1600" b="1" dirty="0" smtClean="0">
                <a:solidFill>
                  <a:srgbClr val="FFFF00"/>
                </a:solidFill>
                <a:effectLst/>
                <a:latin typeface="Tahoma" pitchFamily="34" charset="0"/>
              </a:rPr>
              <a:t>to </a:t>
            </a:r>
            <a:r>
              <a:rPr lang="en-US" sz="1600" b="1" dirty="0">
                <a:solidFill>
                  <a:srgbClr val="FFFF00"/>
                </a:solidFill>
                <a:effectLst/>
                <a:latin typeface="Tahoma" pitchFamily="34" charset="0"/>
              </a:rPr>
              <a:t>Sin</a:t>
            </a:r>
          </a:p>
        </p:txBody>
      </p:sp>
      <p:sp>
        <p:nvSpPr>
          <p:cNvPr id="391195" name="Text Box 27"/>
          <p:cNvSpPr txBox="1">
            <a:spLocks noChangeArrowheads="1"/>
          </p:cNvSpPr>
          <p:nvPr/>
        </p:nvSpPr>
        <p:spPr bwMode="auto">
          <a:xfrm>
            <a:off x="2555776" y="915566"/>
            <a:ext cx="1655763" cy="584775"/>
          </a:xfrm>
          <a:prstGeom prst="rect">
            <a:avLst/>
          </a:prstGeom>
          <a:noFill/>
          <a:ln w="9525">
            <a:noFill/>
            <a:miter lim="800000"/>
            <a:headEnd/>
            <a:tailEnd/>
          </a:ln>
          <a:effectLst>
            <a:outerShdw dist="12700" dir="5400000" algn="ctr" rotWithShape="0">
              <a:srgbClr val="FF0066"/>
            </a:outerShdw>
          </a:effectLst>
        </p:spPr>
        <p:txBody>
          <a:bodyPr wrap="square">
            <a:spAutoFit/>
          </a:bodyPr>
          <a:lstStyle/>
          <a:p>
            <a:pPr>
              <a:spcBef>
                <a:spcPct val="50000"/>
              </a:spcBef>
              <a:defRPr/>
            </a:pPr>
            <a:r>
              <a:rPr lang="en-US" sz="1600" b="1" dirty="0">
                <a:solidFill>
                  <a:srgbClr val="00001C"/>
                </a:solidFill>
                <a:effectLst/>
                <a:latin typeface="Tahoma" pitchFamily="34" charset="0"/>
              </a:rPr>
              <a:t>And I died with Christ</a:t>
            </a:r>
          </a:p>
        </p:txBody>
      </p:sp>
      <p:sp>
        <p:nvSpPr>
          <p:cNvPr id="391197" name="Text Box 29"/>
          <p:cNvSpPr txBox="1">
            <a:spLocks noChangeArrowheads="1"/>
          </p:cNvSpPr>
          <p:nvPr/>
        </p:nvSpPr>
        <p:spPr bwMode="auto">
          <a:xfrm>
            <a:off x="2051720" y="411510"/>
            <a:ext cx="1800225" cy="584775"/>
          </a:xfrm>
          <a:prstGeom prst="rect">
            <a:avLst/>
          </a:prstGeom>
          <a:noFill/>
          <a:ln w="9525">
            <a:noFill/>
            <a:miter lim="800000"/>
            <a:headEnd/>
            <a:tailEnd/>
          </a:ln>
          <a:effectLst>
            <a:outerShdw dist="35921" dir="2700000" algn="ctr" rotWithShape="0">
              <a:srgbClr val="FF0000"/>
            </a:outerShdw>
          </a:effectLst>
        </p:spPr>
        <p:txBody>
          <a:bodyPr>
            <a:spAutoFit/>
          </a:bodyPr>
          <a:lstStyle/>
          <a:p>
            <a:pPr>
              <a:spcBef>
                <a:spcPct val="50000"/>
              </a:spcBef>
              <a:defRPr/>
            </a:pPr>
            <a:r>
              <a:rPr lang="en-US" sz="1600" b="1" dirty="0">
                <a:effectLst/>
                <a:latin typeface="Tahoma" pitchFamily="34" charset="0"/>
              </a:rPr>
              <a:t>Christ died for my Sins</a:t>
            </a:r>
          </a:p>
        </p:txBody>
      </p:sp>
      <p:sp>
        <p:nvSpPr>
          <p:cNvPr id="391198" name="Text Box 30"/>
          <p:cNvSpPr txBox="1">
            <a:spLocks noChangeArrowheads="1"/>
          </p:cNvSpPr>
          <p:nvPr/>
        </p:nvSpPr>
        <p:spPr bwMode="auto">
          <a:xfrm>
            <a:off x="4284663" y="2895600"/>
            <a:ext cx="2087562" cy="584775"/>
          </a:xfrm>
          <a:prstGeom prst="rect">
            <a:avLst/>
          </a:prstGeom>
          <a:noFill/>
          <a:ln w="9525">
            <a:noFill/>
            <a:miter lim="800000"/>
            <a:headEnd/>
            <a:tailEnd/>
          </a:ln>
          <a:effectLst>
            <a:outerShdw dist="12700" dir="5400000" algn="ctr" rotWithShape="0">
              <a:srgbClr val="FF0066"/>
            </a:outerShdw>
          </a:effectLst>
        </p:spPr>
        <p:txBody>
          <a:bodyPr>
            <a:spAutoFit/>
          </a:bodyPr>
          <a:lstStyle/>
          <a:p>
            <a:pPr>
              <a:spcBef>
                <a:spcPct val="50000"/>
              </a:spcBef>
              <a:defRPr/>
            </a:pPr>
            <a:r>
              <a:rPr lang="en-US" sz="1600" b="1" dirty="0">
                <a:solidFill>
                  <a:srgbClr val="00001C"/>
                </a:solidFill>
                <a:effectLst/>
                <a:latin typeface="Tahoma" pitchFamily="34" charset="0"/>
              </a:rPr>
              <a:t>I needed to die to Adam’s Life</a:t>
            </a:r>
          </a:p>
        </p:txBody>
      </p:sp>
      <p:grpSp>
        <p:nvGrpSpPr>
          <p:cNvPr id="391230" name="Group 32"/>
          <p:cNvGrpSpPr>
            <a:grpSpLocks/>
          </p:cNvGrpSpPr>
          <p:nvPr/>
        </p:nvGrpSpPr>
        <p:grpSpPr bwMode="auto">
          <a:xfrm>
            <a:off x="1331914" y="1924050"/>
            <a:ext cx="5472112" cy="1079897"/>
            <a:chOff x="839" y="1616"/>
            <a:chExt cx="3447" cy="907"/>
          </a:xfrm>
        </p:grpSpPr>
        <p:sp>
          <p:nvSpPr>
            <p:cNvPr id="391233" name="Line 33"/>
            <p:cNvSpPr>
              <a:spLocks noChangeShapeType="1"/>
            </p:cNvSpPr>
            <p:nvPr/>
          </p:nvSpPr>
          <p:spPr bwMode="auto">
            <a:xfrm>
              <a:off x="884" y="1933"/>
              <a:ext cx="3402" cy="590"/>
            </a:xfrm>
            <a:prstGeom prst="line">
              <a:avLst/>
            </a:prstGeom>
            <a:noFill/>
            <a:ln w="28575">
              <a:solidFill>
                <a:srgbClr val="FF0000"/>
              </a:solidFill>
              <a:round/>
              <a:headEnd/>
              <a:tailEnd type="triangle" w="med" len="med"/>
            </a:ln>
          </p:spPr>
          <p:txBody>
            <a:bodyPr/>
            <a:lstStyle/>
            <a:p>
              <a:endParaRPr lang="en-CA" dirty="0"/>
            </a:p>
          </p:txBody>
        </p:sp>
        <p:grpSp>
          <p:nvGrpSpPr>
            <p:cNvPr id="391234" name="Group 34"/>
            <p:cNvGrpSpPr>
              <a:grpSpLocks/>
            </p:cNvGrpSpPr>
            <p:nvPr/>
          </p:nvGrpSpPr>
          <p:grpSpPr bwMode="auto">
            <a:xfrm>
              <a:off x="839" y="1616"/>
              <a:ext cx="2493" cy="518"/>
              <a:chOff x="839" y="1616"/>
              <a:chExt cx="2493" cy="518"/>
            </a:xfrm>
          </p:grpSpPr>
          <p:sp>
            <p:nvSpPr>
              <p:cNvPr id="391235" name="Line 35"/>
              <p:cNvSpPr>
                <a:spLocks noChangeShapeType="1"/>
              </p:cNvSpPr>
              <p:nvPr/>
            </p:nvSpPr>
            <p:spPr bwMode="auto">
              <a:xfrm>
                <a:off x="884" y="1616"/>
                <a:ext cx="0" cy="317"/>
              </a:xfrm>
              <a:prstGeom prst="line">
                <a:avLst/>
              </a:prstGeom>
              <a:noFill/>
              <a:ln w="28575">
                <a:solidFill>
                  <a:schemeClr val="tx1"/>
                </a:solidFill>
                <a:round/>
                <a:headEnd/>
                <a:tailEnd type="triangle" w="med" len="med"/>
              </a:ln>
            </p:spPr>
            <p:txBody>
              <a:bodyPr/>
              <a:lstStyle/>
              <a:p>
                <a:endParaRPr lang="en-CA" dirty="0"/>
              </a:p>
            </p:txBody>
          </p:sp>
          <p:sp>
            <p:nvSpPr>
              <p:cNvPr id="391204" name="Text Box 36"/>
              <p:cNvSpPr txBox="1">
                <a:spLocks noChangeArrowheads="1"/>
              </p:cNvSpPr>
              <p:nvPr/>
            </p:nvSpPr>
            <p:spPr bwMode="auto">
              <a:xfrm rot="450404">
                <a:off x="907" y="1850"/>
                <a:ext cx="2425" cy="284"/>
              </a:xfrm>
              <a:prstGeom prst="rect">
                <a:avLst/>
              </a:prstGeom>
              <a:noFill/>
              <a:ln w="9525">
                <a:noFill/>
                <a:miter lim="800000"/>
                <a:headEnd/>
                <a:tailEnd/>
              </a:ln>
              <a:effectLst>
                <a:outerShdw dist="28398" dir="3806097" algn="ctr" rotWithShape="0">
                  <a:srgbClr val="00001C"/>
                </a:outerShdw>
              </a:effectLst>
            </p:spPr>
            <p:txBody>
              <a:bodyPr wrap="square">
                <a:spAutoFit/>
              </a:bodyPr>
              <a:lstStyle/>
              <a:p>
                <a:pPr algn="ctr">
                  <a:spcBef>
                    <a:spcPct val="50000"/>
                  </a:spcBef>
                  <a:defRPr/>
                </a:pPr>
                <a:r>
                  <a:rPr lang="en-US" sz="1600" b="1" dirty="0">
                    <a:solidFill>
                      <a:schemeClr val="accent1"/>
                    </a:solidFill>
                    <a:effectLst/>
                    <a:latin typeface="Tahoma" pitchFamily="34" charset="0"/>
                  </a:rPr>
                  <a:t>Adam Died = You are Dead to God</a:t>
                </a:r>
              </a:p>
            </p:txBody>
          </p:sp>
          <p:sp>
            <p:nvSpPr>
              <p:cNvPr id="391237" name="Oval 37"/>
              <p:cNvSpPr>
                <a:spLocks noChangeArrowheads="1"/>
              </p:cNvSpPr>
              <p:nvPr/>
            </p:nvSpPr>
            <p:spPr bwMode="auto">
              <a:xfrm>
                <a:off x="839" y="1616"/>
                <a:ext cx="136" cy="136"/>
              </a:xfrm>
              <a:prstGeom prst="ellipse">
                <a:avLst/>
              </a:prstGeom>
              <a:solidFill>
                <a:schemeClr val="accent1"/>
              </a:solidFill>
              <a:ln w="9525">
                <a:solidFill>
                  <a:schemeClr val="tx1"/>
                </a:solidFill>
                <a:round/>
                <a:headEnd/>
                <a:tailEnd/>
              </a:ln>
            </p:spPr>
            <p:txBody>
              <a:bodyPr wrap="none" anchor="ctr"/>
              <a:lstStyle/>
              <a:p>
                <a:endParaRPr lang="en-US" dirty="0">
                  <a:effectLst/>
                </a:endParaRPr>
              </a:p>
            </p:txBody>
          </p:sp>
        </p:grpSp>
      </p:grpSp>
      <p:sp>
        <p:nvSpPr>
          <p:cNvPr id="391206" name="AutoShape 38"/>
          <p:cNvSpPr>
            <a:spLocks noChangeArrowheads="1"/>
          </p:cNvSpPr>
          <p:nvPr/>
        </p:nvSpPr>
        <p:spPr bwMode="auto">
          <a:xfrm rot="-2471591">
            <a:off x="5148264" y="2518172"/>
            <a:ext cx="947737" cy="309563"/>
          </a:xfrm>
          <a:prstGeom prst="curvedUpArrow">
            <a:avLst>
              <a:gd name="adj1" fmla="val 45923"/>
              <a:gd name="adj2" fmla="val 91846"/>
              <a:gd name="adj3" fmla="val 33333"/>
            </a:avLst>
          </a:prstGeom>
          <a:solidFill>
            <a:srgbClr val="FF0066"/>
          </a:solidFill>
          <a:ln w="9525">
            <a:solidFill>
              <a:schemeClr val="tx1"/>
            </a:solidFill>
            <a:miter lim="800000"/>
            <a:headEnd/>
            <a:tailEnd/>
          </a:ln>
        </p:spPr>
        <p:txBody>
          <a:bodyPr wrap="none" anchor="ctr"/>
          <a:lstStyle/>
          <a:p>
            <a:pPr algn="ctr"/>
            <a:endParaRPr lang="en-US" dirty="0">
              <a:solidFill>
                <a:srgbClr val="FF0066"/>
              </a:solidFill>
              <a:effectLst/>
              <a:latin typeface="Tahoma" pitchFamily="34" charset="0"/>
            </a:endParaRPr>
          </a:p>
        </p:txBody>
      </p:sp>
      <p:graphicFrame>
        <p:nvGraphicFramePr>
          <p:cNvPr id="391209" name="Object 41"/>
          <p:cNvGraphicFramePr>
            <a:graphicFrameLocks noChangeAspect="1"/>
          </p:cNvGraphicFramePr>
          <p:nvPr/>
        </p:nvGraphicFramePr>
        <p:xfrm>
          <a:off x="1979614" y="1437085"/>
          <a:ext cx="523875" cy="482203"/>
        </p:xfrm>
        <a:graphic>
          <a:graphicData uri="http://schemas.openxmlformats.org/presentationml/2006/ole">
            <p:oleObj spid="_x0000_s391209" r:id="rId4" imgW="3212280" imgH="3935880" progId="">
              <p:embed/>
            </p:oleObj>
          </a:graphicData>
        </a:graphic>
      </p:graphicFrame>
      <p:graphicFrame>
        <p:nvGraphicFramePr>
          <p:cNvPr id="391211" name="Object 43"/>
          <p:cNvGraphicFramePr>
            <a:graphicFrameLocks noChangeAspect="1"/>
          </p:cNvGraphicFramePr>
          <p:nvPr/>
        </p:nvGraphicFramePr>
        <p:xfrm>
          <a:off x="5003801" y="2247900"/>
          <a:ext cx="587375" cy="540544"/>
        </p:xfrm>
        <a:graphic>
          <a:graphicData uri="http://schemas.openxmlformats.org/presentationml/2006/ole">
            <p:oleObj spid="_x0000_s391211" r:id="rId5" imgW="3212280" imgH="3935880" progId="">
              <p:embed/>
            </p:oleObj>
          </a:graphicData>
        </a:graphic>
      </p:graphicFrame>
      <p:sp>
        <p:nvSpPr>
          <p:cNvPr id="391212" name="Text Box 44"/>
          <p:cNvSpPr txBox="1">
            <a:spLocks noChangeArrowheads="1"/>
          </p:cNvSpPr>
          <p:nvPr/>
        </p:nvSpPr>
        <p:spPr bwMode="auto">
          <a:xfrm>
            <a:off x="5364088" y="483518"/>
            <a:ext cx="2735263" cy="1077218"/>
          </a:xfrm>
          <a:prstGeom prst="rect">
            <a:avLst/>
          </a:prstGeom>
          <a:noFill/>
          <a:ln w="9525">
            <a:noFill/>
            <a:miter lim="800000"/>
            <a:headEnd/>
            <a:tailEnd/>
          </a:ln>
          <a:effectLst/>
        </p:spPr>
        <p:txBody>
          <a:bodyPr>
            <a:spAutoFit/>
          </a:bodyPr>
          <a:lstStyle/>
          <a:p>
            <a:pPr>
              <a:spcBef>
                <a:spcPct val="50000"/>
              </a:spcBef>
              <a:defRPr/>
            </a:pPr>
            <a:r>
              <a:rPr lang="en-CA" sz="1600" dirty="0">
                <a:effectLst>
                  <a:outerShdw blurRad="50800" dist="50800" dir="5400000" algn="ctr" rotWithShape="0">
                    <a:srgbClr val="000000"/>
                  </a:outerShdw>
                </a:effectLst>
              </a:rPr>
              <a:t>When I receive Christ the Father places me in His Son!  I am now identified with Jesus!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9117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118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9117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9117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9118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91170">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9117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9117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9120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912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9118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53" presetClass="entr" presetSubtype="0" fill="hold" grpId="0" nodeType="clickEffect">
                                  <p:stCondLst>
                                    <p:cond delay="0"/>
                                  </p:stCondLst>
                                  <p:childTnLst>
                                    <p:set>
                                      <p:cBhvr>
                                        <p:cTn id="30" dur="1" fill="hold">
                                          <p:stCondLst>
                                            <p:cond delay="0"/>
                                          </p:stCondLst>
                                        </p:cTn>
                                        <p:tgtEl>
                                          <p:spTgt spid="391197"/>
                                        </p:tgtEl>
                                        <p:attrNameLst>
                                          <p:attrName>style.visibility</p:attrName>
                                        </p:attrNameLst>
                                      </p:cBhvr>
                                      <p:to>
                                        <p:strVal val="visible"/>
                                      </p:to>
                                    </p:set>
                                    <p:anim calcmode="lin" valueType="num">
                                      <p:cBhvr>
                                        <p:cTn id="31" dur="1000" fill="hold"/>
                                        <p:tgtEl>
                                          <p:spTgt spid="391197"/>
                                        </p:tgtEl>
                                        <p:attrNameLst>
                                          <p:attrName>ppt_w</p:attrName>
                                        </p:attrNameLst>
                                      </p:cBhvr>
                                      <p:tavLst>
                                        <p:tav tm="0">
                                          <p:val>
                                            <p:fltVal val="0"/>
                                          </p:val>
                                        </p:tav>
                                        <p:tav tm="100000">
                                          <p:val>
                                            <p:strVal val="#ppt_w"/>
                                          </p:val>
                                        </p:tav>
                                      </p:tavLst>
                                    </p:anim>
                                    <p:anim calcmode="lin" valueType="num">
                                      <p:cBhvr>
                                        <p:cTn id="32" dur="1000" fill="hold"/>
                                        <p:tgtEl>
                                          <p:spTgt spid="391197"/>
                                        </p:tgtEl>
                                        <p:attrNameLst>
                                          <p:attrName>ppt_h</p:attrName>
                                        </p:attrNameLst>
                                      </p:cBhvr>
                                      <p:tavLst>
                                        <p:tav tm="0">
                                          <p:val>
                                            <p:fltVal val="0"/>
                                          </p:val>
                                        </p:tav>
                                        <p:tav tm="100000">
                                          <p:val>
                                            <p:strVal val="#ppt_h"/>
                                          </p:val>
                                        </p:tav>
                                      </p:tavLst>
                                    </p:anim>
                                    <p:animEffect transition="in" filter="fade">
                                      <p:cBhvr>
                                        <p:cTn id="33" dur="1000"/>
                                        <p:tgtEl>
                                          <p:spTgt spid="391197"/>
                                        </p:tgtEl>
                                      </p:cBhvr>
                                    </p:animEffect>
                                  </p:childTnLst>
                                </p:cTn>
                              </p:par>
                            </p:childTnLst>
                          </p:cTn>
                        </p:par>
                      </p:childTnLst>
                    </p:cTn>
                  </p:par>
                  <p:par>
                    <p:cTn id="34" fill="hold">
                      <p:stCondLst>
                        <p:cond delay="indefinite"/>
                      </p:stCondLst>
                      <p:childTnLst>
                        <p:par>
                          <p:cTn id="35" fill="hold">
                            <p:stCondLst>
                              <p:cond delay="0"/>
                            </p:stCondLst>
                            <p:childTnLst>
                              <p:par>
                                <p:cTn id="36" presetID="55" presetClass="entr" presetSubtype="0" fill="hold" grpId="0" nodeType="clickEffect">
                                  <p:stCondLst>
                                    <p:cond delay="0"/>
                                  </p:stCondLst>
                                  <p:childTnLst>
                                    <p:set>
                                      <p:cBhvr>
                                        <p:cTn id="37" dur="1" fill="hold">
                                          <p:stCondLst>
                                            <p:cond delay="0"/>
                                          </p:stCondLst>
                                        </p:cTn>
                                        <p:tgtEl>
                                          <p:spTgt spid="391188"/>
                                        </p:tgtEl>
                                        <p:attrNameLst>
                                          <p:attrName>style.visibility</p:attrName>
                                        </p:attrNameLst>
                                      </p:cBhvr>
                                      <p:to>
                                        <p:strVal val="visible"/>
                                      </p:to>
                                    </p:set>
                                    <p:anim calcmode="lin" valueType="num">
                                      <p:cBhvr>
                                        <p:cTn id="38" dur="1000" fill="hold"/>
                                        <p:tgtEl>
                                          <p:spTgt spid="391188"/>
                                        </p:tgtEl>
                                        <p:attrNameLst>
                                          <p:attrName>ppt_w</p:attrName>
                                        </p:attrNameLst>
                                      </p:cBhvr>
                                      <p:tavLst>
                                        <p:tav tm="0">
                                          <p:val>
                                            <p:strVal val="#ppt_w*0.70"/>
                                          </p:val>
                                        </p:tav>
                                        <p:tav tm="100000">
                                          <p:val>
                                            <p:strVal val="#ppt_w"/>
                                          </p:val>
                                        </p:tav>
                                      </p:tavLst>
                                    </p:anim>
                                    <p:anim calcmode="lin" valueType="num">
                                      <p:cBhvr>
                                        <p:cTn id="39" dur="1000" fill="hold"/>
                                        <p:tgtEl>
                                          <p:spTgt spid="391188"/>
                                        </p:tgtEl>
                                        <p:attrNameLst>
                                          <p:attrName>ppt_h</p:attrName>
                                        </p:attrNameLst>
                                      </p:cBhvr>
                                      <p:tavLst>
                                        <p:tav tm="0">
                                          <p:val>
                                            <p:strVal val="#ppt_h"/>
                                          </p:val>
                                        </p:tav>
                                        <p:tav tm="100000">
                                          <p:val>
                                            <p:strVal val="#ppt_h"/>
                                          </p:val>
                                        </p:tav>
                                      </p:tavLst>
                                    </p:anim>
                                    <p:animEffect transition="in" filter="fade">
                                      <p:cBhvr>
                                        <p:cTn id="40" dur="1000"/>
                                        <p:tgtEl>
                                          <p:spTgt spid="391188"/>
                                        </p:tgtEl>
                                      </p:cBhvr>
                                    </p:animEffect>
                                  </p:childTnLst>
                                </p:cTn>
                              </p:par>
                            </p:childTnLst>
                          </p:cTn>
                        </p:par>
                      </p:childTnLst>
                    </p:cTn>
                  </p:par>
                  <p:par>
                    <p:cTn id="41" fill="hold">
                      <p:stCondLst>
                        <p:cond delay="indefinite"/>
                      </p:stCondLst>
                      <p:childTnLst>
                        <p:par>
                          <p:cTn id="42" fill="hold">
                            <p:stCondLst>
                              <p:cond delay="0"/>
                            </p:stCondLst>
                            <p:childTnLst>
                              <p:par>
                                <p:cTn id="43" presetID="55" presetClass="entr" presetSubtype="0" fill="hold" grpId="0" nodeType="clickEffect">
                                  <p:stCondLst>
                                    <p:cond delay="0"/>
                                  </p:stCondLst>
                                  <p:childTnLst>
                                    <p:set>
                                      <p:cBhvr>
                                        <p:cTn id="44" dur="1" fill="hold">
                                          <p:stCondLst>
                                            <p:cond delay="0"/>
                                          </p:stCondLst>
                                        </p:cTn>
                                        <p:tgtEl>
                                          <p:spTgt spid="391198"/>
                                        </p:tgtEl>
                                        <p:attrNameLst>
                                          <p:attrName>style.visibility</p:attrName>
                                        </p:attrNameLst>
                                      </p:cBhvr>
                                      <p:to>
                                        <p:strVal val="visible"/>
                                      </p:to>
                                    </p:set>
                                    <p:anim calcmode="lin" valueType="num">
                                      <p:cBhvr>
                                        <p:cTn id="45" dur="1000" fill="hold"/>
                                        <p:tgtEl>
                                          <p:spTgt spid="391198"/>
                                        </p:tgtEl>
                                        <p:attrNameLst>
                                          <p:attrName>ppt_w</p:attrName>
                                        </p:attrNameLst>
                                      </p:cBhvr>
                                      <p:tavLst>
                                        <p:tav tm="0">
                                          <p:val>
                                            <p:strVal val="#ppt_w*0.70"/>
                                          </p:val>
                                        </p:tav>
                                        <p:tav tm="100000">
                                          <p:val>
                                            <p:strVal val="#ppt_w"/>
                                          </p:val>
                                        </p:tav>
                                      </p:tavLst>
                                    </p:anim>
                                    <p:anim calcmode="lin" valueType="num">
                                      <p:cBhvr>
                                        <p:cTn id="46" dur="1000" fill="hold"/>
                                        <p:tgtEl>
                                          <p:spTgt spid="391198"/>
                                        </p:tgtEl>
                                        <p:attrNameLst>
                                          <p:attrName>ppt_h</p:attrName>
                                        </p:attrNameLst>
                                      </p:cBhvr>
                                      <p:tavLst>
                                        <p:tav tm="0">
                                          <p:val>
                                            <p:strVal val="#ppt_h"/>
                                          </p:val>
                                        </p:tav>
                                        <p:tav tm="100000">
                                          <p:val>
                                            <p:strVal val="#ppt_h"/>
                                          </p:val>
                                        </p:tav>
                                      </p:tavLst>
                                    </p:anim>
                                    <p:animEffect transition="in" filter="fade">
                                      <p:cBhvr>
                                        <p:cTn id="47" dur="1000"/>
                                        <p:tgtEl>
                                          <p:spTgt spid="391198"/>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0" fill="hold" grpId="1" nodeType="clickEffect">
                                  <p:stCondLst>
                                    <p:cond delay="0"/>
                                  </p:stCondLst>
                                  <p:childTnLst>
                                    <p:set>
                                      <p:cBhvr>
                                        <p:cTn id="51" dur="1" fill="hold">
                                          <p:stCondLst>
                                            <p:cond delay="0"/>
                                          </p:stCondLst>
                                        </p:cTn>
                                        <p:tgtEl>
                                          <p:spTgt spid="391212"/>
                                        </p:tgtEl>
                                        <p:attrNameLst>
                                          <p:attrName>style.visibility</p:attrName>
                                        </p:attrNameLst>
                                      </p:cBhvr>
                                      <p:to>
                                        <p:strVal val="visible"/>
                                      </p:to>
                                    </p:set>
                                    <p:anim calcmode="lin" valueType="num">
                                      <p:cBhvr>
                                        <p:cTn id="52" dur="1000" fill="hold"/>
                                        <p:tgtEl>
                                          <p:spTgt spid="391212"/>
                                        </p:tgtEl>
                                        <p:attrNameLst>
                                          <p:attrName>ppt_w</p:attrName>
                                        </p:attrNameLst>
                                      </p:cBhvr>
                                      <p:tavLst>
                                        <p:tav tm="0">
                                          <p:val>
                                            <p:fltVal val="0"/>
                                          </p:val>
                                        </p:tav>
                                        <p:tav tm="100000">
                                          <p:val>
                                            <p:strVal val="#ppt_w"/>
                                          </p:val>
                                        </p:tav>
                                      </p:tavLst>
                                    </p:anim>
                                    <p:anim calcmode="lin" valueType="num">
                                      <p:cBhvr>
                                        <p:cTn id="53" dur="1000" fill="hold"/>
                                        <p:tgtEl>
                                          <p:spTgt spid="391212"/>
                                        </p:tgtEl>
                                        <p:attrNameLst>
                                          <p:attrName>ppt_h</p:attrName>
                                        </p:attrNameLst>
                                      </p:cBhvr>
                                      <p:tavLst>
                                        <p:tav tm="0">
                                          <p:val>
                                            <p:fltVal val="0"/>
                                          </p:val>
                                        </p:tav>
                                        <p:tav tm="100000">
                                          <p:val>
                                            <p:strVal val="#ppt_h"/>
                                          </p:val>
                                        </p:tav>
                                      </p:tavLst>
                                    </p:anim>
                                    <p:animEffect transition="in" filter="fade">
                                      <p:cBhvr>
                                        <p:cTn id="54" dur="1000"/>
                                        <p:tgtEl>
                                          <p:spTgt spid="391212"/>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xit" presetSubtype="0" fill="hold" grpId="0" nodeType="clickEffect">
                                  <p:stCondLst>
                                    <p:cond delay="0"/>
                                  </p:stCondLst>
                                  <p:childTnLst>
                                    <p:animEffect transition="out" filter="dissolve">
                                      <p:cBhvr>
                                        <p:cTn id="58" dur="500"/>
                                        <p:tgtEl>
                                          <p:spTgt spid="391212"/>
                                        </p:tgtEl>
                                      </p:cBhvr>
                                    </p:animEffect>
                                    <p:set>
                                      <p:cBhvr>
                                        <p:cTn id="59" dur="1" fill="hold">
                                          <p:stCondLst>
                                            <p:cond delay="499"/>
                                          </p:stCondLst>
                                        </p:cTn>
                                        <p:tgtEl>
                                          <p:spTgt spid="391212"/>
                                        </p:tgtEl>
                                        <p:attrNameLst>
                                          <p:attrName>style.visibility</p:attrName>
                                        </p:attrNameLst>
                                      </p:cBhvr>
                                      <p:to>
                                        <p:strVal val="hidden"/>
                                      </p:to>
                                    </p:set>
                                  </p:childTnLst>
                                </p:cTn>
                              </p:par>
                              <p:par>
                                <p:cTn id="60" presetID="53" presetClass="entr" presetSubtype="0" fill="hold" grpId="0" nodeType="withEffect">
                                  <p:stCondLst>
                                    <p:cond delay="0"/>
                                  </p:stCondLst>
                                  <p:childTnLst>
                                    <p:set>
                                      <p:cBhvr>
                                        <p:cTn id="61" dur="1" fill="hold">
                                          <p:stCondLst>
                                            <p:cond delay="0"/>
                                          </p:stCondLst>
                                        </p:cTn>
                                        <p:tgtEl>
                                          <p:spTgt spid="391185"/>
                                        </p:tgtEl>
                                        <p:attrNameLst>
                                          <p:attrName>style.visibility</p:attrName>
                                        </p:attrNameLst>
                                      </p:cBhvr>
                                      <p:to>
                                        <p:strVal val="visible"/>
                                      </p:to>
                                    </p:set>
                                    <p:anim calcmode="lin" valueType="num">
                                      <p:cBhvr>
                                        <p:cTn id="62" dur="1000" fill="hold"/>
                                        <p:tgtEl>
                                          <p:spTgt spid="391185"/>
                                        </p:tgtEl>
                                        <p:attrNameLst>
                                          <p:attrName>ppt_w</p:attrName>
                                        </p:attrNameLst>
                                      </p:cBhvr>
                                      <p:tavLst>
                                        <p:tav tm="0">
                                          <p:val>
                                            <p:fltVal val="0"/>
                                          </p:val>
                                        </p:tav>
                                        <p:tav tm="100000">
                                          <p:val>
                                            <p:strVal val="#ppt_w"/>
                                          </p:val>
                                        </p:tav>
                                      </p:tavLst>
                                    </p:anim>
                                    <p:anim calcmode="lin" valueType="num">
                                      <p:cBhvr>
                                        <p:cTn id="63" dur="1000" fill="hold"/>
                                        <p:tgtEl>
                                          <p:spTgt spid="391185"/>
                                        </p:tgtEl>
                                        <p:attrNameLst>
                                          <p:attrName>ppt_h</p:attrName>
                                        </p:attrNameLst>
                                      </p:cBhvr>
                                      <p:tavLst>
                                        <p:tav tm="0">
                                          <p:val>
                                            <p:fltVal val="0"/>
                                          </p:val>
                                        </p:tav>
                                        <p:tav tm="100000">
                                          <p:val>
                                            <p:strVal val="#ppt_h"/>
                                          </p:val>
                                        </p:tav>
                                      </p:tavLst>
                                    </p:anim>
                                    <p:animEffect transition="in" filter="fade">
                                      <p:cBhvr>
                                        <p:cTn id="64" dur="1000"/>
                                        <p:tgtEl>
                                          <p:spTgt spid="391185"/>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0" fill="hold" grpId="0" nodeType="clickEffect">
                                  <p:stCondLst>
                                    <p:cond delay="0"/>
                                  </p:stCondLst>
                                  <p:childTnLst>
                                    <p:set>
                                      <p:cBhvr>
                                        <p:cTn id="68" dur="1" fill="hold">
                                          <p:stCondLst>
                                            <p:cond delay="0"/>
                                          </p:stCondLst>
                                        </p:cTn>
                                        <p:tgtEl>
                                          <p:spTgt spid="391184"/>
                                        </p:tgtEl>
                                        <p:attrNameLst>
                                          <p:attrName>style.visibility</p:attrName>
                                        </p:attrNameLst>
                                      </p:cBhvr>
                                      <p:to>
                                        <p:strVal val="visible"/>
                                      </p:to>
                                    </p:set>
                                    <p:anim calcmode="lin" valueType="num">
                                      <p:cBhvr>
                                        <p:cTn id="69" dur="1000" fill="hold"/>
                                        <p:tgtEl>
                                          <p:spTgt spid="391184"/>
                                        </p:tgtEl>
                                        <p:attrNameLst>
                                          <p:attrName>ppt_w</p:attrName>
                                        </p:attrNameLst>
                                      </p:cBhvr>
                                      <p:tavLst>
                                        <p:tav tm="0">
                                          <p:val>
                                            <p:fltVal val="0"/>
                                          </p:val>
                                        </p:tav>
                                        <p:tav tm="100000">
                                          <p:val>
                                            <p:strVal val="#ppt_w"/>
                                          </p:val>
                                        </p:tav>
                                      </p:tavLst>
                                    </p:anim>
                                    <p:anim calcmode="lin" valueType="num">
                                      <p:cBhvr>
                                        <p:cTn id="70" dur="1000" fill="hold"/>
                                        <p:tgtEl>
                                          <p:spTgt spid="391184"/>
                                        </p:tgtEl>
                                        <p:attrNameLst>
                                          <p:attrName>ppt_h</p:attrName>
                                        </p:attrNameLst>
                                      </p:cBhvr>
                                      <p:tavLst>
                                        <p:tav tm="0">
                                          <p:val>
                                            <p:fltVal val="0"/>
                                          </p:val>
                                        </p:tav>
                                        <p:tav tm="100000">
                                          <p:val>
                                            <p:strVal val="#ppt_h"/>
                                          </p:val>
                                        </p:tav>
                                      </p:tavLst>
                                    </p:anim>
                                    <p:animEffect transition="in" filter="fade">
                                      <p:cBhvr>
                                        <p:cTn id="71" dur="1000"/>
                                        <p:tgtEl>
                                          <p:spTgt spid="391184"/>
                                        </p:tgtEl>
                                      </p:cBhvr>
                                    </p:animEffect>
                                  </p:childTnLst>
                                </p:cTn>
                              </p:par>
                            </p:childTnLst>
                          </p:cTn>
                        </p:par>
                      </p:childTnLst>
                    </p:cTn>
                  </p:par>
                  <p:par>
                    <p:cTn id="72" fill="hold">
                      <p:stCondLst>
                        <p:cond delay="indefinite"/>
                      </p:stCondLst>
                      <p:childTnLst>
                        <p:par>
                          <p:cTn id="73" fill="hold">
                            <p:stCondLst>
                              <p:cond delay="0"/>
                            </p:stCondLst>
                            <p:childTnLst>
                              <p:par>
                                <p:cTn id="74" presetID="27" presetClass="entr" presetSubtype="0" fill="hold" nodeType="clickEffect">
                                  <p:stCondLst>
                                    <p:cond delay="0"/>
                                  </p:stCondLst>
                                  <p:iterate type="lt">
                                    <p:tmPct val="50000"/>
                                  </p:iterate>
                                  <p:childTnLst>
                                    <p:set>
                                      <p:cBhvr>
                                        <p:cTn id="75" dur="1" fill="hold">
                                          <p:stCondLst>
                                            <p:cond delay="0"/>
                                          </p:stCondLst>
                                        </p:cTn>
                                        <p:tgtEl>
                                          <p:spTgt spid="391187">
                                            <p:txEl>
                                              <p:pRg st="0" end="0"/>
                                            </p:txEl>
                                          </p:spTgt>
                                        </p:tgtEl>
                                        <p:attrNameLst>
                                          <p:attrName>style.visibility</p:attrName>
                                        </p:attrNameLst>
                                      </p:cBhvr>
                                      <p:to>
                                        <p:strVal val="visible"/>
                                      </p:to>
                                    </p:set>
                                    <p:anim calcmode="discrete" valueType="clr">
                                      <p:cBhvr override="childStyle">
                                        <p:cTn id="76" dur="80"/>
                                        <p:tgtEl>
                                          <p:spTgt spid="39118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77" dur="80"/>
                                        <p:tgtEl>
                                          <p:spTgt spid="391187">
                                            <p:txEl>
                                              <p:pRg st="0" end="0"/>
                                            </p:txEl>
                                          </p:spTgt>
                                        </p:tgtEl>
                                        <p:attrNameLst>
                                          <p:attrName>fillcolor</p:attrName>
                                        </p:attrNameLst>
                                      </p:cBhvr>
                                      <p:tavLst>
                                        <p:tav tm="0">
                                          <p:val>
                                            <p:clrVal>
                                              <a:schemeClr val="accent2"/>
                                            </p:clrVal>
                                          </p:val>
                                        </p:tav>
                                        <p:tav tm="50000">
                                          <p:val>
                                            <p:clrVal>
                                              <a:schemeClr val="hlink"/>
                                            </p:clrVal>
                                          </p:val>
                                        </p:tav>
                                      </p:tavLst>
                                    </p:anim>
                                    <p:set>
                                      <p:cBhvr>
                                        <p:cTn id="78" dur="80"/>
                                        <p:tgtEl>
                                          <p:spTgt spid="391187">
                                            <p:txEl>
                                              <p:pRg st="0" end="0"/>
                                            </p:txEl>
                                          </p:spTgt>
                                        </p:tgtEl>
                                        <p:attrNameLst>
                                          <p:attrName>fill.type</p:attrName>
                                        </p:attrNameLst>
                                      </p:cBhvr>
                                      <p:to>
                                        <p:strVal val="solid"/>
                                      </p:to>
                                    </p:set>
                                  </p:childTnLst>
                                </p:cTn>
                              </p:par>
                            </p:childTnLst>
                          </p:cTn>
                        </p:par>
                      </p:childTnLst>
                    </p:cTn>
                  </p:par>
                  <p:par>
                    <p:cTn id="79" fill="hold">
                      <p:stCondLst>
                        <p:cond delay="indefinite"/>
                      </p:stCondLst>
                      <p:childTnLst>
                        <p:par>
                          <p:cTn id="80" fill="hold">
                            <p:stCondLst>
                              <p:cond delay="0"/>
                            </p:stCondLst>
                            <p:childTnLst>
                              <p:par>
                                <p:cTn id="81" presetID="55" presetClass="entr" presetSubtype="0" fill="hold" grpId="0" nodeType="clickEffect">
                                  <p:stCondLst>
                                    <p:cond delay="0"/>
                                  </p:stCondLst>
                                  <p:childTnLst>
                                    <p:set>
                                      <p:cBhvr>
                                        <p:cTn id="82" dur="1" fill="hold">
                                          <p:stCondLst>
                                            <p:cond delay="0"/>
                                          </p:stCondLst>
                                        </p:cTn>
                                        <p:tgtEl>
                                          <p:spTgt spid="391195"/>
                                        </p:tgtEl>
                                        <p:attrNameLst>
                                          <p:attrName>style.visibility</p:attrName>
                                        </p:attrNameLst>
                                      </p:cBhvr>
                                      <p:to>
                                        <p:strVal val="visible"/>
                                      </p:to>
                                    </p:set>
                                    <p:anim calcmode="lin" valueType="num">
                                      <p:cBhvr>
                                        <p:cTn id="83" dur="1000" fill="hold"/>
                                        <p:tgtEl>
                                          <p:spTgt spid="391195"/>
                                        </p:tgtEl>
                                        <p:attrNameLst>
                                          <p:attrName>ppt_w</p:attrName>
                                        </p:attrNameLst>
                                      </p:cBhvr>
                                      <p:tavLst>
                                        <p:tav tm="0">
                                          <p:val>
                                            <p:strVal val="#ppt_w*0.70"/>
                                          </p:val>
                                        </p:tav>
                                        <p:tav tm="100000">
                                          <p:val>
                                            <p:strVal val="#ppt_w"/>
                                          </p:val>
                                        </p:tav>
                                      </p:tavLst>
                                    </p:anim>
                                    <p:anim calcmode="lin" valueType="num">
                                      <p:cBhvr>
                                        <p:cTn id="84" dur="1000" fill="hold"/>
                                        <p:tgtEl>
                                          <p:spTgt spid="391195"/>
                                        </p:tgtEl>
                                        <p:attrNameLst>
                                          <p:attrName>ppt_h</p:attrName>
                                        </p:attrNameLst>
                                      </p:cBhvr>
                                      <p:tavLst>
                                        <p:tav tm="0">
                                          <p:val>
                                            <p:strVal val="#ppt_h"/>
                                          </p:val>
                                        </p:tav>
                                        <p:tav tm="100000">
                                          <p:val>
                                            <p:strVal val="#ppt_h"/>
                                          </p:val>
                                        </p:tav>
                                      </p:tavLst>
                                    </p:anim>
                                    <p:animEffect transition="in" filter="fade">
                                      <p:cBhvr>
                                        <p:cTn id="85" dur="1000"/>
                                        <p:tgtEl>
                                          <p:spTgt spid="391195"/>
                                        </p:tgtEl>
                                      </p:cBhvr>
                                    </p:animEffect>
                                  </p:childTnLst>
                                </p:cTn>
                              </p:par>
                              <p:par>
                                <p:cTn id="86" presetID="1" presetClass="entr" presetSubtype="0" fill="hold" nodeType="withEffect">
                                  <p:stCondLst>
                                    <p:cond delay="0"/>
                                  </p:stCondLst>
                                  <p:childTnLst>
                                    <p:set>
                                      <p:cBhvr>
                                        <p:cTn id="87" dur="1" fill="hold">
                                          <p:stCondLst>
                                            <p:cond delay="0"/>
                                          </p:stCondLst>
                                        </p:cTn>
                                        <p:tgtEl>
                                          <p:spTgt spid="391209"/>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55" presetClass="entr" presetSubtype="0" fill="hold" grpId="0" nodeType="clickEffect">
                                  <p:stCondLst>
                                    <p:cond delay="0"/>
                                  </p:stCondLst>
                                  <p:childTnLst>
                                    <p:set>
                                      <p:cBhvr>
                                        <p:cTn id="91" dur="1" fill="hold">
                                          <p:stCondLst>
                                            <p:cond delay="0"/>
                                          </p:stCondLst>
                                        </p:cTn>
                                        <p:tgtEl>
                                          <p:spTgt spid="391189"/>
                                        </p:tgtEl>
                                        <p:attrNameLst>
                                          <p:attrName>style.visibility</p:attrName>
                                        </p:attrNameLst>
                                      </p:cBhvr>
                                      <p:to>
                                        <p:strVal val="visible"/>
                                      </p:to>
                                    </p:set>
                                    <p:anim calcmode="lin" valueType="num">
                                      <p:cBhvr>
                                        <p:cTn id="92" dur="1000" fill="hold"/>
                                        <p:tgtEl>
                                          <p:spTgt spid="391189"/>
                                        </p:tgtEl>
                                        <p:attrNameLst>
                                          <p:attrName>ppt_w</p:attrName>
                                        </p:attrNameLst>
                                      </p:cBhvr>
                                      <p:tavLst>
                                        <p:tav tm="0">
                                          <p:val>
                                            <p:strVal val="#ppt_w*0.70"/>
                                          </p:val>
                                        </p:tav>
                                        <p:tav tm="100000">
                                          <p:val>
                                            <p:strVal val="#ppt_w"/>
                                          </p:val>
                                        </p:tav>
                                      </p:tavLst>
                                    </p:anim>
                                    <p:anim calcmode="lin" valueType="num">
                                      <p:cBhvr>
                                        <p:cTn id="93" dur="1000" fill="hold"/>
                                        <p:tgtEl>
                                          <p:spTgt spid="391189"/>
                                        </p:tgtEl>
                                        <p:attrNameLst>
                                          <p:attrName>ppt_h</p:attrName>
                                        </p:attrNameLst>
                                      </p:cBhvr>
                                      <p:tavLst>
                                        <p:tav tm="0">
                                          <p:val>
                                            <p:strVal val="#ppt_h"/>
                                          </p:val>
                                        </p:tav>
                                        <p:tav tm="100000">
                                          <p:val>
                                            <p:strVal val="#ppt_h"/>
                                          </p:val>
                                        </p:tav>
                                      </p:tavLst>
                                    </p:anim>
                                    <p:animEffect transition="in" filter="fade">
                                      <p:cBhvr>
                                        <p:cTn id="94" dur="1000"/>
                                        <p:tgtEl>
                                          <p:spTgt spid="391189"/>
                                        </p:tgtEl>
                                      </p:cBhvr>
                                    </p:animEffect>
                                  </p:childTnLst>
                                </p:cTn>
                              </p:par>
                              <p:par>
                                <p:cTn id="95" presetID="9" presetClass="exit" presetSubtype="0" fill="hold" nodeType="withEffect">
                                  <p:stCondLst>
                                    <p:cond delay="0"/>
                                  </p:stCondLst>
                                  <p:childTnLst>
                                    <p:animEffect transition="out" filter="dissolve">
                                      <p:cBhvr>
                                        <p:cTn id="96" dur="500"/>
                                        <p:tgtEl>
                                          <p:spTgt spid="391211"/>
                                        </p:tgtEl>
                                      </p:cBhvr>
                                    </p:animEffect>
                                    <p:set>
                                      <p:cBhvr>
                                        <p:cTn id="97" dur="1" fill="hold">
                                          <p:stCondLst>
                                            <p:cond delay="499"/>
                                          </p:stCondLst>
                                        </p:cTn>
                                        <p:tgtEl>
                                          <p:spTgt spid="391211"/>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55" presetClass="entr" presetSubtype="0" fill="hold" grpId="0" nodeType="clickEffect">
                                  <p:stCondLst>
                                    <p:cond delay="0"/>
                                  </p:stCondLst>
                                  <p:childTnLst>
                                    <p:set>
                                      <p:cBhvr>
                                        <p:cTn id="101" dur="1" fill="hold">
                                          <p:stCondLst>
                                            <p:cond delay="0"/>
                                          </p:stCondLst>
                                        </p:cTn>
                                        <p:tgtEl>
                                          <p:spTgt spid="391194"/>
                                        </p:tgtEl>
                                        <p:attrNameLst>
                                          <p:attrName>style.visibility</p:attrName>
                                        </p:attrNameLst>
                                      </p:cBhvr>
                                      <p:to>
                                        <p:strVal val="visible"/>
                                      </p:to>
                                    </p:set>
                                    <p:anim calcmode="lin" valueType="num">
                                      <p:cBhvr>
                                        <p:cTn id="102" dur="1000" fill="hold"/>
                                        <p:tgtEl>
                                          <p:spTgt spid="391194"/>
                                        </p:tgtEl>
                                        <p:attrNameLst>
                                          <p:attrName>ppt_w</p:attrName>
                                        </p:attrNameLst>
                                      </p:cBhvr>
                                      <p:tavLst>
                                        <p:tav tm="0">
                                          <p:val>
                                            <p:strVal val="#ppt_w*0.70"/>
                                          </p:val>
                                        </p:tav>
                                        <p:tav tm="100000">
                                          <p:val>
                                            <p:strVal val="#ppt_w"/>
                                          </p:val>
                                        </p:tav>
                                      </p:tavLst>
                                    </p:anim>
                                    <p:anim calcmode="lin" valueType="num">
                                      <p:cBhvr>
                                        <p:cTn id="103" dur="1000" fill="hold"/>
                                        <p:tgtEl>
                                          <p:spTgt spid="391194"/>
                                        </p:tgtEl>
                                        <p:attrNameLst>
                                          <p:attrName>ppt_h</p:attrName>
                                        </p:attrNameLst>
                                      </p:cBhvr>
                                      <p:tavLst>
                                        <p:tav tm="0">
                                          <p:val>
                                            <p:strVal val="#ppt_h"/>
                                          </p:val>
                                        </p:tav>
                                        <p:tav tm="100000">
                                          <p:val>
                                            <p:strVal val="#ppt_h"/>
                                          </p:val>
                                        </p:tav>
                                      </p:tavLst>
                                    </p:anim>
                                    <p:animEffect transition="in" filter="fade">
                                      <p:cBhvr>
                                        <p:cTn id="104" dur="1000"/>
                                        <p:tgtEl>
                                          <p:spTgt spid="391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1170" grpId="0" build="p"/>
      <p:bldP spid="391177" grpId="0"/>
      <p:bldP spid="391178" grpId="0"/>
      <p:bldP spid="391179" grpId="0"/>
      <p:bldP spid="391180" grpId="0"/>
      <p:bldP spid="391184" grpId="0" animBg="1"/>
      <p:bldP spid="391185" grpId="0" animBg="1"/>
      <p:bldP spid="391186" grpId="0"/>
      <p:bldP spid="391188" grpId="0"/>
      <p:bldP spid="391189" grpId="0"/>
      <p:bldP spid="391194" grpId="0"/>
      <p:bldP spid="391195" grpId="0"/>
      <p:bldP spid="391197" grpId="0"/>
      <p:bldP spid="391198" grpId="0"/>
      <p:bldP spid="391206" grpId="0" animBg="1"/>
      <p:bldP spid="391212" grpId="0"/>
      <p:bldP spid="391212" grpId="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2"/>
          <p:cNvSpPr>
            <a:spLocks noGrp="1" noChangeArrowheads="1"/>
          </p:cNvSpPr>
          <p:nvPr>
            <p:ph type="title"/>
          </p:nvPr>
        </p:nvSpPr>
        <p:spPr>
          <a:xfrm>
            <a:off x="1187624" y="555526"/>
            <a:ext cx="6840760" cy="1038225"/>
          </a:xfrm>
        </p:spPr>
        <p:txBody>
          <a:bodyPr/>
          <a:lstStyle/>
          <a:p>
            <a:pPr eaLnBrk="1" hangingPunct="1">
              <a:defRPr/>
            </a:pPr>
            <a:r>
              <a:rPr lang="en-CA" sz="3600" dirty="0">
                <a:solidFill>
                  <a:srgbClr val="FFFF00"/>
                </a:solidFill>
                <a:effectLst>
                  <a:outerShdw blurRad="38100" dist="50800" dir="2700000" algn="tl">
                    <a:srgbClr val="000000"/>
                  </a:outerShdw>
                </a:effectLst>
              </a:rPr>
              <a:t>How Do </a:t>
            </a:r>
            <a:r>
              <a:rPr lang="en-CA" sz="3600" dirty="0">
                <a:solidFill>
                  <a:schemeClr val="accent1"/>
                </a:solidFill>
                <a:effectLst>
                  <a:outerShdw blurRad="38100" dist="50800" dir="2700000" algn="tl">
                    <a:srgbClr val="000000"/>
                  </a:outerShdw>
                </a:effectLst>
              </a:rPr>
              <a:t>You</a:t>
            </a:r>
            <a:r>
              <a:rPr lang="en-CA" sz="3600" dirty="0">
                <a:solidFill>
                  <a:srgbClr val="FFFF00"/>
                </a:solidFill>
                <a:effectLst>
                  <a:outerShdw blurRad="38100" dist="50800" dir="2700000" algn="tl">
                    <a:srgbClr val="000000"/>
                  </a:outerShdw>
                </a:effectLst>
              </a:rPr>
              <a:t> Overcome Your Sinful Behaviour?</a:t>
            </a:r>
          </a:p>
        </p:txBody>
      </p:sp>
      <p:sp>
        <p:nvSpPr>
          <p:cNvPr id="394243" name="Rectangle 3"/>
          <p:cNvSpPr>
            <a:spLocks noGrp="1" noChangeArrowheads="1"/>
          </p:cNvSpPr>
          <p:nvPr>
            <p:ph type="body" idx="1"/>
          </p:nvPr>
        </p:nvSpPr>
        <p:spPr>
          <a:xfrm>
            <a:off x="1187624" y="1633110"/>
            <a:ext cx="6984776" cy="3510390"/>
          </a:xfrm>
        </p:spPr>
        <p:txBody>
          <a:bodyPr/>
          <a:lstStyle/>
          <a:p>
            <a:pPr eaLnBrk="1" hangingPunct="1">
              <a:defRPr/>
            </a:pPr>
            <a:r>
              <a:rPr lang="en-CA" sz="2800" dirty="0">
                <a:effectLst>
                  <a:outerShdw blurRad="38100" dist="63500" dir="2700000" algn="tl">
                    <a:srgbClr val="000000"/>
                  </a:outerShdw>
                </a:effectLst>
              </a:rPr>
              <a:t>By your self will (will power)?</a:t>
            </a:r>
          </a:p>
          <a:p>
            <a:pPr eaLnBrk="1" hangingPunct="1">
              <a:defRPr/>
            </a:pPr>
            <a:r>
              <a:rPr lang="en-CA" sz="2800" dirty="0">
                <a:effectLst>
                  <a:outerShdw blurRad="38100" dist="63500" dir="2700000" algn="tl">
                    <a:srgbClr val="000000"/>
                  </a:outerShdw>
                </a:effectLst>
              </a:rPr>
              <a:t>Do you try to </a:t>
            </a:r>
            <a:r>
              <a:rPr lang="en-CA" sz="2800" dirty="0" smtClean="0">
                <a:effectLst>
                  <a:outerShdw blurRad="38100" dist="63500" dir="2700000" algn="tl">
                    <a:srgbClr val="000000"/>
                  </a:outerShdw>
                </a:effectLst>
              </a:rPr>
              <a:t>suppress your </a:t>
            </a:r>
            <a:r>
              <a:rPr lang="en-CA" sz="2800" dirty="0">
                <a:effectLst>
                  <a:outerShdw blurRad="38100" dist="63500" dir="2700000" algn="tl">
                    <a:srgbClr val="000000"/>
                  </a:outerShdw>
                </a:effectLst>
              </a:rPr>
              <a:t>bad behaviour?</a:t>
            </a:r>
          </a:p>
          <a:p>
            <a:pPr eaLnBrk="1" hangingPunct="1">
              <a:defRPr/>
            </a:pPr>
            <a:r>
              <a:rPr lang="en-CA" sz="2800" dirty="0">
                <a:effectLst>
                  <a:outerShdw blurRad="38100" dist="63500" dir="2700000" algn="tl">
                    <a:srgbClr val="000000"/>
                  </a:outerShdw>
                </a:effectLst>
              </a:rPr>
              <a:t>Do you beg </a:t>
            </a:r>
            <a:r>
              <a:rPr lang="en-CA" sz="2800" dirty="0" smtClean="0">
                <a:effectLst>
                  <a:outerShdw blurRad="38100" dist="63500" dir="2700000" algn="tl">
                    <a:srgbClr val="000000"/>
                  </a:outerShdw>
                </a:effectLst>
              </a:rPr>
              <a:t>God for </a:t>
            </a:r>
            <a:r>
              <a:rPr lang="en-CA" sz="2800" dirty="0">
                <a:effectLst>
                  <a:outerShdw blurRad="38100" dist="63500" dir="2700000" algn="tl">
                    <a:srgbClr val="000000"/>
                  </a:outerShdw>
                </a:effectLst>
              </a:rPr>
              <a:t>more power?</a:t>
            </a:r>
          </a:p>
          <a:p>
            <a:pPr eaLnBrk="1" hangingPunct="1">
              <a:defRPr/>
            </a:pPr>
            <a:r>
              <a:rPr lang="en-CA" sz="2800" dirty="0">
                <a:effectLst>
                  <a:outerShdw blurRad="38100" dist="63500" dir="2700000" algn="tl">
                    <a:srgbClr val="000000"/>
                  </a:outerShdw>
                </a:effectLst>
              </a:rPr>
              <a:t>Do you ask </a:t>
            </a:r>
            <a:r>
              <a:rPr lang="en-CA" sz="2800" dirty="0" smtClean="0">
                <a:effectLst>
                  <a:outerShdw blurRad="38100" dist="63500" dir="2700000" algn="tl">
                    <a:srgbClr val="000000"/>
                  </a:outerShdw>
                </a:effectLst>
              </a:rPr>
              <a:t>God to make you stronger</a:t>
            </a:r>
            <a:r>
              <a:rPr lang="en-CA" sz="2800" dirty="0">
                <a:effectLst>
                  <a:outerShdw blurRad="38100" dist="63500" dir="2700000" algn="tl">
                    <a:srgbClr val="000000"/>
                  </a:outerShdw>
                </a:effectLst>
              </a:rPr>
              <a:t>?</a:t>
            </a:r>
          </a:p>
          <a:p>
            <a:pPr eaLnBrk="1" hangingPunct="1">
              <a:buFontTx/>
              <a:buNone/>
              <a:defRPr/>
            </a:pPr>
            <a:endParaRPr lang="en-CA" sz="2800" dirty="0">
              <a:effectLst>
                <a:outerShdw blurRad="38100" dist="63500" dir="2700000" algn="tl">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942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394243">
                                            <p:txEl>
                                              <p:pRg st="0" end="0"/>
                                            </p:txEl>
                                          </p:spTgt>
                                        </p:tgtEl>
                                        <p:attrNameLst>
                                          <p:attrName>style.visibility</p:attrName>
                                        </p:attrNameLst>
                                      </p:cBhvr>
                                      <p:to>
                                        <p:strVal val="visible"/>
                                      </p:to>
                                    </p:set>
                                    <p:anim calcmode="lin" valueType="num">
                                      <p:cBhvr additive="base">
                                        <p:cTn id="11" dur="1000" fill="hold"/>
                                        <p:tgtEl>
                                          <p:spTgt spid="394243">
                                            <p:txEl>
                                              <p:pRg st="0" end="0"/>
                                            </p:txEl>
                                          </p:spTgt>
                                        </p:tgtEl>
                                        <p:attrNameLst>
                                          <p:attrName>ppt_x</p:attrName>
                                        </p:attrNameLst>
                                      </p:cBhvr>
                                      <p:tavLst>
                                        <p:tav tm="0">
                                          <p:val>
                                            <p:strVal val="1+#ppt_w/2"/>
                                          </p:val>
                                        </p:tav>
                                        <p:tav tm="100000">
                                          <p:val>
                                            <p:strVal val="#ppt_x"/>
                                          </p:val>
                                        </p:tav>
                                      </p:tavLst>
                                    </p:anim>
                                    <p:anim calcmode="lin" valueType="num">
                                      <p:cBhvr additive="base">
                                        <p:cTn id="12" dur="1000" fill="hold"/>
                                        <p:tgtEl>
                                          <p:spTgt spid="3942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394243">
                                            <p:txEl>
                                              <p:pRg st="1" end="1"/>
                                            </p:txEl>
                                          </p:spTgt>
                                        </p:tgtEl>
                                        <p:attrNameLst>
                                          <p:attrName>style.visibility</p:attrName>
                                        </p:attrNameLst>
                                      </p:cBhvr>
                                      <p:to>
                                        <p:strVal val="visible"/>
                                      </p:to>
                                    </p:set>
                                    <p:anim calcmode="lin" valueType="num">
                                      <p:cBhvr additive="base">
                                        <p:cTn id="17" dur="1000" fill="hold"/>
                                        <p:tgtEl>
                                          <p:spTgt spid="394243">
                                            <p:txEl>
                                              <p:pRg st="1" end="1"/>
                                            </p:txEl>
                                          </p:spTgt>
                                        </p:tgtEl>
                                        <p:attrNameLst>
                                          <p:attrName>ppt_x</p:attrName>
                                        </p:attrNameLst>
                                      </p:cBhvr>
                                      <p:tavLst>
                                        <p:tav tm="0">
                                          <p:val>
                                            <p:strVal val="1+#ppt_w/2"/>
                                          </p:val>
                                        </p:tav>
                                        <p:tav tm="100000">
                                          <p:val>
                                            <p:strVal val="#ppt_x"/>
                                          </p:val>
                                        </p:tav>
                                      </p:tavLst>
                                    </p:anim>
                                    <p:anim calcmode="lin" valueType="num">
                                      <p:cBhvr additive="base">
                                        <p:cTn id="18" dur="1000" fill="hold"/>
                                        <p:tgtEl>
                                          <p:spTgt spid="3942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394243">
                                            <p:txEl>
                                              <p:pRg st="2" end="2"/>
                                            </p:txEl>
                                          </p:spTgt>
                                        </p:tgtEl>
                                        <p:attrNameLst>
                                          <p:attrName>style.visibility</p:attrName>
                                        </p:attrNameLst>
                                      </p:cBhvr>
                                      <p:to>
                                        <p:strVal val="visible"/>
                                      </p:to>
                                    </p:set>
                                    <p:anim calcmode="lin" valueType="num">
                                      <p:cBhvr additive="base">
                                        <p:cTn id="23" dur="1000" fill="hold"/>
                                        <p:tgtEl>
                                          <p:spTgt spid="394243">
                                            <p:txEl>
                                              <p:pRg st="2" end="2"/>
                                            </p:txEl>
                                          </p:spTgt>
                                        </p:tgtEl>
                                        <p:attrNameLst>
                                          <p:attrName>ppt_x</p:attrName>
                                        </p:attrNameLst>
                                      </p:cBhvr>
                                      <p:tavLst>
                                        <p:tav tm="0">
                                          <p:val>
                                            <p:strVal val="1+#ppt_w/2"/>
                                          </p:val>
                                        </p:tav>
                                        <p:tav tm="100000">
                                          <p:val>
                                            <p:strVal val="#ppt_x"/>
                                          </p:val>
                                        </p:tav>
                                      </p:tavLst>
                                    </p:anim>
                                    <p:anim calcmode="lin" valueType="num">
                                      <p:cBhvr additive="base">
                                        <p:cTn id="24" dur="1000" fill="hold"/>
                                        <p:tgtEl>
                                          <p:spTgt spid="39424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394243">
                                            <p:txEl>
                                              <p:pRg st="3" end="3"/>
                                            </p:txEl>
                                          </p:spTgt>
                                        </p:tgtEl>
                                        <p:attrNameLst>
                                          <p:attrName>style.visibility</p:attrName>
                                        </p:attrNameLst>
                                      </p:cBhvr>
                                      <p:to>
                                        <p:strVal val="visible"/>
                                      </p:to>
                                    </p:set>
                                    <p:anim calcmode="lin" valueType="num">
                                      <p:cBhvr additive="base">
                                        <p:cTn id="29" dur="1000" fill="hold"/>
                                        <p:tgtEl>
                                          <p:spTgt spid="394243">
                                            <p:txEl>
                                              <p:pRg st="3" end="3"/>
                                            </p:txEl>
                                          </p:spTgt>
                                        </p:tgtEl>
                                        <p:attrNameLst>
                                          <p:attrName>ppt_x</p:attrName>
                                        </p:attrNameLst>
                                      </p:cBhvr>
                                      <p:tavLst>
                                        <p:tav tm="0">
                                          <p:val>
                                            <p:strVal val="1+#ppt_w/2"/>
                                          </p:val>
                                        </p:tav>
                                        <p:tav tm="100000">
                                          <p:val>
                                            <p:strVal val="#ppt_x"/>
                                          </p:val>
                                        </p:tav>
                                      </p:tavLst>
                                    </p:anim>
                                    <p:anim calcmode="lin" valueType="num">
                                      <p:cBhvr additive="base">
                                        <p:cTn id="30" dur="1000" fill="hold"/>
                                        <p:tgtEl>
                                          <p:spTgt spid="39424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242" grpId="0"/>
      <p:bldP spid="394243" grpId="0" build="p"/>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p:cNvSpPr>
            <a:spLocks noGrp="1" noChangeArrowheads="1"/>
          </p:cNvSpPr>
          <p:nvPr>
            <p:ph type="title"/>
          </p:nvPr>
        </p:nvSpPr>
        <p:spPr>
          <a:xfrm>
            <a:off x="1187624" y="627534"/>
            <a:ext cx="6768752" cy="1038225"/>
          </a:xfrm>
        </p:spPr>
        <p:txBody>
          <a:bodyPr/>
          <a:lstStyle/>
          <a:p>
            <a:pPr eaLnBrk="1" hangingPunct="1">
              <a:defRPr/>
            </a:pPr>
            <a:r>
              <a:rPr lang="en-CA" sz="3600" dirty="0">
                <a:solidFill>
                  <a:srgbClr val="FFFF00"/>
                </a:solidFill>
                <a:effectLst>
                  <a:outerShdw blurRad="38100" dist="50800" dir="2700000" algn="tl">
                    <a:srgbClr val="000000"/>
                  </a:outerShdw>
                </a:effectLst>
              </a:rPr>
              <a:t>How Does </a:t>
            </a:r>
            <a:r>
              <a:rPr lang="en-CA" sz="3600" dirty="0">
                <a:solidFill>
                  <a:schemeClr val="accent1"/>
                </a:solidFill>
                <a:effectLst>
                  <a:outerShdw blurRad="38100" dist="50800" dir="2700000" algn="tl">
                    <a:srgbClr val="000000"/>
                  </a:outerShdw>
                </a:effectLst>
              </a:rPr>
              <a:t>God</a:t>
            </a:r>
            <a:r>
              <a:rPr lang="en-CA" sz="3600" dirty="0">
                <a:solidFill>
                  <a:srgbClr val="FFFF00"/>
                </a:solidFill>
                <a:effectLst>
                  <a:outerShdw blurRad="38100" dist="50800" dir="2700000" algn="tl">
                    <a:srgbClr val="000000"/>
                  </a:outerShdw>
                </a:effectLst>
              </a:rPr>
              <a:t> Overcome Your Sinful Behaviour?</a:t>
            </a:r>
          </a:p>
        </p:txBody>
      </p:sp>
      <p:sp>
        <p:nvSpPr>
          <p:cNvPr id="395267" name="Rectangle 3"/>
          <p:cNvSpPr>
            <a:spLocks noGrp="1" noChangeArrowheads="1"/>
          </p:cNvSpPr>
          <p:nvPr>
            <p:ph type="body" idx="1"/>
          </p:nvPr>
        </p:nvSpPr>
        <p:spPr>
          <a:xfrm>
            <a:off x="1187624" y="1635646"/>
            <a:ext cx="6912768" cy="3168351"/>
          </a:xfrm>
        </p:spPr>
        <p:txBody>
          <a:bodyPr/>
          <a:lstStyle/>
          <a:p>
            <a:pPr eaLnBrk="1" hangingPunct="1">
              <a:defRPr/>
            </a:pPr>
            <a:r>
              <a:rPr lang="en-CA" sz="2400" dirty="0">
                <a:effectLst>
                  <a:outerShdw blurRad="38100" dist="63500" dir="2700000" algn="tl">
                    <a:srgbClr val="000000"/>
                  </a:outerShdw>
                </a:effectLst>
              </a:rPr>
              <a:t>We are a sin producing factory – God does not just take care of the sin but the factory!</a:t>
            </a:r>
          </a:p>
          <a:p>
            <a:pPr eaLnBrk="1" hangingPunct="1">
              <a:defRPr/>
            </a:pPr>
            <a:r>
              <a:rPr lang="en-CA" sz="2400" dirty="0">
                <a:effectLst>
                  <a:outerShdw blurRad="38100" dist="63500" dir="2700000" algn="tl">
                    <a:srgbClr val="000000"/>
                  </a:outerShdw>
                </a:effectLst>
              </a:rPr>
              <a:t>God has set us free from sin by crucifying our old sin nature on the cross with Jesus Christ.  </a:t>
            </a:r>
          </a:p>
          <a:p>
            <a:pPr eaLnBrk="1" hangingPunct="1">
              <a:defRPr/>
            </a:pPr>
            <a:r>
              <a:rPr lang="en-CA" sz="2400" dirty="0">
                <a:effectLst>
                  <a:outerShdw blurRad="38100" dist="63500" dir="2700000" algn="tl">
                    <a:srgbClr val="000000"/>
                  </a:outerShdw>
                </a:effectLst>
              </a:rPr>
              <a:t>God destroyed (made inoperative) our old sin nature!</a:t>
            </a:r>
          </a:p>
          <a:p>
            <a:pPr eaLnBrk="1" hangingPunct="1">
              <a:defRPr/>
            </a:pPr>
            <a:r>
              <a:rPr lang="en-CA" sz="2400" dirty="0">
                <a:effectLst>
                  <a:outerShdw blurRad="38100" dist="63500" dir="2700000" algn="tl">
                    <a:srgbClr val="000000"/>
                  </a:outerShdw>
                </a:effectLst>
              </a:rPr>
              <a:t>Praise God!!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952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grpId="0" nodeType="clickEffect">
                                  <p:stCondLst>
                                    <p:cond delay="0"/>
                                  </p:stCondLst>
                                  <p:childTnLst>
                                    <p:set>
                                      <p:cBhvr>
                                        <p:cTn id="10" dur="1" fill="hold">
                                          <p:stCondLst>
                                            <p:cond delay="0"/>
                                          </p:stCondLst>
                                        </p:cTn>
                                        <p:tgtEl>
                                          <p:spTgt spid="395267">
                                            <p:txEl>
                                              <p:pRg st="0" end="0"/>
                                            </p:txEl>
                                          </p:spTgt>
                                        </p:tgtEl>
                                        <p:attrNameLst>
                                          <p:attrName>style.visibility</p:attrName>
                                        </p:attrNameLst>
                                      </p:cBhvr>
                                      <p:to>
                                        <p:strVal val="visible"/>
                                      </p:to>
                                    </p:set>
                                    <p:anim calcmode="lin" valueType="num">
                                      <p:cBhvr>
                                        <p:cTn id="11" dur="1000" fill="hold"/>
                                        <p:tgtEl>
                                          <p:spTgt spid="395267">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395267">
                                            <p:txEl>
                                              <p:pRg st="0" end="0"/>
                                            </p:txEl>
                                          </p:spTgt>
                                        </p:tgtEl>
                                        <p:attrNameLst>
                                          <p:attrName>ppt_h</p:attrName>
                                        </p:attrNameLst>
                                      </p:cBhvr>
                                      <p:tavLst>
                                        <p:tav tm="0">
                                          <p:val>
                                            <p:fltVal val="0"/>
                                          </p:val>
                                        </p:tav>
                                        <p:tav tm="100000">
                                          <p:val>
                                            <p:strVal val="#ppt_h"/>
                                          </p:val>
                                        </p:tav>
                                      </p:tavLst>
                                    </p:anim>
                                    <p:animEffect transition="in" filter="fade">
                                      <p:cBhvr>
                                        <p:cTn id="13" dur="1000"/>
                                        <p:tgtEl>
                                          <p:spTgt spid="395267">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395267">
                                            <p:txEl>
                                              <p:pRg st="1" end="1"/>
                                            </p:txEl>
                                          </p:spTgt>
                                        </p:tgtEl>
                                        <p:attrNameLst>
                                          <p:attrName>style.visibility</p:attrName>
                                        </p:attrNameLst>
                                      </p:cBhvr>
                                      <p:to>
                                        <p:strVal val="visible"/>
                                      </p:to>
                                    </p:set>
                                    <p:anim calcmode="lin" valueType="num">
                                      <p:cBhvr>
                                        <p:cTn id="18" dur="1000" fill="hold"/>
                                        <p:tgtEl>
                                          <p:spTgt spid="395267">
                                            <p:txEl>
                                              <p:pRg st="1" end="1"/>
                                            </p:txEl>
                                          </p:spTgt>
                                        </p:tgtEl>
                                        <p:attrNameLst>
                                          <p:attrName>ppt_w</p:attrName>
                                        </p:attrNameLst>
                                      </p:cBhvr>
                                      <p:tavLst>
                                        <p:tav tm="0">
                                          <p:val>
                                            <p:fltVal val="0"/>
                                          </p:val>
                                        </p:tav>
                                        <p:tav tm="100000">
                                          <p:val>
                                            <p:strVal val="#ppt_w"/>
                                          </p:val>
                                        </p:tav>
                                      </p:tavLst>
                                    </p:anim>
                                    <p:anim calcmode="lin" valueType="num">
                                      <p:cBhvr>
                                        <p:cTn id="19" dur="1000" fill="hold"/>
                                        <p:tgtEl>
                                          <p:spTgt spid="395267">
                                            <p:txEl>
                                              <p:pRg st="1" end="1"/>
                                            </p:txEl>
                                          </p:spTgt>
                                        </p:tgtEl>
                                        <p:attrNameLst>
                                          <p:attrName>ppt_h</p:attrName>
                                        </p:attrNameLst>
                                      </p:cBhvr>
                                      <p:tavLst>
                                        <p:tav tm="0">
                                          <p:val>
                                            <p:fltVal val="0"/>
                                          </p:val>
                                        </p:tav>
                                        <p:tav tm="100000">
                                          <p:val>
                                            <p:strVal val="#ppt_h"/>
                                          </p:val>
                                        </p:tav>
                                      </p:tavLst>
                                    </p:anim>
                                    <p:animEffect transition="in" filter="fade">
                                      <p:cBhvr>
                                        <p:cTn id="20" dur="1000"/>
                                        <p:tgtEl>
                                          <p:spTgt spid="395267">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395267">
                                            <p:txEl>
                                              <p:pRg st="2" end="2"/>
                                            </p:txEl>
                                          </p:spTgt>
                                        </p:tgtEl>
                                        <p:attrNameLst>
                                          <p:attrName>style.visibility</p:attrName>
                                        </p:attrNameLst>
                                      </p:cBhvr>
                                      <p:to>
                                        <p:strVal val="visible"/>
                                      </p:to>
                                    </p:set>
                                    <p:anim calcmode="lin" valueType="num">
                                      <p:cBhvr>
                                        <p:cTn id="25" dur="1000" fill="hold"/>
                                        <p:tgtEl>
                                          <p:spTgt spid="395267">
                                            <p:txEl>
                                              <p:pRg st="2" end="2"/>
                                            </p:txEl>
                                          </p:spTgt>
                                        </p:tgtEl>
                                        <p:attrNameLst>
                                          <p:attrName>ppt_w</p:attrName>
                                        </p:attrNameLst>
                                      </p:cBhvr>
                                      <p:tavLst>
                                        <p:tav tm="0">
                                          <p:val>
                                            <p:fltVal val="0"/>
                                          </p:val>
                                        </p:tav>
                                        <p:tav tm="100000">
                                          <p:val>
                                            <p:strVal val="#ppt_w"/>
                                          </p:val>
                                        </p:tav>
                                      </p:tavLst>
                                    </p:anim>
                                    <p:anim calcmode="lin" valueType="num">
                                      <p:cBhvr>
                                        <p:cTn id="26" dur="1000" fill="hold"/>
                                        <p:tgtEl>
                                          <p:spTgt spid="395267">
                                            <p:txEl>
                                              <p:pRg st="2" end="2"/>
                                            </p:txEl>
                                          </p:spTgt>
                                        </p:tgtEl>
                                        <p:attrNameLst>
                                          <p:attrName>ppt_h</p:attrName>
                                        </p:attrNameLst>
                                      </p:cBhvr>
                                      <p:tavLst>
                                        <p:tav tm="0">
                                          <p:val>
                                            <p:fltVal val="0"/>
                                          </p:val>
                                        </p:tav>
                                        <p:tav tm="100000">
                                          <p:val>
                                            <p:strVal val="#ppt_h"/>
                                          </p:val>
                                        </p:tav>
                                      </p:tavLst>
                                    </p:anim>
                                    <p:animEffect transition="in" filter="fade">
                                      <p:cBhvr>
                                        <p:cTn id="27" dur="1000"/>
                                        <p:tgtEl>
                                          <p:spTgt spid="395267">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395267">
                                            <p:txEl>
                                              <p:pRg st="3" end="3"/>
                                            </p:txEl>
                                          </p:spTgt>
                                        </p:tgtEl>
                                        <p:attrNameLst>
                                          <p:attrName>style.visibility</p:attrName>
                                        </p:attrNameLst>
                                      </p:cBhvr>
                                      <p:to>
                                        <p:strVal val="visible"/>
                                      </p:to>
                                    </p:set>
                                    <p:anim calcmode="lin" valueType="num">
                                      <p:cBhvr>
                                        <p:cTn id="32" dur="1000" fill="hold"/>
                                        <p:tgtEl>
                                          <p:spTgt spid="395267">
                                            <p:txEl>
                                              <p:pRg st="3" end="3"/>
                                            </p:txEl>
                                          </p:spTgt>
                                        </p:tgtEl>
                                        <p:attrNameLst>
                                          <p:attrName>ppt_w</p:attrName>
                                        </p:attrNameLst>
                                      </p:cBhvr>
                                      <p:tavLst>
                                        <p:tav tm="0">
                                          <p:val>
                                            <p:fltVal val="0"/>
                                          </p:val>
                                        </p:tav>
                                        <p:tav tm="100000">
                                          <p:val>
                                            <p:strVal val="#ppt_w"/>
                                          </p:val>
                                        </p:tav>
                                      </p:tavLst>
                                    </p:anim>
                                    <p:anim calcmode="lin" valueType="num">
                                      <p:cBhvr>
                                        <p:cTn id="33" dur="1000" fill="hold"/>
                                        <p:tgtEl>
                                          <p:spTgt spid="395267">
                                            <p:txEl>
                                              <p:pRg st="3" end="3"/>
                                            </p:txEl>
                                          </p:spTgt>
                                        </p:tgtEl>
                                        <p:attrNameLst>
                                          <p:attrName>ppt_h</p:attrName>
                                        </p:attrNameLst>
                                      </p:cBhvr>
                                      <p:tavLst>
                                        <p:tav tm="0">
                                          <p:val>
                                            <p:fltVal val="0"/>
                                          </p:val>
                                        </p:tav>
                                        <p:tav tm="100000">
                                          <p:val>
                                            <p:strVal val="#ppt_h"/>
                                          </p:val>
                                        </p:tav>
                                      </p:tavLst>
                                    </p:anim>
                                    <p:animEffect transition="in" filter="fade">
                                      <p:cBhvr>
                                        <p:cTn id="34" dur="1000"/>
                                        <p:tgtEl>
                                          <p:spTgt spid="3952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266" grpId="0"/>
      <p:bldP spid="395267" grpId="0" build="p"/>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1043608" y="555526"/>
            <a:ext cx="8301608" cy="1038225"/>
          </a:xfrm>
        </p:spPr>
        <p:txBody>
          <a:bodyPr/>
          <a:lstStyle/>
          <a:p>
            <a:pPr eaLnBrk="1" hangingPunct="1">
              <a:defRPr/>
            </a:pPr>
            <a:r>
              <a:rPr lang="en-CA" sz="3400" dirty="0">
                <a:solidFill>
                  <a:srgbClr val="FFFF00"/>
                </a:solidFill>
                <a:effectLst>
                  <a:outerShdw blurRad="38100" dist="50800" dir="2700000" algn="tl">
                    <a:srgbClr val="000000"/>
                  </a:outerShdw>
                </a:effectLst>
              </a:rPr>
              <a:t>Your Deliverance Has </a:t>
            </a:r>
            <a:r>
              <a:rPr lang="en-CA" sz="3400" dirty="0" smtClean="0">
                <a:solidFill>
                  <a:srgbClr val="FFFF00"/>
                </a:solidFill>
                <a:effectLst>
                  <a:outerShdw blurRad="38100" dist="50800" dir="2700000" algn="tl">
                    <a:srgbClr val="000000"/>
                  </a:outerShdw>
                </a:effectLst>
              </a:rPr>
              <a:t>Already Been </a:t>
            </a:r>
            <a:r>
              <a:rPr lang="en-CA" sz="3400" dirty="0">
                <a:solidFill>
                  <a:srgbClr val="FFFF00"/>
                </a:solidFill>
                <a:effectLst>
                  <a:outerShdw blurRad="38100" dist="50800" dir="2700000" algn="tl">
                    <a:srgbClr val="000000"/>
                  </a:outerShdw>
                </a:effectLst>
              </a:rPr>
              <a:t>Provided As Well! Praise God!</a:t>
            </a:r>
          </a:p>
        </p:txBody>
      </p:sp>
      <p:sp>
        <p:nvSpPr>
          <p:cNvPr id="154627" name="Rectangle 3"/>
          <p:cNvSpPr>
            <a:spLocks noGrp="1" noChangeArrowheads="1"/>
          </p:cNvSpPr>
          <p:nvPr>
            <p:ph type="body" idx="1"/>
          </p:nvPr>
        </p:nvSpPr>
        <p:spPr>
          <a:xfrm>
            <a:off x="1043608" y="1563638"/>
            <a:ext cx="6984776" cy="3464719"/>
          </a:xfrm>
        </p:spPr>
        <p:txBody>
          <a:bodyPr/>
          <a:lstStyle/>
          <a:p>
            <a:pPr eaLnBrk="1" hangingPunct="1">
              <a:lnSpc>
                <a:spcPct val="90000"/>
              </a:lnSpc>
              <a:defRPr/>
            </a:pPr>
            <a:r>
              <a:rPr lang="en-CA" sz="2800" dirty="0">
                <a:effectLst>
                  <a:outerShdw blurRad="38100" dist="63500" dir="2700000" algn="tl">
                    <a:srgbClr val="000000"/>
                  </a:outerShdw>
                </a:effectLst>
              </a:rPr>
              <a:t>If you have received Christ then God has put you in Christ so that when Christ was crucified you were also crucified.</a:t>
            </a:r>
          </a:p>
          <a:p>
            <a:pPr eaLnBrk="1" hangingPunct="1">
              <a:lnSpc>
                <a:spcPct val="90000"/>
              </a:lnSpc>
              <a:defRPr/>
            </a:pPr>
            <a:r>
              <a:rPr lang="en-CA" sz="2800" dirty="0">
                <a:effectLst>
                  <a:outerShdw blurRad="38100" dist="63500" dir="2700000" algn="tl">
                    <a:srgbClr val="000000"/>
                  </a:outerShdw>
                </a:effectLst>
              </a:rPr>
              <a:t>Do you need to pray, “Lord, I am a very bad person; please crucify me”? _____</a:t>
            </a:r>
          </a:p>
          <a:p>
            <a:pPr eaLnBrk="1" hangingPunct="1">
              <a:lnSpc>
                <a:spcPct val="90000"/>
              </a:lnSpc>
              <a:defRPr/>
            </a:pPr>
            <a:r>
              <a:rPr lang="en-CA" sz="2800" dirty="0">
                <a:effectLst>
                  <a:outerShdw blurRad="38100" dist="63500" dir="2700000" algn="tl">
                    <a:srgbClr val="000000"/>
                  </a:outerShdw>
                </a:effectLst>
              </a:rPr>
              <a:t>Why?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46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grpId="0" nodeType="clickEffect">
                                  <p:stCondLst>
                                    <p:cond delay="0"/>
                                  </p:stCondLst>
                                  <p:childTnLst>
                                    <p:set>
                                      <p:cBhvr>
                                        <p:cTn id="10" dur="1" fill="hold">
                                          <p:stCondLst>
                                            <p:cond delay="0"/>
                                          </p:stCondLst>
                                        </p:cTn>
                                        <p:tgtEl>
                                          <p:spTgt spid="154627">
                                            <p:txEl>
                                              <p:pRg st="0" end="0"/>
                                            </p:txEl>
                                          </p:spTgt>
                                        </p:tgtEl>
                                        <p:attrNameLst>
                                          <p:attrName>style.visibility</p:attrName>
                                        </p:attrNameLst>
                                      </p:cBhvr>
                                      <p:to>
                                        <p:strVal val="visible"/>
                                      </p:to>
                                    </p:set>
                                    <p:anim calcmode="lin" valueType="num">
                                      <p:cBhvr>
                                        <p:cTn id="11" dur="1000" fill="hold"/>
                                        <p:tgtEl>
                                          <p:spTgt spid="154627">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154627">
                                            <p:txEl>
                                              <p:pRg st="0" end="0"/>
                                            </p:txEl>
                                          </p:spTgt>
                                        </p:tgtEl>
                                        <p:attrNameLst>
                                          <p:attrName>ppt_h</p:attrName>
                                        </p:attrNameLst>
                                      </p:cBhvr>
                                      <p:tavLst>
                                        <p:tav tm="0">
                                          <p:val>
                                            <p:fltVal val="0"/>
                                          </p:val>
                                        </p:tav>
                                        <p:tav tm="100000">
                                          <p:val>
                                            <p:strVal val="#ppt_h"/>
                                          </p:val>
                                        </p:tav>
                                      </p:tavLst>
                                    </p:anim>
                                    <p:animEffect transition="in" filter="fade">
                                      <p:cBhvr>
                                        <p:cTn id="13" dur="1000"/>
                                        <p:tgtEl>
                                          <p:spTgt spid="154627">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154627">
                                            <p:txEl>
                                              <p:pRg st="1" end="1"/>
                                            </p:txEl>
                                          </p:spTgt>
                                        </p:tgtEl>
                                        <p:attrNameLst>
                                          <p:attrName>style.visibility</p:attrName>
                                        </p:attrNameLst>
                                      </p:cBhvr>
                                      <p:to>
                                        <p:strVal val="visible"/>
                                      </p:to>
                                    </p:set>
                                    <p:anim calcmode="lin" valueType="num">
                                      <p:cBhvr>
                                        <p:cTn id="18" dur="1000" fill="hold"/>
                                        <p:tgtEl>
                                          <p:spTgt spid="154627">
                                            <p:txEl>
                                              <p:pRg st="1" end="1"/>
                                            </p:txEl>
                                          </p:spTgt>
                                        </p:tgtEl>
                                        <p:attrNameLst>
                                          <p:attrName>ppt_w</p:attrName>
                                        </p:attrNameLst>
                                      </p:cBhvr>
                                      <p:tavLst>
                                        <p:tav tm="0">
                                          <p:val>
                                            <p:fltVal val="0"/>
                                          </p:val>
                                        </p:tav>
                                        <p:tav tm="100000">
                                          <p:val>
                                            <p:strVal val="#ppt_w"/>
                                          </p:val>
                                        </p:tav>
                                      </p:tavLst>
                                    </p:anim>
                                    <p:anim calcmode="lin" valueType="num">
                                      <p:cBhvr>
                                        <p:cTn id="19" dur="1000" fill="hold"/>
                                        <p:tgtEl>
                                          <p:spTgt spid="154627">
                                            <p:txEl>
                                              <p:pRg st="1" end="1"/>
                                            </p:txEl>
                                          </p:spTgt>
                                        </p:tgtEl>
                                        <p:attrNameLst>
                                          <p:attrName>ppt_h</p:attrName>
                                        </p:attrNameLst>
                                      </p:cBhvr>
                                      <p:tavLst>
                                        <p:tav tm="0">
                                          <p:val>
                                            <p:fltVal val="0"/>
                                          </p:val>
                                        </p:tav>
                                        <p:tav tm="100000">
                                          <p:val>
                                            <p:strVal val="#ppt_h"/>
                                          </p:val>
                                        </p:tav>
                                      </p:tavLst>
                                    </p:anim>
                                    <p:animEffect transition="in" filter="fade">
                                      <p:cBhvr>
                                        <p:cTn id="20" dur="1000"/>
                                        <p:tgtEl>
                                          <p:spTgt spid="154627">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154627">
                                            <p:txEl>
                                              <p:pRg st="2" end="2"/>
                                            </p:txEl>
                                          </p:spTgt>
                                        </p:tgtEl>
                                        <p:attrNameLst>
                                          <p:attrName>style.visibility</p:attrName>
                                        </p:attrNameLst>
                                      </p:cBhvr>
                                      <p:to>
                                        <p:strVal val="visible"/>
                                      </p:to>
                                    </p:set>
                                    <p:anim calcmode="lin" valueType="num">
                                      <p:cBhvr>
                                        <p:cTn id="25" dur="1000" fill="hold"/>
                                        <p:tgtEl>
                                          <p:spTgt spid="154627">
                                            <p:txEl>
                                              <p:pRg st="2" end="2"/>
                                            </p:txEl>
                                          </p:spTgt>
                                        </p:tgtEl>
                                        <p:attrNameLst>
                                          <p:attrName>ppt_w</p:attrName>
                                        </p:attrNameLst>
                                      </p:cBhvr>
                                      <p:tavLst>
                                        <p:tav tm="0">
                                          <p:val>
                                            <p:fltVal val="0"/>
                                          </p:val>
                                        </p:tav>
                                        <p:tav tm="100000">
                                          <p:val>
                                            <p:strVal val="#ppt_w"/>
                                          </p:val>
                                        </p:tav>
                                      </p:tavLst>
                                    </p:anim>
                                    <p:anim calcmode="lin" valueType="num">
                                      <p:cBhvr>
                                        <p:cTn id="26" dur="1000" fill="hold"/>
                                        <p:tgtEl>
                                          <p:spTgt spid="154627">
                                            <p:txEl>
                                              <p:pRg st="2" end="2"/>
                                            </p:txEl>
                                          </p:spTgt>
                                        </p:tgtEl>
                                        <p:attrNameLst>
                                          <p:attrName>ppt_h</p:attrName>
                                        </p:attrNameLst>
                                      </p:cBhvr>
                                      <p:tavLst>
                                        <p:tav tm="0">
                                          <p:val>
                                            <p:fltVal val="0"/>
                                          </p:val>
                                        </p:tav>
                                        <p:tav tm="100000">
                                          <p:val>
                                            <p:strVal val="#ppt_h"/>
                                          </p:val>
                                        </p:tav>
                                      </p:tavLst>
                                    </p:anim>
                                    <p:animEffect transition="in" filter="fade">
                                      <p:cBhvr>
                                        <p:cTn id="27" dur="1000"/>
                                        <p:tgtEl>
                                          <p:spTgt spid="1546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6" grpId="0"/>
      <p:bldP spid="154627" grpId="0" build="p"/>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1259632" y="483518"/>
            <a:ext cx="8229600" cy="648072"/>
          </a:xfrm>
        </p:spPr>
        <p:txBody>
          <a:bodyPr/>
          <a:lstStyle/>
          <a:p>
            <a:pPr eaLnBrk="1" hangingPunct="1">
              <a:defRPr/>
            </a:pPr>
            <a:r>
              <a:rPr lang="en-CA" sz="3600" dirty="0">
                <a:solidFill>
                  <a:srgbClr val="FFFF00"/>
                </a:solidFill>
                <a:effectLst>
                  <a:outerShdw blurRad="38100" dist="50800" dir="2700000" algn="tl">
                    <a:srgbClr val="000000"/>
                  </a:outerShdw>
                </a:effectLst>
              </a:rPr>
              <a:t>Important Questions</a:t>
            </a:r>
          </a:p>
        </p:txBody>
      </p:sp>
      <p:sp>
        <p:nvSpPr>
          <p:cNvPr id="155651" name="Rectangle 3"/>
          <p:cNvSpPr>
            <a:spLocks noGrp="1" noChangeArrowheads="1"/>
          </p:cNvSpPr>
          <p:nvPr>
            <p:ph type="body" idx="1"/>
          </p:nvPr>
        </p:nvSpPr>
        <p:spPr>
          <a:xfrm>
            <a:off x="1259632" y="1131590"/>
            <a:ext cx="6120680" cy="3888432"/>
          </a:xfrm>
        </p:spPr>
        <p:txBody>
          <a:bodyPr/>
          <a:lstStyle/>
          <a:p>
            <a:pPr eaLnBrk="1" hangingPunct="1">
              <a:defRPr/>
            </a:pPr>
            <a:r>
              <a:rPr lang="en-CA" sz="2200" dirty="0">
                <a:effectLst>
                  <a:outerShdw blurRad="38100" dist="76200" dir="2700000" algn="tl">
                    <a:srgbClr val="000000"/>
                  </a:outerShdw>
                </a:effectLst>
              </a:rPr>
              <a:t>Romans 5:8 says, </a:t>
            </a:r>
            <a:r>
              <a:rPr lang="en-CA" sz="2200" i="1" dirty="0">
                <a:solidFill>
                  <a:schemeClr val="accent1"/>
                </a:solidFill>
                <a:effectLst>
                  <a:outerShdw blurRad="38100" dist="76200" dir="2700000" algn="tl">
                    <a:srgbClr val="000000"/>
                  </a:outerShdw>
                </a:effectLst>
              </a:rPr>
              <a:t>“Christ died for </a:t>
            </a:r>
            <a:r>
              <a:rPr lang="en-CA" sz="2200" i="1" dirty="0" smtClean="0">
                <a:solidFill>
                  <a:schemeClr val="accent1"/>
                </a:solidFill>
                <a:effectLst>
                  <a:outerShdw blurRad="38100" dist="76200" dir="2700000" algn="tl">
                    <a:srgbClr val="000000"/>
                  </a:outerShdw>
                </a:effectLst>
              </a:rPr>
              <a:t>us while we were sinners</a:t>
            </a:r>
            <a:r>
              <a:rPr lang="en-CA" sz="2200" i="1" dirty="0">
                <a:solidFill>
                  <a:schemeClr val="accent1"/>
                </a:solidFill>
                <a:effectLst>
                  <a:outerShdw blurRad="38100" dist="76200" dir="2700000" algn="tl">
                    <a:srgbClr val="000000"/>
                  </a:outerShdw>
                </a:effectLst>
              </a:rPr>
              <a:t>”. </a:t>
            </a:r>
            <a:r>
              <a:rPr lang="en-CA" sz="2200" i="1" dirty="0" smtClean="0">
                <a:solidFill>
                  <a:schemeClr val="accent1"/>
                </a:solidFill>
                <a:effectLst>
                  <a:outerShdw blurRad="38100" dist="76200" dir="2700000" algn="tl">
                    <a:srgbClr val="000000"/>
                  </a:outerShdw>
                </a:effectLst>
              </a:rPr>
              <a:t> </a:t>
            </a:r>
            <a:r>
              <a:rPr lang="en-CA" sz="2200" dirty="0" smtClean="0">
                <a:effectLst>
                  <a:outerShdw blurRad="38100" dist="76200" dir="2700000" algn="tl">
                    <a:srgbClr val="000000"/>
                  </a:outerShdw>
                </a:effectLst>
              </a:rPr>
              <a:t>Is </a:t>
            </a:r>
            <a:r>
              <a:rPr lang="en-CA" sz="2200" dirty="0">
                <a:effectLst>
                  <a:outerShdw blurRad="38100" dist="76200" dir="2700000" algn="tl">
                    <a:srgbClr val="000000"/>
                  </a:outerShdw>
                </a:effectLst>
              </a:rPr>
              <a:t>that true?</a:t>
            </a:r>
          </a:p>
          <a:p>
            <a:pPr eaLnBrk="1" hangingPunct="1">
              <a:defRPr/>
            </a:pPr>
            <a:r>
              <a:rPr lang="en-CA" sz="2200" dirty="0">
                <a:effectLst>
                  <a:outerShdw blurRad="38100" dist="76200" dir="2700000" algn="tl">
                    <a:srgbClr val="000000"/>
                  </a:outerShdw>
                </a:effectLst>
              </a:rPr>
              <a:t>Romans 6:6 says, </a:t>
            </a:r>
            <a:r>
              <a:rPr lang="en-CA" sz="2200" i="1" dirty="0">
                <a:solidFill>
                  <a:schemeClr val="accent1"/>
                </a:solidFill>
                <a:effectLst>
                  <a:outerShdw blurRad="38100" dist="76200" dir="2700000" algn="tl">
                    <a:srgbClr val="000000"/>
                  </a:outerShdw>
                </a:effectLst>
              </a:rPr>
              <a:t>“Our old self (Dead </a:t>
            </a:r>
            <a:r>
              <a:rPr lang="en-CA" sz="2200" i="1" dirty="0" smtClean="0">
                <a:solidFill>
                  <a:schemeClr val="accent1"/>
                </a:solidFill>
                <a:effectLst>
                  <a:outerShdw blurRad="38100" dist="76200" dir="2700000" algn="tl">
                    <a:srgbClr val="000000"/>
                  </a:outerShdw>
                </a:effectLst>
              </a:rPr>
              <a:t>Spirit            </a:t>
            </a:r>
            <a:r>
              <a:rPr lang="en-CA" sz="2200" i="1" dirty="0">
                <a:solidFill>
                  <a:schemeClr val="accent1"/>
                </a:solidFill>
                <a:effectLst>
                  <a:outerShdw blurRad="38100" dist="76200" dir="2700000" algn="tl">
                    <a:srgbClr val="000000"/>
                  </a:outerShdw>
                </a:effectLst>
              </a:rPr>
              <a:t>– dead to God, but alive to Satan and </a:t>
            </a:r>
            <a:r>
              <a:rPr lang="en-CA" sz="2200" i="1" dirty="0" smtClean="0">
                <a:solidFill>
                  <a:schemeClr val="accent1"/>
                </a:solidFill>
                <a:effectLst>
                  <a:outerShdw blurRad="38100" dist="76200" dir="2700000" algn="tl">
                    <a:srgbClr val="000000"/>
                  </a:outerShdw>
                </a:effectLst>
              </a:rPr>
              <a:t>this       </a:t>
            </a:r>
            <a:r>
              <a:rPr lang="en-CA" sz="2200" i="1" dirty="0">
                <a:solidFill>
                  <a:schemeClr val="accent1"/>
                </a:solidFill>
                <a:effectLst>
                  <a:outerShdw blurRad="38100" dist="76200" dir="2700000" algn="tl">
                    <a:srgbClr val="000000"/>
                  </a:outerShdw>
                </a:effectLst>
              </a:rPr>
              <a:t>world) was crucified with Him”.</a:t>
            </a:r>
            <a:r>
              <a:rPr lang="en-CA" sz="2200" dirty="0">
                <a:effectLst>
                  <a:outerShdw blurRad="38100" dist="76200" dir="2700000" algn="tl">
                    <a:srgbClr val="000000"/>
                  </a:outerShdw>
                </a:effectLst>
              </a:rPr>
              <a:t> </a:t>
            </a:r>
            <a:r>
              <a:rPr lang="en-CA" sz="2200" dirty="0" smtClean="0">
                <a:effectLst>
                  <a:outerShdw blurRad="38100" dist="76200" dir="2700000" algn="tl">
                    <a:srgbClr val="000000"/>
                  </a:outerShdw>
                </a:effectLst>
              </a:rPr>
              <a:t>Is </a:t>
            </a:r>
            <a:r>
              <a:rPr lang="en-CA" sz="2200" dirty="0">
                <a:effectLst>
                  <a:outerShdw blurRad="38100" dist="76200" dir="2700000" algn="tl">
                    <a:srgbClr val="000000"/>
                  </a:outerShdw>
                </a:effectLst>
              </a:rPr>
              <a:t>that true?</a:t>
            </a:r>
          </a:p>
          <a:p>
            <a:pPr eaLnBrk="1" hangingPunct="1">
              <a:defRPr/>
            </a:pPr>
            <a:r>
              <a:rPr lang="en-CA" sz="2200" dirty="0">
                <a:effectLst>
                  <a:outerShdw blurRad="38100" dist="76200" dir="2700000" algn="tl">
                    <a:srgbClr val="000000"/>
                  </a:outerShdw>
                </a:effectLst>
              </a:rPr>
              <a:t>Romans 6:8 says, </a:t>
            </a:r>
            <a:r>
              <a:rPr lang="en-CA" sz="2200" i="1" dirty="0" smtClean="0">
                <a:solidFill>
                  <a:schemeClr val="accent1"/>
                </a:solidFill>
                <a:effectLst>
                  <a:outerShdw blurRad="38100" dist="76200" dir="2700000" algn="tl">
                    <a:srgbClr val="000000"/>
                  </a:outerShdw>
                </a:effectLst>
              </a:rPr>
              <a:t>“We </a:t>
            </a:r>
            <a:r>
              <a:rPr lang="en-CA" sz="2200" i="1" dirty="0">
                <a:solidFill>
                  <a:schemeClr val="accent1"/>
                </a:solidFill>
                <a:effectLst>
                  <a:outerShdw blurRad="38100" dist="76200" dir="2700000" algn="tl">
                    <a:srgbClr val="000000"/>
                  </a:outerShdw>
                </a:effectLst>
              </a:rPr>
              <a:t>died with Him”.</a:t>
            </a:r>
          </a:p>
          <a:p>
            <a:pPr eaLnBrk="1" hangingPunct="1">
              <a:buFontTx/>
              <a:buNone/>
              <a:defRPr/>
            </a:pPr>
            <a:r>
              <a:rPr lang="en-CA" sz="2200" dirty="0">
                <a:effectLst>
                  <a:outerShdw blurRad="38100" dist="76200" dir="2700000" algn="tl">
                    <a:srgbClr val="000000"/>
                  </a:outerShdw>
                </a:effectLst>
              </a:rPr>
              <a:t>	Is that true?</a:t>
            </a:r>
          </a:p>
          <a:p>
            <a:pPr eaLnBrk="1" hangingPunct="1">
              <a:defRPr/>
            </a:pPr>
            <a:r>
              <a:rPr lang="en-CA" sz="2200" dirty="0">
                <a:effectLst>
                  <a:outerShdw blurRad="38100" dist="76200" dir="2700000" algn="tl">
                    <a:srgbClr val="000000"/>
                  </a:outerShdw>
                </a:effectLst>
              </a:rPr>
              <a:t>When did we die? </a:t>
            </a:r>
            <a:r>
              <a:rPr lang="en-CA" sz="2200" dirty="0" smtClean="0">
                <a:effectLst>
                  <a:outerShdw blurRad="38100" dist="76200" dir="2700000" algn="tl">
                    <a:srgbClr val="000000"/>
                  </a:outerShdw>
                </a:effectLst>
              </a:rPr>
              <a:t>–Yesterday</a:t>
            </a:r>
            <a:r>
              <a:rPr lang="en-CA" sz="2200" dirty="0">
                <a:effectLst>
                  <a:outerShdw blurRad="38100" dist="76200" dir="2700000" algn="tl">
                    <a:srgbClr val="000000"/>
                  </a:outerShdw>
                </a:effectLst>
              </a:rPr>
              <a:t>? </a:t>
            </a:r>
            <a:r>
              <a:rPr lang="en-CA" sz="2200" dirty="0" smtClean="0">
                <a:effectLst>
                  <a:outerShdw blurRad="38100" dist="76200" dir="2700000" algn="tl">
                    <a:srgbClr val="000000"/>
                  </a:outerShdw>
                </a:effectLst>
              </a:rPr>
              <a:t>Today</a:t>
            </a:r>
            <a:r>
              <a:rPr lang="en-CA" sz="2200" dirty="0">
                <a:effectLst>
                  <a:outerShdw blurRad="38100" dist="76200" dir="2700000" algn="tl">
                    <a:srgbClr val="000000"/>
                  </a:outerShdw>
                </a:effectLst>
              </a:rPr>
              <a:t>? </a:t>
            </a:r>
            <a:r>
              <a:rPr lang="en-CA" sz="2200" dirty="0" smtClean="0">
                <a:effectLst>
                  <a:outerShdw blurRad="38100" dist="76200" dir="2700000" algn="tl">
                    <a:srgbClr val="000000"/>
                  </a:outerShdw>
                </a:effectLst>
              </a:rPr>
              <a:t>                                          Tomorrow? Or when </a:t>
            </a:r>
            <a:r>
              <a:rPr lang="en-CA" sz="2200" dirty="0">
                <a:effectLst>
                  <a:outerShdw blurRad="38100" dist="76200" dir="2700000" algn="tl">
                    <a:srgbClr val="000000"/>
                  </a:outerShdw>
                </a:effectLst>
              </a:rPr>
              <a:t>Christ died?</a:t>
            </a:r>
          </a:p>
        </p:txBody>
      </p:sp>
      <p:grpSp>
        <p:nvGrpSpPr>
          <p:cNvPr id="399363" name="Group 4"/>
          <p:cNvGrpSpPr>
            <a:grpSpLocks/>
          </p:cNvGrpSpPr>
          <p:nvPr/>
        </p:nvGrpSpPr>
        <p:grpSpPr bwMode="auto">
          <a:xfrm>
            <a:off x="6660232" y="1059582"/>
            <a:ext cx="1440160" cy="1997869"/>
            <a:chOff x="1837" y="1842"/>
            <a:chExt cx="1342" cy="1770"/>
          </a:xfrm>
        </p:grpSpPr>
        <p:grpSp>
          <p:nvGrpSpPr>
            <p:cNvPr id="399364" name="Group 5"/>
            <p:cNvGrpSpPr>
              <a:grpSpLocks/>
            </p:cNvGrpSpPr>
            <p:nvPr/>
          </p:nvGrpSpPr>
          <p:grpSpPr bwMode="auto">
            <a:xfrm>
              <a:off x="1837" y="1842"/>
              <a:ext cx="1342" cy="1770"/>
              <a:chOff x="2412" y="5926"/>
              <a:chExt cx="1781" cy="2884"/>
            </a:xfrm>
          </p:grpSpPr>
          <p:sp>
            <p:nvSpPr>
              <p:cNvPr id="399366" name="Rectangle 6"/>
              <p:cNvSpPr>
                <a:spLocks noChangeArrowheads="1"/>
              </p:cNvSpPr>
              <p:nvPr/>
            </p:nvSpPr>
            <p:spPr bwMode="auto">
              <a:xfrm>
                <a:off x="3058" y="5926"/>
                <a:ext cx="485" cy="2884"/>
              </a:xfrm>
              <a:prstGeom prst="rect">
                <a:avLst/>
              </a:prstGeom>
              <a:solidFill>
                <a:srgbClr val="33CCCC"/>
              </a:solidFill>
              <a:ln w="9525">
                <a:noFill/>
                <a:miter lim="800000"/>
                <a:headEnd/>
                <a:tailEnd/>
              </a:ln>
            </p:spPr>
            <p:txBody>
              <a:bodyPr anchor="ctr"/>
              <a:lstStyle/>
              <a:p>
                <a:endParaRPr lang="en-US" dirty="0">
                  <a:effectLst/>
                </a:endParaRPr>
              </a:p>
            </p:txBody>
          </p:sp>
          <p:sp>
            <p:nvSpPr>
              <p:cNvPr id="399367" name="Rectangle 7"/>
              <p:cNvSpPr>
                <a:spLocks noChangeArrowheads="1"/>
              </p:cNvSpPr>
              <p:nvPr/>
            </p:nvSpPr>
            <p:spPr bwMode="auto">
              <a:xfrm>
                <a:off x="2412" y="6728"/>
                <a:ext cx="1781" cy="480"/>
              </a:xfrm>
              <a:prstGeom prst="rect">
                <a:avLst/>
              </a:prstGeom>
              <a:solidFill>
                <a:srgbClr val="33CCCC"/>
              </a:solidFill>
              <a:ln w="9525">
                <a:noFill/>
                <a:miter lim="800000"/>
                <a:headEnd/>
                <a:tailEnd/>
              </a:ln>
            </p:spPr>
            <p:txBody>
              <a:bodyPr anchor="ctr"/>
              <a:lstStyle/>
              <a:p>
                <a:endParaRPr lang="en-US" dirty="0">
                  <a:effectLst/>
                </a:endParaRPr>
              </a:p>
            </p:txBody>
          </p:sp>
        </p:grpSp>
        <p:pic>
          <p:nvPicPr>
            <p:cNvPr id="399365" name="Picture 28" descr="C:\Documents and Settings\Owner\Local Settings\Temporary Internet Files\Content.IE5\456J89AJ\MC900078748[1].wmf"/>
            <p:cNvPicPr>
              <a:picLocks noChangeAspect="1" noChangeArrowheads="1"/>
            </p:cNvPicPr>
            <p:nvPr/>
          </p:nvPicPr>
          <p:blipFill>
            <a:blip r:embed="rId3" cstate="print"/>
            <a:srcRect/>
            <a:stretch>
              <a:fillRect/>
            </a:stretch>
          </p:blipFill>
          <p:spPr bwMode="auto">
            <a:xfrm rot="-890822">
              <a:off x="2109" y="1842"/>
              <a:ext cx="948" cy="1406"/>
            </a:xfrm>
            <a:prstGeom prst="rect">
              <a:avLst/>
            </a:prstGeom>
            <a:noFill/>
            <a:ln w="9525">
              <a:noFill/>
              <a:miter lim="800000"/>
              <a:headEnd/>
              <a:tailEnd/>
            </a:ln>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56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8" presetClass="entr" presetSubtype="6" fill="hold" grpId="0" nodeType="clickEffect">
                                  <p:stCondLst>
                                    <p:cond delay="0"/>
                                  </p:stCondLst>
                                  <p:childTnLst>
                                    <p:set>
                                      <p:cBhvr>
                                        <p:cTn id="10" dur="1" fill="hold">
                                          <p:stCondLst>
                                            <p:cond delay="0"/>
                                          </p:stCondLst>
                                        </p:cTn>
                                        <p:tgtEl>
                                          <p:spTgt spid="155651">
                                            <p:txEl>
                                              <p:pRg st="0" end="0"/>
                                            </p:txEl>
                                          </p:spTgt>
                                        </p:tgtEl>
                                        <p:attrNameLst>
                                          <p:attrName>style.visibility</p:attrName>
                                        </p:attrNameLst>
                                      </p:cBhvr>
                                      <p:to>
                                        <p:strVal val="visible"/>
                                      </p:to>
                                    </p:set>
                                    <p:animEffect transition="in" filter="strips(downRight)">
                                      <p:cBhvr>
                                        <p:cTn id="11" dur="1000"/>
                                        <p:tgtEl>
                                          <p:spTgt spid="155651">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8" presetClass="entr" presetSubtype="6" fill="hold" grpId="0" nodeType="clickEffect">
                                  <p:stCondLst>
                                    <p:cond delay="0"/>
                                  </p:stCondLst>
                                  <p:childTnLst>
                                    <p:set>
                                      <p:cBhvr>
                                        <p:cTn id="15" dur="1" fill="hold">
                                          <p:stCondLst>
                                            <p:cond delay="0"/>
                                          </p:stCondLst>
                                        </p:cTn>
                                        <p:tgtEl>
                                          <p:spTgt spid="155651">
                                            <p:txEl>
                                              <p:pRg st="1" end="1"/>
                                            </p:txEl>
                                          </p:spTgt>
                                        </p:tgtEl>
                                        <p:attrNameLst>
                                          <p:attrName>style.visibility</p:attrName>
                                        </p:attrNameLst>
                                      </p:cBhvr>
                                      <p:to>
                                        <p:strVal val="visible"/>
                                      </p:to>
                                    </p:set>
                                    <p:animEffect transition="in" filter="strips(downRight)">
                                      <p:cBhvr>
                                        <p:cTn id="16" dur="1000"/>
                                        <p:tgtEl>
                                          <p:spTgt spid="15565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grpId="0" nodeType="clickEffect">
                                  <p:stCondLst>
                                    <p:cond delay="0"/>
                                  </p:stCondLst>
                                  <p:childTnLst>
                                    <p:set>
                                      <p:cBhvr>
                                        <p:cTn id="20" dur="1" fill="hold">
                                          <p:stCondLst>
                                            <p:cond delay="0"/>
                                          </p:stCondLst>
                                        </p:cTn>
                                        <p:tgtEl>
                                          <p:spTgt spid="155651">
                                            <p:txEl>
                                              <p:pRg st="2" end="2"/>
                                            </p:txEl>
                                          </p:spTgt>
                                        </p:tgtEl>
                                        <p:attrNameLst>
                                          <p:attrName>style.visibility</p:attrName>
                                        </p:attrNameLst>
                                      </p:cBhvr>
                                      <p:to>
                                        <p:strVal val="visible"/>
                                      </p:to>
                                    </p:set>
                                    <p:animEffect transition="in" filter="strips(downRight)">
                                      <p:cBhvr>
                                        <p:cTn id="21" dur="1000"/>
                                        <p:tgtEl>
                                          <p:spTgt spid="155651">
                                            <p:txEl>
                                              <p:pRg st="2" end="2"/>
                                            </p:txEl>
                                          </p:spTgt>
                                        </p:tgtEl>
                                      </p:cBhvr>
                                    </p:animEffect>
                                  </p:childTnLst>
                                </p:cTn>
                              </p:par>
                              <p:par>
                                <p:cTn id="22" presetID="18" presetClass="entr" presetSubtype="6" fill="hold" grpId="0" nodeType="withEffect">
                                  <p:stCondLst>
                                    <p:cond delay="0"/>
                                  </p:stCondLst>
                                  <p:childTnLst>
                                    <p:set>
                                      <p:cBhvr>
                                        <p:cTn id="23" dur="1" fill="hold">
                                          <p:stCondLst>
                                            <p:cond delay="0"/>
                                          </p:stCondLst>
                                        </p:cTn>
                                        <p:tgtEl>
                                          <p:spTgt spid="155651">
                                            <p:txEl>
                                              <p:pRg st="3" end="3"/>
                                            </p:txEl>
                                          </p:spTgt>
                                        </p:tgtEl>
                                        <p:attrNameLst>
                                          <p:attrName>style.visibility</p:attrName>
                                        </p:attrNameLst>
                                      </p:cBhvr>
                                      <p:to>
                                        <p:strVal val="visible"/>
                                      </p:to>
                                    </p:set>
                                    <p:animEffect transition="in" filter="strips(downRight)">
                                      <p:cBhvr>
                                        <p:cTn id="24" dur="1000"/>
                                        <p:tgtEl>
                                          <p:spTgt spid="155651">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6" fill="hold" grpId="0" nodeType="clickEffect">
                                  <p:stCondLst>
                                    <p:cond delay="0"/>
                                  </p:stCondLst>
                                  <p:childTnLst>
                                    <p:set>
                                      <p:cBhvr>
                                        <p:cTn id="28" dur="1" fill="hold">
                                          <p:stCondLst>
                                            <p:cond delay="0"/>
                                          </p:stCondLst>
                                        </p:cTn>
                                        <p:tgtEl>
                                          <p:spTgt spid="155651">
                                            <p:txEl>
                                              <p:pRg st="4" end="4"/>
                                            </p:txEl>
                                          </p:spTgt>
                                        </p:tgtEl>
                                        <p:attrNameLst>
                                          <p:attrName>style.visibility</p:attrName>
                                        </p:attrNameLst>
                                      </p:cBhvr>
                                      <p:to>
                                        <p:strVal val="visible"/>
                                      </p:to>
                                    </p:set>
                                    <p:animEffect transition="in" filter="strips(downRight)">
                                      <p:cBhvr>
                                        <p:cTn id="29" dur="1000"/>
                                        <p:tgtEl>
                                          <p:spTgt spid="1556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50" grpId="0"/>
      <p:bldP spid="155651" grpId="0" uiExpand="1" build="p"/>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1259632" y="555526"/>
            <a:ext cx="8229600" cy="576287"/>
          </a:xfrm>
        </p:spPr>
        <p:txBody>
          <a:bodyPr/>
          <a:lstStyle/>
          <a:p>
            <a:pPr eaLnBrk="1" hangingPunct="1">
              <a:defRPr/>
            </a:pPr>
            <a:r>
              <a:rPr lang="en-CA" sz="3600" dirty="0">
                <a:solidFill>
                  <a:srgbClr val="FFFF00"/>
                </a:solidFill>
                <a:effectLst>
                  <a:outerShdw blurRad="38100" dist="50800" dir="2700000" algn="tl">
                    <a:srgbClr val="000000"/>
                  </a:outerShdw>
                </a:effectLst>
              </a:rPr>
              <a:t>How Do You Know?</a:t>
            </a:r>
          </a:p>
        </p:txBody>
      </p:sp>
      <p:sp>
        <p:nvSpPr>
          <p:cNvPr id="156675" name="Rectangle 3"/>
          <p:cNvSpPr>
            <a:spLocks noGrp="1" noChangeArrowheads="1"/>
          </p:cNvSpPr>
          <p:nvPr>
            <p:ph type="body" idx="1"/>
          </p:nvPr>
        </p:nvSpPr>
        <p:spPr>
          <a:xfrm>
            <a:off x="1115616" y="1131590"/>
            <a:ext cx="7056784" cy="3346847"/>
          </a:xfrm>
        </p:spPr>
        <p:txBody>
          <a:bodyPr/>
          <a:lstStyle/>
          <a:p>
            <a:pPr eaLnBrk="1" hangingPunct="1">
              <a:buFontTx/>
              <a:buNone/>
              <a:defRPr/>
            </a:pPr>
            <a:r>
              <a:rPr lang="en-CA" sz="2600" dirty="0" smtClean="0">
                <a:solidFill>
                  <a:srgbClr val="FFFF00"/>
                </a:solidFill>
                <a:effectLst>
                  <a:outerShdw blurRad="38100" dist="63500" dir="2700000" algn="tl">
                    <a:srgbClr val="000000"/>
                  </a:outerShdw>
                </a:effectLst>
              </a:rPr>
              <a:t>Is </a:t>
            </a:r>
            <a:r>
              <a:rPr lang="en-CA" sz="2600" dirty="0">
                <a:solidFill>
                  <a:srgbClr val="FFFF00"/>
                </a:solidFill>
                <a:effectLst>
                  <a:outerShdw blurRad="38100" dist="63500" dir="2700000" algn="tl">
                    <a:srgbClr val="000000"/>
                  </a:outerShdw>
                </a:effectLst>
              </a:rPr>
              <a:t>your knowledge of being </a:t>
            </a:r>
            <a:r>
              <a:rPr lang="en-CA" sz="2600" dirty="0" smtClean="0">
                <a:solidFill>
                  <a:srgbClr val="FFFF00"/>
                </a:solidFill>
                <a:effectLst>
                  <a:outerShdw blurRad="38100" dist="63500" dir="2700000" algn="tl">
                    <a:srgbClr val="000000"/>
                  </a:outerShdw>
                </a:effectLst>
              </a:rPr>
              <a:t>crucified based on:</a:t>
            </a:r>
            <a:endParaRPr lang="en-CA" sz="2600" dirty="0">
              <a:solidFill>
                <a:srgbClr val="FFFF00"/>
              </a:solidFill>
              <a:effectLst>
                <a:outerShdw blurRad="38100" dist="63500" dir="2700000" algn="tl">
                  <a:srgbClr val="000000"/>
                </a:outerShdw>
              </a:effectLst>
            </a:endParaRPr>
          </a:p>
          <a:p>
            <a:pPr eaLnBrk="1" hangingPunct="1">
              <a:defRPr/>
            </a:pPr>
            <a:r>
              <a:rPr lang="en-CA" sz="2600" dirty="0">
                <a:effectLst>
                  <a:outerShdw blurRad="38100" dist="63500" dir="2700000" algn="tl">
                    <a:srgbClr val="000000"/>
                  </a:outerShdw>
                </a:effectLst>
              </a:rPr>
              <a:t>Your feelings?</a:t>
            </a:r>
          </a:p>
          <a:p>
            <a:pPr eaLnBrk="1" hangingPunct="1">
              <a:defRPr/>
            </a:pPr>
            <a:r>
              <a:rPr lang="en-CA" sz="2600" dirty="0">
                <a:effectLst>
                  <a:outerShdw blurRad="38100" dist="63500" dir="2700000" algn="tl">
                    <a:srgbClr val="000000"/>
                  </a:outerShdw>
                </a:effectLst>
              </a:rPr>
              <a:t>Is it because </a:t>
            </a:r>
            <a:r>
              <a:rPr lang="en-CA" sz="2600" dirty="0" smtClean="0">
                <a:effectLst>
                  <a:outerShdw blurRad="38100" dist="63500" dir="2700000" algn="tl">
                    <a:srgbClr val="000000"/>
                  </a:outerShdw>
                </a:effectLst>
              </a:rPr>
              <a:t>the Bible </a:t>
            </a:r>
            <a:r>
              <a:rPr lang="en-CA" sz="2600" dirty="0">
                <a:effectLst>
                  <a:outerShdw blurRad="38100" dist="63500" dir="2700000" algn="tl">
                    <a:srgbClr val="000000"/>
                  </a:outerShdw>
                </a:effectLst>
              </a:rPr>
              <a:t>says it is so?</a:t>
            </a:r>
          </a:p>
          <a:p>
            <a:pPr eaLnBrk="1" hangingPunct="1">
              <a:defRPr/>
            </a:pPr>
            <a:r>
              <a:rPr lang="en-CA" sz="2600" dirty="0">
                <a:effectLst>
                  <a:outerShdw blurRad="38100" dist="63500" dir="2700000" algn="tl">
                    <a:srgbClr val="000000"/>
                  </a:outerShdw>
                </a:effectLst>
              </a:rPr>
              <a:t>Do you see </a:t>
            </a:r>
            <a:r>
              <a:rPr lang="en-CA" sz="2600" dirty="0" smtClean="0">
                <a:effectLst>
                  <a:outerShdw blurRad="38100" dist="63500" dir="2700000" algn="tl">
                    <a:srgbClr val="000000"/>
                  </a:outerShdw>
                </a:effectLst>
              </a:rPr>
              <a:t>it because the </a:t>
            </a:r>
            <a:r>
              <a:rPr lang="en-CA" sz="2600" dirty="0">
                <a:effectLst>
                  <a:outerShdw blurRad="38100" dist="63500" dir="2700000" algn="tl">
                    <a:srgbClr val="000000"/>
                  </a:outerShdw>
                </a:effectLst>
              </a:rPr>
              <a:t>Holy </a:t>
            </a:r>
            <a:r>
              <a:rPr lang="en-CA" sz="2600" dirty="0" smtClean="0">
                <a:effectLst>
                  <a:outerShdw blurRad="38100" dist="63500" dir="2700000" algn="tl">
                    <a:srgbClr val="000000"/>
                  </a:outerShdw>
                </a:effectLst>
              </a:rPr>
              <a:t>Spirit has                                  </a:t>
            </a:r>
            <a:r>
              <a:rPr lang="en-CA" sz="2600" dirty="0">
                <a:effectLst>
                  <a:outerShdw blurRad="38100" dist="63500" dir="2700000" algn="tl">
                    <a:srgbClr val="000000"/>
                  </a:outerShdw>
                </a:effectLst>
              </a:rPr>
              <a:t>revealed it to you?</a:t>
            </a:r>
          </a:p>
          <a:p>
            <a:pPr lvl="1" eaLnBrk="1" hangingPunct="1">
              <a:defRPr/>
            </a:pPr>
            <a:r>
              <a:rPr lang="en-CA" sz="2600" dirty="0">
                <a:effectLst>
                  <a:outerShdw blurRad="38100" dist="63500" dir="2700000" algn="tl">
                    <a:srgbClr val="000000"/>
                  </a:outerShdw>
                </a:effectLst>
              </a:rPr>
              <a:t>Read Matthew 16:13-17</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66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156675">
                                            <p:txEl>
                                              <p:pRg st="0" end="0"/>
                                            </p:txEl>
                                          </p:spTgt>
                                        </p:tgtEl>
                                        <p:attrNameLst>
                                          <p:attrName>style.visibility</p:attrName>
                                        </p:attrNameLst>
                                      </p:cBhvr>
                                      <p:to>
                                        <p:strVal val="visible"/>
                                      </p:to>
                                    </p:set>
                                    <p:anim calcmode="lin" valueType="num">
                                      <p:cBhvr additive="base">
                                        <p:cTn id="11" dur="1000" fill="hold"/>
                                        <p:tgtEl>
                                          <p:spTgt spid="156675">
                                            <p:txEl>
                                              <p:pRg st="0" end="0"/>
                                            </p:txEl>
                                          </p:spTgt>
                                        </p:tgtEl>
                                        <p:attrNameLst>
                                          <p:attrName>ppt_x</p:attrName>
                                        </p:attrNameLst>
                                      </p:cBhvr>
                                      <p:tavLst>
                                        <p:tav tm="0">
                                          <p:val>
                                            <p:strVal val="1+#ppt_w/2"/>
                                          </p:val>
                                        </p:tav>
                                        <p:tav tm="100000">
                                          <p:val>
                                            <p:strVal val="#ppt_x"/>
                                          </p:val>
                                        </p:tav>
                                      </p:tavLst>
                                    </p:anim>
                                    <p:anim calcmode="lin" valueType="num">
                                      <p:cBhvr additive="base">
                                        <p:cTn id="12" dur="1000" fill="hold"/>
                                        <p:tgtEl>
                                          <p:spTgt spid="1566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56675">
                                            <p:txEl>
                                              <p:pRg st="1" end="1"/>
                                            </p:txEl>
                                          </p:spTgt>
                                        </p:tgtEl>
                                        <p:attrNameLst>
                                          <p:attrName>style.visibility</p:attrName>
                                        </p:attrNameLst>
                                      </p:cBhvr>
                                      <p:to>
                                        <p:strVal val="visible"/>
                                      </p:to>
                                    </p:set>
                                    <p:anim calcmode="lin" valueType="num">
                                      <p:cBhvr additive="base">
                                        <p:cTn id="17" dur="1000" fill="hold"/>
                                        <p:tgtEl>
                                          <p:spTgt spid="156675">
                                            <p:txEl>
                                              <p:pRg st="1" end="1"/>
                                            </p:txEl>
                                          </p:spTgt>
                                        </p:tgtEl>
                                        <p:attrNameLst>
                                          <p:attrName>ppt_x</p:attrName>
                                        </p:attrNameLst>
                                      </p:cBhvr>
                                      <p:tavLst>
                                        <p:tav tm="0">
                                          <p:val>
                                            <p:strVal val="1+#ppt_w/2"/>
                                          </p:val>
                                        </p:tav>
                                        <p:tav tm="100000">
                                          <p:val>
                                            <p:strVal val="#ppt_x"/>
                                          </p:val>
                                        </p:tav>
                                      </p:tavLst>
                                    </p:anim>
                                    <p:anim calcmode="lin" valueType="num">
                                      <p:cBhvr additive="base">
                                        <p:cTn id="18" dur="1000" fill="hold"/>
                                        <p:tgtEl>
                                          <p:spTgt spid="15667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156675">
                                            <p:txEl>
                                              <p:pRg st="2" end="2"/>
                                            </p:txEl>
                                          </p:spTgt>
                                        </p:tgtEl>
                                        <p:attrNameLst>
                                          <p:attrName>style.visibility</p:attrName>
                                        </p:attrNameLst>
                                      </p:cBhvr>
                                      <p:to>
                                        <p:strVal val="visible"/>
                                      </p:to>
                                    </p:set>
                                    <p:anim calcmode="lin" valueType="num">
                                      <p:cBhvr additive="base">
                                        <p:cTn id="23" dur="1000" fill="hold"/>
                                        <p:tgtEl>
                                          <p:spTgt spid="156675">
                                            <p:txEl>
                                              <p:pRg st="2" end="2"/>
                                            </p:txEl>
                                          </p:spTgt>
                                        </p:tgtEl>
                                        <p:attrNameLst>
                                          <p:attrName>ppt_x</p:attrName>
                                        </p:attrNameLst>
                                      </p:cBhvr>
                                      <p:tavLst>
                                        <p:tav tm="0">
                                          <p:val>
                                            <p:strVal val="1+#ppt_w/2"/>
                                          </p:val>
                                        </p:tav>
                                        <p:tav tm="100000">
                                          <p:val>
                                            <p:strVal val="#ppt_x"/>
                                          </p:val>
                                        </p:tav>
                                      </p:tavLst>
                                    </p:anim>
                                    <p:anim calcmode="lin" valueType="num">
                                      <p:cBhvr additive="base">
                                        <p:cTn id="24" dur="1000" fill="hold"/>
                                        <p:tgtEl>
                                          <p:spTgt spid="15667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156675">
                                            <p:txEl>
                                              <p:pRg st="3" end="3"/>
                                            </p:txEl>
                                          </p:spTgt>
                                        </p:tgtEl>
                                        <p:attrNameLst>
                                          <p:attrName>style.visibility</p:attrName>
                                        </p:attrNameLst>
                                      </p:cBhvr>
                                      <p:to>
                                        <p:strVal val="visible"/>
                                      </p:to>
                                    </p:set>
                                    <p:anim calcmode="lin" valueType="num">
                                      <p:cBhvr additive="base">
                                        <p:cTn id="29" dur="1000" fill="hold"/>
                                        <p:tgtEl>
                                          <p:spTgt spid="156675">
                                            <p:txEl>
                                              <p:pRg st="3" end="3"/>
                                            </p:txEl>
                                          </p:spTgt>
                                        </p:tgtEl>
                                        <p:attrNameLst>
                                          <p:attrName>ppt_x</p:attrName>
                                        </p:attrNameLst>
                                      </p:cBhvr>
                                      <p:tavLst>
                                        <p:tav tm="0">
                                          <p:val>
                                            <p:strVal val="1+#ppt_w/2"/>
                                          </p:val>
                                        </p:tav>
                                        <p:tav tm="100000">
                                          <p:val>
                                            <p:strVal val="#ppt_x"/>
                                          </p:val>
                                        </p:tav>
                                      </p:tavLst>
                                    </p:anim>
                                    <p:anim calcmode="lin" valueType="num">
                                      <p:cBhvr additive="base">
                                        <p:cTn id="30" dur="1000" fill="hold"/>
                                        <p:tgtEl>
                                          <p:spTgt spid="156675">
                                            <p:txEl>
                                              <p:pRg st="3" end="3"/>
                                            </p:txEl>
                                          </p:spTgt>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56675">
                                            <p:txEl>
                                              <p:pRg st="4" end="4"/>
                                            </p:txEl>
                                          </p:spTgt>
                                        </p:tgtEl>
                                        <p:attrNameLst>
                                          <p:attrName>style.visibility</p:attrName>
                                        </p:attrNameLst>
                                      </p:cBhvr>
                                      <p:to>
                                        <p:strVal val="visible"/>
                                      </p:to>
                                    </p:set>
                                    <p:anim calcmode="lin" valueType="num">
                                      <p:cBhvr additive="base">
                                        <p:cTn id="33" dur="1000" fill="hold"/>
                                        <p:tgtEl>
                                          <p:spTgt spid="156675">
                                            <p:txEl>
                                              <p:pRg st="4" end="4"/>
                                            </p:txEl>
                                          </p:spTgt>
                                        </p:tgtEl>
                                        <p:attrNameLst>
                                          <p:attrName>ppt_x</p:attrName>
                                        </p:attrNameLst>
                                      </p:cBhvr>
                                      <p:tavLst>
                                        <p:tav tm="0">
                                          <p:val>
                                            <p:strVal val="1+#ppt_w/2"/>
                                          </p:val>
                                        </p:tav>
                                        <p:tav tm="100000">
                                          <p:val>
                                            <p:strVal val="#ppt_x"/>
                                          </p:val>
                                        </p:tav>
                                      </p:tavLst>
                                    </p:anim>
                                    <p:anim calcmode="lin" valueType="num">
                                      <p:cBhvr additive="base">
                                        <p:cTn id="34" dur="1000" fill="hold"/>
                                        <p:tgtEl>
                                          <p:spTgt spid="15667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4" grpId="0"/>
      <p:bldP spid="156675" grpId="0" build="p"/>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1259632" y="555526"/>
            <a:ext cx="8374385" cy="576287"/>
          </a:xfrm>
        </p:spPr>
        <p:txBody>
          <a:bodyPr/>
          <a:lstStyle/>
          <a:p>
            <a:pPr eaLnBrk="1" hangingPunct="1">
              <a:defRPr/>
            </a:pPr>
            <a:r>
              <a:rPr lang="en-CA" sz="3600" dirty="0">
                <a:solidFill>
                  <a:srgbClr val="FFFF00"/>
                </a:solidFill>
                <a:effectLst>
                  <a:outerShdw blurRad="38100" dist="50800" dir="2700000" algn="tl">
                    <a:srgbClr val="000000"/>
                  </a:outerShdw>
                </a:effectLst>
              </a:rPr>
              <a:t>Discussion Questions</a:t>
            </a:r>
          </a:p>
        </p:txBody>
      </p:sp>
      <p:sp>
        <p:nvSpPr>
          <p:cNvPr id="164867" name="Rectangle 3"/>
          <p:cNvSpPr>
            <a:spLocks noGrp="1" noChangeArrowheads="1"/>
          </p:cNvSpPr>
          <p:nvPr>
            <p:ph type="body" idx="1"/>
          </p:nvPr>
        </p:nvSpPr>
        <p:spPr>
          <a:xfrm>
            <a:off x="1259633" y="1131590"/>
            <a:ext cx="6696743" cy="3726656"/>
          </a:xfrm>
        </p:spPr>
        <p:txBody>
          <a:bodyPr/>
          <a:lstStyle/>
          <a:p>
            <a:pPr eaLnBrk="1" hangingPunct="1">
              <a:buFontTx/>
              <a:buNone/>
              <a:defRPr/>
            </a:pPr>
            <a:r>
              <a:rPr lang="en-CA" sz="2700" dirty="0">
                <a:solidFill>
                  <a:srgbClr val="FFFF00"/>
                </a:solidFill>
                <a:effectLst>
                  <a:outerShdw blurRad="38100" dist="63500" dir="2700000" algn="tl">
                    <a:srgbClr val="000000"/>
                  </a:outerShdw>
                </a:effectLst>
              </a:rPr>
              <a:t>Romans 6:6 </a:t>
            </a:r>
            <a:r>
              <a:rPr lang="en-CA" sz="2700" i="1" dirty="0">
                <a:solidFill>
                  <a:schemeClr val="accent1"/>
                </a:solidFill>
                <a:effectLst>
                  <a:outerShdw blurRad="38100" dist="63500" dir="2700000" algn="tl">
                    <a:srgbClr val="000000"/>
                  </a:outerShdw>
                </a:effectLst>
              </a:rPr>
              <a:t>“For we </a:t>
            </a:r>
            <a:r>
              <a:rPr lang="en-CA" sz="2700" i="1" dirty="0">
                <a:solidFill>
                  <a:srgbClr val="FFFF00"/>
                </a:solidFill>
                <a:effectLst>
                  <a:outerShdw blurRad="38100" dist="63500" dir="2700000" algn="tl">
                    <a:srgbClr val="000000"/>
                  </a:outerShdw>
                </a:effectLst>
              </a:rPr>
              <a:t>know</a:t>
            </a:r>
            <a:r>
              <a:rPr lang="en-CA" sz="2700" i="1" dirty="0">
                <a:solidFill>
                  <a:schemeClr val="accent1"/>
                </a:solidFill>
                <a:effectLst>
                  <a:outerShdw blurRad="38100" dist="63500" dir="2700000" algn="tl">
                    <a:srgbClr val="000000"/>
                  </a:outerShdw>
                </a:effectLst>
              </a:rPr>
              <a:t> that our old self was crucified with Him so that the body of sin might be done away with, that we should no longer be slaves to sin…”</a:t>
            </a:r>
          </a:p>
          <a:p>
            <a:pPr eaLnBrk="1" hangingPunct="1">
              <a:defRPr/>
            </a:pPr>
            <a:r>
              <a:rPr lang="en-CA" sz="2700" dirty="0">
                <a:solidFill>
                  <a:srgbClr val="FFFF00"/>
                </a:solidFill>
                <a:effectLst>
                  <a:outerShdw blurRad="38100" dist="63500" dir="2700000" algn="tl">
                    <a:srgbClr val="000000"/>
                  </a:outerShdw>
                </a:effectLst>
              </a:rPr>
              <a:t>What follows </a:t>
            </a:r>
            <a:r>
              <a:rPr lang="en-CA" sz="2700" dirty="0" smtClean="0">
                <a:solidFill>
                  <a:srgbClr val="FFFF00"/>
                </a:solidFill>
                <a:effectLst>
                  <a:outerShdw blurRad="38100" dist="63500" dir="2700000" algn="tl">
                    <a:srgbClr val="000000"/>
                  </a:outerShdw>
                </a:effectLst>
              </a:rPr>
              <a:t>in Romans </a:t>
            </a:r>
            <a:r>
              <a:rPr lang="en-CA" sz="2700" dirty="0">
                <a:solidFill>
                  <a:srgbClr val="FFFF00"/>
                </a:solidFill>
                <a:effectLst>
                  <a:outerShdw blurRad="38100" dist="63500" dir="2700000" algn="tl">
                    <a:srgbClr val="000000"/>
                  </a:outerShdw>
                </a:effectLst>
              </a:rPr>
              <a:t>6:11?</a:t>
            </a:r>
          </a:p>
          <a:p>
            <a:pPr eaLnBrk="1" hangingPunct="1">
              <a:defRPr/>
            </a:pPr>
            <a:r>
              <a:rPr lang="en-CA" sz="2700" dirty="0">
                <a:solidFill>
                  <a:srgbClr val="FFFF00"/>
                </a:solidFill>
                <a:effectLst>
                  <a:outerShdw blurRad="38100" dist="63500" dir="2700000" algn="tl">
                    <a:srgbClr val="000000"/>
                  </a:outerShdw>
                </a:effectLst>
              </a:rPr>
              <a:t>How can we </a:t>
            </a:r>
            <a:r>
              <a:rPr lang="en-CA" sz="2700" dirty="0" smtClean="0">
                <a:solidFill>
                  <a:srgbClr val="FFFF00"/>
                </a:solidFill>
                <a:effectLst>
                  <a:outerShdw blurRad="38100" dist="63500" dir="2700000" algn="tl">
                    <a:srgbClr val="000000"/>
                  </a:outerShdw>
                </a:effectLst>
              </a:rPr>
              <a:t>Know we </a:t>
            </a:r>
            <a:r>
              <a:rPr lang="en-CA" sz="2700" dirty="0">
                <a:solidFill>
                  <a:srgbClr val="FFFF00"/>
                </a:solidFill>
                <a:effectLst>
                  <a:outerShdw blurRad="38100" dist="63500" dir="2700000" algn="tl">
                    <a:srgbClr val="000000"/>
                  </a:outerShdw>
                </a:effectLst>
              </a:rPr>
              <a:t>are dead to sin?</a:t>
            </a:r>
          </a:p>
          <a:p>
            <a:pPr eaLnBrk="1" hangingPunct="1">
              <a:defRPr/>
            </a:pPr>
            <a:r>
              <a:rPr lang="en-CA" sz="2700" dirty="0">
                <a:solidFill>
                  <a:srgbClr val="FFFF00"/>
                </a:solidFill>
                <a:effectLst>
                  <a:outerShdw blurRad="38100" dist="63500" dir="2700000" algn="tl">
                    <a:srgbClr val="000000"/>
                  </a:outerShdw>
                </a:effectLst>
              </a:rPr>
              <a:t>Do you know? </a:t>
            </a:r>
            <a:r>
              <a:rPr lang="en-CA" sz="2700" dirty="0" smtClean="0">
                <a:solidFill>
                  <a:srgbClr val="FFFF00"/>
                </a:solidFill>
                <a:effectLst>
                  <a:outerShdw blurRad="38100" dist="63500" dir="2700000" algn="tl">
                    <a:srgbClr val="000000"/>
                  </a:outerShdw>
                </a:effectLst>
              </a:rPr>
              <a:t>Read </a:t>
            </a:r>
            <a:r>
              <a:rPr lang="en-CA" sz="2700" dirty="0">
                <a:solidFill>
                  <a:srgbClr val="FFFF00"/>
                </a:solidFill>
                <a:effectLst>
                  <a:outerShdw blurRad="38100" dist="63500" dir="2700000" algn="tl">
                    <a:srgbClr val="000000"/>
                  </a:outerShdw>
                </a:effectLst>
              </a:rPr>
              <a:t>1 Peter 3:18</a:t>
            </a:r>
          </a:p>
          <a:p>
            <a:pPr eaLnBrk="1" hangingPunct="1">
              <a:defRPr/>
            </a:pPr>
            <a:endParaRPr lang="en-CA" sz="2700" dirty="0">
              <a:solidFill>
                <a:srgbClr val="FFFF00"/>
              </a:solidFill>
              <a:effectLst>
                <a:outerShdw blurRad="38100" dist="63500" dir="2700000" algn="tl">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48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grpId="0" nodeType="clickEffect">
                                  <p:stCondLst>
                                    <p:cond delay="0"/>
                                  </p:stCondLst>
                                  <p:childTnLst>
                                    <p:set>
                                      <p:cBhvr>
                                        <p:cTn id="10" dur="1" fill="hold">
                                          <p:stCondLst>
                                            <p:cond delay="0"/>
                                          </p:stCondLst>
                                        </p:cTn>
                                        <p:tgtEl>
                                          <p:spTgt spid="164867">
                                            <p:txEl>
                                              <p:pRg st="0" end="0"/>
                                            </p:txEl>
                                          </p:spTgt>
                                        </p:tgtEl>
                                        <p:attrNameLst>
                                          <p:attrName>style.visibility</p:attrName>
                                        </p:attrNameLst>
                                      </p:cBhvr>
                                      <p:to>
                                        <p:strVal val="visible"/>
                                      </p:to>
                                    </p:set>
                                    <p:anim calcmode="lin" valueType="num">
                                      <p:cBhvr>
                                        <p:cTn id="11" dur="1000" fill="hold"/>
                                        <p:tgtEl>
                                          <p:spTgt spid="164867">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164867">
                                            <p:txEl>
                                              <p:pRg st="0" end="0"/>
                                            </p:txEl>
                                          </p:spTgt>
                                        </p:tgtEl>
                                        <p:attrNameLst>
                                          <p:attrName>ppt_h</p:attrName>
                                        </p:attrNameLst>
                                      </p:cBhvr>
                                      <p:tavLst>
                                        <p:tav tm="0">
                                          <p:val>
                                            <p:fltVal val="0"/>
                                          </p:val>
                                        </p:tav>
                                        <p:tav tm="100000">
                                          <p:val>
                                            <p:strVal val="#ppt_h"/>
                                          </p:val>
                                        </p:tav>
                                      </p:tavLst>
                                    </p:anim>
                                    <p:animEffect transition="in" filter="fade">
                                      <p:cBhvr>
                                        <p:cTn id="13" dur="1000"/>
                                        <p:tgtEl>
                                          <p:spTgt spid="164867">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164867">
                                            <p:txEl>
                                              <p:pRg st="1" end="1"/>
                                            </p:txEl>
                                          </p:spTgt>
                                        </p:tgtEl>
                                        <p:attrNameLst>
                                          <p:attrName>style.visibility</p:attrName>
                                        </p:attrNameLst>
                                      </p:cBhvr>
                                      <p:to>
                                        <p:strVal val="visible"/>
                                      </p:to>
                                    </p:set>
                                    <p:anim calcmode="lin" valueType="num">
                                      <p:cBhvr>
                                        <p:cTn id="18" dur="1000" fill="hold"/>
                                        <p:tgtEl>
                                          <p:spTgt spid="164867">
                                            <p:txEl>
                                              <p:pRg st="1" end="1"/>
                                            </p:txEl>
                                          </p:spTgt>
                                        </p:tgtEl>
                                        <p:attrNameLst>
                                          <p:attrName>ppt_w</p:attrName>
                                        </p:attrNameLst>
                                      </p:cBhvr>
                                      <p:tavLst>
                                        <p:tav tm="0">
                                          <p:val>
                                            <p:fltVal val="0"/>
                                          </p:val>
                                        </p:tav>
                                        <p:tav tm="100000">
                                          <p:val>
                                            <p:strVal val="#ppt_w"/>
                                          </p:val>
                                        </p:tav>
                                      </p:tavLst>
                                    </p:anim>
                                    <p:anim calcmode="lin" valueType="num">
                                      <p:cBhvr>
                                        <p:cTn id="19" dur="1000" fill="hold"/>
                                        <p:tgtEl>
                                          <p:spTgt spid="164867">
                                            <p:txEl>
                                              <p:pRg st="1" end="1"/>
                                            </p:txEl>
                                          </p:spTgt>
                                        </p:tgtEl>
                                        <p:attrNameLst>
                                          <p:attrName>ppt_h</p:attrName>
                                        </p:attrNameLst>
                                      </p:cBhvr>
                                      <p:tavLst>
                                        <p:tav tm="0">
                                          <p:val>
                                            <p:fltVal val="0"/>
                                          </p:val>
                                        </p:tav>
                                        <p:tav tm="100000">
                                          <p:val>
                                            <p:strVal val="#ppt_h"/>
                                          </p:val>
                                        </p:tav>
                                      </p:tavLst>
                                    </p:anim>
                                    <p:animEffect transition="in" filter="fade">
                                      <p:cBhvr>
                                        <p:cTn id="20" dur="1000"/>
                                        <p:tgtEl>
                                          <p:spTgt spid="164867">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164867">
                                            <p:txEl>
                                              <p:pRg st="2" end="2"/>
                                            </p:txEl>
                                          </p:spTgt>
                                        </p:tgtEl>
                                        <p:attrNameLst>
                                          <p:attrName>style.visibility</p:attrName>
                                        </p:attrNameLst>
                                      </p:cBhvr>
                                      <p:to>
                                        <p:strVal val="visible"/>
                                      </p:to>
                                    </p:set>
                                    <p:anim calcmode="lin" valueType="num">
                                      <p:cBhvr>
                                        <p:cTn id="25" dur="1000" fill="hold"/>
                                        <p:tgtEl>
                                          <p:spTgt spid="164867">
                                            <p:txEl>
                                              <p:pRg st="2" end="2"/>
                                            </p:txEl>
                                          </p:spTgt>
                                        </p:tgtEl>
                                        <p:attrNameLst>
                                          <p:attrName>ppt_w</p:attrName>
                                        </p:attrNameLst>
                                      </p:cBhvr>
                                      <p:tavLst>
                                        <p:tav tm="0">
                                          <p:val>
                                            <p:fltVal val="0"/>
                                          </p:val>
                                        </p:tav>
                                        <p:tav tm="100000">
                                          <p:val>
                                            <p:strVal val="#ppt_w"/>
                                          </p:val>
                                        </p:tav>
                                      </p:tavLst>
                                    </p:anim>
                                    <p:anim calcmode="lin" valueType="num">
                                      <p:cBhvr>
                                        <p:cTn id="26" dur="1000" fill="hold"/>
                                        <p:tgtEl>
                                          <p:spTgt spid="164867">
                                            <p:txEl>
                                              <p:pRg st="2" end="2"/>
                                            </p:txEl>
                                          </p:spTgt>
                                        </p:tgtEl>
                                        <p:attrNameLst>
                                          <p:attrName>ppt_h</p:attrName>
                                        </p:attrNameLst>
                                      </p:cBhvr>
                                      <p:tavLst>
                                        <p:tav tm="0">
                                          <p:val>
                                            <p:fltVal val="0"/>
                                          </p:val>
                                        </p:tav>
                                        <p:tav tm="100000">
                                          <p:val>
                                            <p:strVal val="#ppt_h"/>
                                          </p:val>
                                        </p:tav>
                                      </p:tavLst>
                                    </p:anim>
                                    <p:animEffect transition="in" filter="fade">
                                      <p:cBhvr>
                                        <p:cTn id="27" dur="1000"/>
                                        <p:tgtEl>
                                          <p:spTgt spid="164867">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164867">
                                            <p:txEl>
                                              <p:pRg st="3" end="3"/>
                                            </p:txEl>
                                          </p:spTgt>
                                        </p:tgtEl>
                                        <p:attrNameLst>
                                          <p:attrName>style.visibility</p:attrName>
                                        </p:attrNameLst>
                                      </p:cBhvr>
                                      <p:to>
                                        <p:strVal val="visible"/>
                                      </p:to>
                                    </p:set>
                                    <p:anim calcmode="lin" valueType="num">
                                      <p:cBhvr>
                                        <p:cTn id="32" dur="1000" fill="hold"/>
                                        <p:tgtEl>
                                          <p:spTgt spid="164867">
                                            <p:txEl>
                                              <p:pRg st="3" end="3"/>
                                            </p:txEl>
                                          </p:spTgt>
                                        </p:tgtEl>
                                        <p:attrNameLst>
                                          <p:attrName>ppt_w</p:attrName>
                                        </p:attrNameLst>
                                      </p:cBhvr>
                                      <p:tavLst>
                                        <p:tav tm="0">
                                          <p:val>
                                            <p:fltVal val="0"/>
                                          </p:val>
                                        </p:tav>
                                        <p:tav tm="100000">
                                          <p:val>
                                            <p:strVal val="#ppt_w"/>
                                          </p:val>
                                        </p:tav>
                                      </p:tavLst>
                                    </p:anim>
                                    <p:anim calcmode="lin" valueType="num">
                                      <p:cBhvr>
                                        <p:cTn id="33" dur="1000" fill="hold"/>
                                        <p:tgtEl>
                                          <p:spTgt spid="164867">
                                            <p:txEl>
                                              <p:pRg st="3" end="3"/>
                                            </p:txEl>
                                          </p:spTgt>
                                        </p:tgtEl>
                                        <p:attrNameLst>
                                          <p:attrName>ppt_h</p:attrName>
                                        </p:attrNameLst>
                                      </p:cBhvr>
                                      <p:tavLst>
                                        <p:tav tm="0">
                                          <p:val>
                                            <p:fltVal val="0"/>
                                          </p:val>
                                        </p:tav>
                                        <p:tav tm="100000">
                                          <p:val>
                                            <p:strVal val="#ppt_h"/>
                                          </p:val>
                                        </p:tav>
                                      </p:tavLst>
                                    </p:anim>
                                    <p:animEffect transition="in" filter="fade">
                                      <p:cBhvr>
                                        <p:cTn id="34" dur="1000"/>
                                        <p:tgtEl>
                                          <p:spTgt spid="1648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6" grpId="0"/>
      <p:bldP spid="164867" grpId="0" build="p"/>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1187624" y="483518"/>
            <a:ext cx="8229600" cy="558062"/>
          </a:xfrm>
        </p:spPr>
        <p:txBody>
          <a:bodyPr/>
          <a:lstStyle/>
          <a:p>
            <a:pPr eaLnBrk="1" hangingPunct="1">
              <a:defRPr/>
            </a:pPr>
            <a:r>
              <a:rPr lang="en-CA" sz="3600" dirty="0">
                <a:solidFill>
                  <a:srgbClr val="FFFF00"/>
                </a:solidFill>
                <a:effectLst>
                  <a:outerShdw blurRad="38100" dist="50800" dir="2700000" algn="tl">
                    <a:srgbClr val="000000"/>
                  </a:outerShdw>
                </a:effectLst>
              </a:rPr>
              <a:t>Discussion Questions</a:t>
            </a:r>
          </a:p>
        </p:txBody>
      </p:sp>
      <p:sp>
        <p:nvSpPr>
          <p:cNvPr id="165891" name="Rectangle 3"/>
          <p:cNvSpPr>
            <a:spLocks noGrp="1" noChangeArrowheads="1"/>
          </p:cNvSpPr>
          <p:nvPr>
            <p:ph type="body" idx="1"/>
          </p:nvPr>
        </p:nvSpPr>
        <p:spPr>
          <a:xfrm>
            <a:off x="1187624" y="1059582"/>
            <a:ext cx="6768752" cy="4245769"/>
          </a:xfrm>
        </p:spPr>
        <p:txBody>
          <a:bodyPr/>
          <a:lstStyle/>
          <a:p>
            <a:pPr eaLnBrk="1" hangingPunct="1">
              <a:defRPr/>
            </a:pPr>
            <a:r>
              <a:rPr lang="en-CA" sz="2400" dirty="0">
                <a:effectLst>
                  <a:outerShdw blurRad="38100" dist="63500" dir="2700000" algn="tl">
                    <a:srgbClr val="000000"/>
                  </a:outerShdw>
                </a:effectLst>
              </a:rPr>
              <a:t>How did God deal with our sins?</a:t>
            </a:r>
          </a:p>
          <a:p>
            <a:pPr eaLnBrk="1" hangingPunct="1">
              <a:buFontTx/>
              <a:buNone/>
              <a:defRPr/>
            </a:pPr>
            <a:r>
              <a:rPr lang="en-CA" sz="2400" dirty="0">
                <a:effectLst>
                  <a:outerShdw blurRad="38100" dist="63500" dir="2700000" algn="tl">
                    <a:srgbClr val="000000"/>
                  </a:outerShdw>
                </a:effectLst>
              </a:rPr>
              <a:t>	- Christ shed His blood for them.</a:t>
            </a:r>
          </a:p>
          <a:p>
            <a:pPr eaLnBrk="1" hangingPunct="1">
              <a:defRPr/>
            </a:pPr>
            <a:r>
              <a:rPr lang="en-CA" sz="2400" dirty="0">
                <a:effectLst>
                  <a:outerShdw blurRad="38100" dist="63500" dir="2700000" algn="tl">
                    <a:srgbClr val="000000"/>
                  </a:outerShdw>
                </a:effectLst>
              </a:rPr>
              <a:t>How does God deal with our sin nature within us? - He removes us the sinner! </a:t>
            </a:r>
          </a:p>
          <a:p>
            <a:pPr eaLnBrk="1" hangingPunct="1">
              <a:defRPr/>
            </a:pPr>
            <a:r>
              <a:rPr lang="en-CA" sz="2400" dirty="0">
                <a:effectLst>
                  <a:outerShdw blurRad="38100" dist="63500" dir="2700000" algn="tl">
                    <a:srgbClr val="000000"/>
                  </a:outerShdw>
                </a:effectLst>
              </a:rPr>
              <a:t>We can consider our crucifixion with Christ as fact because it was accomplished in the past. It is history!</a:t>
            </a:r>
          </a:p>
          <a:p>
            <a:pPr eaLnBrk="1" hangingPunct="1">
              <a:defRPr/>
            </a:pPr>
            <a:r>
              <a:rPr lang="en-CA" sz="2400" dirty="0">
                <a:effectLst>
                  <a:outerShdw blurRad="38100" dist="63500" dir="2700000" algn="tl">
                    <a:srgbClr val="000000"/>
                  </a:outerShdw>
                </a:effectLst>
              </a:rPr>
              <a:t>God must reveal to you that it has been done before you can accept it by faith.</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589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grpId="0" nodeType="clickEffect">
                                  <p:stCondLst>
                                    <p:cond delay="0"/>
                                  </p:stCondLst>
                                  <p:childTnLst>
                                    <p:set>
                                      <p:cBhvr>
                                        <p:cTn id="10" dur="1" fill="hold">
                                          <p:stCondLst>
                                            <p:cond delay="0"/>
                                          </p:stCondLst>
                                        </p:cTn>
                                        <p:tgtEl>
                                          <p:spTgt spid="165891">
                                            <p:txEl>
                                              <p:pRg st="0" end="0"/>
                                            </p:txEl>
                                          </p:spTgt>
                                        </p:tgtEl>
                                        <p:attrNameLst>
                                          <p:attrName>style.visibility</p:attrName>
                                        </p:attrNameLst>
                                      </p:cBhvr>
                                      <p:to>
                                        <p:strVal val="visible"/>
                                      </p:to>
                                    </p:set>
                                    <p:anim calcmode="lin" valueType="num">
                                      <p:cBhvr>
                                        <p:cTn id="11" dur="1000" fill="hold"/>
                                        <p:tgtEl>
                                          <p:spTgt spid="165891">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165891">
                                            <p:txEl>
                                              <p:pRg st="0" end="0"/>
                                            </p:txEl>
                                          </p:spTgt>
                                        </p:tgtEl>
                                        <p:attrNameLst>
                                          <p:attrName>ppt_h</p:attrName>
                                        </p:attrNameLst>
                                      </p:cBhvr>
                                      <p:tavLst>
                                        <p:tav tm="0">
                                          <p:val>
                                            <p:fltVal val="0"/>
                                          </p:val>
                                        </p:tav>
                                        <p:tav tm="100000">
                                          <p:val>
                                            <p:strVal val="#ppt_h"/>
                                          </p:val>
                                        </p:tav>
                                      </p:tavLst>
                                    </p:anim>
                                    <p:animEffect transition="in" filter="fade">
                                      <p:cBhvr>
                                        <p:cTn id="13" dur="1000"/>
                                        <p:tgtEl>
                                          <p:spTgt spid="165891">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165891">
                                            <p:txEl>
                                              <p:pRg st="1" end="1"/>
                                            </p:txEl>
                                          </p:spTgt>
                                        </p:tgtEl>
                                        <p:attrNameLst>
                                          <p:attrName>style.visibility</p:attrName>
                                        </p:attrNameLst>
                                      </p:cBhvr>
                                      <p:to>
                                        <p:strVal val="visible"/>
                                      </p:to>
                                    </p:set>
                                    <p:anim calcmode="lin" valueType="num">
                                      <p:cBhvr>
                                        <p:cTn id="18" dur="1000" fill="hold"/>
                                        <p:tgtEl>
                                          <p:spTgt spid="165891">
                                            <p:txEl>
                                              <p:pRg st="1" end="1"/>
                                            </p:txEl>
                                          </p:spTgt>
                                        </p:tgtEl>
                                        <p:attrNameLst>
                                          <p:attrName>ppt_w</p:attrName>
                                        </p:attrNameLst>
                                      </p:cBhvr>
                                      <p:tavLst>
                                        <p:tav tm="0">
                                          <p:val>
                                            <p:fltVal val="0"/>
                                          </p:val>
                                        </p:tav>
                                        <p:tav tm="100000">
                                          <p:val>
                                            <p:strVal val="#ppt_w"/>
                                          </p:val>
                                        </p:tav>
                                      </p:tavLst>
                                    </p:anim>
                                    <p:anim calcmode="lin" valueType="num">
                                      <p:cBhvr>
                                        <p:cTn id="19" dur="1000" fill="hold"/>
                                        <p:tgtEl>
                                          <p:spTgt spid="165891">
                                            <p:txEl>
                                              <p:pRg st="1" end="1"/>
                                            </p:txEl>
                                          </p:spTgt>
                                        </p:tgtEl>
                                        <p:attrNameLst>
                                          <p:attrName>ppt_h</p:attrName>
                                        </p:attrNameLst>
                                      </p:cBhvr>
                                      <p:tavLst>
                                        <p:tav tm="0">
                                          <p:val>
                                            <p:fltVal val="0"/>
                                          </p:val>
                                        </p:tav>
                                        <p:tav tm="100000">
                                          <p:val>
                                            <p:strVal val="#ppt_h"/>
                                          </p:val>
                                        </p:tav>
                                      </p:tavLst>
                                    </p:anim>
                                    <p:animEffect transition="in" filter="fade">
                                      <p:cBhvr>
                                        <p:cTn id="20" dur="1000"/>
                                        <p:tgtEl>
                                          <p:spTgt spid="165891">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165891">
                                            <p:txEl>
                                              <p:pRg st="2" end="2"/>
                                            </p:txEl>
                                          </p:spTgt>
                                        </p:tgtEl>
                                        <p:attrNameLst>
                                          <p:attrName>style.visibility</p:attrName>
                                        </p:attrNameLst>
                                      </p:cBhvr>
                                      <p:to>
                                        <p:strVal val="visible"/>
                                      </p:to>
                                    </p:set>
                                    <p:anim calcmode="lin" valueType="num">
                                      <p:cBhvr>
                                        <p:cTn id="25" dur="1000" fill="hold"/>
                                        <p:tgtEl>
                                          <p:spTgt spid="165891">
                                            <p:txEl>
                                              <p:pRg st="2" end="2"/>
                                            </p:txEl>
                                          </p:spTgt>
                                        </p:tgtEl>
                                        <p:attrNameLst>
                                          <p:attrName>ppt_w</p:attrName>
                                        </p:attrNameLst>
                                      </p:cBhvr>
                                      <p:tavLst>
                                        <p:tav tm="0">
                                          <p:val>
                                            <p:fltVal val="0"/>
                                          </p:val>
                                        </p:tav>
                                        <p:tav tm="100000">
                                          <p:val>
                                            <p:strVal val="#ppt_w"/>
                                          </p:val>
                                        </p:tav>
                                      </p:tavLst>
                                    </p:anim>
                                    <p:anim calcmode="lin" valueType="num">
                                      <p:cBhvr>
                                        <p:cTn id="26" dur="1000" fill="hold"/>
                                        <p:tgtEl>
                                          <p:spTgt spid="165891">
                                            <p:txEl>
                                              <p:pRg st="2" end="2"/>
                                            </p:txEl>
                                          </p:spTgt>
                                        </p:tgtEl>
                                        <p:attrNameLst>
                                          <p:attrName>ppt_h</p:attrName>
                                        </p:attrNameLst>
                                      </p:cBhvr>
                                      <p:tavLst>
                                        <p:tav tm="0">
                                          <p:val>
                                            <p:fltVal val="0"/>
                                          </p:val>
                                        </p:tav>
                                        <p:tav tm="100000">
                                          <p:val>
                                            <p:strVal val="#ppt_h"/>
                                          </p:val>
                                        </p:tav>
                                      </p:tavLst>
                                    </p:anim>
                                    <p:animEffect transition="in" filter="fade">
                                      <p:cBhvr>
                                        <p:cTn id="27" dur="1000"/>
                                        <p:tgtEl>
                                          <p:spTgt spid="165891">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165891">
                                            <p:txEl>
                                              <p:pRg st="3" end="3"/>
                                            </p:txEl>
                                          </p:spTgt>
                                        </p:tgtEl>
                                        <p:attrNameLst>
                                          <p:attrName>style.visibility</p:attrName>
                                        </p:attrNameLst>
                                      </p:cBhvr>
                                      <p:to>
                                        <p:strVal val="visible"/>
                                      </p:to>
                                    </p:set>
                                    <p:anim calcmode="lin" valueType="num">
                                      <p:cBhvr>
                                        <p:cTn id="32" dur="1000" fill="hold"/>
                                        <p:tgtEl>
                                          <p:spTgt spid="165891">
                                            <p:txEl>
                                              <p:pRg st="3" end="3"/>
                                            </p:txEl>
                                          </p:spTgt>
                                        </p:tgtEl>
                                        <p:attrNameLst>
                                          <p:attrName>ppt_w</p:attrName>
                                        </p:attrNameLst>
                                      </p:cBhvr>
                                      <p:tavLst>
                                        <p:tav tm="0">
                                          <p:val>
                                            <p:fltVal val="0"/>
                                          </p:val>
                                        </p:tav>
                                        <p:tav tm="100000">
                                          <p:val>
                                            <p:strVal val="#ppt_w"/>
                                          </p:val>
                                        </p:tav>
                                      </p:tavLst>
                                    </p:anim>
                                    <p:anim calcmode="lin" valueType="num">
                                      <p:cBhvr>
                                        <p:cTn id="33" dur="1000" fill="hold"/>
                                        <p:tgtEl>
                                          <p:spTgt spid="165891">
                                            <p:txEl>
                                              <p:pRg st="3" end="3"/>
                                            </p:txEl>
                                          </p:spTgt>
                                        </p:tgtEl>
                                        <p:attrNameLst>
                                          <p:attrName>ppt_h</p:attrName>
                                        </p:attrNameLst>
                                      </p:cBhvr>
                                      <p:tavLst>
                                        <p:tav tm="0">
                                          <p:val>
                                            <p:fltVal val="0"/>
                                          </p:val>
                                        </p:tav>
                                        <p:tav tm="100000">
                                          <p:val>
                                            <p:strVal val="#ppt_h"/>
                                          </p:val>
                                        </p:tav>
                                      </p:tavLst>
                                    </p:anim>
                                    <p:animEffect transition="in" filter="fade">
                                      <p:cBhvr>
                                        <p:cTn id="34" dur="1000"/>
                                        <p:tgtEl>
                                          <p:spTgt spid="165891">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0" fill="hold" grpId="0" nodeType="clickEffect">
                                  <p:stCondLst>
                                    <p:cond delay="0"/>
                                  </p:stCondLst>
                                  <p:childTnLst>
                                    <p:set>
                                      <p:cBhvr>
                                        <p:cTn id="38" dur="1" fill="hold">
                                          <p:stCondLst>
                                            <p:cond delay="0"/>
                                          </p:stCondLst>
                                        </p:cTn>
                                        <p:tgtEl>
                                          <p:spTgt spid="165891">
                                            <p:txEl>
                                              <p:pRg st="4" end="4"/>
                                            </p:txEl>
                                          </p:spTgt>
                                        </p:tgtEl>
                                        <p:attrNameLst>
                                          <p:attrName>style.visibility</p:attrName>
                                        </p:attrNameLst>
                                      </p:cBhvr>
                                      <p:to>
                                        <p:strVal val="visible"/>
                                      </p:to>
                                    </p:set>
                                    <p:anim calcmode="lin" valueType="num">
                                      <p:cBhvr>
                                        <p:cTn id="39" dur="1000" fill="hold"/>
                                        <p:tgtEl>
                                          <p:spTgt spid="165891">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165891">
                                            <p:txEl>
                                              <p:pRg st="4" end="4"/>
                                            </p:txEl>
                                          </p:spTgt>
                                        </p:tgtEl>
                                        <p:attrNameLst>
                                          <p:attrName>ppt_h</p:attrName>
                                        </p:attrNameLst>
                                      </p:cBhvr>
                                      <p:tavLst>
                                        <p:tav tm="0">
                                          <p:val>
                                            <p:fltVal val="0"/>
                                          </p:val>
                                        </p:tav>
                                        <p:tav tm="100000">
                                          <p:val>
                                            <p:strVal val="#ppt_h"/>
                                          </p:val>
                                        </p:tav>
                                      </p:tavLst>
                                    </p:anim>
                                    <p:animEffect transition="in" filter="fade">
                                      <p:cBhvr>
                                        <p:cTn id="41" dur="1000"/>
                                        <p:tgtEl>
                                          <p:spTgt spid="1658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0" grpId="0"/>
      <p:bldP spid="165891" grpId="0" build="p"/>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9" name="Rectangle 3"/>
          <p:cNvSpPr>
            <a:spLocks noGrp="1" noChangeArrowheads="1"/>
          </p:cNvSpPr>
          <p:nvPr>
            <p:ph type="body" idx="1"/>
          </p:nvPr>
        </p:nvSpPr>
        <p:spPr>
          <a:xfrm>
            <a:off x="827584" y="607219"/>
            <a:ext cx="7128792" cy="4536281"/>
          </a:xfrm>
        </p:spPr>
        <p:txBody>
          <a:bodyPr/>
          <a:lstStyle/>
          <a:p>
            <a:pPr eaLnBrk="1" hangingPunct="1">
              <a:lnSpc>
                <a:spcPct val="90000"/>
              </a:lnSpc>
              <a:buFontTx/>
              <a:buNone/>
              <a:defRPr/>
            </a:pPr>
            <a:r>
              <a:rPr lang="en-CA" sz="2700" dirty="0" smtClean="0">
                <a:solidFill>
                  <a:srgbClr val="FFFF00"/>
                </a:solidFill>
                <a:effectLst>
                  <a:outerShdw blurRad="38100" dist="63500" dir="2700000" algn="tl">
                    <a:srgbClr val="000000"/>
                  </a:outerShdw>
                </a:effectLst>
              </a:rPr>
              <a:t>	Example</a:t>
            </a:r>
            <a:r>
              <a:rPr lang="en-CA" sz="2700" dirty="0">
                <a:solidFill>
                  <a:srgbClr val="FFFF00"/>
                </a:solidFill>
                <a:effectLst>
                  <a:outerShdw blurRad="38100" dist="63500" dir="2700000" algn="tl">
                    <a:srgbClr val="000000"/>
                  </a:outerShdw>
                </a:effectLst>
              </a:rPr>
              <a:t>:</a:t>
            </a:r>
          </a:p>
          <a:p>
            <a:pPr eaLnBrk="1" hangingPunct="1">
              <a:lnSpc>
                <a:spcPct val="90000"/>
              </a:lnSpc>
              <a:buFontTx/>
              <a:buNone/>
              <a:defRPr/>
            </a:pPr>
            <a:r>
              <a:rPr lang="en-CA" sz="2700" dirty="0">
                <a:solidFill>
                  <a:srgbClr val="FFFF00"/>
                </a:solidFill>
                <a:effectLst>
                  <a:outerShdw blurRad="38100" dist="63500" dir="2700000" algn="tl">
                    <a:srgbClr val="000000"/>
                  </a:outerShdw>
                </a:effectLst>
              </a:rPr>
              <a:t>	</a:t>
            </a:r>
            <a:r>
              <a:rPr lang="en-CA" sz="2700" dirty="0">
                <a:effectLst>
                  <a:outerShdw blurRad="38100" dist="63500" dir="2700000" algn="tl">
                    <a:srgbClr val="000000"/>
                  </a:outerShdw>
                </a:effectLst>
              </a:rPr>
              <a:t>A Sunday school teacher asked a student to define faith. He said, </a:t>
            </a:r>
            <a:r>
              <a:rPr lang="en-CA" sz="2700" i="1" dirty="0">
                <a:effectLst>
                  <a:outerShdw blurRad="38100" dist="63500" dir="2700000" algn="tl">
                    <a:srgbClr val="000000"/>
                  </a:outerShdw>
                </a:effectLst>
              </a:rPr>
              <a:t>“faith is believing something is true even when it is not true”.</a:t>
            </a:r>
          </a:p>
          <a:p>
            <a:pPr eaLnBrk="1" hangingPunct="1">
              <a:lnSpc>
                <a:spcPct val="90000"/>
              </a:lnSpc>
              <a:buFontTx/>
              <a:buNone/>
              <a:defRPr/>
            </a:pPr>
            <a:r>
              <a:rPr lang="en-CA" sz="2700" dirty="0">
                <a:effectLst>
                  <a:outerShdw blurRad="38100" dist="63500" dir="2700000" algn="tl">
                    <a:srgbClr val="000000"/>
                  </a:outerShdw>
                </a:effectLst>
              </a:rPr>
              <a:t>   </a:t>
            </a:r>
            <a:r>
              <a:rPr lang="en-CA" sz="2700" dirty="0" smtClean="0">
                <a:solidFill>
                  <a:srgbClr val="FFFF00"/>
                </a:solidFill>
                <a:effectLst>
                  <a:outerShdw blurRad="38100" dist="63500" dir="2700000" algn="tl">
                    <a:srgbClr val="000000"/>
                  </a:outerShdw>
                </a:effectLst>
              </a:rPr>
              <a:t>No</a:t>
            </a:r>
            <a:r>
              <a:rPr lang="en-CA" sz="2700" dirty="0">
                <a:solidFill>
                  <a:srgbClr val="FFFF00"/>
                </a:solidFill>
                <a:effectLst>
                  <a:outerShdw blurRad="38100" dist="63500" dir="2700000" algn="tl">
                    <a:srgbClr val="000000"/>
                  </a:outerShdw>
                </a:effectLst>
              </a:rPr>
              <a:t>!</a:t>
            </a:r>
            <a:r>
              <a:rPr lang="en-CA" sz="2700" dirty="0">
                <a:effectLst>
                  <a:outerShdw blurRad="38100" dist="63500" dir="2700000" algn="tl">
                    <a:srgbClr val="000000"/>
                  </a:outerShdw>
                </a:effectLst>
              </a:rPr>
              <a:t> Faith is believing something is true because it is true! We can “reckon” (consider as fact) that we are crucified with Christ because it is a fact of history. Considering it as fact does not make it so – no, we consider it to be so because it is so!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30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305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305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59" grpId="0" uiExpand="1" build="p"/>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body" idx="1"/>
          </p:nvPr>
        </p:nvSpPr>
        <p:spPr>
          <a:xfrm>
            <a:off x="1115616" y="607219"/>
            <a:ext cx="7056783" cy="4124771"/>
          </a:xfrm>
        </p:spPr>
        <p:txBody>
          <a:bodyPr/>
          <a:lstStyle/>
          <a:p>
            <a:pPr eaLnBrk="1" hangingPunct="1">
              <a:buFontTx/>
              <a:buNone/>
              <a:defRPr/>
            </a:pPr>
            <a:r>
              <a:rPr lang="en-CA" sz="2400" dirty="0">
                <a:solidFill>
                  <a:srgbClr val="FFFF00"/>
                </a:solidFill>
                <a:effectLst>
                  <a:outerShdw blurRad="38100" dist="63500" dir="2700000" algn="tl">
                    <a:srgbClr val="000000"/>
                  </a:outerShdw>
                </a:effectLst>
              </a:rPr>
              <a:t>Applying these truths in our daily reality</a:t>
            </a:r>
          </a:p>
          <a:p>
            <a:pPr eaLnBrk="1" hangingPunct="1">
              <a:defRPr/>
            </a:pPr>
            <a:r>
              <a:rPr lang="en-CA" sz="2300" dirty="0">
                <a:effectLst>
                  <a:outerShdw blurRad="38100" dist="63500" dir="2700000" algn="tl">
                    <a:srgbClr val="000000"/>
                  </a:outerShdw>
                </a:effectLst>
              </a:rPr>
              <a:t>What if I fall to old desires and sin? </a:t>
            </a:r>
          </a:p>
          <a:p>
            <a:pPr eaLnBrk="1" hangingPunct="1">
              <a:defRPr/>
            </a:pPr>
            <a:r>
              <a:rPr lang="en-CA" sz="2300" dirty="0">
                <a:effectLst>
                  <a:outerShdw blurRad="38100" dist="63500" dir="2700000" algn="tl">
                    <a:srgbClr val="000000"/>
                  </a:outerShdw>
                </a:effectLst>
              </a:rPr>
              <a:t>Does that change the fact of my crucifixion in the past with Christ?</a:t>
            </a:r>
          </a:p>
          <a:p>
            <a:pPr eaLnBrk="1" hangingPunct="1">
              <a:defRPr/>
            </a:pPr>
            <a:r>
              <a:rPr lang="en-CA" sz="2300" dirty="0">
                <a:effectLst>
                  <a:outerShdw blurRad="38100" dist="63500" dir="2700000" algn="tl">
                    <a:srgbClr val="000000"/>
                  </a:outerShdw>
                </a:effectLst>
              </a:rPr>
              <a:t>Satan’s main objective is to get us to doubt what God has said. </a:t>
            </a:r>
          </a:p>
          <a:p>
            <a:pPr eaLnBrk="1" hangingPunct="1">
              <a:defRPr/>
            </a:pPr>
            <a:r>
              <a:rPr lang="en-CA" sz="2300" dirty="0">
                <a:effectLst>
                  <a:outerShdw blurRad="38100" dist="63500" dir="2700000" algn="tl">
                    <a:srgbClr val="000000"/>
                  </a:outerShdw>
                </a:effectLst>
              </a:rPr>
              <a:t>We often believe what seems to be true – by our natural senses, instead of what God has said to be true.</a:t>
            </a:r>
          </a:p>
          <a:p>
            <a:pPr eaLnBrk="1" hangingPunct="1">
              <a:defRPr/>
            </a:pPr>
            <a:r>
              <a:rPr lang="en-CA" sz="2300" dirty="0">
                <a:effectLst>
                  <a:outerShdw blurRad="38100" dist="63500" dir="2700000" algn="tl">
                    <a:srgbClr val="000000"/>
                  </a:outerShdw>
                </a:effectLst>
              </a:rPr>
              <a:t>Trust God and ignore your feelings.</a:t>
            </a:r>
            <a:r>
              <a:rPr lang="en-CA" sz="2300" dirty="0">
                <a:solidFill>
                  <a:srgbClr val="FFFF00"/>
                </a:solidFill>
                <a:effectLst>
                  <a:outerShdw blurRad="38100" dist="63500" dir="2700000" algn="tl">
                    <a:srgbClr val="000000"/>
                  </a:outerShdw>
                </a:effectLst>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510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510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510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510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510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510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06" grpId="0" uiExpand="1" build="p"/>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body" idx="1"/>
          </p:nvPr>
        </p:nvSpPr>
        <p:spPr>
          <a:xfrm>
            <a:off x="899592" y="607219"/>
            <a:ext cx="7128792" cy="4052763"/>
          </a:xfrm>
        </p:spPr>
        <p:txBody>
          <a:bodyPr/>
          <a:lstStyle/>
          <a:p>
            <a:pPr eaLnBrk="1" hangingPunct="1">
              <a:buFontTx/>
              <a:buNone/>
              <a:defRPr/>
            </a:pPr>
            <a:r>
              <a:rPr lang="en-CA" sz="2300" dirty="0">
                <a:solidFill>
                  <a:srgbClr val="FFFF00"/>
                </a:solidFill>
                <a:effectLst>
                  <a:outerShdw blurRad="38100" dist="63500" dir="2700000" algn="tl">
                    <a:srgbClr val="000000"/>
                  </a:outerShdw>
                </a:effectLst>
              </a:rPr>
              <a:t>	Paul said in Romans 6:11, </a:t>
            </a:r>
            <a:r>
              <a:rPr lang="en-CA" sz="2300" i="1" dirty="0">
                <a:solidFill>
                  <a:schemeClr val="accent1"/>
                </a:solidFill>
                <a:effectLst>
                  <a:outerShdw blurRad="38100" dist="63500" dir="2700000" algn="tl">
                    <a:srgbClr val="000000"/>
                  </a:outerShdw>
                </a:effectLst>
              </a:rPr>
              <a:t>“count yourselves dead to sin, but alive to God in Christ Jesus.”</a:t>
            </a:r>
            <a:r>
              <a:rPr lang="en-CA" sz="2300" dirty="0">
                <a:solidFill>
                  <a:srgbClr val="FFFF00"/>
                </a:solidFill>
                <a:effectLst>
                  <a:outerShdw blurRad="38100" dist="63500" dir="2700000" algn="tl">
                    <a:srgbClr val="000000"/>
                  </a:outerShdw>
                </a:effectLst>
              </a:rPr>
              <a:t>  </a:t>
            </a:r>
            <a:r>
              <a:rPr lang="en-CA" sz="2300" dirty="0">
                <a:effectLst>
                  <a:outerShdw blurRad="38100" dist="63500" dir="2700000" algn="tl">
                    <a:srgbClr val="000000"/>
                  </a:outerShdw>
                </a:effectLst>
              </a:rPr>
              <a:t>How is it possible?  </a:t>
            </a:r>
            <a:r>
              <a:rPr lang="en-CA" sz="2300" dirty="0">
                <a:solidFill>
                  <a:srgbClr val="FFFF00"/>
                </a:solidFill>
                <a:effectLst>
                  <a:outerShdw blurRad="38100" dist="63500" dir="2700000" algn="tl">
                    <a:srgbClr val="000000"/>
                  </a:outerShdw>
                </a:effectLst>
              </a:rPr>
              <a:t>In Christ Jesus!</a:t>
            </a:r>
            <a:r>
              <a:rPr lang="en-CA" sz="2300" dirty="0">
                <a:effectLst>
                  <a:outerShdw blurRad="38100" dist="63500" dir="2700000" algn="tl">
                    <a:srgbClr val="000000"/>
                  </a:outerShdw>
                </a:effectLst>
              </a:rPr>
              <a:t>  It does not depend on you to make it so.  It is only because you are in Christ Jesus.</a:t>
            </a:r>
          </a:p>
          <a:p>
            <a:pPr eaLnBrk="1" hangingPunct="1">
              <a:buFontTx/>
              <a:buNone/>
              <a:defRPr/>
            </a:pPr>
            <a:r>
              <a:rPr lang="en-CA" sz="2300" dirty="0">
                <a:effectLst>
                  <a:outerShdw blurRad="38100" dist="63500" dir="2700000" algn="tl">
                    <a:srgbClr val="000000"/>
                  </a:outerShdw>
                </a:effectLst>
              </a:rPr>
              <a:t>	Is Jesus dead to sin? </a:t>
            </a:r>
            <a:r>
              <a:rPr lang="en-CA" sz="2300" dirty="0" smtClean="0">
                <a:effectLst>
                  <a:outerShdw blurRad="38100" dist="63500" dir="2700000" algn="tl">
                    <a:srgbClr val="000000"/>
                  </a:outerShdw>
                </a:effectLst>
              </a:rPr>
              <a:t>Where </a:t>
            </a:r>
            <a:r>
              <a:rPr lang="en-CA" sz="2300" dirty="0">
                <a:effectLst>
                  <a:outerShdw blurRad="38100" dist="63500" dir="2700000" algn="tl">
                    <a:srgbClr val="000000"/>
                  </a:outerShdw>
                </a:effectLst>
              </a:rPr>
              <a:t>are you?</a:t>
            </a:r>
          </a:p>
          <a:p>
            <a:pPr eaLnBrk="1" hangingPunct="1">
              <a:buFontTx/>
              <a:buNone/>
              <a:defRPr/>
            </a:pPr>
            <a:r>
              <a:rPr lang="en-CA" sz="2300" dirty="0">
                <a:effectLst>
                  <a:outerShdw blurRad="38100" dist="63500" dir="2700000" algn="tl">
                    <a:srgbClr val="000000"/>
                  </a:outerShdw>
                </a:effectLst>
              </a:rPr>
              <a:t>	Do not look to your actions or behaviour. Your faith should not be in you at all but in Christ.</a:t>
            </a:r>
          </a:p>
          <a:p>
            <a:pPr eaLnBrk="1" hangingPunct="1">
              <a:buFontTx/>
              <a:buNone/>
              <a:defRPr/>
            </a:pPr>
            <a:r>
              <a:rPr lang="en-CA" sz="2300" dirty="0">
                <a:solidFill>
                  <a:srgbClr val="FFFF00"/>
                </a:solidFill>
                <a:effectLst>
                  <a:outerShdw blurRad="38100" dist="63500" dir="2700000" algn="tl">
                    <a:srgbClr val="000000"/>
                  </a:outerShdw>
                </a:effectLst>
              </a:rPr>
              <a:t>	</a:t>
            </a:r>
            <a:r>
              <a:rPr lang="en-CA" sz="2300" dirty="0">
                <a:solidFill>
                  <a:srgbClr val="FF0000"/>
                </a:solidFill>
                <a:effectLst>
                  <a:outerShdw blurRad="38100" dist="63500" dir="2700000" algn="tl">
                    <a:srgbClr val="000000"/>
                  </a:outerShdw>
                </a:effectLst>
              </a:rPr>
              <a:t>It is always and only true in Christ! </a:t>
            </a:r>
          </a:p>
          <a:p>
            <a:pPr eaLnBrk="1" hangingPunct="1">
              <a:buFontTx/>
              <a:buNone/>
              <a:defRPr/>
            </a:pPr>
            <a:r>
              <a:rPr lang="en-CA" sz="2300" dirty="0">
                <a:solidFill>
                  <a:srgbClr val="FF0000"/>
                </a:solidFill>
                <a:effectLst>
                  <a:outerShdw blurRad="38100" dist="63500" dir="2700000" algn="tl">
                    <a:srgbClr val="000000"/>
                  </a:outerShdw>
                </a:effectLst>
              </a:rPr>
              <a:t>	And you are in Christ!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613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613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613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613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613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0" grpId="0" uiExpand="1" build="p"/>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1731" name="Group 3"/>
          <p:cNvGrpSpPr>
            <a:grpSpLocks/>
          </p:cNvGrpSpPr>
          <p:nvPr/>
        </p:nvGrpSpPr>
        <p:grpSpPr bwMode="auto">
          <a:xfrm>
            <a:off x="6588224" y="771550"/>
            <a:ext cx="1223963" cy="1674019"/>
            <a:chOff x="3379" y="1570"/>
            <a:chExt cx="499" cy="817"/>
          </a:xfrm>
        </p:grpSpPr>
        <p:sp>
          <p:nvSpPr>
            <p:cNvPr id="413700" name="Rectangle 4"/>
            <p:cNvSpPr>
              <a:spLocks noChangeArrowheads="1"/>
            </p:cNvSpPr>
            <p:nvPr/>
          </p:nvSpPr>
          <p:spPr bwMode="auto">
            <a:xfrm>
              <a:off x="3560" y="1570"/>
              <a:ext cx="136" cy="817"/>
            </a:xfrm>
            <a:prstGeom prst="rect">
              <a:avLst/>
            </a:prstGeom>
            <a:solidFill>
              <a:srgbClr val="00001C"/>
            </a:solidFill>
            <a:ln w="9525">
              <a:noFill/>
              <a:miter lim="800000"/>
              <a:headEnd/>
              <a:tailEnd/>
            </a:ln>
          </p:spPr>
          <p:txBody>
            <a:bodyPr wrap="none" anchor="ctr"/>
            <a:lstStyle/>
            <a:p>
              <a:endParaRPr lang="en-US" dirty="0">
                <a:effectLst/>
              </a:endParaRPr>
            </a:p>
          </p:txBody>
        </p:sp>
        <p:sp>
          <p:nvSpPr>
            <p:cNvPr id="413701" name="Rectangle 5"/>
            <p:cNvSpPr>
              <a:spLocks noChangeArrowheads="1"/>
            </p:cNvSpPr>
            <p:nvPr/>
          </p:nvSpPr>
          <p:spPr bwMode="auto">
            <a:xfrm>
              <a:off x="3379" y="1797"/>
              <a:ext cx="499" cy="136"/>
            </a:xfrm>
            <a:prstGeom prst="rect">
              <a:avLst/>
            </a:prstGeom>
            <a:solidFill>
              <a:srgbClr val="00001C"/>
            </a:solidFill>
            <a:ln w="9525">
              <a:noFill/>
              <a:miter lim="800000"/>
              <a:headEnd/>
              <a:tailEnd/>
            </a:ln>
          </p:spPr>
          <p:txBody>
            <a:bodyPr wrap="none" anchor="ctr"/>
            <a:lstStyle/>
            <a:p>
              <a:endParaRPr lang="en-US" dirty="0">
                <a:effectLst/>
              </a:endParaRPr>
            </a:p>
          </p:txBody>
        </p:sp>
      </p:grpSp>
      <p:sp>
        <p:nvSpPr>
          <p:cNvPr id="201730" name="Rectangle 2"/>
          <p:cNvSpPr>
            <a:spLocks noGrp="1" noChangeArrowheads="1"/>
          </p:cNvSpPr>
          <p:nvPr>
            <p:ph type="body" idx="1"/>
          </p:nvPr>
        </p:nvSpPr>
        <p:spPr>
          <a:xfrm>
            <a:off x="1043608" y="498871"/>
            <a:ext cx="8229600" cy="4644629"/>
          </a:xfrm>
        </p:spPr>
        <p:txBody>
          <a:bodyPr/>
          <a:lstStyle/>
          <a:p>
            <a:pPr eaLnBrk="1" hangingPunct="1">
              <a:lnSpc>
                <a:spcPct val="80000"/>
              </a:lnSpc>
              <a:buFontTx/>
              <a:buNone/>
              <a:defRPr/>
            </a:pPr>
            <a:r>
              <a:rPr lang="en-GB" sz="2000" dirty="0">
                <a:effectLst>
                  <a:outerShdw blurRad="38100" dist="50800" dir="2700000" algn="tl">
                    <a:srgbClr val="000000"/>
                  </a:outerShdw>
                </a:effectLst>
              </a:rPr>
              <a:t>Read Romans 6:3-11. </a:t>
            </a:r>
          </a:p>
          <a:p>
            <a:pPr eaLnBrk="1" hangingPunct="1">
              <a:lnSpc>
                <a:spcPct val="80000"/>
              </a:lnSpc>
              <a:buFontTx/>
              <a:buNone/>
              <a:defRPr/>
            </a:pPr>
            <a:r>
              <a:rPr lang="en-GB" sz="1800" dirty="0">
                <a:solidFill>
                  <a:srgbClr val="CCFFFF"/>
                </a:solidFill>
                <a:effectLst>
                  <a:outerShdw blurRad="38100" dist="50800" dir="2700000" algn="tl">
                    <a:srgbClr val="000000"/>
                  </a:outerShdw>
                </a:effectLst>
              </a:rPr>
              <a:t>To be baptised means to be totally identified with Christ</a:t>
            </a:r>
            <a:r>
              <a:rPr lang="en-GB" sz="2000" dirty="0">
                <a:solidFill>
                  <a:srgbClr val="CCFFFF"/>
                </a:solidFill>
                <a:effectLst>
                  <a:outerShdw blurRad="38100" dist="50800" dir="2700000" algn="tl">
                    <a:srgbClr val="000000"/>
                  </a:outerShdw>
                </a:effectLst>
              </a:rPr>
              <a:t>.</a:t>
            </a:r>
          </a:p>
          <a:p>
            <a:pPr eaLnBrk="1" hangingPunct="1">
              <a:lnSpc>
                <a:spcPct val="80000"/>
              </a:lnSpc>
              <a:defRPr/>
            </a:pPr>
            <a:r>
              <a:rPr lang="en-GB" sz="1900" dirty="0" smtClean="0">
                <a:solidFill>
                  <a:srgbClr val="FFFF00"/>
                </a:solidFill>
                <a:effectLst>
                  <a:outerShdw blurRad="38100" dist="50800" dir="2700000" algn="tl">
                    <a:srgbClr val="000000"/>
                  </a:outerShdw>
                </a:effectLst>
              </a:rPr>
              <a:t>(</a:t>
            </a:r>
            <a:r>
              <a:rPr lang="en-GB" sz="1900" dirty="0">
                <a:solidFill>
                  <a:srgbClr val="FFFF00"/>
                </a:solidFill>
                <a:effectLst>
                  <a:outerShdw blurRad="38100" dist="50800" dir="2700000" algn="tl">
                    <a:srgbClr val="000000"/>
                  </a:outerShdw>
                </a:effectLst>
              </a:rPr>
              <a:t>v.3) When Christ died</a:t>
            </a:r>
            <a:r>
              <a:rPr lang="en-GB" sz="1900" dirty="0">
                <a:effectLst>
                  <a:outerShdw blurRad="38100" dist="50800" dir="2700000" algn="tl">
                    <a:srgbClr val="000000"/>
                  </a:outerShdw>
                </a:effectLst>
              </a:rPr>
              <a:t> </a:t>
            </a:r>
          </a:p>
          <a:p>
            <a:pPr eaLnBrk="1" hangingPunct="1">
              <a:lnSpc>
                <a:spcPct val="80000"/>
              </a:lnSpc>
              <a:buFontTx/>
              <a:buNone/>
              <a:defRPr/>
            </a:pPr>
            <a:r>
              <a:rPr lang="en-GB" sz="1900" i="1" dirty="0">
                <a:solidFill>
                  <a:srgbClr val="FF0066"/>
                </a:solidFill>
                <a:effectLst>
                  <a:outerShdw blurRad="38100" dist="50800" dir="2700000" algn="tl">
                    <a:srgbClr val="000000"/>
                  </a:outerShdw>
                </a:effectLst>
              </a:rPr>
              <a:t>		</a:t>
            </a:r>
            <a:r>
              <a:rPr lang="en-GB" sz="1900" i="1" dirty="0" smtClean="0">
                <a:solidFill>
                  <a:srgbClr val="FF0066"/>
                </a:solidFill>
                <a:effectLst>
                  <a:outerShdw blurRad="38100" dist="50800" dir="2700000" algn="tl">
                    <a:srgbClr val="000000"/>
                  </a:outerShdw>
                </a:effectLst>
              </a:rPr>
              <a:t>I </a:t>
            </a:r>
            <a:r>
              <a:rPr lang="en-GB" sz="1900" i="1" dirty="0">
                <a:solidFill>
                  <a:srgbClr val="FF0066"/>
                </a:solidFill>
                <a:effectLst>
                  <a:outerShdw blurRad="38100" dist="50800" dir="2700000" algn="tl">
                    <a:srgbClr val="000000"/>
                  </a:outerShdw>
                </a:effectLst>
              </a:rPr>
              <a:t>died with Him</a:t>
            </a:r>
          </a:p>
          <a:p>
            <a:pPr eaLnBrk="1" hangingPunct="1">
              <a:lnSpc>
                <a:spcPct val="80000"/>
              </a:lnSpc>
              <a:defRPr/>
            </a:pPr>
            <a:r>
              <a:rPr lang="en-GB" sz="1900" dirty="0" smtClean="0">
                <a:solidFill>
                  <a:srgbClr val="FFFF00"/>
                </a:solidFill>
                <a:effectLst>
                  <a:outerShdw blurRad="38100" dist="50800" dir="2700000" algn="tl">
                    <a:srgbClr val="000000"/>
                  </a:outerShdw>
                </a:effectLst>
              </a:rPr>
              <a:t>(</a:t>
            </a:r>
            <a:r>
              <a:rPr lang="en-GB" sz="1900" dirty="0">
                <a:solidFill>
                  <a:srgbClr val="FFFF00"/>
                </a:solidFill>
                <a:effectLst>
                  <a:outerShdw blurRad="38100" dist="50800" dir="2700000" algn="tl">
                    <a:srgbClr val="000000"/>
                  </a:outerShdw>
                </a:effectLst>
              </a:rPr>
              <a:t>v.4) When Christ was buried,</a:t>
            </a:r>
            <a:r>
              <a:rPr lang="en-GB" sz="1900" dirty="0">
                <a:effectLst>
                  <a:outerShdw blurRad="38100" dist="50800" dir="2700000" algn="tl">
                    <a:srgbClr val="000000"/>
                  </a:outerShdw>
                </a:effectLst>
              </a:rPr>
              <a:t> </a:t>
            </a:r>
          </a:p>
          <a:p>
            <a:pPr eaLnBrk="1" hangingPunct="1">
              <a:lnSpc>
                <a:spcPct val="80000"/>
              </a:lnSpc>
              <a:buFontTx/>
              <a:buNone/>
              <a:defRPr/>
            </a:pPr>
            <a:r>
              <a:rPr lang="en-GB" sz="1900" dirty="0">
                <a:effectLst>
                  <a:outerShdw blurRad="38100" dist="50800" dir="2700000" algn="tl">
                    <a:srgbClr val="000000"/>
                  </a:outerShdw>
                </a:effectLst>
              </a:rPr>
              <a:t>		</a:t>
            </a:r>
            <a:r>
              <a:rPr lang="en-GB" sz="1900" i="1" dirty="0" smtClean="0">
                <a:solidFill>
                  <a:srgbClr val="FF0066"/>
                </a:solidFill>
                <a:effectLst>
                  <a:outerShdw blurRad="38100" dist="50800" dir="2700000" algn="tl">
                    <a:srgbClr val="000000"/>
                  </a:outerShdw>
                </a:effectLst>
              </a:rPr>
              <a:t>I </a:t>
            </a:r>
            <a:r>
              <a:rPr lang="en-GB" sz="1900" i="1" dirty="0">
                <a:solidFill>
                  <a:srgbClr val="FF0066"/>
                </a:solidFill>
                <a:effectLst>
                  <a:outerShdw blurRad="38100" dist="50800" dir="2700000" algn="tl">
                    <a:srgbClr val="000000"/>
                  </a:outerShdw>
                </a:effectLst>
              </a:rPr>
              <a:t>was</a:t>
            </a:r>
            <a:r>
              <a:rPr lang="en-GB" sz="1900" dirty="0">
                <a:effectLst>
                  <a:outerShdw blurRad="38100" dist="50800" dir="2700000" algn="tl">
                    <a:srgbClr val="000000"/>
                  </a:outerShdw>
                </a:effectLst>
              </a:rPr>
              <a:t> </a:t>
            </a:r>
            <a:r>
              <a:rPr lang="en-GB" sz="1900" i="1" dirty="0">
                <a:solidFill>
                  <a:srgbClr val="FF0066"/>
                </a:solidFill>
                <a:effectLst>
                  <a:outerShdw blurRad="38100" dist="50800" dir="2700000" algn="tl">
                    <a:srgbClr val="000000"/>
                  </a:outerShdw>
                </a:effectLst>
              </a:rPr>
              <a:t>buried with Him</a:t>
            </a:r>
          </a:p>
          <a:p>
            <a:pPr eaLnBrk="1" hangingPunct="1">
              <a:lnSpc>
                <a:spcPct val="80000"/>
              </a:lnSpc>
              <a:defRPr/>
            </a:pPr>
            <a:r>
              <a:rPr lang="en-GB" sz="1900" dirty="0" smtClean="0">
                <a:solidFill>
                  <a:srgbClr val="FFFF00"/>
                </a:solidFill>
                <a:effectLst>
                  <a:outerShdw blurRad="38100" dist="50800" dir="2700000" algn="tl">
                    <a:srgbClr val="000000"/>
                  </a:outerShdw>
                </a:effectLst>
              </a:rPr>
              <a:t>(</a:t>
            </a:r>
            <a:r>
              <a:rPr lang="en-GB" sz="1900" dirty="0">
                <a:solidFill>
                  <a:srgbClr val="FFFF00"/>
                </a:solidFill>
                <a:effectLst>
                  <a:outerShdw blurRad="38100" dist="50800" dir="2700000" algn="tl">
                    <a:srgbClr val="000000"/>
                  </a:outerShdw>
                </a:effectLst>
              </a:rPr>
              <a:t>v.4,5) When Christ was raised to new life in the resurrection</a:t>
            </a:r>
          </a:p>
          <a:p>
            <a:pPr eaLnBrk="1" hangingPunct="1">
              <a:lnSpc>
                <a:spcPct val="80000"/>
              </a:lnSpc>
              <a:buFontTx/>
              <a:buNone/>
              <a:defRPr/>
            </a:pPr>
            <a:r>
              <a:rPr lang="en-GB" sz="1900" dirty="0">
                <a:effectLst>
                  <a:outerShdw blurRad="38100" dist="50800" dir="2700000" algn="tl">
                    <a:srgbClr val="000000"/>
                  </a:outerShdw>
                </a:effectLst>
              </a:rPr>
              <a:t>		</a:t>
            </a:r>
            <a:r>
              <a:rPr lang="en-GB" sz="1900" i="1" dirty="0" smtClean="0">
                <a:solidFill>
                  <a:srgbClr val="FF0066"/>
                </a:solidFill>
                <a:effectLst>
                  <a:outerShdw blurRad="38100" dist="50800" dir="2700000" algn="tl">
                    <a:srgbClr val="000000"/>
                  </a:outerShdw>
                </a:effectLst>
              </a:rPr>
              <a:t>I </a:t>
            </a:r>
            <a:r>
              <a:rPr lang="en-GB" sz="1900" i="1" dirty="0">
                <a:solidFill>
                  <a:srgbClr val="FF0066"/>
                </a:solidFill>
                <a:effectLst>
                  <a:outerShdw blurRad="38100" dist="50800" dir="2700000" algn="tl">
                    <a:srgbClr val="000000"/>
                  </a:outerShdw>
                </a:effectLst>
              </a:rPr>
              <a:t>too was raised to walk in newness of Life</a:t>
            </a:r>
          </a:p>
          <a:p>
            <a:pPr eaLnBrk="1" hangingPunct="1">
              <a:lnSpc>
                <a:spcPct val="80000"/>
              </a:lnSpc>
              <a:defRPr/>
            </a:pPr>
            <a:r>
              <a:rPr lang="en-GB" sz="1900" dirty="0" smtClean="0">
                <a:solidFill>
                  <a:srgbClr val="FFFF00"/>
                </a:solidFill>
                <a:effectLst>
                  <a:outerShdw blurRad="38100" dist="50800" dir="2700000" algn="tl">
                    <a:srgbClr val="000000"/>
                  </a:outerShdw>
                </a:effectLst>
              </a:rPr>
              <a:t>(</a:t>
            </a:r>
            <a:r>
              <a:rPr lang="en-GB" sz="1900" dirty="0">
                <a:solidFill>
                  <a:srgbClr val="FFFF00"/>
                </a:solidFill>
                <a:effectLst>
                  <a:outerShdw blurRad="38100" dist="50800" dir="2700000" algn="tl">
                    <a:srgbClr val="000000"/>
                  </a:outerShdw>
                </a:effectLst>
              </a:rPr>
              <a:t>v.6) Knowing that my Old Self was crucified with Christ,</a:t>
            </a:r>
          </a:p>
          <a:p>
            <a:pPr eaLnBrk="1" hangingPunct="1">
              <a:lnSpc>
                <a:spcPct val="80000"/>
              </a:lnSpc>
              <a:buFontTx/>
              <a:buNone/>
              <a:defRPr/>
            </a:pPr>
            <a:r>
              <a:rPr lang="en-GB" sz="1900" dirty="0">
                <a:effectLst>
                  <a:outerShdw blurRad="38100" dist="50800" dir="2700000" algn="tl">
                    <a:srgbClr val="000000"/>
                  </a:outerShdw>
                </a:effectLst>
              </a:rPr>
              <a:t>		</a:t>
            </a:r>
            <a:r>
              <a:rPr lang="en-GB" sz="1900" i="1" dirty="0" smtClean="0">
                <a:solidFill>
                  <a:srgbClr val="FF0066"/>
                </a:solidFill>
                <a:effectLst>
                  <a:outerShdw blurRad="38100" dist="50800" dir="2700000" algn="tl">
                    <a:srgbClr val="000000"/>
                  </a:outerShdw>
                </a:effectLst>
              </a:rPr>
              <a:t>I </a:t>
            </a:r>
            <a:r>
              <a:rPr lang="en-GB" sz="1900" i="1" dirty="0">
                <a:solidFill>
                  <a:srgbClr val="FF0066"/>
                </a:solidFill>
                <a:effectLst>
                  <a:outerShdw blurRad="38100" dist="50800" dir="2700000" algn="tl">
                    <a:srgbClr val="000000"/>
                  </a:outerShdw>
                </a:effectLst>
              </a:rPr>
              <a:t>am no longer a slave to sin </a:t>
            </a:r>
          </a:p>
          <a:p>
            <a:pPr eaLnBrk="1" hangingPunct="1">
              <a:lnSpc>
                <a:spcPct val="80000"/>
              </a:lnSpc>
              <a:defRPr/>
            </a:pPr>
            <a:r>
              <a:rPr lang="en-GB" sz="1900" dirty="0" smtClean="0">
                <a:solidFill>
                  <a:srgbClr val="FFFF00"/>
                </a:solidFill>
                <a:effectLst>
                  <a:outerShdw blurRad="38100" dist="50800" dir="2700000" algn="tl">
                    <a:srgbClr val="000000"/>
                  </a:outerShdw>
                </a:effectLst>
              </a:rPr>
              <a:t>(</a:t>
            </a:r>
            <a:r>
              <a:rPr lang="en-GB" sz="1900" dirty="0">
                <a:solidFill>
                  <a:srgbClr val="FFFF00"/>
                </a:solidFill>
                <a:effectLst>
                  <a:outerShdw blurRad="38100" dist="50800" dir="2700000" algn="tl">
                    <a:srgbClr val="000000"/>
                  </a:outerShdw>
                </a:effectLst>
              </a:rPr>
              <a:t>v.7)</a:t>
            </a:r>
            <a:r>
              <a:rPr lang="en-GB" sz="1900" dirty="0">
                <a:effectLst>
                  <a:outerShdw blurRad="38100" dist="50800" dir="2700000" algn="tl">
                    <a:srgbClr val="000000"/>
                  </a:outerShdw>
                </a:effectLst>
              </a:rPr>
              <a:t> </a:t>
            </a:r>
            <a:r>
              <a:rPr lang="en-GB" sz="1900" dirty="0">
                <a:solidFill>
                  <a:srgbClr val="FFFF00"/>
                </a:solidFill>
                <a:effectLst>
                  <a:outerShdw blurRad="38100" dist="50800" dir="2700000" algn="tl">
                    <a:srgbClr val="000000"/>
                  </a:outerShdw>
                </a:effectLst>
              </a:rPr>
              <a:t>Because I died,</a:t>
            </a:r>
          </a:p>
          <a:p>
            <a:pPr eaLnBrk="1" hangingPunct="1">
              <a:lnSpc>
                <a:spcPct val="80000"/>
              </a:lnSpc>
              <a:buFontTx/>
              <a:buNone/>
              <a:defRPr/>
            </a:pPr>
            <a:r>
              <a:rPr lang="en-GB" sz="1900" dirty="0">
                <a:solidFill>
                  <a:srgbClr val="FFFF00"/>
                </a:solidFill>
                <a:effectLst>
                  <a:outerShdw blurRad="38100" dist="50800" dir="2700000" algn="tl">
                    <a:srgbClr val="000000"/>
                  </a:outerShdw>
                </a:effectLst>
              </a:rPr>
              <a:t>		</a:t>
            </a:r>
            <a:r>
              <a:rPr lang="en-GB" sz="1900" i="1" dirty="0" smtClean="0">
                <a:solidFill>
                  <a:srgbClr val="FF0066"/>
                </a:solidFill>
                <a:effectLst>
                  <a:outerShdw blurRad="38100" dist="50800" dir="2700000" algn="tl">
                    <a:srgbClr val="000000"/>
                  </a:outerShdw>
                </a:effectLst>
              </a:rPr>
              <a:t>I </a:t>
            </a:r>
            <a:r>
              <a:rPr lang="en-GB" sz="1900" i="1" dirty="0">
                <a:solidFill>
                  <a:srgbClr val="FF0066"/>
                </a:solidFill>
                <a:effectLst>
                  <a:outerShdw blurRad="38100" dist="50800" dir="2700000" algn="tl">
                    <a:srgbClr val="000000"/>
                  </a:outerShdw>
                </a:effectLst>
              </a:rPr>
              <a:t>am now free from </a:t>
            </a:r>
            <a:r>
              <a:rPr lang="en-GB" sz="1900" i="1" dirty="0" smtClean="0">
                <a:solidFill>
                  <a:srgbClr val="FF0066"/>
                </a:solidFill>
                <a:effectLst>
                  <a:outerShdw blurRad="38100" dist="50800" dir="2700000" algn="tl">
                    <a:srgbClr val="000000"/>
                  </a:outerShdw>
                </a:effectLst>
              </a:rPr>
              <a:t>sin</a:t>
            </a:r>
          </a:p>
          <a:p>
            <a:pPr eaLnBrk="1" hangingPunct="1">
              <a:lnSpc>
                <a:spcPct val="80000"/>
              </a:lnSpc>
              <a:defRPr/>
            </a:pPr>
            <a:r>
              <a:rPr lang="en-GB" sz="1900" dirty="0" smtClean="0">
                <a:solidFill>
                  <a:srgbClr val="FFFF00"/>
                </a:solidFill>
                <a:effectLst>
                  <a:outerShdw blurRad="38100" dist="50800" dir="2700000" algn="tl">
                    <a:srgbClr val="000000"/>
                  </a:outerShdw>
                </a:effectLst>
              </a:rPr>
              <a:t>(</a:t>
            </a:r>
            <a:r>
              <a:rPr lang="en-GB" sz="1900" dirty="0">
                <a:solidFill>
                  <a:srgbClr val="FFFF00"/>
                </a:solidFill>
                <a:effectLst>
                  <a:outerShdw blurRad="38100" dist="50800" dir="2700000" algn="tl">
                    <a:srgbClr val="000000"/>
                  </a:outerShdw>
                </a:effectLst>
              </a:rPr>
              <a:t>v.11) I must now consider as fact that</a:t>
            </a:r>
          </a:p>
          <a:p>
            <a:pPr eaLnBrk="1" hangingPunct="1">
              <a:lnSpc>
                <a:spcPct val="80000"/>
              </a:lnSpc>
              <a:buFontTx/>
              <a:buNone/>
              <a:defRPr/>
            </a:pPr>
            <a:r>
              <a:rPr lang="en-GB" sz="1900" dirty="0">
                <a:effectLst>
                  <a:outerShdw blurRad="38100" dist="50800" dir="2700000" algn="tl">
                    <a:srgbClr val="000000"/>
                  </a:outerShdw>
                </a:effectLst>
              </a:rPr>
              <a:t>		</a:t>
            </a:r>
            <a:r>
              <a:rPr lang="en-GB" sz="1900" i="1" dirty="0" smtClean="0">
                <a:solidFill>
                  <a:srgbClr val="FF0066"/>
                </a:solidFill>
                <a:effectLst>
                  <a:outerShdw blurRad="38100" dist="50800" dir="2700000" algn="tl">
                    <a:srgbClr val="000000"/>
                  </a:outerShdw>
                </a:effectLst>
              </a:rPr>
              <a:t>I </a:t>
            </a:r>
            <a:r>
              <a:rPr lang="en-GB" sz="1900" i="1" dirty="0">
                <a:solidFill>
                  <a:srgbClr val="FF0066"/>
                </a:solidFill>
                <a:effectLst>
                  <a:outerShdw blurRad="38100" dist="50800" dir="2700000" algn="tl">
                    <a:srgbClr val="000000"/>
                  </a:outerShdw>
                </a:effectLst>
              </a:rPr>
              <a:t>am dead to sin but alive to God in Christ Jesus</a:t>
            </a:r>
            <a:endParaRPr lang="en-US" sz="1900" dirty="0">
              <a:effectLst>
                <a:outerShdw blurRad="38100" dist="50800" dir="2700000" algn="tl">
                  <a:srgbClr val="000000"/>
                </a:outerShdw>
              </a:effectLst>
            </a:endParaRPr>
          </a:p>
        </p:txBody>
      </p:sp>
      <p:sp>
        <p:nvSpPr>
          <p:cNvPr id="201734" name="Text Box 6"/>
          <p:cNvSpPr txBox="1">
            <a:spLocks noChangeArrowheads="1"/>
          </p:cNvSpPr>
          <p:nvPr/>
        </p:nvSpPr>
        <p:spPr bwMode="auto">
          <a:xfrm>
            <a:off x="5148064" y="1131590"/>
            <a:ext cx="2592288" cy="1015663"/>
          </a:xfrm>
          <a:prstGeom prst="rect">
            <a:avLst/>
          </a:prstGeom>
          <a:noFill/>
          <a:ln w="9525">
            <a:noFill/>
            <a:miter lim="800000"/>
            <a:headEnd/>
            <a:tailEnd/>
          </a:ln>
          <a:effectLst>
            <a:outerShdw dist="35921" dir="2700000" algn="ctr" rotWithShape="0">
              <a:srgbClr val="0C0002"/>
            </a:outerShdw>
          </a:effectLst>
        </p:spPr>
        <p:txBody>
          <a:bodyPr wrap="square">
            <a:spAutoFit/>
          </a:bodyPr>
          <a:lstStyle/>
          <a:p>
            <a:pPr algn="ctr">
              <a:spcBef>
                <a:spcPct val="50000"/>
              </a:spcBef>
              <a:defRPr/>
            </a:pPr>
            <a:r>
              <a:rPr lang="en-CA" sz="2000" dirty="0">
                <a:effectLst>
                  <a:outerShdw blurRad="50800" dist="12700" dir="5400000" algn="ctr" rotWithShape="0">
                    <a:srgbClr val="000000"/>
                  </a:outerShdw>
                </a:effectLst>
              </a:rPr>
              <a:t>It all happened when I died with Christ on the Cross!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0173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3" presetClass="entr" presetSubtype="16" fill="hold" nodeType="clickEffect">
                                  <p:stCondLst>
                                    <p:cond delay="0"/>
                                  </p:stCondLst>
                                  <p:childTnLst>
                                    <p:set>
                                      <p:cBhvr>
                                        <p:cTn id="10" dur="1" fill="hold">
                                          <p:stCondLst>
                                            <p:cond delay="0"/>
                                          </p:stCondLst>
                                        </p:cTn>
                                        <p:tgtEl>
                                          <p:spTgt spid="201730">
                                            <p:txEl>
                                              <p:pRg st="1" end="1"/>
                                            </p:txEl>
                                          </p:spTgt>
                                        </p:tgtEl>
                                        <p:attrNameLst>
                                          <p:attrName>style.visibility</p:attrName>
                                        </p:attrNameLst>
                                      </p:cBhvr>
                                      <p:to>
                                        <p:strVal val="visible"/>
                                      </p:to>
                                    </p:set>
                                    <p:anim calcmode="lin" valueType="num">
                                      <p:cBhvr>
                                        <p:cTn id="11" dur="2000" fill="hold"/>
                                        <p:tgtEl>
                                          <p:spTgt spid="201730">
                                            <p:txEl>
                                              <p:pRg st="1" end="1"/>
                                            </p:txEl>
                                          </p:spTgt>
                                        </p:tgtEl>
                                        <p:attrNameLst>
                                          <p:attrName>ppt_w</p:attrName>
                                        </p:attrNameLst>
                                      </p:cBhvr>
                                      <p:tavLst>
                                        <p:tav tm="0">
                                          <p:val>
                                            <p:fltVal val="0"/>
                                          </p:val>
                                        </p:tav>
                                        <p:tav tm="100000">
                                          <p:val>
                                            <p:strVal val="#ppt_w"/>
                                          </p:val>
                                        </p:tav>
                                      </p:tavLst>
                                    </p:anim>
                                    <p:anim calcmode="lin" valueType="num">
                                      <p:cBhvr>
                                        <p:cTn id="12" dur="2000" fill="hold"/>
                                        <p:tgtEl>
                                          <p:spTgt spid="201730">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nodeType="clickEffect">
                                  <p:stCondLst>
                                    <p:cond delay="0"/>
                                  </p:stCondLst>
                                  <p:childTnLst>
                                    <p:set>
                                      <p:cBhvr>
                                        <p:cTn id="16" dur="1" fill="hold">
                                          <p:stCondLst>
                                            <p:cond delay="0"/>
                                          </p:stCondLst>
                                        </p:cTn>
                                        <p:tgtEl>
                                          <p:spTgt spid="201731"/>
                                        </p:tgtEl>
                                        <p:attrNameLst>
                                          <p:attrName>style.visibility</p:attrName>
                                        </p:attrNameLst>
                                      </p:cBhvr>
                                      <p:to>
                                        <p:strVal val="visible"/>
                                      </p:to>
                                    </p:set>
                                    <p:anim calcmode="lin" valueType="num">
                                      <p:cBhvr>
                                        <p:cTn id="17" dur="500" fill="hold"/>
                                        <p:tgtEl>
                                          <p:spTgt spid="201731"/>
                                        </p:tgtEl>
                                        <p:attrNameLst>
                                          <p:attrName>ppt_w</p:attrName>
                                        </p:attrNameLst>
                                      </p:cBhvr>
                                      <p:tavLst>
                                        <p:tav tm="0">
                                          <p:val>
                                            <p:fltVal val="0"/>
                                          </p:val>
                                        </p:tav>
                                        <p:tav tm="100000">
                                          <p:val>
                                            <p:strVal val="#ppt_w"/>
                                          </p:val>
                                        </p:tav>
                                      </p:tavLst>
                                    </p:anim>
                                    <p:anim calcmode="lin" valueType="num">
                                      <p:cBhvr>
                                        <p:cTn id="18" dur="500" fill="hold"/>
                                        <p:tgtEl>
                                          <p:spTgt spid="201731"/>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iterate type="lt">
                                    <p:tmAbs val="0"/>
                                  </p:iterate>
                                  <p:childTnLst>
                                    <p:set>
                                      <p:cBhvr>
                                        <p:cTn id="22" dur="1" fill="hold">
                                          <p:stCondLst>
                                            <p:cond delay="0"/>
                                          </p:stCondLst>
                                        </p:cTn>
                                        <p:tgtEl>
                                          <p:spTgt spid="201730">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7" presetClass="entr" presetSubtype="0" fill="hold" nodeType="clickEffect">
                                  <p:stCondLst>
                                    <p:cond delay="0"/>
                                  </p:stCondLst>
                                  <p:iterate type="lt">
                                    <p:tmPct val="50000"/>
                                  </p:iterate>
                                  <p:childTnLst>
                                    <p:set>
                                      <p:cBhvr>
                                        <p:cTn id="26" dur="1" fill="hold">
                                          <p:stCondLst>
                                            <p:cond delay="0"/>
                                          </p:stCondLst>
                                        </p:cTn>
                                        <p:tgtEl>
                                          <p:spTgt spid="201730">
                                            <p:txEl>
                                              <p:pRg st="3" end="3"/>
                                            </p:txEl>
                                          </p:spTgt>
                                        </p:tgtEl>
                                        <p:attrNameLst>
                                          <p:attrName>style.visibility</p:attrName>
                                        </p:attrNameLst>
                                      </p:cBhvr>
                                      <p:to>
                                        <p:strVal val="visible"/>
                                      </p:to>
                                    </p:set>
                                    <p:anim calcmode="discrete" valueType="clr">
                                      <p:cBhvr override="childStyle">
                                        <p:cTn id="27" dur="80"/>
                                        <p:tgtEl>
                                          <p:spTgt spid="201730">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8" dur="80"/>
                                        <p:tgtEl>
                                          <p:spTgt spid="201730">
                                            <p:txEl>
                                              <p:pRg st="3" end="3"/>
                                            </p:txEl>
                                          </p:spTgt>
                                        </p:tgtEl>
                                        <p:attrNameLst>
                                          <p:attrName>fillcolor</p:attrName>
                                        </p:attrNameLst>
                                      </p:cBhvr>
                                      <p:tavLst>
                                        <p:tav tm="0">
                                          <p:val>
                                            <p:clrVal>
                                              <a:schemeClr val="accent2"/>
                                            </p:clrVal>
                                          </p:val>
                                        </p:tav>
                                        <p:tav tm="50000">
                                          <p:val>
                                            <p:clrVal>
                                              <a:schemeClr val="hlink"/>
                                            </p:clrVal>
                                          </p:val>
                                        </p:tav>
                                      </p:tavLst>
                                    </p:anim>
                                    <p:set>
                                      <p:cBhvr>
                                        <p:cTn id="29" dur="80"/>
                                        <p:tgtEl>
                                          <p:spTgt spid="201730">
                                            <p:txEl>
                                              <p:pRg st="3" end="3"/>
                                            </p:txEl>
                                          </p:spTgt>
                                        </p:tgtEl>
                                        <p:attrNameLst>
                                          <p:attrName>fill.type</p:attrName>
                                        </p:attrNameLst>
                                      </p:cBhvr>
                                      <p:to>
                                        <p:strVal val="solid"/>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201730">
                                            <p:txEl>
                                              <p:pRg st="4" end="4"/>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27" presetClass="entr" presetSubtype="0" fill="hold" nodeType="clickEffect">
                                  <p:stCondLst>
                                    <p:cond delay="0"/>
                                  </p:stCondLst>
                                  <p:iterate type="lt">
                                    <p:tmPct val="50000"/>
                                  </p:iterate>
                                  <p:childTnLst>
                                    <p:set>
                                      <p:cBhvr>
                                        <p:cTn id="37" dur="1" fill="hold">
                                          <p:stCondLst>
                                            <p:cond delay="0"/>
                                          </p:stCondLst>
                                        </p:cTn>
                                        <p:tgtEl>
                                          <p:spTgt spid="201730">
                                            <p:txEl>
                                              <p:pRg st="5" end="5"/>
                                            </p:txEl>
                                          </p:spTgt>
                                        </p:tgtEl>
                                        <p:attrNameLst>
                                          <p:attrName>style.visibility</p:attrName>
                                        </p:attrNameLst>
                                      </p:cBhvr>
                                      <p:to>
                                        <p:strVal val="visible"/>
                                      </p:to>
                                    </p:set>
                                    <p:anim calcmode="discrete" valueType="clr">
                                      <p:cBhvr override="childStyle">
                                        <p:cTn id="38" dur="80"/>
                                        <p:tgtEl>
                                          <p:spTgt spid="201730">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9" dur="80"/>
                                        <p:tgtEl>
                                          <p:spTgt spid="201730">
                                            <p:txEl>
                                              <p:pRg st="5" end="5"/>
                                            </p:txEl>
                                          </p:spTgt>
                                        </p:tgtEl>
                                        <p:attrNameLst>
                                          <p:attrName>fillcolor</p:attrName>
                                        </p:attrNameLst>
                                      </p:cBhvr>
                                      <p:tavLst>
                                        <p:tav tm="0">
                                          <p:val>
                                            <p:clrVal>
                                              <a:schemeClr val="accent2"/>
                                            </p:clrVal>
                                          </p:val>
                                        </p:tav>
                                        <p:tav tm="50000">
                                          <p:val>
                                            <p:clrVal>
                                              <a:schemeClr val="hlink"/>
                                            </p:clrVal>
                                          </p:val>
                                        </p:tav>
                                      </p:tavLst>
                                    </p:anim>
                                    <p:set>
                                      <p:cBhvr>
                                        <p:cTn id="40" dur="80"/>
                                        <p:tgtEl>
                                          <p:spTgt spid="201730">
                                            <p:txEl>
                                              <p:pRg st="5" end="5"/>
                                            </p:txEl>
                                          </p:spTgt>
                                        </p:tgtEl>
                                        <p:attrNameLst>
                                          <p:attrName>fill.type</p:attrName>
                                        </p:attrNameLst>
                                      </p:cBhvr>
                                      <p:to>
                                        <p:strVal val="solid"/>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01730">
                                            <p:txEl>
                                              <p:pRg st="6" end="6"/>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27" presetClass="entr" presetSubtype="0" fill="hold" nodeType="clickEffect">
                                  <p:stCondLst>
                                    <p:cond delay="0"/>
                                  </p:stCondLst>
                                  <p:iterate type="lt">
                                    <p:tmPct val="50000"/>
                                  </p:iterate>
                                  <p:childTnLst>
                                    <p:set>
                                      <p:cBhvr>
                                        <p:cTn id="48" dur="1" fill="hold">
                                          <p:stCondLst>
                                            <p:cond delay="0"/>
                                          </p:stCondLst>
                                        </p:cTn>
                                        <p:tgtEl>
                                          <p:spTgt spid="201730">
                                            <p:txEl>
                                              <p:pRg st="7" end="7"/>
                                            </p:txEl>
                                          </p:spTgt>
                                        </p:tgtEl>
                                        <p:attrNameLst>
                                          <p:attrName>style.visibility</p:attrName>
                                        </p:attrNameLst>
                                      </p:cBhvr>
                                      <p:to>
                                        <p:strVal val="visible"/>
                                      </p:to>
                                    </p:set>
                                    <p:anim calcmode="discrete" valueType="clr">
                                      <p:cBhvr override="childStyle">
                                        <p:cTn id="49" dur="80"/>
                                        <p:tgtEl>
                                          <p:spTgt spid="201730">
                                            <p:txEl>
                                              <p:pRg st="7" end="7"/>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201730">
                                            <p:txEl>
                                              <p:pRg st="7" end="7"/>
                                            </p:txEl>
                                          </p:spTgt>
                                        </p:tgtEl>
                                        <p:attrNameLst>
                                          <p:attrName>fillcolor</p:attrName>
                                        </p:attrNameLst>
                                      </p:cBhvr>
                                      <p:tavLst>
                                        <p:tav tm="0">
                                          <p:val>
                                            <p:clrVal>
                                              <a:schemeClr val="accent2"/>
                                            </p:clrVal>
                                          </p:val>
                                        </p:tav>
                                        <p:tav tm="50000">
                                          <p:val>
                                            <p:clrVal>
                                              <a:schemeClr val="hlink"/>
                                            </p:clrVal>
                                          </p:val>
                                        </p:tav>
                                      </p:tavLst>
                                    </p:anim>
                                    <p:set>
                                      <p:cBhvr>
                                        <p:cTn id="51" dur="80"/>
                                        <p:tgtEl>
                                          <p:spTgt spid="201730">
                                            <p:txEl>
                                              <p:pRg st="7" end="7"/>
                                            </p:txEl>
                                          </p:spTgt>
                                        </p:tgtEl>
                                        <p:attrNameLst>
                                          <p:attrName>fill.type</p:attrName>
                                        </p:attrNameLst>
                                      </p:cBhvr>
                                      <p:to>
                                        <p:strVal val="solid"/>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201730">
                                            <p:txEl>
                                              <p:pRg st="8" end="8"/>
                                            </p:txEl>
                                          </p:spTgt>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27" presetClass="entr" presetSubtype="0" fill="hold" nodeType="clickEffect">
                                  <p:stCondLst>
                                    <p:cond delay="0"/>
                                  </p:stCondLst>
                                  <p:iterate type="lt">
                                    <p:tmPct val="50000"/>
                                  </p:iterate>
                                  <p:childTnLst>
                                    <p:set>
                                      <p:cBhvr>
                                        <p:cTn id="59" dur="1" fill="hold">
                                          <p:stCondLst>
                                            <p:cond delay="0"/>
                                          </p:stCondLst>
                                        </p:cTn>
                                        <p:tgtEl>
                                          <p:spTgt spid="201730">
                                            <p:txEl>
                                              <p:pRg st="9" end="9"/>
                                            </p:txEl>
                                          </p:spTgt>
                                        </p:tgtEl>
                                        <p:attrNameLst>
                                          <p:attrName>style.visibility</p:attrName>
                                        </p:attrNameLst>
                                      </p:cBhvr>
                                      <p:to>
                                        <p:strVal val="visible"/>
                                      </p:to>
                                    </p:set>
                                    <p:anim calcmode="discrete" valueType="clr">
                                      <p:cBhvr override="childStyle">
                                        <p:cTn id="60" dur="80"/>
                                        <p:tgtEl>
                                          <p:spTgt spid="201730">
                                            <p:txEl>
                                              <p:pRg st="9" end="9"/>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1" dur="80"/>
                                        <p:tgtEl>
                                          <p:spTgt spid="201730">
                                            <p:txEl>
                                              <p:pRg st="9" end="9"/>
                                            </p:txEl>
                                          </p:spTgt>
                                        </p:tgtEl>
                                        <p:attrNameLst>
                                          <p:attrName>fillcolor</p:attrName>
                                        </p:attrNameLst>
                                      </p:cBhvr>
                                      <p:tavLst>
                                        <p:tav tm="0">
                                          <p:val>
                                            <p:clrVal>
                                              <a:schemeClr val="accent2"/>
                                            </p:clrVal>
                                          </p:val>
                                        </p:tav>
                                        <p:tav tm="50000">
                                          <p:val>
                                            <p:clrVal>
                                              <a:schemeClr val="hlink"/>
                                            </p:clrVal>
                                          </p:val>
                                        </p:tav>
                                      </p:tavLst>
                                    </p:anim>
                                    <p:set>
                                      <p:cBhvr>
                                        <p:cTn id="62" dur="80"/>
                                        <p:tgtEl>
                                          <p:spTgt spid="201730">
                                            <p:txEl>
                                              <p:pRg st="9" end="9"/>
                                            </p:txEl>
                                          </p:spTgt>
                                        </p:tgtEl>
                                        <p:attrNameLst>
                                          <p:attrName>fill.type</p:attrName>
                                        </p:attrNameLst>
                                      </p:cBhvr>
                                      <p:to>
                                        <p:strVal val="solid"/>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01730">
                                            <p:txEl>
                                              <p:pRg st="10" end="10"/>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27" presetClass="entr" presetSubtype="0" fill="hold" nodeType="clickEffect">
                                  <p:stCondLst>
                                    <p:cond delay="0"/>
                                  </p:stCondLst>
                                  <p:iterate type="lt">
                                    <p:tmPct val="50000"/>
                                  </p:iterate>
                                  <p:childTnLst>
                                    <p:set>
                                      <p:cBhvr>
                                        <p:cTn id="70" dur="1" fill="hold">
                                          <p:stCondLst>
                                            <p:cond delay="0"/>
                                          </p:stCondLst>
                                        </p:cTn>
                                        <p:tgtEl>
                                          <p:spTgt spid="201730">
                                            <p:txEl>
                                              <p:pRg st="11" end="11"/>
                                            </p:txEl>
                                          </p:spTgt>
                                        </p:tgtEl>
                                        <p:attrNameLst>
                                          <p:attrName>style.visibility</p:attrName>
                                        </p:attrNameLst>
                                      </p:cBhvr>
                                      <p:to>
                                        <p:strVal val="visible"/>
                                      </p:to>
                                    </p:set>
                                    <p:anim calcmode="discrete" valueType="clr">
                                      <p:cBhvr override="childStyle">
                                        <p:cTn id="71" dur="80"/>
                                        <p:tgtEl>
                                          <p:spTgt spid="201730">
                                            <p:txEl>
                                              <p:pRg st="11" end="1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72" dur="80"/>
                                        <p:tgtEl>
                                          <p:spTgt spid="201730">
                                            <p:txEl>
                                              <p:pRg st="11" end="11"/>
                                            </p:txEl>
                                          </p:spTgt>
                                        </p:tgtEl>
                                        <p:attrNameLst>
                                          <p:attrName>fillcolor</p:attrName>
                                        </p:attrNameLst>
                                      </p:cBhvr>
                                      <p:tavLst>
                                        <p:tav tm="0">
                                          <p:val>
                                            <p:clrVal>
                                              <a:schemeClr val="accent2"/>
                                            </p:clrVal>
                                          </p:val>
                                        </p:tav>
                                        <p:tav tm="50000">
                                          <p:val>
                                            <p:clrVal>
                                              <a:schemeClr val="hlink"/>
                                            </p:clrVal>
                                          </p:val>
                                        </p:tav>
                                      </p:tavLst>
                                    </p:anim>
                                    <p:set>
                                      <p:cBhvr>
                                        <p:cTn id="73" dur="80"/>
                                        <p:tgtEl>
                                          <p:spTgt spid="201730">
                                            <p:txEl>
                                              <p:pRg st="11" end="11"/>
                                            </p:txEl>
                                          </p:spTgt>
                                        </p:tgtEl>
                                        <p:attrNameLst>
                                          <p:attrName>fill.type</p:attrName>
                                        </p:attrNameLst>
                                      </p:cBhvr>
                                      <p:to>
                                        <p:strVal val="solid"/>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nodeType="clickEffect">
                                  <p:stCondLst>
                                    <p:cond delay="0"/>
                                  </p:stCondLst>
                                  <p:childTnLst>
                                    <p:set>
                                      <p:cBhvr>
                                        <p:cTn id="77" dur="1" fill="hold">
                                          <p:stCondLst>
                                            <p:cond delay="0"/>
                                          </p:stCondLst>
                                        </p:cTn>
                                        <p:tgtEl>
                                          <p:spTgt spid="201730">
                                            <p:txEl>
                                              <p:pRg st="12" end="12"/>
                                            </p:txEl>
                                          </p:spTgt>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27" presetClass="entr" presetSubtype="0" fill="hold" nodeType="clickEffect">
                                  <p:stCondLst>
                                    <p:cond delay="0"/>
                                  </p:stCondLst>
                                  <p:iterate type="lt">
                                    <p:tmPct val="50000"/>
                                  </p:iterate>
                                  <p:childTnLst>
                                    <p:set>
                                      <p:cBhvr>
                                        <p:cTn id="81" dur="1" fill="hold">
                                          <p:stCondLst>
                                            <p:cond delay="0"/>
                                          </p:stCondLst>
                                        </p:cTn>
                                        <p:tgtEl>
                                          <p:spTgt spid="201730">
                                            <p:txEl>
                                              <p:pRg st="13" end="13"/>
                                            </p:txEl>
                                          </p:spTgt>
                                        </p:tgtEl>
                                        <p:attrNameLst>
                                          <p:attrName>style.visibility</p:attrName>
                                        </p:attrNameLst>
                                      </p:cBhvr>
                                      <p:to>
                                        <p:strVal val="visible"/>
                                      </p:to>
                                    </p:set>
                                    <p:anim calcmode="discrete" valueType="clr">
                                      <p:cBhvr override="childStyle">
                                        <p:cTn id="82" dur="500"/>
                                        <p:tgtEl>
                                          <p:spTgt spid="201730">
                                            <p:txEl>
                                              <p:pRg st="13" end="1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3" dur="500"/>
                                        <p:tgtEl>
                                          <p:spTgt spid="201730">
                                            <p:txEl>
                                              <p:pRg st="13" end="13"/>
                                            </p:txEl>
                                          </p:spTgt>
                                        </p:tgtEl>
                                        <p:attrNameLst>
                                          <p:attrName>fillcolor</p:attrName>
                                        </p:attrNameLst>
                                      </p:cBhvr>
                                      <p:tavLst>
                                        <p:tav tm="0">
                                          <p:val>
                                            <p:clrVal>
                                              <a:schemeClr val="accent2"/>
                                            </p:clrVal>
                                          </p:val>
                                        </p:tav>
                                        <p:tav tm="50000">
                                          <p:val>
                                            <p:clrVal>
                                              <a:schemeClr val="hlink"/>
                                            </p:clrVal>
                                          </p:val>
                                        </p:tav>
                                      </p:tavLst>
                                    </p:anim>
                                    <p:set>
                                      <p:cBhvr>
                                        <p:cTn id="84" dur="500"/>
                                        <p:tgtEl>
                                          <p:spTgt spid="201730">
                                            <p:txEl>
                                              <p:pRg st="13" end="13"/>
                                            </p:txEl>
                                          </p:spTgt>
                                        </p:tgtEl>
                                        <p:attrNameLst>
                                          <p:attrName>fill.type</p:attrName>
                                        </p:attrNameLst>
                                      </p:cBhvr>
                                      <p:to>
                                        <p:strVal val="solid"/>
                                      </p:to>
                                    </p:set>
                                  </p:childTnLst>
                                </p:cTn>
                              </p:par>
                            </p:childTnLst>
                          </p:cTn>
                        </p:par>
                      </p:childTnLst>
                    </p:cTn>
                  </p:par>
                  <p:par>
                    <p:cTn id="85" fill="hold">
                      <p:stCondLst>
                        <p:cond delay="indefinite"/>
                      </p:stCondLst>
                      <p:childTnLst>
                        <p:par>
                          <p:cTn id="86" fill="hold">
                            <p:stCondLst>
                              <p:cond delay="0"/>
                            </p:stCondLst>
                            <p:childTnLst>
                              <p:par>
                                <p:cTn id="87" presetID="23" presetClass="entr" presetSubtype="36" fill="hold" nodeType="clickEffect">
                                  <p:stCondLst>
                                    <p:cond delay="0"/>
                                  </p:stCondLst>
                                  <p:childTnLst>
                                    <p:set>
                                      <p:cBhvr>
                                        <p:cTn id="88" dur="1" fill="hold">
                                          <p:stCondLst>
                                            <p:cond delay="0"/>
                                          </p:stCondLst>
                                        </p:cTn>
                                        <p:tgtEl>
                                          <p:spTgt spid="201731"/>
                                        </p:tgtEl>
                                        <p:attrNameLst>
                                          <p:attrName>style.visibility</p:attrName>
                                        </p:attrNameLst>
                                      </p:cBhvr>
                                      <p:to>
                                        <p:strVal val="visible"/>
                                      </p:to>
                                    </p:set>
                                    <p:anim calcmode="lin" valueType="num">
                                      <p:cBhvr>
                                        <p:cTn id="89" dur="1000" fill="hold"/>
                                        <p:tgtEl>
                                          <p:spTgt spid="201731"/>
                                        </p:tgtEl>
                                        <p:attrNameLst>
                                          <p:attrName>ppt_w</p:attrName>
                                        </p:attrNameLst>
                                      </p:cBhvr>
                                      <p:tavLst>
                                        <p:tav tm="0">
                                          <p:val>
                                            <p:strVal val="(6*min(max(#ppt_w*#ppt_h,.3),1)-7.4)/-.7*#ppt_w"/>
                                          </p:val>
                                        </p:tav>
                                        <p:tav tm="100000">
                                          <p:val>
                                            <p:strVal val="#ppt_w"/>
                                          </p:val>
                                        </p:tav>
                                      </p:tavLst>
                                    </p:anim>
                                    <p:anim calcmode="lin" valueType="num">
                                      <p:cBhvr>
                                        <p:cTn id="90" dur="1000" fill="hold"/>
                                        <p:tgtEl>
                                          <p:spTgt spid="201731"/>
                                        </p:tgtEl>
                                        <p:attrNameLst>
                                          <p:attrName>ppt_h</p:attrName>
                                        </p:attrNameLst>
                                      </p:cBhvr>
                                      <p:tavLst>
                                        <p:tav tm="0">
                                          <p:val>
                                            <p:strVal val="(6*min(max(#ppt_w*#ppt_h,.3),1)-7.4)/-.7*#ppt_h"/>
                                          </p:val>
                                        </p:tav>
                                        <p:tav tm="100000">
                                          <p:val>
                                            <p:strVal val="#ppt_h"/>
                                          </p:val>
                                        </p:tav>
                                      </p:tavLst>
                                    </p:anim>
                                    <p:anim calcmode="lin" valueType="num">
                                      <p:cBhvr>
                                        <p:cTn id="91" dur="1000" fill="hold"/>
                                        <p:tgtEl>
                                          <p:spTgt spid="201731"/>
                                        </p:tgtEl>
                                        <p:attrNameLst>
                                          <p:attrName>ppt_x</p:attrName>
                                        </p:attrNameLst>
                                      </p:cBhvr>
                                      <p:tavLst>
                                        <p:tav tm="0">
                                          <p:val>
                                            <p:fltVal val="0.5"/>
                                          </p:val>
                                        </p:tav>
                                        <p:tav tm="100000">
                                          <p:val>
                                            <p:strVal val="#ppt_x"/>
                                          </p:val>
                                        </p:tav>
                                      </p:tavLst>
                                    </p:anim>
                                    <p:anim calcmode="lin" valueType="num">
                                      <p:cBhvr>
                                        <p:cTn id="92" dur="1000" fill="hold"/>
                                        <p:tgtEl>
                                          <p:spTgt spid="201731"/>
                                        </p:tgtEl>
                                        <p:attrNameLst>
                                          <p:attrName>ppt_y</p:attrName>
                                        </p:attrNameLst>
                                      </p:cBhvr>
                                      <p:tavLst>
                                        <p:tav tm="0">
                                          <p:val>
                                            <p:strVal val="1+(6*min(max(#ppt_w*#ppt_h,.3),1)-7.4)/-.7*#ppt_h/2"/>
                                          </p:val>
                                        </p:tav>
                                        <p:tav tm="100000">
                                          <p:val>
                                            <p:strVal val="#ppt_y"/>
                                          </p:val>
                                        </p:tav>
                                      </p:tavLst>
                                    </p:anim>
                                  </p:childTnLst>
                                </p:cTn>
                              </p:par>
                              <p:par>
                                <p:cTn id="93" presetID="2" presetClass="entr" presetSubtype="12" fill="hold" grpId="0" nodeType="withEffect">
                                  <p:stCondLst>
                                    <p:cond delay="0"/>
                                  </p:stCondLst>
                                  <p:childTnLst>
                                    <p:set>
                                      <p:cBhvr>
                                        <p:cTn id="94" dur="1" fill="hold">
                                          <p:stCondLst>
                                            <p:cond delay="0"/>
                                          </p:stCondLst>
                                        </p:cTn>
                                        <p:tgtEl>
                                          <p:spTgt spid="201734"/>
                                        </p:tgtEl>
                                        <p:attrNameLst>
                                          <p:attrName>style.visibility</p:attrName>
                                        </p:attrNameLst>
                                      </p:cBhvr>
                                      <p:to>
                                        <p:strVal val="visible"/>
                                      </p:to>
                                    </p:set>
                                    <p:anim calcmode="lin" valueType="num">
                                      <p:cBhvr additive="base">
                                        <p:cTn id="95" dur="1000" fill="hold"/>
                                        <p:tgtEl>
                                          <p:spTgt spid="201734"/>
                                        </p:tgtEl>
                                        <p:attrNameLst>
                                          <p:attrName>ppt_x</p:attrName>
                                        </p:attrNameLst>
                                      </p:cBhvr>
                                      <p:tavLst>
                                        <p:tav tm="0">
                                          <p:val>
                                            <p:strVal val="0-#ppt_w/2"/>
                                          </p:val>
                                        </p:tav>
                                        <p:tav tm="100000">
                                          <p:val>
                                            <p:strVal val="#ppt_x"/>
                                          </p:val>
                                        </p:tav>
                                      </p:tavLst>
                                    </p:anim>
                                    <p:anim calcmode="lin" valueType="num">
                                      <p:cBhvr additive="base">
                                        <p:cTn id="96" dur="1000" fill="hold"/>
                                        <p:tgtEl>
                                          <p:spTgt spid="2017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734"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body" idx="1"/>
          </p:nvPr>
        </p:nvSpPr>
        <p:spPr>
          <a:xfrm>
            <a:off x="755576" y="483518"/>
            <a:ext cx="7525022" cy="4536281"/>
          </a:xfrm>
        </p:spPr>
        <p:txBody>
          <a:bodyPr/>
          <a:lstStyle/>
          <a:p>
            <a:pPr eaLnBrk="1" hangingPunct="1">
              <a:lnSpc>
                <a:spcPct val="90000"/>
              </a:lnSpc>
              <a:buFontTx/>
              <a:buNone/>
              <a:defRPr/>
            </a:pPr>
            <a:r>
              <a:rPr lang="en-CA" sz="2600" dirty="0">
                <a:solidFill>
                  <a:srgbClr val="FFFF00"/>
                </a:solidFill>
                <a:effectLst>
                  <a:outerShdw blurRad="38100" dist="63500" dir="2700000" algn="tl">
                    <a:srgbClr val="000000"/>
                  </a:outerShdw>
                </a:effectLst>
              </a:rPr>
              <a:t>	Paul said, </a:t>
            </a:r>
            <a:r>
              <a:rPr lang="en-CA" sz="2600" i="1" dirty="0">
                <a:solidFill>
                  <a:schemeClr val="accent1"/>
                </a:solidFill>
                <a:effectLst>
                  <a:outerShdw blurRad="38100" dist="63500" dir="2700000" algn="tl">
                    <a:srgbClr val="000000"/>
                  </a:outerShdw>
                </a:effectLst>
              </a:rPr>
              <a:t>“Faith is the Substance (or substantiating) of things hoped for”.</a:t>
            </a:r>
          </a:p>
          <a:p>
            <a:pPr eaLnBrk="1" hangingPunct="1">
              <a:lnSpc>
                <a:spcPct val="90000"/>
              </a:lnSpc>
              <a:buFontTx/>
              <a:buNone/>
              <a:defRPr/>
            </a:pPr>
            <a:r>
              <a:rPr lang="en-CA" sz="2600" dirty="0" smtClean="0">
                <a:solidFill>
                  <a:srgbClr val="FFFF00"/>
                </a:solidFill>
                <a:effectLst>
                  <a:outerShdw blurRad="38100" dist="63500" dir="2700000" algn="tl">
                    <a:srgbClr val="000000"/>
                  </a:outerShdw>
                </a:effectLst>
              </a:rPr>
              <a:t>	Example</a:t>
            </a:r>
            <a:r>
              <a:rPr lang="en-CA" sz="2600" dirty="0">
                <a:solidFill>
                  <a:srgbClr val="FFFF00"/>
                </a:solidFill>
                <a:effectLst>
                  <a:outerShdw blurRad="38100" dist="63500" dir="2700000" algn="tl">
                    <a:srgbClr val="000000"/>
                  </a:outerShdw>
                </a:effectLst>
              </a:rPr>
              <a:t>: </a:t>
            </a:r>
            <a:r>
              <a:rPr lang="en-CA" sz="2600" dirty="0">
                <a:effectLst>
                  <a:outerShdw blurRad="38100" dist="63500" dir="2700000" algn="tl">
                    <a:srgbClr val="000000"/>
                  </a:outerShdw>
                </a:effectLst>
              </a:rPr>
              <a:t>Colours (</a:t>
            </a:r>
            <a:r>
              <a:rPr lang="en-CA" sz="2600" dirty="0">
                <a:solidFill>
                  <a:srgbClr val="FF0000"/>
                </a:solidFill>
                <a:effectLst>
                  <a:outerShdw blurRad="38100" dist="63500" dir="2700000" algn="tl">
                    <a:srgbClr val="000000"/>
                  </a:outerShdw>
                </a:effectLst>
              </a:rPr>
              <a:t>red</a:t>
            </a:r>
            <a:r>
              <a:rPr lang="en-CA" sz="2600" dirty="0">
                <a:effectLst>
                  <a:outerShdw blurRad="38100" dist="63500" dir="2700000" algn="tl">
                    <a:srgbClr val="000000"/>
                  </a:outerShdw>
                </a:effectLst>
              </a:rPr>
              <a:t>, </a:t>
            </a:r>
            <a:r>
              <a:rPr lang="en-CA" sz="2600" dirty="0">
                <a:solidFill>
                  <a:srgbClr val="FFFF00"/>
                </a:solidFill>
                <a:effectLst>
                  <a:outerShdw blurRad="38100" dist="63500" dir="2700000" algn="tl">
                    <a:srgbClr val="000000"/>
                  </a:outerShdw>
                </a:effectLst>
              </a:rPr>
              <a:t>yellow</a:t>
            </a:r>
            <a:r>
              <a:rPr lang="en-CA" sz="2600" dirty="0">
                <a:effectLst>
                  <a:outerShdw blurRad="38100" dist="63500" dir="2700000" algn="tl">
                    <a:srgbClr val="000000"/>
                  </a:outerShdw>
                </a:effectLst>
              </a:rPr>
              <a:t>, </a:t>
            </a:r>
            <a:r>
              <a:rPr lang="en-CA" sz="2600" dirty="0">
                <a:solidFill>
                  <a:schemeClr val="accent2"/>
                </a:solidFill>
                <a:effectLst>
                  <a:outerShdw blurRad="38100" dist="63500" dir="2700000" algn="tl">
                    <a:srgbClr val="000000"/>
                  </a:outerShdw>
                </a:effectLst>
              </a:rPr>
              <a:t>green</a:t>
            </a:r>
            <a:r>
              <a:rPr lang="en-CA" sz="2600" dirty="0">
                <a:effectLst>
                  <a:outerShdw blurRad="38100" dist="63500" dir="2700000" algn="tl">
                    <a:srgbClr val="000000"/>
                  </a:outerShdw>
                </a:effectLst>
              </a:rPr>
              <a:t> etc.) are real, but if I close my eyes then </a:t>
            </a:r>
            <a:r>
              <a:rPr lang="en-CA" sz="2600" u="sng" dirty="0">
                <a:effectLst>
                  <a:outerShdw blurRad="38100" dist="63500" dir="2700000" algn="tl">
                    <a:srgbClr val="000000"/>
                  </a:outerShdw>
                </a:effectLst>
              </a:rPr>
              <a:t>to me</a:t>
            </a:r>
            <a:r>
              <a:rPr lang="en-CA" sz="2600" dirty="0">
                <a:effectLst>
                  <a:outerShdw blurRad="38100" dist="63500" dir="2700000" algn="tl">
                    <a:srgbClr val="000000"/>
                  </a:outerShdw>
                </a:effectLst>
              </a:rPr>
              <a:t> the colours are no longer real.  When I open my eyes and see them they become real in my experience.  I substantiate that they are real.</a:t>
            </a:r>
          </a:p>
          <a:p>
            <a:pPr eaLnBrk="1" hangingPunct="1">
              <a:lnSpc>
                <a:spcPct val="90000"/>
              </a:lnSpc>
              <a:buFontTx/>
              <a:buNone/>
              <a:defRPr/>
            </a:pPr>
            <a:r>
              <a:rPr lang="en-CA" sz="2600" dirty="0" smtClean="0">
                <a:effectLst>
                  <a:outerShdw blurRad="38100" dist="63500" dir="2700000" algn="tl">
                    <a:srgbClr val="000000"/>
                  </a:outerShdw>
                </a:effectLst>
              </a:rPr>
              <a:t>	Facts </a:t>
            </a:r>
            <a:r>
              <a:rPr lang="en-CA" sz="2600" dirty="0">
                <a:effectLst>
                  <a:outerShdw blurRad="38100" dist="63500" dir="2700000" algn="tl">
                    <a:srgbClr val="000000"/>
                  </a:outerShdw>
                </a:effectLst>
              </a:rPr>
              <a:t>are facts whether we see them or not – they become true in my experience when God opens my eyes to see what He sees – to believe what He has said to be true!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715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715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715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4" grpId="0" build="p"/>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2178" name="Rectangle 2"/>
          <p:cNvSpPr>
            <a:spLocks noGrp="1" noChangeArrowheads="1"/>
          </p:cNvSpPr>
          <p:nvPr>
            <p:ph type="title"/>
          </p:nvPr>
        </p:nvSpPr>
        <p:spPr>
          <a:xfrm>
            <a:off x="1187624" y="483518"/>
            <a:ext cx="8445624" cy="558062"/>
          </a:xfrm>
        </p:spPr>
        <p:txBody>
          <a:bodyPr/>
          <a:lstStyle/>
          <a:p>
            <a:pPr eaLnBrk="1" hangingPunct="1">
              <a:defRPr/>
            </a:pPr>
            <a:r>
              <a:rPr lang="en-CA" sz="3600" dirty="0">
                <a:solidFill>
                  <a:srgbClr val="FFFF00"/>
                </a:solidFill>
                <a:effectLst>
                  <a:outerShdw blurRad="38100" dist="50800" dir="2700000" algn="tl">
                    <a:srgbClr val="000000"/>
                  </a:outerShdw>
                </a:effectLst>
              </a:rPr>
              <a:t>Application Project</a:t>
            </a:r>
          </a:p>
        </p:txBody>
      </p:sp>
      <p:sp>
        <p:nvSpPr>
          <p:cNvPr id="1202179" name="Rectangle 3"/>
          <p:cNvSpPr>
            <a:spLocks noGrp="1" noChangeArrowheads="1"/>
          </p:cNvSpPr>
          <p:nvPr>
            <p:ph type="body" idx="1"/>
          </p:nvPr>
        </p:nvSpPr>
        <p:spPr>
          <a:xfrm>
            <a:off x="1187624" y="1059582"/>
            <a:ext cx="6768752" cy="3293269"/>
          </a:xfrm>
        </p:spPr>
        <p:txBody>
          <a:bodyPr/>
          <a:lstStyle/>
          <a:p>
            <a:pPr eaLnBrk="1" hangingPunct="1">
              <a:defRPr/>
            </a:pPr>
            <a:r>
              <a:rPr lang="en-CA" sz="2600" dirty="0">
                <a:effectLst>
                  <a:outerShdw blurRad="38100" dist="63500" dir="2700000" algn="tl">
                    <a:srgbClr val="000000"/>
                  </a:outerShdw>
                </a:effectLst>
              </a:rPr>
              <a:t>If you are certain that you have died with Christ and that He is now your life, then share that fact with a friend or family member.</a:t>
            </a:r>
          </a:p>
          <a:p>
            <a:pPr eaLnBrk="1" hangingPunct="1">
              <a:defRPr/>
            </a:pPr>
            <a:r>
              <a:rPr lang="en-CA" sz="2600" dirty="0">
                <a:effectLst>
                  <a:outerShdw blurRad="38100" dist="63500" dir="2700000" algn="tl">
                    <a:srgbClr val="000000"/>
                  </a:outerShdw>
                </a:effectLst>
              </a:rPr>
              <a:t>If you are not </a:t>
            </a:r>
            <a:r>
              <a:rPr lang="en-CA" sz="2600" dirty="0" smtClean="0">
                <a:effectLst>
                  <a:outerShdw blurRad="38100" dist="63500" dir="2700000" algn="tl">
                    <a:srgbClr val="000000"/>
                  </a:outerShdw>
                </a:effectLst>
              </a:rPr>
              <a:t>certain that </a:t>
            </a:r>
            <a:r>
              <a:rPr lang="en-CA" sz="2600" dirty="0">
                <a:effectLst>
                  <a:outerShdw blurRad="38100" dist="63500" dir="2700000" algn="tl">
                    <a:srgbClr val="000000"/>
                  </a:outerShdw>
                </a:effectLst>
              </a:rPr>
              <a:t>you have died </a:t>
            </a:r>
            <a:r>
              <a:rPr lang="en-CA" sz="2600" dirty="0" smtClean="0">
                <a:effectLst>
                  <a:outerShdw blurRad="38100" dist="63500" dir="2700000" algn="tl">
                    <a:srgbClr val="000000"/>
                  </a:outerShdw>
                </a:effectLst>
              </a:rPr>
              <a:t>with Christ </a:t>
            </a:r>
            <a:r>
              <a:rPr lang="en-CA" sz="2600" dirty="0">
                <a:effectLst>
                  <a:outerShdw blurRad="38100" dist="63500" dir="2700000" algn="tl">
                    <a:srgbClr val="000000"/>
                  </a:outerShdw>
                </a:effectLst>
              </a:rPr>
              <a:t>and that He is </a:t>
            </a:r>
            <a:r>
              <a:rPr lang="en-CA" sz="2600" dirty="0" smtClean="0">
                <a:effectLst>
                  <a:outerShdw blurRad="38100" dist="63500" dir="2700000" algn="tl">
                    <a:srgbClr val="000000"/>
                  </a:outerShdw>
                </a:effectLst>
              </a:rPr>
              <a:t>now </a:t>
            </a:r>
            <a:r>
              <a:rPr lang="en-CA" sz="2600" dirty="0">
                <a:effectLst>
                  <a:outerShdw blurRad="38100" dist="63500" dir="2700000" algn="tl">
                    <a:srgbClr val="000000"/>
                  </a:outerShdw>
                </a:effectLst>
              </a:rPr>
              <a:t>your life, then </a:t>
            </a:r>
            <a:r>
              <a:rPr lang="en-CA" sz="2600" dirty="0" smtClean="0">
                <a:effectLst>
                  <a:outerShdw blurRad="38100" dist="63500" dir="2700000" algn="tl">
                    <a:srgbClr val="000000"/>
                  </a:outerShdw>
                </a:effectLst>
              </a:rPr>
              <a:t>tell </a:t>
            </a:r>
            <a:r>
              <a:rPr lang="en-CA" sz="2600" dirty="0">
                <a:effectLst>
                  <a:outerShdw blurRad="38100" dist="63500" dir="2700000" algn="tl">
                    <a:srgbClr val="000000"/>
                  </a:outerShdw>
                </a:effectLst>
              </a:rPr>
              <a:t>God you want </a:t>
            </a:r>
            <a:r>
              <a:rPr lang="en-CA" sz="2600" dirty="0" smtClean="0">
                <a:effectLst>
                  <a:outerShdw blurRad="38100" dist="63500" dir="2700000" algn="tl">
                    <a:srgbClr val="000000"/>
                  </a:outerShdw>
                </a:effectLst>
              </a:rPr>
              <a:t>to know</a:t>
            </a:r>
            <a:r>
              <a:rPr lang="en-CA" sz="2600" dirty="0">
                <a:effectLst>
                  <a:outerShdw blurRad="38100" dist="63500" dir="2700000" algn="tl">
                    <a:srgbClr val="000000"/>
                  </a:outerShdw>
                </a:effectLst>
              </a:rPr>
              <a:t>, and ask </a:t>
            </a:r>
            <a:r>
              <a:rPr lang="en-CA" sz="2600" dirty="0" smtClean="0">
                <a:effectLst>
                  <a:outerShdw blurRad="38100" dist="63500" dir="2700000" algn="tl">
                    <a:srgbClr val="000000"/>
                  </a:outerShdw>
                </a:effectLst>
              </a:rPr>
              <a:t>the Holy </a:t>
            </a:r>
            <a:r>
              <a:rPr lang="en-CA" sz="2600" dirty="0">
                <a:effectLst>
                  <a:outerShdw blurRad="38100" dist="63500" dir="2700000" algn="tl">
                    <a:srgbClr val="000000"/>
                  </a:outerShdw>
                </a:effectLst>
              </a:rPr>
              <a:t>Spirit to show you.</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202179">
                                            <p:txEl>
                                              <p:pRg st="0" end="0"/>
                                            </p:txEl>
                                          </p:spTgt>
                                        </p:tgtEl>
                                        <p:attrNameLst>
                                          <p:attrName>style.visibility</p:attrName>
                                        </p:attrNameLst>
                                      </p:cBhvr>
                                      <p:to>
                                        <p:strVal val="visible"/>
                                      </p:to>
                                    </p:set>
                                    <p:anim calcmode="lin" valueType="num">
                                      <p:cBhvr>
                                        <p:cTn id="7" dur="1000" fill="hold"/>
                                        <p:tgtEl>
                                          <p:spTgt spid="1202179">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202179">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20217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202179">
                                            <p:txEl>
                                              <p:pRg st="1" end="1"/>
                                            </p:txEl>
                                          </p:spTgt>
                                        </p:tgtEl>
                                        <p:attrNameLst>
                                          <p:attrName>style.visibility</p:attrName>
                                        </p:attrNameLst>
                                      </p:cBhvr>
                                      <p:to>
                                        <p:strVal val="visible"/>
                                      </p:to>
                                    </p:set>
                                    <p:anim calcmode="lin" valueType="num">
                                      <p:cBhvr>
                                        <p:cTn id="14" dur="1000" fill="hold"/>
                                        <p:tgtEl>
                                          <p:spTgt spid="1202179">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1202179">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120217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2179" grpId="0" build="p"/>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3" name="Rectangle 3"/>
          <p:cNvSpPr>
            <a:spLocks noGrp="1" noChangeArrowheads="1"/>
          </p:cNvSpPr>
          <p:nvPr>
            <p:ph type="body" idx="1"/>
          </p:nvPr>
        </p:nvSpPr>
        <p:spPr>
          <a:xfrm>
            <a:off x="1187624" y="483518"/>
            <a:ext cx="6840760" cy="3816424"/>
          </a:xfrm>
        </p:spPr>
        <p:txBody>
          <a:bodyPr/>
          <a:lstStyle/>
          <a:p>
            <a:pPr eaLnBrk="1" hangingPunct="1">
              <a:buFontTx/>
              <a:buNone/>
              <a:defRPr/>
            </a:pPr>
            <a:r>
              <a:rPr lang="en-CA" sz="3600" dirty="0">
                <a:solidFill>
                  <a:srgbClr val="FFFF00"/>
                </a:solidFill>
                <a:effectLst>
                  <a:outerShdw blurRad="38100" dist="63500" dir="2700000" algn="tl">
                    <a:srgbClr val="000000"/>
                  </a:outerShdw>
                </a:effectLst>
              </a:rPr>
              <a:t>Preview:</a:t>
            </a:r>
          </a:p>
          <a:p>
            <a:pPr eaLnBrk="1" hangingPunct="1">
              <a:defRPr/>
            </a:pPr>
            <a:r>
              <a:rPr lang="en-CA" dirty="0">
                <a:effectLst>
                  <a:outerShdw blurRad="38100" dist="63500" dir="2700000" algn="tl">
                    <a:srgbClr val="000000"/>
                  </a:outerShdw>
                </a:effectLst>
              </a:rPr>
              <a:t>In our next session we will see that everything was changed at the cross.</a:t>
            </a:r>
          </a:p>
          <a:p>
            <a:pPr eaLnBrk="1" hangingPunct="1">
              <a:defRPr/>
            </a:pPr>
            <a:r>
              <a:rPr lang="en-CA" dirty="0">
                <a:effectLst>
                  <a:outerShdw blurRad="38100" dist="63500" dir="2700000" algn="tl">
                    <a:srgbClr val="000000"/>
                  </a:outerShdw>
                </a:effectLst>
              </a:rPr>
              <a:t>Not only for you </a:t>
            </a:r>
            <a:r>
              <a:rPr lang="en-CA" dirty="0" smtClean="0">
                <a:effectLst>
                  <a:outerShdw blurRad="38100" dist="63500" dir="2700000" algn="tl">
                    <a:srgbClr val="000000"/>
                  </a:outerShdw>
                </a:effectLst>
              </a:rPr>
              <a:t>and me</a:t>
            </a:r>
            <a:r>
              <a:rPr lang="en-CA" dirty="0">
                <a:effectLst>
                  <a:outerShdw blurRad="38100" dist="63500" dir="2700000" algn="tl">
                    <a:srgbClr val="000000"/>
                  </a:outerShdw>
                </a:effectLst>
              </a:rPr>
              <a:t>, but all of </a:t>
            </a:r>
            <a:r>
              <a:rPr lang="en-CA" dirty="0" smtClean="0">
                <a:effectLst>
                  <a:outerShdw blurRad="38100" dist="63500" dir="2700000" algn="tl">
                    <a:srgbClr val="000000"/>
                  </a:outerShdw>
                </a:effectLst>
              </a:rPr>
              <a:t>history changed </a:t>
            </a:r>
            <a:r>
              <a:rPr lang="en-CA" dirty="0">
                <a:effectLst>
                  <a:outerShdw blurRad="38100" dist="63500" dir="2700000" algn="tl">
                    <a:srgbClr val="000000"/>
                  </a:outerShdw>
                </a:effectLst>
              </a:rPr>
              <a:t>because </a:t>
            </a:r>
            <a:r>
              <a:rPr lang="en-CA" dirty="0" smtClean="0">
                <a:effectLst>
                  <a:outerShdw blurRad="38100" dist="63500" dir="2700000" algn="tl">
                    <a:srgbClr val="000000"/>
                  </a:outerShdw>
                </a:effectLst>
              </a:rPr>
              <a:t>of what </a:t>
            </a:r>
            <a:r>
              <a:rPr lang="en-CA" dirty="0">
                <a:effectLst>
                  <a:outerShdw blurRad="38100" dist="63500" dir="2700000" algn="tl">
                    <a:srgbClr val="000000"/>
                  </a:outerShdw>
                </a:effectLst>
              </a:rPr>
              <a:t>Jesus did </a:t>
            </a:r>
            <a:r>
              <a:rPr lang="en-CA" dirty="0" smtClean="0">
                <a:effectLst>
                  <a:outerShdw blurRad="38100" dist="63500" dir="2700000" algn="tl">
                    <a:srgbClr val="000000"/>
                  </a:outerShdw>
                </a:effectLst>
              </a:rPr>
              <a:t>on the </a:t>
            </a:r>
            <a:r>
              <a:rPr lang="en-CA" dirty="0">
                <a:effectLst>
                  <a:outerShdw blurRad="38100" dist="63500" dir="2700000" algn="tl">
                    <a:srgbClr val="000000"/>
                  </a:outerShdw>
                </a:effectLst>
              </a:rPr>
              <a:t>cross.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993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93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936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63" grpId="0" uiExpand="1" build="p"/>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50" name="Rectangle 2"/>
          <p:cNvSpPr>
            <a:spLocks noGrp="1" noChangeArrowheads="1"/>
          </p:cNvSpPr>
          <p:nvPr>
            <p:ph type="title"/>
          </p:nvPr>
        </p:nvSpPr>
        <p:spPr>
          <a:xfrm>
            <a:off x="1259632" y="555526"/>
            <a:ext cx="8229600" cy="576287"/>
          </a:xfrm>
        </p:spPr>
        <p:txBody>
          <a:bodyPr/>
          <a:lstStyle/>
          <a:p>
            <a:pPr eaLnBrk="1" hangingPunct="1">
              <a:defRPr/>
            </a:pPr>
            <a:r>
              <a:rPr lang="en-CA" sz="3600" dirty="0">
                <a:solidFill>
                  <a:srgbClr val="FFFF00"/>
                </a:solidFill>
                <a:effectLst>
                  <a:outerShdw blurRad="38100" dist="50800" dir="2700000" algn="tl">
                    <a:srgbClr val="000000"/>
                  </a:outerShdw>
                </a:effectLst>
              </a:rPr>
              <a:t>Pray for Each Other</a:t>
            </a:r>
          </a:p>
        </p:txBody>
      </p:sp>
      <p:sp>
        <p:nvSpPr>
          <p:cNvPr id="616451" name="Rectangle 3"/>
          <p:cNvSpPr>
            <a:spLocks noGrp="1" noChangeArrowheads="1"/>
          </p:cNvSpPr>
          <p:nvPr>
            <p:ph type="body" idx="1"/>
          </p:nvPr>
        </p:nvSpPr>
        <p:spPr>
          <a:xfrm>
            <a:off x="1259632" y="1131590"/>
            <a:ext cx="6768752" cy="4011910"/>
          </a:xfrm>
        </p:spPr>
        <p:txBody>
          <a:bodyPr/>
          <a:lstStyle/>
          <a:p>
            <a:pPr eaLnBrk="1" hangingPunct="1">
              <a:lnSpc>
                <a:spcPct val="90000"/>
              </a:lnSpc>
              <a:defRPr/>
            </a:pPr>
            <a:r>
              <a:rPr lang="en-CA" sz="2400" dirty="0">
                <a:solidFill>
                  <a:srgbClr val="FFFF00"/>
                </a:solidFill>
                <a:effectLst>
                  <a:outerShdw blurRad="38100" dist="63500" dir="2700000" algn="tl">
                    <a:srgbClr val="000000"/>
                  </a:outerShdw>
                </a:effectLst>
              </a:rPr>
              <a:t>Prayer:</a:t>
            </a:r>
          </a:p>
          <a:p>
            <a:pPr lvl="1" eaLnBrk="1" hangingPunct="1">
              <a:lnSpc>
                <a:spcPct val="90000"/>
              </a:lnSpc>
              <a:defRPr/>
            </a:pPr>
            <a:r>
              <a:rPr lang="en-CA" sz="2200" dirty="0">
                <a:effectLst>
                  <a:outerShdw blurRad="38100" dist="63500" dir="2700000" algn="tl">
                    <a:srgbClr val="000000"/>
                  </a:outerShdw>
                </a:effectLst>
              </a:rPr>
              <a:t>Share prayer requests.</a:t>
            </a:r>
          </a:p>
          <a:p>
            <a:pPr lvl="1" eaLnBrk="1" hangingPunct="1">
              <a:lnSpc>
                <a:spcPct val="90000"/>
              </a:lnSpc>
              <a:defRPr/>
            </a:pPr>
            <a:r>
              <a:rPr lang="en-CA" sz="2200" dirty="0">
                <a:effectLst>
                  <a:outerShdw blurRad="38100" dist="63500" dir="2700000" algn="tl">
                    <a:srgbClr val="000000"/>
                  </a:outerShdw>
                </a:effectLst>
              </a:rPr>
              <a:t>Pray for the needs expressed.</a:t>
            </a:r>
          </a:p>
          <a:p>
            <a:pPr eaLnBrk="1" hangingPunct="1">
              <a:lnSpc>
                <a:spcPct val="90000"/>
              </a:lnSpc>
              <a:spcBef>
                <a:spcPct val="0"/>
              </a:spcBef>
              <a:buClrTx/>
              <a:buSzTx/>
              <a:defRPr/>
            </a:pPr>
            <a:r>
              <a:rPr lang="en-CA" sz="2400" dirty="0">
                <a:solidFill>
                  <a:srgbClr val="FFFF00"/>
                </a:solidFill>
                <a:effectLst>
                  <a:outerShdw blurRad="38100" dist="63500" dir="2700000" algn="tl">
                    <a:srgbClr val="000000"/>
                  </a:outerShdw>
                </a:effectLst>
              </a:rPr>
              <a:t>Pray</a:t>
            </a:r>
            <a:r>
              <a:rPr lang="en-CA" sz="2400" dirty="0">
                <a:effectLst>
                  <a:outerShdw blurRad="38100" dist="63500" dir="2700000" algn="tl">
                    <a:srgbClr val="000000"/>
                  </a:outerShdw>
                </a:effectLst>
              </a:rPr>
              <a:t> that we will each live a victorious life because we know with the certainty that only the Holy Spirit can give that we are a new creation through what was accomplished for us all by Jesus Christ.</a:t>
            </a:r>
          </a:p>
          <a:p>
            <a:pPr eaLnBrk="1" hangingPunct="1">
              <a:lnSpc>
                <a:spcPct val="90000"/>
              </a:lnSpc>
              <a:defRPr/>
            </a:pPr>
            <a:r>
              <a:rPr lang="en-CA" sz="2200" dirty="0">
                <a:solidFill>
                  <a:srgbClr val="FFFF00"/>
                </a:solidFill>
                <a:effectLst>
                  <a:outerShdw blurRad="38100" dist="63500" dir="2700000" algn="tl">
                    <a:srgbClr val="000000"/>
                  </a:outerShdw>
                </a:effectLst>
              </a:rPr>
              <a:t>Our Next Session</a:t>
            </a:r>
            <a:endParaRPr lang="en-CA" sz="2200" dirty="0">
              <a:effectLst>
                <a:outerShdw blurRad="38100" dist="63500" dir="2700000" algn="tl">
                  <a:srgbClr val="000000"/>
                </a:outerShdw>
              </a:effectLst>
            </a:endParaRPr>
          </a:p>
          <a:p>
            <a:pPr eaLnBrk="1" hangingPunct="1">
              <a:lnSpc>
                <a:spcPct val="90000"/>
              </a:lnSpc>
              <a:buFontTx/>
              <a:buNone/>
              <a:defRPr/>
            </a:pPr>
            <a:r>
              <a:rPr lang="en-CA" sz="2200" dirty="0">
                <a:solidFill>
                  <a:srgbClr val="FFFF00"/>
                </a:solidFill>
                <a:effectLst>
                  <a:outerShdw blurRad="38100" dist="63500" dir="2700000" algn="tl">
                    <a:srgbClr val="000000"/>
                  </a:outerShdw>
                </a:effectLst>
              </a:rPr>
              <a:t>Date </a:t>
            </a:r>
            <a:r>
              <a:rPr lang="en-CA" sz="2200" dirty="0" smtClean="0">
                <a:solidFill>
                  <a:srgbClr val="FFFF00"/>
                </a:solidFill>
                <a:effectLst>
                  <a:outerShdw blurRad="38100" dist="63500" dir="2700000" algn="tl">
                    <a:srgbClr val="000000"/>
                  </a:outerShdw>
                </a:effectLst>
              </a:rPr>
              <a:t>______ </a:t>
            </a:r>
            <a:r>
              <a:rPr lang="en-CA" sz="2200" dirty="0">
                <a:solidFill>
                  <a:srgbClr val="FFFF00"/>
                </a:solidFill>
                <a:effectLst>
                  <a:outerShdw blurRad="38100" dist="63500" dir="2700000" algn="tl">
                    <a:srgbClr val="000000"/>
                  </a:outerShdw>
                </a:effectLst>
              </a:rPr>
              <a:t>Time </a:t>
            </a:r>
            <a:r>
              <a:rPr lang="en-CA" sz="2200" dirty="0" smtClean="0">
                <a:solidFill>
                  <a:srgbClr val="FFFF00"/>
                </a:solidFill>
                <a:effectLst>
                  <a:outerShdw blurRad="38100" dist="63500" dir="2700000" algn="tl">
                    <a:srgbClr val="000000"/>
                  </a:outerShdw>
                </a:effectLst>
              </a:rPr>
              <a:t>______ </a:t>
            </a:r>
            <a:r>
              <a:rPr lang="en-CA" sz="2200" dirty="0">
                <a:solidFill>
                  <a:srgbClr val="FFFF00"/>
                </a:solidFill>
                <a:effectLst>
                  <a:outerShdw blurRad="38100" dist="63500" dir="2700000" algn="tl">
                    <a:srgbClr val="000000"/>
                  </a:outerShdw>
                </a:effectLst>
              </a:rPr>
              <a:t>Place </a:t>
            </a:r>
            <a:r>
              <a:rPr lang="en-CA" sz="2200" dirty="0" smtClean="0">
                <a:solidFill>
                  <a:srgbClr val="FFFF00"/>
                </a:solidFill>
                <a:effectLst>
                  <a:outerShdw blurRad="38100" dist="63500" dir="2700000" algn="tl">
                    <a:srgbClr val="000000"/>
                  </a:outerShdw>
                </a:effectLst>
              </a:rPr>
              <a:t>___________</a:t>
            </a:r>
            <a:endParaRPr lang="en-CA" sz="2200" dirty="0">
              <a:solidFill>
                <a:srgbClr val="FFFF00"/>
              </a:solidFill>
              <a:effectLst>
                <a:outerShdw blurRad="38100" dist="63500" dir="2700000" algn="tl">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164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8" presetClass="entr" presetSubtype="6" fill="hold" grpId="0" nodeType="clickEffect">
                                  <p:stCondLst>
                                    <p:cond delay="0"/>
                                  </p:stCondLst>
                                  <p:childTnLst>
                                    <p:set>
                                      <p:cBhvr>
                                        <p:cTn id="10" dur="1" fill="hold">
                                          <p:stCondLst>
                                            <p:cond delay="0"/>
                                          </p:stCondLst>
                                        </p:cTn>
                                        <p:tgtEl>
                                          <p:spTgt spid="616451">
                                            <p:txEl>
                                              <p:pRg st="0" end="0"/>
                                            </p:txEl>
                                          </p:spTgt>
                                        </p:tgtEl>
                                        <p:attrNameLst>
                                          <p:attrName>style.visibility</p:attrName>
                                        </p:attrNameLst>
                                      </p:cBhvr>
                                      <p:to>
                                        <p:strVal val="visible"/>
                                      </p:to>
                                    </p:set>
                                    <p:animEffect transition="in" filter="strips(downRight)">
                                      <p:cBhvr>
                                        <p:cTn id="11" dur="1000"/>
                                        <p:tgtEl>
                                          <p:spTgt spid="616451">
                                            <p:txEl>
                                              <p:pRg st="0" end="0"/>
                                            </p:txEl>
                                          </p:spTgt>
                                        </p:tgtEl>
                                      </p:cBhvr>
                                    </p:animEffect>
                                  </p:childTnLst>
                                </p:cTn>
                              </p:par>
                              <p:par>
                                <p:cTn id="12" presetID="18" presetClass="entr" presetSubtype="6" fill="hold" grpId="0" nodeType="withEffect">
                                  <p:stCondLst>
                                    <p:cond delay="0"/>
                                  </p:stCondLst>
                                  <p:childTnLst>
                                    <p:set>
                                      <p:cBhvr>
                                        <p:cTn id="13" dur="1" fill="hold">
                                          <p:stCondLst>
                                            <p:cond delay="0"/>
                                          </p:stCondLst>
                                        </p:cTn>
                                        <p:tgtEl>
                                          <p:spTgt spid="616451">
                                            <p:txEl>
                                              <p:pRg st="1" end="1"/>
                                            </p:txEl>
                                          </p:spTgt>
                                        </p:tgtEl>
                                        <p:attrNameLst>
                                          <p:attrName>style.visibility</p:attrName>
                                        </p:attrNameLst>
                                      </p:cBhvr>
                                      <p:to>
                                        <p:strVal val="visible"/>
                                      </p:to>
                                    </p:set>
                                    <p:animEffect transition="in" filter="strips(downRight)">
                                      <p:cBhvr>
                                        <p:cTn id="14" dur="1000"/>
                                        <p:tgtEl>
                                          <p:spTgt spid="616451">
                                            <p:txEl>
                                              <p:pRg st="1" end="1"/>
                                            </p:txEl>
                                          </p:spTgt>
                                        </p:tgtEl>
                                      </p:cBhvr>
                                    </p:animEffect>
                                  </p:childTnLst>
                                </p:cTn>
                              </p:par>
                              <p:par>
                                <p:cTn id="15" presetID="18" presetClass="entr" presetSubtype="6" fill="hold" grpId="0" nodeType="withEffect">
                                  <p:stCondLst>
                                    <p:cond delay="0"/>
                                  </p:stCondLst>
                                  <p:childTnLst>
                                    <p:set>
                                      <p:cBhvr>
                                        <p:cTn id="16" dur="1" fill="hold">
                                          <p:stCondLst>
                                            <p:cond delay="0"/>
                                          </p:stCondLst>
                                        </p:cTn>
                                        <p:tgtEl>
                                          <p:spTgt spid="616451">
                                            <p:txEl>
                                              <p:pRg st="2" end="2"/>
                                            </p:txEl>
                                          </p:spTgt>
                                        </p:tgtEl>
                                        <p:attrNameLst>
                                          <p:attrName>style.visibility</p:attrName>
                                        </p:attrNameLst>
                                      </p:cBhvr>
                                      <p:to>
                                        <p:strVal val="visible"/>
                                      </p:to>
                                    </p:set>
                                    <p:animEffect transition="in" filter="strips(downRight)">
                                      <p:cBhvr>
                                        <p:cTn id="17" dur="1000"/>
                                        <p:tgtEl>
                                          <p:spTgt spid="6164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616451">
                                            <p:txEl>
                                              <p:pRg st="3" end="3"/>
                                            </p:txEl>
                                          </p:spTgt>
                                        </p:tgtEl>
                                        <p:attrNameLst>
                                          <p:attrName>style.visibility</p:attrName>
                                        </p:attrNameLst>
                                      </p:cBhvr>
                                      <p:to>
                                        <p:strVal val="visible"/>
                                      </p:to>
                                    </p:set>
                                    <p:animEffect transition="in" filter="strips(downRight)">
                                      <p:cBhvr>
                                        <p:cTn id="22" dur="1000"/>
                                        <p:tgtEl>
                                          <p:spTgt spid="61645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616451">
                                            <p:txEl>
                                              <p:pRg st="4" end="4"/>
                                            </p:txEl>
                                          </p:spTgt>
                                        </p:tgtEl>
                                        <p:attrNameLst>
                                          <p:attrName>style.visibility</p:attrName>
                                        </p:attrNameLst>
                                      </p:cBhvr>
                                      <p:to>
                                        <p:strVal val="visible"/>
                                      </p:to>
                                    </p:set>
                                    <p:animEffect transition="in" filter="strips(downRight)">
                                      <p:cBhvr>
                                        <p:cTn id="27" dur="1000"/>
                                        <p:tgtEl>
                                          <p:spTgt spid="616451">
                                            <p:txEl>
                                              <p:pRg st="4" end="4"/>
                                            </p:txEl>
                                          </p:spTgt>
                                        </p:tgtEl>
                                      </p:cBhvr>
                                    </p:animEffect>
                                  </p:childTnLst>
                                </p:cTn>
                              </p:par>
                              <p:par>
                                <p:cTn id="28" presetID="18" presetClass="entr" presetSubtype="6" fill="hold" grpId="0" nodeType="withEffect">
                                  <p:stCondLst>
                                    <p:cond delay="0"/>
                                  </p:stCondLst>
                                  <p:childTnLst>
                                    <p:set>
                                      <p:cBhvr>
                                        <p:cTn id="29" dur="1" fill="hold">
                                          <p:stCondLst>
                                            <p:cond delay="0"/>
                                          </p:stCondLst>
                                        </p:cTn>
                                        <p:tgtEl>
                                          <p:spTgt spid="616451">
                                            <p:txEl>
                                              <p:pRg st="5" end="5"/>
                                            </p:txEl>
                                          </p:spTgt>
                                        </p:tgtEl>
                                        <p:attrNameLst>
                                          <p:attrName>style.visibility</p:attrName>
                                        </p:attrNameLst>
                                      </p:cBhvr>
                                      <p:to>
                                        <p:strVal val="visible"/>
                                      </p:to>
                                    </p:set>
                                    <p:animEffect transition="in" filter="strips(downRight)">
                                      <p:cBhvr>
                                        <p:cTn id="30" dur="1000"/>
                                        <p:tgtEl>
                                          <p:spTgt spid="61645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450" grpId="0"/>
      <p:bldP spid="616451" grpId="0" build="p"/>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0019" name="Rectangle 3"/>
          <p:cNvSpPr>
            <a:spLocks noChangeArrowheads="1"/>
          </p:cNvSpPr>
          <p:nvPr/>
        </p:nvSpPr>
        <p:spPr bwMode="auto">
          <a:xfrm>
            <a:off x="611188" y="1995686"/>
            <a:ext cx="7921252" cy="2736304"/>
          </a:xfrm>
          <a:prstGeom prst="rect">
            <a:avLst/>
          </a:prstGeom>
          <a:noFill/>
          <a:ln w="9525">
            <a:noFill/>
            <a:miter lim="800000"/>
            <a:headEnd/>
            <a:tailEnd/>
          </a:ln>
          <a:effectLst/>
        </p:spPr>
        <p:txBody>
          <a:bodyPr anchor="b" anchorCtr="1"/>
          <a:lstStyle/>
          <a:p>
            <a:pPr algn="ctr">
              <a:defRPr/>
            </a:pPr>
            <a:r>
              <a:rPr lang="en-CA" sz="2400" dirty="0">
                <a:solidFill>
                  <a:srgbClr val="FFFF00"/>
                </a:solidFill>
                <a:effectLst>
                  <a:outerShdw blurRad="38100" dist="63500" dir="2700000" algn="tl">
                    <a:srgbClr val="000000"/>
                  </a:outerShdw>
                </a:effectLst>
                <a:latin typeface="Tahoma" pitchFamily="34" charset="0"/>
              </a:rPr>
              <a:t>Presents</a:t>
            </a:r>
            <a:r>
              <a:rPr lang="en-CA" sz="2800" dirty="0">
                <a:solidFill>
                  <a:srgbClr val="FFFF00"/>
                </a:solidFill>
                <a:effectLst>
                  <a:outerShdw blurRad="38100" dist="63500" dir="2700000" algn="tl">
                    <a:srgbClr val="000000"/>
                  </a:outerShdw>
                </a:effectLst>
                <a:latin typeface="Tahoma" pitchFamily="34" charset="0"/>
              </a:rPr>
              <a:t/>
            </a:r>
            <a:br>
              <a:rPr lang="en-CA" sz="2800" dirty="0">
                <a:solidFill>
                  <a:srgbClr val="FFFF00"/>
                </a:solidFill>
                <a:effectLst>
                  <a:outerShdw blurRad="38100" dist="63500" dir="2700000" algn="tl">
                    <a:srgbClr val="000000"/>
                  </a:outerShdw>
                </a:effectLst>
                <a:latin typeface="Tahoma" pitchFamily="34" charset="0"/>
              </a:rPr>
            </a:br>
            <a:r>
              <a:rPr lang="en-CA" sz="2800" dirty="0">
                <a:solidFill>
                  <a:srgbClr val="FFFF00"/>
                </a:solidFill>
                <a:effectLst>
                  <a:outerShdw blurRad="38100" dist="63500" dir="2700000" algn="tl">
                    <a:srgbClr val="000000"/>
                  </a:outerShdw>
                </a:effectLst>
                <a:latin typeface="Tahoma" pitchFamily="34" charset="0"/>
              </a:rPr>
              <a:t> </a:t>
            </a:r>
            <a:r>
              <a:rPr lang="en-CA" sz="3200" dirty="0">
                <a:solidFill>
                  <a:srgbClr val="FFFF00"/>
                </a:solidFill>
                <a:effectLst>
                  <a:outerShdw blurRad="38100" dist="63500" dir="2700000" algn="tl">
                    <a:srgbClr val="000000"/>
                  </a:outerShdw>
                </a:effectLst>
                <a:latin typeface="Tahoma" pitchFamily="34" charset="0"/>
              </a:rPr>
              <a:t>Session Six</a:t>
            </a:r>
            <a:r>
              <a:rPr lang="en-CA" sz="4400" dirty="0">
                <a:solidFill>
                  <a:srgbClr val="FFFF00"/>
                </a:solidFill>
                <a:effectLst>
                  <a:outerShdw blurRad="38100" dist="63500" dir="2700000" algn="tl">
                    <a:srgbClr val="000000"/>
                  </a:outerShdw>
                </a:effectLst>
                <a:latin typeface="Tahoma" pitchFamily="34" charset="0"/>
              </a:rPr>
              <a:t/>
            </a:r>
            <a:br>
              <a:rPr lang="en-CA" sz="4400" dirty="0">
                <a:solidFill>
                  <a:srgbClr val="FFFF00"/>
                </a:solidFill>
                <a:effectLst>
                  <a:outerShdw blurRad="38100" dist="63500" dir="2700000" algn="tl">
                    <a:srgbClr val="000000"/>
                  </a:outerShdw>
                </a:effectLst>
                <a:latin typeface="Tahoma" pitchFamily="34" charset="0"/>
              </a:rPr>
            </a:br>
            <a:r>
              <a:rPr lang="en-CA" sz="4000" dirty="0">
                <a:solidFill>
                  <a:srgbClr val="FF0000"/>
                </a:solidFill>
                <a:effectLst>
                  <a:outerShdw blurRad="38100" dist="63500" dir="2700000" algn="tl">
                    <a:srgbClr val="000000"/>
                  </a:outerShdw>
                </a:effectLst>
                <a:latin typeface="Tahoma" pitchFamily="34" charset="0"/>
              </a:rPr>
              <a:t>Everything Changed</a:t>
            </a:r>
            <a:br>
              <a:rPr lang="en-CA" sz="4000" dirty="0">
                <a:solidFill>
                  <a:srgbClr val="FF0000"/>
                </a:solidFill>
                <a:effectLst>
                  <a:outerShdw blurRad="38100" dist="63500" dir="2700000" algn="tl">
                    <a:srgbClr val="000000"/>
                  </a:outerShdw>
                </a:effectLst>
                <a:latin typeface="Tahoma" pitchFamily="34" charset="0"/>
              </a:rPr>
            </a:br>
            <a:r>
              <a:rPr lang="en-CA" sz="4000" dirty="0">
                <a:solidFill>
                  <a:srgbClr val="FF0000"/>
                </a:solidFill>
                <a:effectLst>
                  <a:outerShdw blurRad="38100" dist="63500" dir="2700000" algn="tl">
                    <a:srgbClr val="000000"/>
                  </a:outerShdw>
                </a:effectLst>
                <a:latin typeface="Tahoma" pitchFamily="34" charset="0"/>
              </a:rPr>
              <a:t>at the Cross</a:t>
            </a:r>
            <a:r>
              <a:rPr lang="en-CA" sz="4000" dirty="0">
                <a:solidFill>
                  <a:srgbClr val="FFFF00"/>
                </a:solidFill>
                <a:effectLst>
                  <a:outerShdw blurRad="38100" dist="63500" dir="2700000" algn="tl">
                    <a:srgbClr val="000000"/>
                  </a:outerShdw>
                </a:effectLst>
                <a:latin typeface="Tahoma" pitchFamily="34" charset="0"/>
              </a:rPr>
              <a:t> </a:t>
            </a:r>
            <a:r>
              <a:rPr lang="en-CA" sz="4400" dirty="0">
                <a:solidFill>
                  <a:srgbClr val="FFFF00"/>
                </a:solidFill>
                <a:effectLst>
                  <a:outerShdw blurRad="38100" dist="63500" dir="2700000" algn="tl">
                    <a:srgbClr val="000000"/>
                  </a:outerShdw>
                </a:effectLst>
                <a:latin typeface="Tahoma" pitchFamily="34" charset="0"/>
              </a:rPr>
              <a:t/>
            </a:r>
            <a:br>
              <a:rPr lang="en-CA" sz="4400" dirty="0">
                <a:solidFill>
                  <a:srgbClr val="FFFF00"/>
                </a:solidFill>
                <a:effectLst>
                  <a:outerShdw blurRad="38100" dist="63500" dir="2700000" algn="tl">
                    <a:srgbClr val="000000"/>
                  </a:outerShdw>
                </a:effectLst>
                <a:latin typeface="Tahoma" pitchFamily="34" charset="0"/>
              </a:rPr>
            </a:br>
            <a:r>
              <a:rPr lang="en-CA" sz="3600" dirty="0">
                <a:solidFill>
                  <a:srgbClr val="FFFF00"/>
                </a:solidFill>
                <a:effectLst>
                  <a:outerShdw blurRad="38100" dist="63500" dir="2700000" algn="tl">
                    <a:srgbClr val="000000"/>
                  </a:outerShdw>
                </a:effectLst>
                <a:latin typeface="Tahoma" pitchFamily="34" charset="0"/>
              </a:rPr>
              <a:t>The Cross Divides History</a:t>
            </a:r>
          </a:p>
        </p:txBody>
      </p:sp>
      <p:pic>
        <p:nvPicPr>
          <p:cNvPr id="1110020" name="Picture 4"/>
          <p:cNvPicPr>
            <a:picLocks noGrp="1" noChangeAspect="1" noChangeArrowheads="1"/>
          </p:cNvPicPr>
          <p:nvPr>
            <p:ph sz="half" idx="2"/>
          </p:nvPr>
        </p:nvPicPr>
        <p:blipFill>
          <a:blip r:embed="rId3" cstate="print"/>
          <a:srcRect/>
          <a:stretch>
            <a:fillRect/>
          </a:stretch>
        </p:blipFill>
        <p:spPr>
          <a:xfrm>
            <a:off x="3563888" y="411510"/>
            <a:ext cx="1944216" cy="1655737"/>
          </a:xfrm>
          <a:effectLst>
            <a:outerShdw dist="35921" dir="2700000" algn="ctr" rotWithShape="0">
              <a:srgbClr val="000000"/>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10019"/>
                                        </p:tgtEl>
                                        <p:attrNameLst>
                                          <p:attrName>style.visibility</p:attrName>
                                        </p:attrNameLst>
                                      </p:cBhvr>
                                      <p:to>
                                        <p:strVal val="visible"/>
                                      </p:to>
                                    </p:set>
                                    <p:anim calcmode="lin" valueType="num">
                                      <p:cBhvr>
                                        <p:cTn id="7" dur="2000" fill="hold"/>
                                        <p:tgtEl>
                                          <p:spTgt spid="1110019"/>
                                        </p:tgtEl>
                                        <p:attrNameLst>
                                          <p:attrName>ppt_w</p:attrName>
                                        </p:attrNameLst>
                                      </p:cBhvr>
                                      <p:tavLst>
                                        <p:tav tm="0">
                                          <p:val>
                                            <p:fltVal val="0"/>
                                          </p:val>
                                        </p:tav>
                                        <p:tav tm="100000">
                                          <p:val>
                                            <p:strVal val="#ppt_w"/>
                                          </p:val>
                                        </p:tav>
                                      </p:tavLst>
                                    </p:anim>
                                    <p:anim calcmode="lin" valueType="num">
                                      <p:cBhvr>
                                        <p:cTn id="8" dur="2000" fill="hold"/>
                                        <p:tgtEl>
                                          <p:spTgt spid="1110019"/>
                                        </p:tgtEl>
                                        <p:attrNameLst>
                                          <p:attrName>ppt_h</p:attrName>
                                        </p:attrNameLst>
                                      </p:cBhvr>
                                      <p:tavLst>
                                        <p:tav tm="0">
                                          <p:val>
                                            <p:fltVal val="0"/>
                                          </p:val>
                                        </p:tav>
                                        <p:tav tm="100000">
                                          <p:val>
                                            <p:strVal val="#ppt_h"/>
                                          </p:val>
                                        </p:tav>
                                      </p:tavLst>
                                    </p:anim>
                                    <p:animEffect transition="in" filter="fade">
                                      <p:cBhvr>
                                        <p:cTn id="9" dur="2000"/>
                                        <p:tgtEl>
                                          <p:spTgt spid="11100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0019" grpId="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3202" name="Rectangle 2"/>
          <p:cNvSpPr>
            <a:spLocks noGrp="1" noChangeArrowheads="1"/>
          </p:cNvSpPr>
          <p:nvPr>
            <p:ph type="title"/>
          </p:nvPr>
        </p:nvSpPr>
        <p:spPr>
          <a:xfrm>
            <a:off x="1259632" y="483518"/>
            <a:ext cx="8229600" cy="648295"/>
          </a:xfrm>
        </p:spPr>
        <p:txBody>
          <a:bodyPr/>
          <a:lstStyle/>
          <a:p>
            <a:pPr eaLnBrk="1" hangingPunct="1">
              <a:defRPr/>
            </a:pPr>
            <a:r>
              <a:rPr lang="en-CA" sz="3600" dirty="0">
                <a:solidFill>
                  <a:srgbClr val="FFFF00"/>
                </a:solidFill>
                <a:effectLst>
                  <a:outerShdw blurRad="38100" dist="50800" dir="2700000" algn="tl">
                    <a:srgbClr val="000000"/>
                  </a:outerShdw>
                </a:effectLst>
              </a:rPr>
              <a:t>Application from Last Session</a:t>
            </a:r>
          </a:p>
        </p:txBody>
      </p:sp>
      <p:sp>
        <p:nvSpPr>
          <p:cNvPr id="1203203" name="Rectangle 3"/>
          <p:cNvSpPr>
            <a:spLocks noGrp="1" noChangeArrowheads="1"/>
          </p:cNvSpPr>
          <p:nvPr>
            <p:ph type="body" idx="1"/>
          </p:nvPr>
        </p:nvSpPr>
        <p:spPr>
          <a:xfrm>
            <a:off x="1259632" y="1203598"/>
            <a:ext cx="6768753" cy="3726656"/>
          </a:xfrm>
        </p:spPr>
        <p:txBody>
          <a:bodyPr/>
          <a:lstStyle/>
          <a:p>
            <a:pPr eaLnBrk="1" hangingPunct="1">
              <a:defRPr/>
            </a:pPr>
            <a:r>
              <a:rPr lang="en-CA" sz="2400" dirty="0">
                <a:effectLst>
                  <a:outerShdw blurRad="38100" dist="63500" dir="2700000" algn="tl">
                    <a:srgbClr val="000000"/>
                  </a:outerShdw>
                </a:effectLst>
              </a:rPr>
              <a:t>Did you share with a friend or family member that you are certain that you have died with Christ and that He is now your life?</a:t>
            </a:r>
          </a:p>
          <a:p>
            <a:pPr eaLnBrk="1" hangingPunct="1">
              <a:defRPr/>
            </a:pPr>
            <a:r>
              <a:rPr lang="en-CA" sz="2400" dirty="0">
                <a:effectLst>
                  <a:outerShdw blurRad="38100" dist="63500" dir="2700000" algn="tl">
                    <a:srgbClr val="000000"/>
                  </a:outerShdw>
                </a:effectLst>
              </a:rPr>
              <a:t>If you were not certain that you have died with Christ and that He is now your life, then did you tell God you want to know, and ask the Holy Spirit to show you?</a:t>
            </a:r>
          </a:p>
          <a:p>
            <a:pPr eaLnBrk="1" hangingPunct="1">
              <a:defRPr/>
            </a:pPr>
            <a:r>
              <a:rPr lang="en-CA" sz="2400" dirty="0">
                <a:effectLst>
                  <a:outerShdw blurRad="38100" dist="63500" dir="2700000" algn="tl">
                    <a:srgbClr val="000000"/>
                  </a:outerShdw>
                </a:effectLst>
              </a:rPr>
              <a:t>Share your experiences with us.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203203">
                                            <p:txEl>
                                              <p:pRg st="0" end="0"/>
                                            </p:txEl>
                                          </p:spTgt>
                                        </p:tgtEl>
                                        <p:attrNameLst>
                                          <p:attrName>style.visibility</p:attrName>
                                        </p:attrNameLst>
                                      </p:cBhvr>
                                      <p:to>
                                        <p:strVal val="visible"/>
                                      </p:to>
                                    </p:set>
                                    <p:anim calcmode="lin" valueType="num">
                                      <p:cBhvr>
                                        <p:cTn id="7" dur="1000" fill="hold"/>
                                        <p:tgtEl>
                                          <p:spTgt spid="120320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20320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20320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203203">
                                            <p:txEl>
                                              <p:pRg st="1" end="1"/>
                                            </p:txEl>
                                          </p:spTgt>
                                        </p:tgtEl>
                                        <p:attrNameLst>
                                          <p:attrName>style.visibility</p:attrName>
                                        </p:attrNameLst>
                                      </p:cBhvr>
                                      <p:to>
                                        <p:strVal val="visible"/>
                                      </p:to>
                                    </p:set>
                                    <p:anim calcmode="lin" valueType="num">
                                      <p:cBhvr>
                                        <p:cTn id="14" dur="1000" fill="hold"/>
                                        <p:tgtEl>
                                          <p:spTgt spid="120320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1203203">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1203203">
                                            <p:txEl>
                                              <p:pRg st="1" end="1"/>
                                            </p:txEl>
                                          </p:spTgt>
                                        </p:tgtEl>
                                      </p:cBhvr>
                                    </p:animEffect>
                                  </p:childTnLst>
                                </p:cTn>
                              </p:par>
                            </p:childTnLst>
                          </p:cTn>
                        </p:par>
                        <p:par>
                          <p:cTn id="17" fill="hold">
                            <p:stCondLst>
                              <p:cond delay="1000"/>
                            </p:stCondLst>
                            <p:childTnLst>
                              <p:par>
                                <p:cTn id="18" presetID="53" presetClass="entr" presetSubtype="0" fill="hold" grpId="0" nodeType="afterEffect">
                                  <p:stCondLst>
                                    <p:cond delay="0"/>
                                  </p:stCondLst>
                                  <p:childTnLst>
                                    <p:set>
                                      <p:cBhvr>
                                        <p:cTn id="19" dur="1" fill="hold">
                                          <p:stCondLst>
                                            <p:cond delay="0"/>
                                          </p:stCondLst>
                                        </p:cTn>
                                        <p:tgtEl>
                                          <p:spTgt spid="1203203">
                                            <p:txEl>
                                              <p:pRg st="2" end="2"/>
                                            </p:txEl>
                                          </p:spTgt>
                                        </p:tgtEl>
                                        <p:attrNameLst>
                                          <p:attrName>style.visibility</p:attrName>
                                        </p:attrNameLst>
                                      </p:cBhvr>
                                      <p:to>
                                        <p:strVal val="visible"/>
                                      </p:to>
                                    </p:set>
                                    <p:anim calcmode="lin" valueType="num">
                                      <p:cBhvr>
                                        <p:cTn id="20" dur="1000" fill="hold"/>
                                        <p:tgtEl>
                                          <p:spTgt spid="1203203">
                                            <p:txEl>
                                              <p:pRg st="2" end="2"/>
                                            </p:txEl>
                                          </p:spTgt>
                                        </p:tgtEl>
                                        <p:attrNameLst>
                                          <p:attrName>ppt_w</p:attrName>
                                        </p:attrNameLst>
                                      </p:cBhvr>
                                      <p:tavLst>
                                        <p:tav tm="0">
                                          <p:val>
                                            <p:fltVal val="0"/>
                                          </p:val>
                                        </p:tav>
                                        <p:tav tm="100000">
                                          <p:val>
                                            <p:strVal val="#ppt_w"/>
                                          </p:val>
                                        </p:tav>
                                      </p:tavLst>
                                    </p:anim>
                                    <p:anim calcmode="lin" valueType="num">
                                      <p:cBhvr>
                                        <p:cTn id="21" dur="1000" fill="hold"/>
                                        <p:tgtEl>
                                          <p:spTgt spid="1203203">
                                            <p:txEl>
                                              <p:pRg st="2" end="2"/>
                                            </p:txEl>
                                          </p:spTgt>
                                        </p:tgtEl>
                                        <p:attrNameLst>
                                          <p:attrName>ppt_h</p:attrName>
                                        </p:attrNameLst>
                                      </p:cBhvr>
                                      <p:tavLst>
                                        <p:tav tm="0">
                                          <p:val>
                                            <p:fltVal val="0"/>
                                          </p:val>
                                        </p:tav>
                                        <p:tav tm="100000">
                                          <p:val>
                                            <p:strVal val="#ppt_h"/>
                                          </p:val>
                                        </p:tav>
                                      </p:tavLst>
                                    </p:anim>
                                    <p:animEffect transition="in" filter="fade">
                                      <p:cBhvr>
                                        <p:cTn id="22" dur="1000"/>
                                        <p:tgtEl>
                                          <p:spTgt spid="12032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3203" grpId="0" uiExpand="1" build="p"/>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1259632" y="555526"/>
            <a:ext cx="8229600" cy="576287"/>
          </a:xfrm>
        </p:spPr>
        <p:txBody>
          <a:bodyPr/>
          <a:lstStyle/>
          <a:p>
            <a:pPr eaLnBrk="1" hangingPunct="1">
              <a:defRPr/>
            </a:pPr>
            <a:r>
              <a:rPr lang="en-CA" sz="3600" dirty="0">
                <a:solidFill>
                  <a:srgbClr val="FFFF00"/>
                </a:solidFill>
                <a:effectLst>
                  <a:outerShdw blurRad="38100" dist="50800" dir="2700000" algn="tl">
                    <a:srgbClr val="000000"/>
                  </a:outerShdw>
                </a:effectLst>
              </a:rPr>
              <a:t>The Cross Divides History</a:t>
            </a:r>
          </a:p>
        </p:txBody>
      </p:sp>
      <p:grpSp>
        <p:nvGrpSpPr>
          <p:cNvPr id="182275" name="Group 3"/>
          <p:cNvGrpSpPr>
            <a:grpSpLocks/>
          </p:cNvGrpSpPr>
          <p:nvPr/>
        </p:nvGrpSpPr>
        <p:grpSpPr bwMode="auto">
          <a:xfrm>
            <a:off x="3923928" y="1419622"/>
            <a:ext cx="1224136" cy="1656073"/>
            <a:chOff x="3379" y="1570"/>
            <a:chExt cx="499" cy="817"/>
          </a:xfrm>
        </p:grpSpPr>
        <p:sp>
          <p:nvSpPr>
            <p:cNvPr id="430086" name="Rectangle 4"/>
            <p:cNvSpPr>
              <a:spLocks noChangeArrowheads="1"/>
            </p:cNvSpPr>
            <p:nvPr/>
          </p:nvSpPr>
          <p:spPr bwMode="auto">
            <a:xfrm>
              <a:off x="3560" y="1570"/>
              <a:ext cx="136" cy="817"/>
            </a:xfrm>
            <a:prstGeom prst="rect">
              <a:avLst/>
            </a:prstGeom>
            <a:solidFill>
              <a:srgbClr val="00001C"/>
            </a:solidFill>
            <a:ln w="9525">
              <a:noFill/>
              <a:miter lim="800000"/>
              <a:headEnd/>
              <a:tailEnd/>
            </a:ln>
          </p:spPr>
          <p:txBody>
            <a:bodyPr wrap="none" anchor="ctr"/>
            <a:lstStyle/>
            <a:p>
              <a:endParaRPr lang="en-US" dirty="0">
                <a:effectLst/>
              </a:endParaRPr>
            </a:p>
          </p:txBody>
        </p:sp>
        <p:sp>
          <p:nvSpPr>
            <p:cNvPr id="430087" name="Rectangle 5"/>
            <p:cNvSpPr>
              <a:spLocks noChangeArrowheads="1"/>
            </p:cNvSpPr>
            <p:nvPr/>
          </p:nvSpPr>
          <p:spPr bwMode="auto">
            <a:xfrm>
              <a:off x="3379" y="1797"/>
              <a:ext cx="499" cy="136"/>
            </a:xfrm>
            <a:prstGeom prst="rect">
              <a:avLst/>
            </a:prstGeom>
            <a:solidFill>
              <a:srgbClr val="00001C"/>
            </a:solidFill>
            <a:ln w="9525">
              <a:noFill/>
              <a:miter lim="800000"/>
              <a:headEnd/>
              <a:tailEnd/>
            </a:ln>
          </p:spPr>
          <p:txBody>
            <a:bodyPr wrap="none" anchor="ctr"/>
            <a:lstStyle/>
            <a:p>
              <a:pPr algn="ctr"/>
              <a:endParaRPr lang="en-US" dirty="0">
                <a:effectLst/>
              </a:endParaRPr>
            </a:p>
          </p:txBody>
        </p:sp>
      </p:grpSp>
      <p:sp>
        <p:nvSpPr>
          <p:cNvPr id="182278" name="Text Box 6"/>
          <p:cNvSpPr txBox="1">
            <a:spLocks noChangeArrowheads="1"/>
          </p:cNvSpPr>
          <p:nvPr/>
        </p:nvSpPr>
        <p:spPr bwMode="auto">
          <a:xfrm>
            <a:off x="1187624" y="1113588"/>
            <a:ext cx="2736304" cy="2246769"/>
          </a:xfrm>
          <a:prstGeom prst="rect">
            <a:avLst/>
          </a:prstGeom>
          <a:noFill/>
          <a:ln w="9525">
            <a:noFill/>
            <a:miter lim="800000"/>
            <a:headEnd/>
            <a:tailEnd/>
          </a:ln>
          <a:effectLst/>
        </p:spPr>
        <p:txBody>
          <a:bodyPr wrap="square">
            <a:spAutoFit/>
          </a:bodyPr>
          <a:lstStyle/>
          <a:p>
            <a:pPr algn="ctr">
              <a:spcBef>
                <a:spcPct val="50000"/>
              </a:spcBef>
              <a:defRPr/>
            </a:pPr>
            <a:r>
              <a:rPr lang="en-CA" sz="2800" dirty="0">
                <a:solidFill>
                  <a:srgbClr val="FF0000"/>
                </a:solidFill>
                <a:effectLst>
                  <a:outerShdw blurRad="50800" dist="50800" dir="5400000" algn="ctr" rotWithShape="0">
                    <a:srgbClr val="000000"/>
                  </a:outerShdw>
                </a:effectLst>
                <a:latin typeface="Tahoma" pitchFamily="34" charset="0"/>
              </a:rPr>
              <a:t>Our old </a:t>
            </a:r>
            <a:r>
              <a:rPr lang="en-CA" sz="2800" dirty="0" smtClean="0">
                <a:solidFill>
                  <a:srgbClr val="FF0000"/>
                </a:solidFill>
                <a:effectLst>
                  <a:outerShdw blurRad="50800" dist="50800" dir="5400000" algn="ctr" rotWithShape="0">
                    <a:srgbClr val="000000"/>
                  </a:outerShdw>
                </a:effectLst>
                <a:latin typeface="Tahoma" pitchFamily="34" charset="0"/>
              </a:rPr>
              <a:t>history </a:t>
            </a:r>
            <a:r>
              <a:rPr lang="en-CA" sz="2800" dirty="0">
                <a:solidFill>
                  <a:srgbClr val="FF0000"/>
                </a:solidFill>
                <a:effectLst>
                  <a:outerShdw blurRad="50800" dist="50800" dir="5400000" algn="ctr" rotWithShape="0">
                    <a:srgbClr val="000000"/>
                  </a:outerShdw>
                </a:effectLst>
                <a:latin typeface="Tahoma" pitchFamily="34" charset="0"/>
              </a:rPr>
              <a:t>ended with the Cross - we now have a        </a:t>
            </a:r>
            <a:r>
              <a:rPr lang="en-CA" sz="2800" dirty="0">
                <a:effectLst>
                  <a:outerShdw blurRad="50800" dist="50800" dir="5400000" algn="ctr" rotWithShape="0">
                    <a:srgbClr val="000000"/>
                  </a:outerShdw>
                </a:effectLst>
                <a:latin typeface="Tahoma" pitchFamily="34" charset="0"/>
              </a:rPr>
              <a:t>New Past</a:t>
            </a:r>
          </a:p>
        </p:txBody>
      </p:sp>
      <p:sp>
        <p:nvSpPr>
          <p:cNvPr id="182279" name="Text Box 7"/>
          <p:cNvSpPr>
            <a:spLocks noGrp="1" noChangeArrowheads="1"/>
          </p:cNvSpPr>
          <p:nvPr>
            <p:ph type="body" idx="1"/>
          </p:nvPr>
        </p:nvSpPr>
        <p:spPr>
          <a:xfrm>
            <a:off x="4860033" y="1059582"/>
            <a:ext cx="3024335" cy="2376488"/>
          </a:xfrm>
        </p:spPr>
        <p:txBody>
          <a:bodyPr/>
          <a:lstStyle/>
          <a:p>
            <a:pPr algn="ctr" eaLnBrk="1" hangingPunct="1">
              <a:spcBef>
                <a:spcPct val="50000"/>
              </a:spcBef>
              <a:buClrTx/>
              <a:buSzTx/>
              <a:buFontTx/>
              <a:buNone/>
              <a:defRPr/>
            </a:pPr>
            <a:r>
              <a:rPr lang="en-CA" sz="2400" dirty="0">
                <a:solidFill>
                  <a:srgbClr val="FFFF00"/>
                </a:solidFill>
                <a:effectLst>
                  <a:outerShdw blurRad="50800" dist="38100" dir="5400000" algn="ctr" rotWithShape="0">
                    <a:srgbClr val="000000"/>
                  </a:outerShdw>
                </a:effectLst>
              </a:rPr>
              <a:t>	Our new history began with the Resurrection - we now have a </a:t>
            </a:r>
            <a:r>
              <a:rPr lang="en-CA" sz="2400" dirty="0" smtClean="0">
                <a:effectLst>
                  <a:outerShdw blurRad="50800" dist="38100" dir="5400000" algn="ctr" rotWithShape="0">
                    <a:srgbClr val="000000"/>
                  </a:outerShdw>
                </a:effectLst>
              </a:rPr>
              <a:t>New</a:t>
            </a:r>
            <a:r>
              <a:rPr lang="en-CA" sz="2400" dirty="0" smtClean="0">
                <a:solidFill>
                  <a:srgbClr val="FFFF00"/>
                </a:solidFill>
                <a:effectLst>
                  <a:outerShdw blurRad="50800" dist="38100" dir="5400000" algn="ctr" rotWithShape="0">
                    <a:srgbClr val="000000"/>
                  </a:outerShdw>
                </a:effectLst>
              </a:rPr>
              <a:t> </a:t>
            </a:r>
            <a:r>
              <a:rPr lang="en-CA" sz="2400" dirty="0">
                <a:effectLst>
                  <a:outerShdw blurRad="50800" dist="38100" dir="5400000" algn="ctr" rotWithShape="0">
                    <a:srgbClr val="000000"/>
                  </a:outerShdw>
                </a:effectLst>
              </a:rPr>
              <a:t>Present and a New Future</a:t>
            </a:r>
          </a:p>
        </p:txBody>
      </p:sp>
      <p:sp>
        <p:nvSpPr>
          <p:cNvPr id="182280" name="Text Box 8"/>
          <p:cNvSpPr txBox="1">
            <a:spLocks noChangeArrowheads="1"/>
          </p:cNvSpPr>
          <p:nvPr/>
        </p:nvSpPr>
        <p:spPr bwMode="auto">
          <a:xfrm>
            <a:off x="1187624" y="3435846"/>
            <a:ext cx="6840760" cy="1138773"/>
          </a:xfrm>
          <a:prstGeom prst="rect">
            <a:avLst/>
          </a:prstGeom>
          <a:noFill/>
          <a:ln w="9525">
            <a:noFill/>
            <a:miter lim="800000"/>
            <a:headEnd/>
            <a:tailEnd/>
          </a:ln>
          <a:effectLst/>
        </p:spPr>
        <p:txBody>
          <a:bodyPr wrap="square">
            <a:spAutoFit/>
          </a:bodyPr>
          <a:lstStyle/>
          <a:p>
            <a:pPr algn="ctr">
              <a:spcBef>
                <a:spcPct val="50000"/>
              </a:spcBef>
              <a:defRPr/>
            </a:pPr>
            <a:r>
              <a:rPr lang="en-CA" sz="2400" i="1" dirty="0">
                <a:solidFill>
                  <a:schemeClr val="accent1"/>
                </a:solidFill>
                <a:effectLst>
                  <a:outerShdw blurRad="50800" dist="38100" dir="5400000" algn="ctr" rotWithShape="0">
                    <a:srgbClr val="000000"/>
                  </a:outerShdw>
                </a:effectLst>
              </a:rPr>
              <a:t>“if anyone is in Christ, he is a new creation; the </a:t>
            </a:r>
            <a:r>
              <a:rPr lang="en-CA" sz="2400" i="1" dirty="0">
                <a:solidFill>
                  <a:srgbClr val="FF0000"/>
                </a:solidFill>
                <a:effectLst>
                  <a:outerShdw blurRad="50800" dist="38100" dir="5400000" algn="ctr" rotWithShape="0">
                    <a:srgbClr val="000000"/>
                  </a:outerShdw>
                </a:effectLst>
              </a:rPr>
              <a:t>old has gone</a:t>
            </a:r>
            <a:r>
              <a:rPr lang="en-CA" sz="2400" i="1" dirty="0">
                <a:solidFill>
                  <a:schemeClr val="accent1"/>
                </a:solidFill>
                <a:effectLst>
                  <a:outerShdw blurRad="50800" dist="38100" dir="5400000" algn="ctr" rotWithShape="0">
                    <a:srgbClr val="000000"/>
                  </a:outerShdw>
                </a:effectLst>
              </a:rPr>
              <a:t>, the </a:t>
            </a:r>
            <a:r>
              <a:rPr lang="en-CA" sz="2400" i="1" dirty="0">
                <a:solidFill>
                  <a:srgbClr val="FFFF00"/>
                </a:solidFill>
                <a:effectLst>
                  <a:outerShdw blurRad="50800" dist="38100" dir="5400000" algn="ctr" rotWithShape="0">
                    <a:srgbClr val="000000"/>
                  </a:outerShdw>
                </a:effectLst>
              </a:rPr>
              <a:t>new has come</a:t>
            </a:r>
            <a:r>
              <a:rPr lang="en-CA" sz="2400" i="1" dirty="0">
                <a:solidFill>
                  <a:schemeClr val="accent1"/>
                </a:solidFill>
                <a:effectLst>
                  <a:outerShdw blurRad="50800" dist="38100" dir="5400000" algn="ctr" rotWithShape="0">
                    <a:srgbClr val="000000"/>
                  </a:outerShdw>
                </a:effectLst>
              </a:rPr>
              <a:t>!”</a:t>
            </a:r>
            <a:r>
              <a:rPr lang="en-CA" sz="2400" dirty="0">
                <a:solidFill>
                  <a:schemeClr val="accent1"/>
                </a:solidFill>
                <a:effectLst>
                  <a:outerShdw blurRad="50800" dist="38100" dir="5400000" algn="ctr" rotWithShape="0">
                    <a:srgbClr val="000000"/>
                  </a:outerShdw>
                </a:effectLst>
              </a:rPr>
              <a:t> </a:t>
            </a:r>
            <a:r>
              <a:rPr lang="en-CA" sz="2400" dirty="0" smtClean="0">
                <a:solidFill>
                  <a:schemeClr val="accent1"/>
                </a:solidFill>
                <a:effectLst>
                  <a:outerShdw blurRad="50800" dist="38100" dir="5400000" algn="ctr" rotWithShape="0">
                    <a:srgbClr val="000000"/>
                  </a:outerShdw>
                </a:effectLst>
              </a:rPr>
              <a:t>                       </a:t>
            </a:r>
            <a:r>
              <a:rPr lang="en-CA" sz="2000" dirty="0" smtClean="0">
                <a:effectLst>
                  <a:outerShdw blurRad="50800" dist="38100" dir="5400000" algn="ctr" rotWithShape="0">
                    <a:srgbClr val="000000"/>
                  </a:outerShdw>
                </a:effectLst>
              </a:rPr>
              <a:t>2 </a:t>
            </a:r>
            <a:r>
              <a:rPr lang="en-CA" sz="2000" dirty="0">
                <a:effectLst>
                  <a:outerShdw blurRad="50800" dist="38100" dir="5400000" algn="ctr" rotWithShape="0">
                    <a:srgbClr val="000000"/>
                  </a:outerShdw>
                </a:effectLst>
              </a:rPr>
              <a:t>Corinthians 5:17</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2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1" presetClass="entr" presetSubtype="0" fill="hold" nodeType="clickEffect">
                                  <p:stCondLst>
                                    <p:cond delay="0"/>
                                  </p:stCondLst>
                                  <p:childTnLst>
                                    <p:set>
                                      <p:cBhvr>
                                        <p:cTn id="10" dur="1" fill="hold">
                                          <p:stCondLst>
                                            <p:cond delay="0"/>
                                          </p:stCondLst>
                                        </p:cTn>
                                        <p:tgtEl>
                                          <p:spTgt spid="182275"/>
                                        </p:tgtEl>
                                        <p:attrNameLst>
                                          <p:attrName>style.visibility</p:attrName>
                                        </p:attrNameLst>
                                      </p:cBhvr>
                                      <p:to>
                                        <p:strVal val="visible"/>
                                      </p:to>
                                    </p:set>
                                    <p:animEffect transition="in" filter="fade">
                                      <p:cBhvr>
                                        <p:cTn id="11" dur="770" decel="100000"/>
                                        <p:tgtEl>
                                          <p:spTgt spid="182275"/>
                                        </p:tgtEl>
                                      </p:cBhvr>
                                    </p:animEffect>
                                    <p:animScale>
                                      <p:cBhvr>
                                        <p:cTn id="12" dur="770" decel="100000"/>
                                        <p:tgtEl>
                                          <p:spTgt spid="182275"/>
                                        </p:tgtEl>
                                      </p:cBhvr>
                                      <p:from x="10000" y="10000"/>
                                      <p:to x="200000" y="450000"/>
                                    </p:animScale>
                                    <p:animScale>
                                      <p:cBhvr>
                                        <p:cTn id="13" dur="1230" accel="100000" fill="hold">
                                          <p:stCondLst>
                                            <p:cond delay="770"/>
                                          </p:stCondLst>
                                        </p:cTn>
                                        <p:tgtEl>
                                          <p:spTgt spid="182275"/>
                                        </p:tgtEl>
                                      </p:cBhvr>
                                      <p:from x="200000" y="450000"/>
                                      <p:to x="100000" y="100000"/>
                                    </p:animScale>
                                    <p:set>
                                      <p:cBhvr>
                                        <p:cTn id="14" dur="770" fill="hold"/>
                                        <p:tgtEl>
                                          <p:spTgt spid="182275"/>
                                        </p:tgtEl>
                                        <p:attrNameLst>
                                          <p:attrName>ppt_x</p:attrName>
                                        </p:attrNameLst>
                                      </p:cBhvr>
                                      <p:to>
                                        <p:strVal val="(0.5)"/>
                                      </p:to>
                                    </p:set>
                                    <p:anim from="(0.5)" to="(#ppt_x)" calcmode="lin" valueType="num">
                                      <p:cBhvr>
                                        <p:cTn id="15" dur="1230" accel="100000" fill="hold">
                                          <p:stCondLst>
                                            <p:cond delay="770"/>
                                          </p:stCondLst>
                                        </p:cTn>
                                        <p:tgtEl>
                                          <p:spTgt spid="182275"/>
                                        </p:tgtEl>
                                        <p:attrNameLst>
                                          <p:attrName>ppt_x</p:attrName>
                                        </p:attrNameLst>
                                      </p:cBhvr>
                                    </p:anim>
                                    <p:set>
                                      <p:cBhvr>
                                        <p:cTn id="16" dur="770" fill="hold"/>
                                        <p:tgtEl>
                                          <p:spTgt spid="182275"/>
                                        </p:tgtEl>
                                        <p:attrNameLst>
                                          <p:attrName>ppt_y</p:attrName>
                                        </p:attrNameLst>
                                      </p:cBhvr>
                                      <p:to>
                                        <p:strVal val="(#ppt_y+0.4)"/>
                                      </p:to>
                                    </p:set>
                                    <p:anim from="(#ppt_y+0.4)" to="(#ppt_y)" calcmode="lin" valueType="num">
                                      <p:cBhvr>
                                        <p:cTn id="17" dur="1230" accel="100000" fill="hold">
                                          <p:stCondLst>
                                            <p:cond delay="770"/>
                                          </p:stCondLst>
                                        </p:cTn>
                                        <p:tgtEl>
                                          <p:spTgt spid="182275"/>
                                        </p:tgtEl>
                                        <p:attrNameLst>
                                          <p:attrName>ppt_y</p:attrName>
                                        </p:attrNameLst>
                                      </p:cBhvr>
                                    </p:anim>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grpId="0" nodeType="clickEffect">
                                  <p:stCondLst>
                                    <p:cond delay="0"/>
                                  </p:stCondLst>
                                  <p:childTnLst>
                                    <p:set>
                                      <p:cBhvr>
                                        <p:cTn id="21" dur="1" fill="hold">
                                          <p:stCondLst>
                                            <p:cond delay="0"/>
                                          </p:stCondLst>
                                        </p:cTn>
                                        <p:tgtEl>
                                          <p:spTgt spid="182278"/>
                                        </p:tgtEl>
                                        <p:attrNameLst>
                                          <p:attrName>style.visibility</p:attrName>
                                        </p:attrNameLst>
                                      </p:cBhvr>
                                      <p:to>
                                        <p:strVal val="visible"/>
                                      </p:to>
                                    </p:set>
                                    <p:anim calcmode="lin" valueType="num">
                                      <p:cBhvr>
                                        <p:cTn id="22" dur="1000" fill="hold"/>
                                        <p:tgtEl>
                                          <p:spTgt spid="182278"/>
                                        </p:tgtEl>
                                        <p:attrNameLst>
                                          <p:attrName>ppt_w</p:attrName>
                                        </p:attrNameLst>
                                      </p:cBhvr>
                                      <p:tavLst>
                                        <p:tav tm="0">
                                          <p:val>
                                            <p:fltVal val="0"/>
                                          </p:val>
                                        </p:tav>
                                        <p:tav tm="100000">
                                          <p:val>
                                            <p:strVal val="#ppt_w"/>
                                          </p:val>
                                        </p:tav>
                                      </p:tavLst>
                                    </p:anim>
                                    <p:anim calcmode="lin" valueType="num">
                                      <p:cBhvr>
                                        <p:cTn id="23" dur="1000" fill="hold"/>
                                        <p:tgtEl>
                                          <p:spTgt spid="182278"/>
                                        </p:tgtEl>
                                        <p:attrNameLst>
                                          <p:attrName>ppt_h</p:attrName>
                                        </p:attrNameLst>
                                      </p:cBhvr>
                                      <p:tavLst>
                                        <p:tav tm="0">
                                          <p:val>
                                            <p:fltVal val="0"/>
                                          </p:val>
                                        </p:tav>
                                        <p:tav tm="100000">
                                          <p:val>
                                            <p:strVal val="#ppt_h"/>
                                          </p:val>
                                        </p:tav>
                                      </p:tavLst>
                                    </p:anim>
                                    <p:animEffect transition="in" filter="fade">
                                      <p:cBhvr>
                                        <p:cTn id="24" dur="1000"/>
                                        <p:tgtEl>
                                          <p:spTgt spid="182278"/>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grpId="0" nodeType="clickEffect">
                                  <p:stCondLst>
                                    <p:cond delay="0"/>
                                  </p:stCondLst>
                                  <p:childTnLst>
                                    <p:set>
                                      <p:cBhvr>
                                        <p:cTn id="28" dur="1" fill="hold">
                                          <p:stCondLst>
                                            <p:cond delay="0"/>
                                          </p:stCondLst>
                                        </p:cTn>
                                        <p:tgtEl>
                                          <p:spTgt spid="182279">
                                            <p:txEl>
                                              <p:pRg st="0" end="0"/>
                                            </p:txEl>
                                          </p:spTgt>
                                        </p:tgtEl>
                                        <p:attrNameLst>
                                          <p:attrName>style.visibility</p:attrName>
                                        </p:attrNameLst>
                                      </p:cBhvr>
                                      <p:to>
                                        <p:strVal val="visible"/>
                                      </p:to>
                                    </p:set>
                                    <p:anim calcmode="lin" valueType="num">
                                      <p:cBhvr>
                                        <p:cTn id="29" dur="1000" fill="hold"/>
                                        <p:tgtEl>
                                          <p:spTgt spid="182279">
                                            <p:txEl>
                                              <p:pRg st="0" end="0"/>
                                            </p:txEl>
                                          </p:spTgt>
                                        </p:tgtEl>
                                        <p:attrNameLst>
                                          <p:attrName>ppt_w</p:attrName>
                                        </p:attrNameLst>
                                      </p:cBhvr>
                                      <p:tavLst>
                                        <p:tav tm="0">
                                          <p:val>
                                            <p:fltVal val="0"/>
                                          </p:val>
                                        </p:tav>
                                        <p:tav tm="100000">
                                          <p:val>
                                            <p:strVal val="#ppt_w"/>
                                          </p:val>
                                        </p:tav>
                                      </p:tavLst>
                                    </p:anim>
                                    <p:anim calcmode="lin" valueType="num">
                                      <p:cBhvr>
                                        <p:cTn id="30" dur="1000" fill="hold"/>
                                        <p:tgtEl>
                                          <p:spTgt spid="182279">
                                            <p:txEl>
                                              <p:pRg st="0" end="0"/>
                                            </p:txEl>
                                          </p:spTgt>
                                        </p:tgtEl>
                                        <p:attrNameLst>
                                          <p:attrName>ppt_h</p:attrName>
                                        </p:attrNameLst>
                                      </p:cBhvr>
                                      <p:tavLst>
                                        <p:tav tm="0">
                                          <p:val>
                                            <p:fltVal val="0"/>
                                          </p:val>
                                        </p:tav>
                                        <p:tav tm="100000">
                                          <p:val>
                                            <p:strVal val="#ppt_h"/>
                                          </p:val>
                                        </p:tav>
                                      </p:tavLst>
                                    </p:anim>
                                    <p:animEffect transition="in" filter="fade">
                                      <p:cBhvr>
                                        <p:cTn id="31" dur="1000"/>
                                        <p:tgtEl>
                                          <p:spTgt spid="182279">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182280"/>
                                        </p:tgtEl>
                                        <p:attrNameLst>
                                          <p:attrName>style.visibility</p:attrName>
                                        </p:attrNameLst>
                                      </p:cBhvr>
                                      <p:to>
                                        <p:strVal val="visible"/>
                                      </p:to>
                                    </p:set>
                                    <p:animEffect transition="in" filter="dissolve">
                                      <p:cBhvr>
                                        <p:cTn id="36" dur="1000"/>
                                        <p:tgtEl>
                                          <p:spTgt spid="1822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p:bldP spid="182278" grpId="0"/>
      <p:bldP spid="182279" grpId="0" build="p"/>
      <p:bldP spid="182280" grpId="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042" name="Rectangle 2"/>
          <p:cNvSpPr>
            <a:spLocks noGrp="1" noChangeArrowheads="1"/>
          </p:cNvSpPr>
          <p:nvPr>
            <p:ph type="title"/>
          </p:nvPr>
        </p:nvSpPr>
        <p:spPr>
          <a:xfrm>
            <a:off x="1259632" y="483518"/>
            <a:ext cx="8229600" cy="624483"/>
          </a:xfrm>
          <a:effectLst>
            <a:outerShdw dist="35921" dir="2700000" algn="ctr" rotWithShape="0">
              <a:srgbClr val="0C0002"/>
            </a:outerShdw>
          </a:effectLst>
        </p:spPr>
        <p:txBody>
          <a:bodyPr/>
          <a:lstStyle/>
          <a:p>
            <a:pPr eaLnBrk="1" hangingPunct="1">
              <a:defRPr/>
            </a:pPr>
            <a:r>
              <a:rPr lang="en-CA" sz="3600" dirty="0">
                <a:solidFill>
                  <a:srgbClr val="FFFF00"/>
                </a:solidFill>
                <a:effectLst/>
              </a:rPr>
              <a:t>Old and New Covenants</a:t>
            </a:r>
          </a:p>
        </p:txBody>
      </p:sp>
      <p:grpSp>
        <p:nvGrpSpPr>
          <p:cNvPr id="599043" name="Group 3"/>
          <p:cNvGrpSpPr>
            <a:grpSpLocks/>
          </p:cNvGrpSpPr>
          <p:nvPr/>
        </p:nvGrpSpPr>
        <p:grpSpPr bwMode="auto">
          <a:xfrm>
            <a:off x="3923928" y="1635646"/>
            <a:ext cx="1152128" cy="1620180"/>
            <a:chOff x="3379" y="1570"/>
            <a:chExt cx="499" cy="817"/>
          </a:xfrm>
        </p:grpSpPr>
        <p:sp>
          <p:nvSpPr>
            <p:cNvPr id="432134" name="Rectangle 4"/>
            <p:cNvSpPr>
              <a:spLocks noChangeArrowheads="1"/>
            </p:cNvSpPr>
            <p:nvPr/>
          </p:nvSpPr>
          <p:spPr bwMode="auto">
            <a:xfrm>
              <a:off x="3560" y="1570"/>
              <a:ext cx="136" cy="817"/>
            </a:xfrm>
            <a:prstGeom prst="rect">
              <a:avLst/>
            </a:prstGeom>
            <a:solidFill>
              <a:srgbClr val="00001C"/>
            </a:solidFill>
            <a:ln w="9525">
              <a:noFill/>
              <a:miter lim="800000"/>
              <a:headEnd/>
              <a:tailEnd/>
            </a:ln>
          </p:spPr>
          <p:txBody>
            <a:bodyPr wrap="none" anchor="ctr"/>
            <a:lstStyle/>
            <a:p>
              <a:endParaRPr lang="en-US" dirty="0">
                <a:effectLst/>
              </a:endParaRPr>
            </a:p>
          </p:txBody>
        </p:sp>
        <p:sp>
          <p:nvSpPr>
            <p:cNvPr id="432135" name="Rectangle 5"/>
            <p:cNvSpPr>
              <a:spLocks noChangeArrowheads="1"/>
            </p:cNvSpPr>
            <p:nvPr/>
          </p:nvSpPr>
          <p:spPr bwMode="auto">
            <a:xfrm>
              <a:off x="3379" y="1797"/>
              <a:ext cx="499" cy="136"/>
            </a:xfrm>
            <a:prstGeom prst="rect">
              <a:avLst/>
            </a:prstGeom>
            <a:solidFill>
              <a:srgbClr val="00001C"/>
            </a:solidFill>
            <a:ln w="9525">
              <a:noFill/>
              <a:miter lim="800000"/>
              <a:headEnd/>
              <a:tailEnd/>
            </a:ln>
          </p:spPr>
          <p:txBody>
            <a:bodyPr wrap="none" anchor="ctr"/>
            <a:lstStyle/>
            <a:p>
              <a:pPr algn="ctr"/>
              <a:endParaRPr lang="en-US" dirty="0">
                <a:effectLst/>
              </a:endParaRPr>
            </a:p>
          </p:txBody>
        </p:sp>
      </p:grpSp>
      <p:sp>
        <p:nvSpPr>
          <p:cNvPr id="599046" name="Text Box 6"/>
          <p:cNvSpPr txBox="1">
            <a:spLocks noChangeArrowheads="1"/>
          </p:cNvSpPr>
          <p:nvPr/>
        </p:nvSpPr>
        <p:spPr bwMode="auto">
          <a:xfrm>
            <a:off x="971601" y="1203598"/>
            <a:ext cx="3096344" cy="2092881"/>
          </a:xfrm>
          <a:prstGeom prst="rect">
            <a:avLst/>
          </a:prstGeom>
          <a:noFill/>
          <a:ln w="9525">
            <a:noFill/>
            <a:miter lim="800000"/>
            <a:headEnd/>
            <a:tailEnd/>
          </a:ln>
          <a:effectLst>
            <a:outerShdw dist="35921" dir="2700000" algn="ctr" rotWithShape="0">
              <a:srgbClr val="0C0002"/>
            </a:outerShdw>
          </a:effectLst>
        </p:spPr>
        <p:txBody>
          <a:bodyPr wrap="square">
            <a:spAutoFit/>
          </a:bodyPr>
          <a:lstStyle/>
          <a:p>
            <a:pPr algn="ctr">
              <a:spcBef>
                <a:spcPct val="50000"/>
              </a:spcBef>
              <a:defRPr/>
            </a:pPr>
            <a:r>
              <a:rPr lang="en-CA" sz="2600" dirty="0">
                <a:solidFill>
                  <a:srgbClr val="FF0000"/>
                </a:solidFill>
                <a:effectLst/>
                <a:latin typeface="Tahoma" pitchFamily="34" charset="0"/>
              </a:rPr>
              <a:t>God made a covenant with the children of Israel through Moses at mount Sinai</a:t>
            </a:r>
          </a:p>
        </p:txBody>
      </p:sp>
      <p:sp>
        <p:nvSpPr>
          <p:cNvPr id="599048" name="Text Box 8"/>
          <p:cNvSpPr txBox="1">
            <a:spLocks noChangeArrowheads="1"/>
          </p:cNvSpPr>
          <p:nvPr/>
        </p:nvSpPr>
        <p:spPr bwMode="auto">
          <a:xfrm>
            <a:off x="1187624" y="3435846"/>
            <a:ext cx="6912768" cy="1138773"/>
          </a:xfrm>
          <a:prstGeom prst="rect">
            <a:avLst/>
          </a:prstGeom>
          <a:noFill/>
          <a:ln w="9525">
            <a:noFill/>
            <a:miter lim="800000"/>
            <a:headEnd/>
            <a:tailEnd/>
          </a:ln>
          <a:effectLst>
            <a:outerShdw dist="35921" dir="2700000" algn="ctr" rotWithShape="0">
              <a:srgbClr val="0C0002"/>
            </a:outerShdw>
          </a:effectLst>
        </p:spPr>
        <p:txBody>
          <a:bodyPr wrap="square">
            <a:spAutoFit/>
          </a:bodyPr>
          <a:lstStyle/>
          <a:p>
            <a:pPr algn="ctr">
              <a:spcBef>
                <a:spcPct val="50000"/>
              </a:spcBef>
              <a:defRPr/>
            </a:pPr>
            <a:r>
              <a:rPr lang="en-CA" sz="2400" dirty="0">
                <a:solidFill>
                  <a:schemeClr val="accent1"/>
                </a:solidFill>
                <a:effectLst/>
              </a:rPr>
              <a:t>“if anyone is in Christ, he is a new creation; the </a:t>
            </a:r>
            <a:r>
              <a:rPr lang="en-CA" sz="2400" dirty="0">
                <a:solidFill>
                  <a:srgbClr val="FFFF00"/>
                </a:solidFill>
                <a:effectLst/>
              </a:rPr>
              <a:t>old</a:t>
            </a:r>
            <a:r>
              <a:rPr lang="en-CA" sz="2400" dirty="0">
                <a:solidFill>
                  <a:schemeClr val="accent1"/>
                </a:solidFill>
                <a:effectLst/>
              </a:rPr>
              <a:t> has gone, the </a:t>
            </a:r>
            <a:r>
              <a:rPr lang="en-CA" sz="2400" dirty="0">
                <a:solidFill>
                  <a:srgbClr val="FFFF00"/>
                </a:solidFill>
                <a:effectLst/>
              </a:rPr>
              <a:t>new</a:t>
            </a:r>
            <a:r>
              <a:rPr lang="en-CA" sz="2400" dirty="0">
                <a:solidFill>
                  <a:schemeClr val="accent1"/>
                </a:solidFill>
                <a:effectLst/>
              </a:rPr>
              <a:t> has come!” </a:t>
            </a:r>
            <a:r>
              <a:rPr lang="en-CA" sz="2400" dirty="0" smtClean="0">
                <a:solidFill>
                  <a:schemeClr val="accent1"/>
                </a:solidFill>
                <a:effectLst/>
              </a:rPr>
              <a:t>                       </a:t>
            </a:r>
            <a:r>
              <a:rPr lang="en-CA" sz="2000" dirty="0" smtClean="0">
                <a:effectLst/>
              </a:rPr>
              <a:t>2 </a:t>
            </a:r>
            <a:r>
              <a:rPr lang="en-CA" sz="2000" dirty="0">
                <a:effectLst/>
              </a:rPr>
              <a:t>Corinthians 5:17</a:t>
            </a:r>
          </a:p>
        </p:txBody>
      </p:sp>
      <p:sp>
        <p:nvSpPr>
          <p:cNvPr id="9" name="TextBox 8"/>
          <p:cNvSpPr txBox="1"/>
          <p:nvPr/>
        </p:nvSpPr>
        <p:spPr>
          <a:xfrm>
            <a:off x="5076056" y="1113588"/>
            <a:ext cx="2880320" cy="2308324"/>
          </a:xfrm>
          <a:prstGeom prst="rect">
            <a:avLst/>
          </a:prstGeom>
          <a:noFill/>
        </p:spPr>
        <p:txBody>
          <a:bodyPr wrap="square" rtlCol="0">
            <a:spAutoFit/>
          </a:bodyPr>
          <a:lstStyle/>
          <a:p>
            <a:pPr algn="ctr"/>
            <a:r>
              <a:rPr lang="en-CA" sz="2400" dirty="0" smtClean="0">
                <a:solidFill>
                  <a:srgbClr val="FFFF00"/>
                </a:solidFill>
                <a:effectLst>
                  <a:outerShdw blurRad="38100" dist="76200" dir="2700000" algn="tl">
                    <a:srgbClr val="000000"/>
                  </a:outerShdw>
                </a:effectLst>
                <a:latin typeface="+mj-lt"/>
              </a:rPr>
              <a:t>The night before He was crucified, Jesus said, “..this cup is the new covenant in my blood;…”</a:t>
            </a:r>
            <a:r>
              <a:rPr lang="en-CA" sz="2400" dirty="0" smtClean="0">
                <a:effectLst>
                  <a:outerShdw blurRad="38100" dist="76200" dir="2700000" algn="tl">
                    <a:srgbClr val="000000">
                      <a:alpha val="43137"/>
                    </a:srgbClr>
                  </a:outerShdw>
                </a:effectLst>
                <a:latin typeface="+mj-lt"/>
              </a:rPr>
              <a:t> </a:t>
            </a:r>
          </a:p>
          <a:p>
            <a:pPr algn="ctr"/>
            <a:r>
              <a:rPr lang="en-CA" sz="2000" dirty="0" smtClean="0">
                <a:effectLst>
                  <a:outerShdw blurRad="38100" dist="76200" dir="2700000" algn="tl">
                    <a:srgbClr val="000000"/>
                  </a:outerShdw>
                </a:effectLst>
                <a:latin typeface="+mj-lt"/>
              </a:rPr>
              <a:t>1 Corinthians 11:25</a:t>
            </a:r>
            <a:endParaRPr lang="en-CA" sz="2000" dirty="0">
              <a:effectLst>
                <a:outerShdw blurRad="38100" dist="76200" dir="2700000" algn="tl">
                  <a:srgbClr val="000000"/>
                </a:outerShdw>
              </a:effectLst>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990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1" presetClass="entr" presetSubtype="0" fill="hold" nodeType="clickEffect">
                                  <p:stCondLst>
                                    <p:cond delay="0"/>
                                  </p:stCondLst>
                                  <p:childTnLst>
                                    <p:set>
                                      <p:cBhvr>
                                        <p:cTn id="10" dur="1" fill="hold">
                                          <p:stCondLst>
                                            <p:cond delay="0"/>
                                          </p:stCondLst>
                                        </p:cTn>
                                        <p:tgtEl>
                                          <p:spTgt spid="599043"/>
                                        </p:tgtEl>
                                        <p:attrNameLst>
                                          <p:attrName>style.visibility</p:attrName>
                                        </p:attrNameLst>
                                      </p:cBhvr>
                                      <p:to>
                                        <p:strVal val="visible"/>
                                      </p:to>
                                    </p:set>
                                    <p:animEffect transition="in" filter="fade">
                                      <p:cBhvr>
                                        <p:cTn id="11" dur="770" decel="100000"/>
                                        <p:tgtEl>
                                          <p:spTgt spid="599043"/>
                                        </p:tgtEl>
                                      </p:cBhvr>
                                    </p:animEffect>
                                    <p:animScale>
                                      <p:cBhvr>
                                        <p:cTn id="12" dur="770" decel="100000"/>
                                        <p:tgtEl>
                                          <p:spTgt spid="599043"/>
                                        </p:tgtEl>
                                      </p:cBhvr>
                                      <p:from x="10000" y="10000"/>
                                      <p:to x="200000" y="450000"/>
                                    </p:animScale>
                                    <p:animScale>
                                      <p:cBhvr>
                                        <p:cTn id="13" dur="1230" accel="100000" fill="hold">
                                          <p:stCondLst>
                                            <p:cond delay="770"/>
                                          </p:stCondLst>
                                        </p:cTn>
                                        <p:tgtEl>
                                          <p:spTgt spid="599043"/>
                                        </p:tgtEl>
                                      </p:cBhvr>
                                      <p:from x="200000" y="450000"/>
                                      <p:to x="100000" y="100000"/>
                                    </p:animScale>
                                    <p:set>
                                      <p:cBhvr>
                                        <p:cTn id="14" dur="770" fill="hold"/>
                                        <p:tgtEl>
                                          <p:spTgt spid="599043"/>
                                        </p:tgtEl>
                                        <p:attrNameLst>
                                          <p:attrName>ppt_x</p:attrName>
                                        </p:attrNameLst>
                                      </p:cBhvr>
                                      <p:to>
                                        <p:strVal val="(0.5)"/>
                                      </p:to>
                                    </p:set>
                                    <p:anim from="(0.5)" to="(#ppt_x)" calcmode="lin" valueType="num">
                                      <p:cBhvr>
                                        <p:cTn id="15" dur="1230" accel="100000" fill="hold">
                                          <p:stCondLst>
                                            <p:cond delay="770"/>
                                          </p:stCondLst>
                                        </p:cTn>
                                        <p:tgtEl>
                                          <p:spTgt spid="599043"/>
                                        </p:tgtEl>
                                        <p:attrNameLst>
                                          <p:attrName>ppt_x</p:attrName>
                                        </p:attrNameLst>
                                      </p:cBhvr>
                                    </p:anim>
                                    <p:set>
                                      <p:cBhvr>
                                        <p:cTn id="16" dur="770" fill="hold"/>
                                        <p:tgtEl>
                                          <p:spTgt spid="599043"/>
                                        </p:tgtEl>
                                        <p:attrNameLst>
                                          <p:attrName>ppt_y</p:attrName>
                                        </p:attrNameLst>
                                      </p:cBhvr>
                                      <p:to>
                                        <p:strVal val="(#ppt_y+0.4)"/>
                                      </p:to>
                                    </p:set>
                                    <p:anim from="(#ppt_y+0.4)" to="(#ppt_y)" calcmode="lin" valueType="num">
                                      <p:cBhvr>
                                        <p:cTn id="17" dur="1230" accel="100000" fill="hold">
                                          <p:stCondLst>
                                            <p:cond delay="770"/>
                                          </p:stCondLst>
                                        </p:cTn>
                                        <p:tgtEl>
                                          <p:spTgt spid="599043"/>
                                        </p:tgtEl>
                                        <p:attrNameLst>
                                          <p:attrName>ppt_y</p:attrName>
                                        </p:attrNameLst>
                                      </p:cBhvr>
                                    </p:anim>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grpId="0" nodeType="clickEffect">
                                  <p:stCondLst>
                                    <p:cond delay="0"/>
                                  </p:stCondLst>
                                  <p:childTnLst>
                                    <p:set>
                                      <p:cBhvr>
                                        <p:cTn id="21" dur="1" fill="hold">
                                          <p:stCondLst>
                                            <p:cond delay="0"/>
                                          </p:stCondLst>
                                        </p:cTn>
                                        <p:tgtEl>
                                          <p:spTgt spid="599046"/>
                                        </p:tgtEl>
                                        <p:attrNameLst>
                                          <p:attrName>style.visibility</p:attrName>
                                        </p:attrNameLst>
                                      </p:cBhvr>
                                      <p:to>
                                        <p:strVal val="visible"/>
                                      </p:to>
                                    </p:set>
                                    <p:anim calcmode="lin" valueType="num">
                                      <p:cBhvr>
                                        <p:cTn id="22" dur="1000" fill="hold"/>
                                        <p:tgtEl>
                                          <p:spTgt spid="599046"/>
                                        </p:tgtEl>
                                        <p:attrNameLst>
                                          <p:attrName>ppt_w</p:attrName>
                                        </p:attrNameLst>
                                      </p:cBhvr>
                                      <p:tavLst>
                                        <p:tav tm="0">
                                          <p:val>
                                            <p:fltVal val="0"/>
                                          </p:val>
                                        </p:tav>
                                        <p:tav tm="100000">
                                          <p:val>
                                            <p:strVal val="#ppt_w"/>
                                          </p:val>
                                        </p:tav>
                                      </p:tavLst>
                                    </p:anim>
                                    <p:anim calcmode="lin" valueType="num">
                                      <p:cBhvr>
                                        <p:cTn id="23" dur="1000" fill="hold"/>
                                        <p:tgtEl>
                                          <p:spTgt spid="599046"/>
                                        </p:tgtEl>
                                        <p:attrNameLst>
                                          <p:attrName>ppt_h</p:attrName>
                                        </p:attrNameLst>
                                      </p:cBhvr>
                                      <p:tavLst>
                                        <p:tav tm="0">
                                          <p:val>
                                            <p:fltVal val="0"/>
                                          </p:val>
                                        </p:tav>
                                        <p:tav tm="100000">
                                          <p:val>
                                            <p:strVal val="#ppt_h"/>
                                          </p:val>
                                        </p:tav>
                                      </p:tavLst>
                                    </p:anim>
                                    <p:animEffect transition="in" filter="fade">
                                      <p:cBhvr>
                                        <p:cTn id="24" dur="1000"/>
                                        <p:tgtEl>
                                          <p:spTgt spid="599046"/>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1000" fill="hold"/>
                                        <p:tgtEl>
                                          <p:spTgt spid="9"/>
                                        </p:tgtEl>
                                        <p:attrNameLst>
                                          <p:attrName>ppt_w</p:attrName>
                                        </p:attrNameLst>
                                      </p:cBhvr>
                                      <p:tavLst>
                                        <p:tav tm="0">
                                          <p:val>
                                            <p:fltVal val="0"/>
                                          </p:val>
                                        </p:tav>
                                        <p:tav tm="100000">
                                          <p:val>
                                            <p:strVal val="#ppt_w"/>
                                          </p:val>
                                        </p:tav>
                                      </p:tavLst>
                                    </p:anim>
                                    <p:anim calcmode="lin" valueType="num">
                                      <p:cBhvr>
                                        <p:cTn id="30" dur="1000" fill="hold"/>
                                        <p:tgtEl>
                                          <p:spTgt spid="9"/>
                                        </p:tgtEl>
                                        <p:attrNameLst>
                                          <p:attrName>ppt_h</p:attrName>
                                        </p:attrNameLst>
                                      </p:cBhvr>
                                      <p:tavLst>
                                        <p:tav tm="0">
                                          <p:val>
                                            <p:fltVal val="0"/>
                                          </p:val>
                                        </p:tav>
                                        <p:tav tm="100000">
                                          <p:val>
                                            <p:strVal val="#ppt_h"/>
                                          </p:val>
                                        </p:tav>
                                      </p:tavLst>
                                    </p:anim>
                                    <p:animEffect transition="in" filter="fade">
                                      <p:cBhvr>
                                        <p:cTn id="31" dur="10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599048"/>
                                        </p:tgtEl>
                                        <p:attrNameLst>
                                          <p:attrName>style.visibility</p:attrName>
                                        </p:attrNameLst>
                                      </p:cBhvr>
                                      <p:to>
                                        <p:strVal val="visible"/>
                                      </p:to>
                                    </p:set>
                                    <p:animEffect transition="in" filter="dissolve">
                                      <p:cBhvr>
                                        <p:cTn id="36" dur="1000"/>
                                        <p:tgtEl>
                                          <p:spTgt spid="5990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9042" grpId="0"/>
      <p:bldP spid="599046" grpId="0"/>
      <p:bldP spid="599048" grpId="0"/>
      <p:bldP spid="9" grpId="0"/>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90" name="Rectangle 2"/>
          <p:cNvSpPr>
            <a:spLocks noGrp="1" noChangeArrowheads="1"/>
          </p:cNvSpPr>
          <p:nvPr>
            <p:ph type="title"/>
          </p:nvPr>
        </p:nvSpPr>
        <p:spPr>
          <a:xfrm>
            <a:off x="1187624" y="555526"/>
            <a:ext cx="8301608" cy="576288"/>
          </a:xfrm>
        </p:spPr>
        <p:txBody>
          <a:bodyPr/>
          <a:lstStyle/>
          <a:p>
            <a:pPr eaLnBrk="1" hangingPunct="1">
              <a:defRPr/>
            </a:pPr>
            <a:r>
              <a:rPr lang="en-CA" sz="3600" dirty="0">
                <a:solidFill>
                  <a:srgbClr val="FFFF00"/>
                </a:solidFill>
                <a:effectLst>
                  <a:outerShdw blurRad="38100" dist="50800" dir="2700000" algn="tl">
                    <a:srgbClr val="000000"/>
                  </a:outerShdw>
                </a:effectLst>
              </a:rPr>
              <a:t>Old Commandments of God</a:t>
            </a:r>
          </a:p>
        </p:txBody>
      </p:sp>
      <p:sp>
        <p:nvSpPr>
          <p:cNvPr id="601094" name="Text Box 6"/>
          <p:cNvSpPr txBox="1">
            <a:spLocks noChangeArrowheads="1"/>
          </p:cNvSpPr>
          <p:nvPr/>
        </p:nvSpPr>
        <p:spPr bwMode="auto">
          <a:xfrm>
            <a:off x="1187624" y="1059582"/>
            <a:ext cx="5256584" cy="461665"/>
          </a:xfrm>
          <a:prstGeom prst="rect">
            <a:avLst/>
          </a:prstGeom>
          <a:noFill/>
          <a:ln w="9525">
            <a:noFill/>
            <a:miter lim="800000"/>
            <a:headEnd/>
            <a:tailEnd/>
          </a:ln>
          <a:effectLst/>
        </p:spPr>
        <p:txBody>
          <a:bodyPr wrap="square">
            <a:spAutoFit/>
          </a:bodyPr>
          <a:lstStyle/>
          <a:p>
            <a:pPr>
              <a:spcBef>
                <a:spcPct val="50000"/>
              </a:spcBef>
              <a:defRPr/>
            </a:pPr>
            <a:r>
              <a:rPr lang="en-CA" sz="2400" dirty="0">
                <a:solidFill>
                  <a:srgbClr val="FF0000"/>
                </a:solidFill>
                <a:effectLst>
                  <a:outerShdw blurRad="50800" dist="38100" dir="5400000" algn="ctr" rotWithShape="0">
                    <a:srgbClr val="000000"/>
                  </a:outerShdw>
                </a:effectLst>
                <a:latin typeface="Tahoma" pitchFamily="34" charset="0"/>
              </a:rPr>
              <a:t>The 10 Commandments</a:t>
            </a:r>
          </a:p>
        </p:txBody>
      </p:sp>
      <p:sp>
        <p:nvSpPr>
          <p:cNvPr id="601099" name="Rectangle 11"/>
          <p:cNvSpPr>
            <a:spLocks noGrp="1" noChangeArrowheads="1"/>
          </p:cNvSpPr>
          <p:nvPr>
            <p:ph type="body" idx="1"/>
          </p:nvPr>
        </p:nvSpPr>
        <p:spPr>
          <a:xfrm>
            <a:off x="1187624" y="1419622"/>
            <a:ext cx="6408712" cy="809625"/>
          </a:xfrm>
        </p:spPr>
        <p:txBody>
          <a:bodyPr/>
          <a:lstStyle/>
          <a:p>
            <a:pPr eaLnBrk="1" hangingPunct="1">
              <a:defRPr/>
            </a:pPr>
            <a:r>
              <a:rPr lang="en-US" sz="2200" dirty="0">
                <a:effectLst>
                  <a:outerShdw blurRad="38100" dist="63500" dir="2700000" algn="tl">
                    <a:srgbClr val="000000"/>
                  </a:outerShdw>
                </a:effectLst>
              </a:rPr>
              <a:t>Keep the law and you will be blessed</a:t>
            </a:r>
          </a:p>
          <a:p>
            <a:pPr eaLnBrk="1" hangingPunct="1">
              <a:defRPr/>
            </a:pPr>
            <a:r>
              <a:rPr lang="en-US" sz="2200" dirty="0">
                <a:effectLst>
                  <a:outerShdw blurRad="38100" dist="63500" dir="2700000" algn="tl">
                    <a:srgbClr val="000000"/>
                  </a:outerShdw>
                </a:effectLst>
              </a:rPr>
              <a:t>Disobey the law and you will be punished</a:t>
            </a:r>
            <a:endParaRPr lang="en-CA" sz="2200" dirty="0">
              <a:effectLst>
                <a:outerShdw blurRad="38100" dist="63500" dir="2700000" algn="tl">
                  <a:srgbClr val="000000"/>
                </a:outerShdw>
              </a:effectLst>
            </a:endParaRPr>
          </a:p>
        </p:txBody>
      </p:sp>
      <p:sp>
        <p:nvSpPr>
          <p:cNvPr id="601101" name="Text Box 13"/>
          <p:cNvSpPr txBox="1">
            <a:spLocks noChangeArrowheads="1"/>
          </p:cNvSpPr>
          <p:nvPr/>
        </p:nvSpPr>
        <p:spPr bwMode="auto">
          <a:xfrm>
            <a:off x="1187624" y="2139702"/>
            <a:ext cx="6768752" cy="1061829"/>
          </a:xfrm>
          <a:prstGeom prst="rect">
            <a:avLst/>
          </a:prstGeom>
          <a:noFill/>
          <a:ln w="9525">
            <a:noFill/>
            <a:miter lim="800000"/>
            <a:headEnd/>
            <a:tailEnd/>
          </a:ln>
          <a:effectLst/>
        </p:spPr>
        <p:txBody>
          <a:bodyPr wrap="square">
            <a:spAutoFit/>
          </a:bodyPr>
          <a:lstStyle/>
          <a:p>
            <a:pPr>
              <a:spcBef>
                <a:spcPct val="50000"/>
              </a:spcBef>
              <a:defRPr/>
            </a:pPr>
            <a:r>
              <a:rPr lang="en-CA" sz="2100" i="1" dirty="0">
                <a:solidFill>
                  <a:schemeClr val="accent1"/>
                </a:solidFill>
                <a:effectLst>
                  <a:outerShdw blurRad="50800" dist="50800" dir="5400000" algn="ctr" rotWithShape="0">
                    <a:srgbClr val="000000"/>
                  </a:outerShdw>
                </a:effectLst>
              </a:rPr>
              <a:t>“The Lord commanded us to obey all these decrees and to fear the Lord our God, so that we might always prosper and be kept alive,…”   </a:t>
            </a:r>
            <a:r>
              <a:rPr lang="en-CA" sz="2100" dirty="0">
                <a:effectLst>
                  <a:outerShdw blurRad="50800" dist="50800" dir="5400000" algn="ctr" rotWithShape="0">
                    <a:srgbClr val="000000"/>
                  </a:outerShdw>
                </a:effectLst>
              </a:rPr>
              <a:t>Deut. 6:24</a:t>
            </a:r>
          </a:p>
        </p:txBody>
      </p:sp>
      <p:sp>
        <p:nvSpPr>
          <p:cNvPr id="601102" name="Text Box 14"/>
          <p:cNvSpPr txBox="1">
            <a:spLocks noChangeArrowheads="1"/>
          </p:cNvSpPr>
          <p:nvPr/>
        </p:nvSpPr>
        <p:spPr bwMode="auto">
          <a:xfrm>
            <a:off x="1187624" y="3219822"/>
            <a:ext cx="6912768" cy="1384995"/>
          </a:xfrm>
          <a:prstGeom prst="rect">
            <a:avLst/>
          </a:prstGeom>
          <a:noFill/>
          <a:ln w="9525">
            <a:noFill/>
            <a:miter lim="800000"/>
            <a:headEnd/>
            <a:tailEnd/>
          </a:ln>
          <a:effectLst/>
        </p:spPr>
        <p:txBody>
          <a:bodyPr wrap="square">
            <a:spAutoFit/>
          </a:bodyPr>
          <a:lstStyle/>
          <a:p>
            <a:pPr>
              <a:spcBef>
                <a:spcPct val="50000"/>
              </a:spcBef>
              <a:defRPr/>
            </a:pPr>
            <a:r>
              <a:rPr lang="en-CA" sz="2100" dirty="0">
                <a:effectLst>
                  <a:outerShdw blurRad="50800" dist="38100" dir="5400000" algn="ctr" rotWithShape="0">
                    <a:srgbClr val="000000"/>
                  </a:outerShdw>
                </a:effectLst>
              </a:rPr>
              <a:t>Jesus summarized the Law and the Prophets by saying: </a:t>
            </a:r>
            <a:r>
              <a:rPr lang="en-CA" sz="2100" i="1" dirty="0">
                <a:solidFill>
                  <a:schemeClr val="accent1"/>
                </a:solidFill>
                <a:effectLst>
                  <a:outerShdw blurRad="50800" dist="38100" dir="5400000" algn="ctr" rotWithShape="0">
                    <a:srgbClr val="000000"/>
                  </a:outerShdw>
                </a:effectLst>
              </a:rPr>
              <a:t>“Love the Lord your God with all your heart, with all your soul, with all your mind and with all your strength, and love your neighbour as </a:t>
            </a:r>
            <a:r>
              <a:rPr lang="en-CA" sz="2100" i="1" dirty="0" smtClean="0">
                <a:solidFill>
                  <a:schemeClr val="accent1"/>
                </a:solidFill>
                <a:effectLst>
                  <a:outerShdw blurRad="50800" dist="38100" dir="5400000" algn="ctr" rotWithShape="0">
                    <a:srgbClr val="000000"/>
                  </a:outerShdw>
                </a:effectLst>
              </a:rPr>
              <a:t>yourself. </a:t>
            </a:r>
            <a:r>
              <a:rPr lang="en-CA" dirty="0" smtClean="0">
                <a:effectLst>
                  <a:outerShdw blurRad="50800" dist="38100" dir="5400000" algn="ctr" rotWithShape="0">
                    <a:srgbClr val="000000"/>
                  </a:outerShdw>
                </a:effectLst>
              </a:rPr>
              <a:t>Matt. </a:t>
            </a:r>
            <a:r>
              <a:rPr lang="en-CA" dirty="0">
                <a:effectLst>
                  <a:outerShdw blurRad="50800" dist="38100" dir="5400000" algn="ctr" rotWithShape="0">
                    <a:srgbClr val="000000"/>
                  </a:outerShdw>
                </a:effectLst>
              </a:rPr>
              <a:t>22:37-39</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0109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grpId="0" nodeType="clickEffect">
                                  <p:stCondLst>
                                    <p:cond delay="0"/>
                                  </p:stCondLst>
                                  <p:childTnLst>
                                    <p:set>
                                      <p:cBhvr>
                                        <p:cTn id="10" dur="1" fill="hold">
                                          <p:stCondLst>
                                            <p:cond delay="0"/>
                                          </p:stCondLst>
                                        </p:cTn>
                                        <p:tgtEl>
                                          <p:spTgt spid="601094"/>
                                        </p:tgtEl>
                                        <p:attrNameLst>
                                          <p:attrName>style.visibility</p:attrName>
                                        </p:attrNameLst>
                                      </p:cBhvr>
                                      <p:to>
                                        <p:strVal val="visible"/>
                                      </p:to>
                                    </p:set>
                                    <p:anim calcmode="lin" valueType="num">
                                      <p:cBhvr>
                                        <p:cTn id="11" dur="1000" fill="hold"/>
                                        <p:tgtEl>
                                          <p:spTgt spid="601094"/>
                                        </p:tgtEl>
                                        <p:attrNameLst>
                                          <p:attrName>ppt_w</p:attrName>
                                        </p:attrNameLst>
                                      </p:cBhvr>
                                      <p:tavLst>
                                        <p:tav tm="0">
                                          <p:val>
                                            <p:fltVal val="0"/>
                                          </p:val>
                                        </p:tav>
                                        <p:tav tm="100000">
                                          <p:val>
                                            <p:strVal val="#ppt_w"/>
                                          </p:val>
                                        </p:tav>
                                      </p:tavLst>
                                    </p:anim>
                                    <p:anim calcmode="lin" valueType="num">
                                      <p:cBhvr>
                                        <p:cTn id="12" dur="1000" fill="hold"/>
                                        <p:tgtEl>
                                          <p:spTgt spid="601094"/>
                                        </p:tgtEl>
                                        <p:attrNameLst>
                                          <p:attrName>ppt_h</p:attrName>
                                        </p:attrNameLst>
                                      </p:cBhvr>
                                      <p:tavLst>
                                        <p:tav tm="0">
                                          <p:val>
                                            <p:fltVal val="0"/>
                                          </p:val>
                                        </p:tav>
                                        <p:tav tm="100000">
                                          <p:val>
                                            <p:strVal val="#ppt_h"/>
                                          </p:val>
                                        </p:tav>
                                      </p:tavLst>
                                    </p:anim>
                                    <p:animEffect transition="in" filter="fade">
                                      <p:cBhvr>
                                        <p:cTn id="13" dur="1000"/>
                                        <p:tgtEl>
                                          <p:spTgt spid="601094"/>
                                        </p:tgtEl>
                                      </p:cBhvr>
                                    </p:animEffect>
                                  </p:childTnLst>
                                </p:cTn>
                              </p:par>
                            </p:childTnLst>
                          </p:cTn>
                        </p:par>
                      </p:childTnLst>
                    </p:cTn>
                  </p:par>
                  <p:par>
                    <p:cTn id="14" fill="hold">
                      <p:stCondLst>
                        <p:cond delay="indefinite"/>
                      </p:stCondLst>
                      <p:childTnLst>
                        <p:par>
                          <p:cTn id="15" fill="hold">
                            <p:stCondLst>
                              <p:cond delay="0"/>
                            </p:stCondLst>
                            <p:childTnLst>
                              <p:par>
                                <p:cTn id="16" presetID="27" presetClass="entr" presetSubtype="0" fill="hold" grpId="0" nodeType="clickEffect">
                                  <p:stCondLst>
                                    <p:cond delay="0"/>
                                  </p:stCondLst>
                                  <p:iterate type="lt">
                                    <p:tmPct val="50000"/>
                                  </p:iterate>
                                  <p:childTnLst>
                                    <p:set>
                                      <p:cBhvr>
                                        <p:cTn id="17" dur="1" fill="hold">
                                          <p:stCondLst>
                                            <p:cond delay="0"/>
                                          </p:stCondLst>
                                        </p:cTn>
                                        <p:tgtEl>
                                          <p:spTgt spid="601099">
                                            <p:txEl>
                                              <p:pRg st="0" end="0"/>
                                            </p:txEl>
                                          </p:spTgt>
                                        </p:tgtEl>
                                        <p:attrNameLst>
                                          <p:attrName>style.visibility</p:attrName>
                                        </p:attrNameLst>
                                      </p:cBhvr>
                                      <p:to>
                                        <p:strVal val="visible"/>
                                      </p:to>
                                    </p:set>
                                    <p:anim calcmode="discrete" valueType="clr">
                                      <p:cBhvr override="childStyle">
                                        <p:cTn id="18" dur="80"/>
                                        <p:tgtEl>
                                          <p:spTgt spid="601099">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601099">
                                            <p:txEl>
                                              <p:pRg st="0" end="0"/>
                                            </p:txEl>
                                          </p:spTgt>
                                        </p:tgtEl>
                                        <p:attrNameLst>
                                          <p:attrName>fillcolor</p:attrName>
                                        </p:attrNameLst>
                                      </p:cBhvr>
                                      <p:tavLst>
                                        <p:tav tm="0">
                                          <p:val>
                                            <p:clrVal>
                                              <a:schemeClr val="accent2"/>
                                            </p:clrVal>
                                          </p:val>
                                        </p:tav>
                                        <p:tav tm="50000">
                                          <p:val>
                                            <p:clrVal>
                                              <a:schemeClr val="hlink"/>
                                            </p:clrVal>
                                          </p:val>
                                        </p:tav>
                                      </p:tavLst>
                                    </p:anim>
                                    <p:set>
                                      <p:cBhvr>
                                        <p:cTn id="20" dur="80"/>
                                        <p:tgtEl>
                                          <p:spTgt spid="601099">
                                            <p:txEl>
                                              <p:pRg st="0" end="0"/>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27" presetClass="entr" presetSubtype="0" fill="hold" grpId="0" nodeType="clickEffect">
                                  <p:stCondLst>
                                    <p:cond delay="0"/>
                                  </p:stCondLst>
                                  <p:iterate type="lt">
                                    <p:tmPct val="50000"/>
                                  </p:iterate>
                                  <p:childTnLst>
                                    <p:set>
                                      <p:cBhvr>
                                        <p:cTn id="24" dur="1" fill="hold">
                                          <p:stCondLst>
                                            <p:cond delay="0"/>
                                          </p:stCondLst>
                                        </p:cTn>
                                        <p:tgtEl>
                                          <p:spTgt spid="601099">
                                            <p:txEl>
                                              <p:pRg st="1" end="1"/>
                                            </p:txEl>
                                          </p:spTgt>
                                        </p:tgtEl>
                                        <p:attrNameLst>
                                          <p:attrName>style.visibility</p:attrName>
                                        </p:attrNameLst>
                                      </p:cBhvr>
                                      <p:to>
                                        <p:strVal val="visible"/>
                                      </p:to>
                                    </p:set>
                                    <p:anim calcmode="discrete" valueType="clr">
                                      <p:cBhvr override="childStyle">
                                        <p:cTn id="25" dur="80"/>
                                        <p:tgtEl>
                                          <p:spTgt spid="601099">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601099">
                                            <p:txEl>
                                              <p:pRg st="1" end="1"/>
                                            </p:txEl>
                                          </p:spTgt>
                                        </p:tgtEl>
                                        <p:attrNameLst>
                                          <p:attrName>fillcolor</p:attrName>
                                        </p:attrNameLst>
                                      </p:cBhvr>
                                      <p:tavLst>
                                        <p:tav tm="0">
                                          <p:val>
                                            <p:clrVal>
                                              <a:schemeClr val="accent2"/>
                                            </p:clrVal>
                                          </p:val>
                                        </p:tav>
                                        <p:tav tm="50000">
                                          <p:val>
                                            <p:clrVal>
                                              <a:schemeClr val="hlink"/>
                                            </p:clrVal>
                                          </p:val>
                                        </p:tav>
                                      </p:tavLst>
                                    </p:anim>
                                    <p:set>
                                      <p:cBhvr>
                                        <p:cTn id="27" dur="80"/>
                                        <p:tgtEl>
                                          <p:spTgt spid="601099">
                                            <p:txEl>
                                              <p:pRg st="1" end="1"/>
                                            </p:txEl>
                                          </p:spTgt>
                                        </p:tgtEl>
                                        <p:attrNameLst>
                                          <p:attrName>fill.type</p:attrName>
                                        </p:attrNameLst>
                                      </p:cBhvr>
                                      <p:to>
                                        <p:strVal val="solid"/>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01101"/>
                                        </p:tgtEl>
                                        <p:attrNameLst>
                                          <p:attrName>style.visibility</p:attrName>
                                        </p:attrNameLst>
                                      </p:cBhvr>
                                      <p:to>
                                        <p:strVal val="visible"/>
                                      </p:to>
                                    </p:set>
                                    <p:animEffect transition="in" filter="fade">
                                      <p:cBhvr>
                                        <p:cTn id="32" dur="2000"/>
                                        <p:tgtEl>
                                          <p:spTgt spid="601101"/>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0" fill="hold" grpId="0" nodeType="clickEffect">
                                  <p:stCondLst>
                                    <p:cond delay="0"/>
                                  </p:stCondLst>
                                  <p:childTnLst>
                                    <p:set>
                                      <p:cBhvr>
                                        <p:cTn id="36" dur="1" fill="hold">
                                          <p:stCondLst>
                                            <p:cond delay="0"/>
                                          </p:stCondLst>
                                        </p:cTn>
                                        <p:tgtEl>
                                          <p:spTgt spid="601102"/>
                                        </p:tgtEl>
                                        <p:attrNameLst>
                                          <p:attrName>style.visibility</p:attrName>
                                        </p:attrNameLst>
                                      </p:cBhvr>
                                      <p:to>
                                        <p:strVal val="visible"/>
                                      </p:to>
                                    </p:set>
                                    <p:anim calcmode="lin" valueType="num">
                                      <p:cBhvr>
                                        <p:cTn id="37" dur="1000" fill="hold"/>
                                        <p:tgtEl>
                                          <p:spTgt spid="601102"/>
                                        </p:tgtEl>
                                        <p:attrNameLst>
                                          <p:attrName>ppt_w</p:attrName>
                                        </p:attrNameLst>
                                      </p:cBhvr>
                                      <p:tavLst>
                                        <p:tav tm="0">
                                          <p:val>
                                            <p:fltVal val="0"/>
                                          </p:val>
                                        </p:tav>
                                        <p:tav tm="100000">
                                          <p:val>
                                            <p:strVal val="#ppt_w"/>
                                          </p:val>
                                        </p:tav>
                                      </p:tavLst>
                                    </p:anim>
                                    <p:anim calcmode="lin" valueType="num">
                                      <p:cBhvr>
                                        <p:cTn id="38" dur="1000" fill="hold"/>
                                        <p:tgtEl>
                                          <p:spTgt spid="601102"/>
                                        </p:tgtEl>
                                        <p:attrNameLst>
                                          <p:attrName>ppt_h</p:attrName>
                                        </p:attrNameLst>
                                      </p:cBhvr>
                                      <p:tavLst>
                                        <p:tav tm="0">
                                          <p:val>
                                            <p:fltVal val="0"/>
                                          </p:val>
                                        </p:tav>
                                        <p:tav tm="100000">
                                          <p:val>
                                            <p:strVal val="#ppt_h"/>
                                          </p:val>
                                        </p:tav>
                                      </p:tavLst>
                                    </p:anim>
                                    <p:animEffect transition="in" filter="fade">
                                      <p:cBhvr>
                                        <p:cTn id="39" dur="1000"/>
                                        <p:tgtEl>
                                          <p:spTgt spid="601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1090" grpId="0"/>
      <p:bldP spid="601094" grpId="0"/>
      <p:bldP spid="601099" grpId="0" build="p"/>
      <p:bldP spid="601101" grpId="0"/>
      <p:bldP spid="601102" grpId="0"/>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138" name="Rectangle 2"/>
          <p:cNvSpPr>
            <a:spLocks noGrp="1" noChangeArrowheads="1"/>
          </p:cNvSpPr>
          <p:nvPr>
            <p:ph type="title"/>
          </p:nvPr>
        </p:nvSpPr>
        <p:spPr>
          <a:xfrm>
            <a:off x="1187624" y="555526"/>
            <a:ext cx="7488831" cy="612067"/>
          </a:xfrm>
        </p:spPr>
        <p:txBody>
          <a:bodyPr/>
          <a:lstStyle/>
          <a:p>
            <a:pPr eaLnBrk="1" hangingPunct="1">
              <a:defRPr/>
            </a:pPr>
            <a:r>
              <a:rPr lang="en-CA" sz="3200" dirty="0">
                <a:solidFill>
                  <a:srgbClr val="FFFF00"/>
                </a:solidFill>
                <a:effectLst>
                  <a:outerShdw blurRad="38100" dist="50800" dir="2700000" algn="tl">
                    <a:srgbClr val="000000"/>
                  </a:outerShdw>
                </a:effectLst>
              </a:rPr>
              <a:t>Forgiveness/Righteousness Obtained</a:t>
            </a:r>
          </a:p>
        </p:txBody>
      </p:sp>
      <p:grpSp>
        <p:nvGrpSpPr>
          <p:cNvPr id="603139" name="Group 3"/>
          <p:cNvGrpSpPr>
            <a:grpSpLocks/>
          </p:cNvGrpSpPr>
          <p:nvPr/>
        </p:nvGrpSpPr>
        <p:grpSpPr bwMode="auto">
          <a:xfrm>
            <a:off x="3779912" y="1491630"/>
            <a:ext cx="1584698" cy="2268141"/>
            <a:chOff x="3379" y="1570"/>
            <a:chExt cx="499" cy="817"/>
          </a:xfrm>
        </p:grpSpPr>
        <p:sp>
          <p:nvSpPr>
            <p:cNvPr id="436230" name="Rectangle 4"/>
            <p:cNvSpPr>
              <a:spLocks noChangeArrowheads="1"/>
            </p:cNvSpPr>
            <p:nvPr/>
          </p:nvSpPr>
          <p:spPr bwMode="auto">
            <a:xfrm>
              <a:off x="3560" y="1570"/>
              <a:ext cx="136" cy="817"/>
            </a:xfrm>
            <a:prstGeom prst="rect">
              <a:avLst/>
            </a:prstGeom>
            <a:solidFill>
              <a:srgbClr val="00001C"/>
            </a:solidFill>
            <a:ln w="9525">
              <a:noFill/>
              <a:miter lim="800000"/>
              <a:headEnd/>
              <a:tailEnd/>
            </a:ln>
          </p:spPr>
          <p:txBody>
            <a:bodyPr wrap="none" anchor="ctr"/>
            <a:lstStyle/>
            <a:p>
              <a:endParaRPr lang="en-US" dirty="0">
                <a:effectLst/>
              </a:endParaRPr>
            </a:p>
          </p:txBody>
        </p:sp>
        <p:sp>
          <p:nvSpPr>
            <p:cNvPr id="436231" name="Rectangle 5"/>
            <p:cNvSpPr>
              <a:spLocks noChangeArrowheads="1"/>
            </p:cNvSpPr>
            <p:nvPr/>
          </p:nvSpPr>
          <p:spPr bwMode="auto">
            <a:xfrm>
              <a:off x="3379" y="1797"/>
              <a:ext cx="499" cy="136"/>
            </a:xfrm>
            <a:prstGeom prst="rect">
              <a:avLst/>
            </a:prstGeom>
            <a:solidFill>
              <a:srgbClr val="00001C"/>
            </a:solidFill>
            <a:ln w="9525">
              <a:noFill/>
              <a:miter lim="800000"/>
              <a:headEnd/>
              <a:tailEnd/>
            </a:ln>
          </p:spPr>
          <p:txBody>
            <a:bodyPr wrap="none" anchor="ctr"/>
            <a:lstStyle/>
            <a:p>
              <a:pPr algn="ctr"/>
              <a:endParaRPr lang="en-US" dirty="0">
                <a:effectLst/>
              </a:endParaRPr>
            </a:p>
          </p:txBody>
        </p:sp>
      </p:grpSp>
      <p:sp>
        <p:nvSpPr>
          <p:cNvPr id="603142" name="Text Box 6"/>
          <p:cNvSpPr txBox="1">
            <a:spLocks noChangeArrowheads="1"/>
          </p:cNvSpPr>
          <p:nvPr/>
        </p:nvSpPr>
        <p:spPr bwMode="auto">
          <a:xfrm>
            <a:off x="1043608" y="1127016"/>
            <a:ext cx="3312368" cy="3031599"/>
          </a:xfrm>
          <a:prstGeom prst="rect">
            <a:avLst/>
          </a:prstGeom>
          <a:noFill/>
          <a:ln w="9525">
            <a:noFill/>
            <a:miter lim="800000"/>
            <a:headEnd/>
            <a:tailEnd/>
          </a:ln>
          <a:effectLst/>
        </p:spPr>
        <p:txBody>
          <a:bodyPr wrap="square">
            <a:spAutoFit/>
          </a:bodyPr>
          <a:lstStyle/>
          <a:p>
            <a:pPr algn="ctr">
              <a:spcBef>
                <a:spcPct val="50000"/>
              </a:spcBef>
              <a:defRPr/>
            </a:pPr>
            <a:r>
              <a:rPr lang="en-CA" sz="3000" dirty="0">
                <a:solidFill>
                  <a:srgbClr val="FF0000"/>
                </a:solidFill>
                <a:effectLst>
                  <a:outerShdw blurRad="50800" dist="50800" dir="5400000" algn="ctr" rotWithShape="0">
                    <a:srgbClr val="000000"/>
                  </a:outerShdw>
                </a:effectLst>
                <a:latin typeface="Tahoma" pitchFamily="34" charset="0"/>
              </a:rPr>
              <a:t>The Old Way  </a:t>
            </a:r>
            <a:r>
              <a:rPr lang="en-CA" sz="2200" dirty="0">
                <a:solidFill>
                  <a:srgbClr val="FF0000"/>
                </a:solidFill>
                <a:effectLst>
                  <a:outerShdw blurRad="50800" dist="50800" dir="5400000" algn="ctr" rotWithShape="0">
                    <a:srgbClr val="000000"/>
                  </a:outerShdw>
                </a:effectLst>
                <a:latin typeface="Tahoma" pitchFamily="34" charset="0"/>
              </a:rPr>
              <a:t>Sacrifices for sin day after day </a:t>
            </a:r>
          </a:p>
          <a:p>
            <a:pPr algn="ctr">
              <a:spcBef>
                <a:spcPct val="50000"/>
              </a:spcBef>
              <a:defRPr/>
            </a:pPr>
            <a:r>
              <a:rPr lang="en-CA" i="1" dirty="0">
                <a:solidFill>
                  <a:srgbClr val="FFFF00"/>
                </a:solidFill>
                <a:effectLst>
                  <a:outerShdw blurRad="50800" dist="50800" dir="5400000" algn="ctr" rotWithShape="0">
                    <a:srgbClr val="000000"/>
                  </a:outerShdw>
                </a:effectLst>
                <a:latin typeface="Tahoma" pitchFamily="34" charset="0"/>
              </a:rPr>
              <a:t>“When Moses had proclaimed every commandment of the law to all the people, he took the blood of calves, … and sprinkled the scroll and all the people.”</a:t>
            </a:r>
            <a:r>
              <a:rPr lang="en-CA" dirty="0">
                <a:effectLst>
                  <a:outerShdw blurRad="50800" dist="50800" dir="5400000" algn="ctr" rotWithShape="0">
                    <a:srgbClr val="000000"/>
                  </a:outerShdw>
                </a:effectLst>
                <a:latin typeface="Tahoma" pitchFamily="34" charset="0"/>
              </a:rPr>
              <a:t>  Heb. 9:19 </a:t>
            </a:r>
          </a:p>
        </p:txBody>
      </p:sp>
      <p:sp>
        <p:nvSpPr>
          <p:cNvPr id="603143" name="Text Box 7"/>
          <p:cNvSpPr>
            <a:spLocks noGrp="1" noChangeArrowheads="1"/>
          </p:cNvSpPr>
          <p:nvPr>
            <p:ph type="body" idx="1"/>
          </p:nvPr>
        </p:nvSpPr>
        <p:spPr>
          <a:xfrm>
            <a:off x="5004048" y="1059582"/>
            <a:ext cx="3024336" cy="2915841"/>
          </a:xfrm>
        </p:spPr>
        <p:txBody>
          <a:bodyPr/>
          <a:lstStyle/>
          <a:p>
            <a:pPr algn="ctr" eaLnBrk="1" hangingPunct="1">
              <a:buFontTx/>
              <a:buNone/>
              <a:defRPr/>
            </a:pPr>
            <a:r>
              <a:rPr lang="en-CA" dirty="0">
                <a:solidFill>
                  <a:srgbClr val="FF0000"/>
                </a:solidFill>
                <a:effectLst>
                  <a:outerShdw blurRad="50800" dist="50800" dir="5400000" algn="ctr" rotWithShape="0">
                    <a:srgbClr val="000000"/>
                  </a:outerShdw>
                </a:effectLst>
              </a:rPr>
              <a:t>	</a:t>
            </a:r>
            <a:r>
              <a:rPr lang="en-CA" sz="3000" dirty="0">
                <a:solidFill>
                  <a:srgbClr val="FF0000"/>
                </a:solidFill>
                <a:effectLst>
                  <a:outerShdw blurRad="50800" dist="50800" dir="5400000" algn="ctr" rotWithShape="0">
                    <a:srgbClr val="000000"/>
                  </a:outerShdw>
                </a:effectLst>
              </a:rPr>
              <a:t>The New Way  </a:t>
            </a:r>
            <a:r>
              <a:rPr lang="en-CA" sz="2200" dirty="0">
                <a:solidFill>
                  <a:srgbClr val="FF0000"/>
                </a:solidFill>
                <a:effectLst>
                  <a:outerShdw blurRad="50800" dist="50800" dir="5400000" algn="ctr" rotWithShape="0">
                    <a:srgbClr val="000000"/>
                  </a:outerShdw>
                </a:effectLst>
              </a:rPr>
              <a:t>Christ’s Sacrifice for sin once and for all </a:t>
            </a:r>
          </a:p>
          <a:p>
            <a:pPr algn="ctr" eaLnBrk="1" hangingPunct="1">
              <a:buFontTx/>
              <a:buNone/>
              <a:defRPr/>
            </a:pPr>
            <a:r>
              <a:rPr lang="en-CA" sz="2400" dirty="0">
                <a:effectLst>
                  <a:outerShdw blurRad="50800" dist="50800" dir="5400000" algn="ctr" rotWithShape="0">
                    <a:srgbClr val="000000"/>
                  </a:outerShdw>
                </a:effectLst>
              </a:rPr>
              <a:t>	</a:t>
            </a:r>
            <a:r>
              <a:rPr lang="en-CA" sz="1800" i="1" dirty="0">
                <a:solidFill>
                  <a:srgbClr val="FFFF00"/>
                </a:solidFill>
                <a:effectLst>
                  <a:outerShdw blurRad="50800" dist="50800" dir="5400000" algn="ctr" rotWithShape="0">
                    <a:srgbClr val="000000"/>
                  </a:outerShdw>
                </a:effectLst>
              </a:rPr>
              <a:t>“…we have been made holy through the sacrifice of the body of Jesus Christ once for all.”</a:t>
            </a:r>
            <a:r>
              <a:rPr lang="en-CA" sz="1800" dirty="0">
                <a:effectLst>
                  <a:outerShdw blurRad="50800" dist="50800" dir="5400000" algn="ctr" rotWithShape="0">
                    <a:srgbClr val="000000"/>
                  </a:outerShdw>
                </a:effectLst>
              </a:rPr>
              <a:t> </a:t>
            </a:r>
            <a:r>
              <a:rPr lang="en-CA" sz="1800" dirty="0" smtClean="0">
                <a:effectLst>
                  <a:outerShdw blurRad="50800" dist="50800" dir="5400000" algn="ctr" rotWithShape="0">
                    <a:srgbClr val="000000"/>
                  </a:outerShdw>
                </a:effectLst>
              </a:rPr>
              <a:t>   </a:t>
            </a:r>
            <a:r>
              <a:rPr lang="en-CA" sz="1800" dirty="0">
                <a:effectLst>
                  <a:outerShdw blurRad="50800" dist="50800" dir="5400000" algn="ctr" rotWithShape="0">
                    <a:srgbClr val="000000"/>
                  </a:outerShdw>
                </a:effectLst>
              </a:rPr>
              <a:t>Heb. 10:10</a:t>
            </a:r>
            <a:endParaRPr lang="en-CA" sz="1800" dirty="0">
              <a:solidFill>
                <a:srgbClr val="FFFF00"/>
              </a:solidFill>
              <a:effectLst>
                <a:outerShdw blurRad="50800" dist="50800" dir="5400000" algn="ctr" rotWithShape="0">
                  <a:srgbClr val="000000"/>
                </a:outerShdw>
              </a:effectLst>
            </a:endParaRPr>
          </a:p>
        </p:txBody>
      </p:sp>
      <p:sp>
        <p:nvSpPr>
          <p:cNvPr id="603144" name="Text Box 8"/>
          <p:cNvSpPr txBox="1">
            <a:spLocks noChangeArrowheads="1"/>
          </p:cNvSpPr>
          <p:nvPr/>
        </p:nvSpPr>
        <p:spPr bwMode="auto">
          <a:xfrm>
            <a:off x="899592" y="4083918"/>
            <a:ext cx="7200800" cy="615553"/>
          </a:xfrm>
          <a:prstGeom prst="rect">
            <a:avLst/>
          </a:prstGeom>
          <a:noFill/>
          <a:ln w="9525">
            <a:noFill/>
            <a:miter lim="800000"/>
            <a:headEnd/>
            <a:tailEnd/>
          </a:ln>
          <a:effectLst/>
        </p:spPr>
        <p:txBody>
          <a:bodyPr wrap="square">
            <a:spAutoFit/>
          </a:bodyPr>
          <a:lstStyle/>
          <a:p>
            <a:pPr algn="ctr">
              <a:spcBef>
                <a:spcPct val="50000"/>
              </a:spcBef>
              <a:defRPr/>
            </a:pPr>
            <a:r>
              <a:rPr lang="en-CA" sz="1700" i="1" dirty="0">
                <a:solidFill>
                  <a:schemeClr val="accent1"/>
                </a:solidFill>
                <a:effectLst>
                  <a:outerShdw blurRad="50800" dist="50800" dir="5400000" algn="ctr" rotWithShape="0">
                    <a:srgbClr val="000000"/>
                  </a:outerShdw>
                </a:effectLst>
              </a:rPr>
              <a:t>“In fact, the law requires that nearly everything be cleansed with blood, and without the shedding of blood there is no forgiveness.  </a:t>
            </a:r>
            <a:r>
              <a:rPr lang="en-CA" sz="1700" dirty="0">
                <a:solidFill>
                  <a:schemeClr val="tx2"/>
                </a:solidFill>
                <a:effectLst>
                  <a:outerShdw blurRad="50800" dist="50800" dir="5400000" algn="ctr" rotWithShape="0">
                    <a:srgbClr val="000000"/>
                  </a:outerShdw>
                </a:effectLst>
              </a:rPr>
              <a:t>Heb. 9:22</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031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1" presetClass="entr" presetSubtype="0" fill="hold" nodeType="clickEffect">
                                  <p:stCondLst>
                                    <p:cond delay="0"/>
                                  </p:stCondLst>
                                  <p:childTnLst>
                                    <p:set>
                                      <p:cBhvr>
                                        <p:cTn id="10" dur="1" fill="hold">
                                          <p:stCondLst>
                                            <p:cond delay="0"/>
                                          </p:stCondLst>
                                        </p:cTn>
                                        <p:tgtEl>
                                          <p:spTgt spid="603139"/>
                                        </p:tgtEl>
                                        <p:attrNameLst>
                                          <p:attrName>style.visibility</p:attrName>
                                        </p:attrNameLst>
                                      </p:cBhvr>
                                      <p:to>
                                        <p:strVal val="visible"/>
                                      </p:to>
                                    </p:set>
                                    <p:animEffect transition="in" filter="fade">
                                      <p:cBhvr>
                                        <p:cTn id="11" dur="770" decel="100000"/>
                                        <p:tgtEl>
                                          <p:spTgt spid="603139"/>
                                        </p:tgtEl>
                                      </p:cBhvr>
                                    </p:animEffect>
                                    <p:animScale>
                                      <p:cBhvr>
                                        <p:cTn id="12" dur="770" decel="100000"/>
                                        <p:tgtEl>
                                          <p:spTgt spid="603139"/>
                                        </p:tgtEl>
                                      </p:cBhvr>
                                      <p:from x="10000" y="10000"/>
                                      <p:to x="200000" y="450000"/>
                                    </p:animScale>
                                    <p:animScale>
                                      <p:cBhvr>
                                        <p:cTn id="13" dur="1230" accel="100000" fill="hold">
                                          <p:stCondLst>
                                            <p:cond delay="770"/>
                                          </p:stCondLst>
                                        </p:cTn>
                                        <p:tgtEl>
                                          <p:spTgt spid="603139"/>
                                        </p:tgtEl>
                                      </p:cBhvr>
                                      <p:from x="200000" y="450000"/>
                                      <p:to x="100000" y="100000"/>
                                    </p:animScale>
                                    <p:set>
                                      <p:cBhvr>
                                        <p:cTn id="14" dur="770" fill="hold"/>
                                        <p:tgtEl>
                                          <p:spTgt spid="603139"/>
                                        </p:tgtEl>
                                        <p:attrNameLst>
                                          <p:attrName>ppt_x</p:attrName>
                                        </p:attrNameLst>
                                      </p:cBhvr>
                                      <p:to>
                                        <p:strVal val="(0.5)"/>
                                      </p:to>
                                    </p:set>
                                    <p:anim from="(0.5)" to="(#ppt_x)" calcmode="lin" valueType="num">
                                      <p:cBhvr>
                                        <p:cTn id="15" dur="1230" accel="100000" fill="hold">
                                          <p:stCondLst>
                                            <p:cond delay="770"/>
                                          </p:stCondLst>
                                        </p:cTn>
                                        <p:tgtEl>
                                          <p:spTgt spid="603139"/>
                                        </p:tgtEl>
                                        <p:attrNameLst>
                                          <p:attrName>ppt_x</p:attrName>
                                        </p:attrNameLst>
                                      </p:cBhvr>
                                    </p:anim>
                                    <p:set>
                                      <p:cBhvr>
                                        <p:cTn id="16" dur="770" fill="hold"/>
                                        <p:tgtEl>
                                          <p:spTgt spid="603139"/>
                                        </p:tgtEl>
                                        <p:attrNameLst>
                                          <p:attrName>ppt_y</p:attrName>
                                        </p:attrNameLst>
                                      </p:cBhvr>
                                      <p:to>
                                        <p:strVal val="(#ppt_y+0.4)"/>
                                      </p:to>
                                    </p:set>
                                    <p:anim from="(#ppt_y+0.4)" to="(#ppt_y)" calcmode="lin" valueType="num">
                                      <p:cBhvr>
                                        <p:cTn id="17" dur="1230" accel="100000" fill="hold">
                                          <p:stCondLst>
                                            <p:cond delay="770"/>
                                          </p:stCondLst>
                                        </p:cTn>
                                        <p:tgtEl>
                                          <p:spTgt spid="603139"/>
                                        </p:tgtEl>
                                        <p:attrNameLst>
                                          <p:attrName>ppt_y</p:attrName>
                                        </p:attrNameLst>
                                      </p:cBhvr>
                                    </p:anim>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grpId="0" nodeType="clickEffect">
                                  <p:stCondLst>
                                    <p:cond delay="0"/>
                                  </p:stCondLst>
                                  <p:childTnLst>
                                    <p:set>
                                      <p:cBhvr>
                                        <p:cTn id="21" dur="1" fill="hold">
                                          <p:stCondLst>
                                            <p:cond delay="0"/>
                                          </p:stCondLst>
                                        </p:cTn>
                                        <p:tgtEl>
                                          <p:spTgt spid="603142">
                                            <p:txEl>
                                              <p:pRg st="0" end="0"/>
                                            </p:txEl>
                                          </p:spTgt>
                                        </p:tgtEl>
                                        <p:attrNameLst>
                                          <p:attrName>style.visibility</p:attrName>
                                        </p:attrNameLst>
                                      </p:cBhvr>
                                      <p:to>
                                        <p:strVal val="visible"/>
                                      </p:to>
                                    </p:set>
                                    <p:anim calcmode="lin" valueType="num">
                                      <p:cBhvr>
                                        <p:cTn id="22" dur="1000" fill="hold"/>
                                        <p:tgtEl>
                                          <p:spTgt spid="603142">
                                            <p:txEl>
                                              <p:pRg st="0" end="0"/>
                                            </p:txEl>
                                          </p:spTgt>
                                        </p:tgtEl>
                                        <p:attrNameLst>
                                          <p:attrName>ppt_w</p:attrName>
                                        </p:attrNameLst>
                                      </p:cBhvr>
                                      <p:tavLst>
                                        <p:tav tm="0">
                                          <p:val>
                                            <p:fltVal val="0"/>
                                          </p:val>
                                        </p:tav>
                                        <p:tav tm="100000">
                                          <p:val>
                                            <p:strVal val="#ppt_w"/>
                                          </p:val>
                                        </p:tav>
                                      </p:tavLst>
                                    </p:anim>
                                    <p:anim calcmode="lin" valueType="num">
                                      <p:cBhvr>
                                        <p:cTn id="23" dur="1000" fill="hold"/>
                                        <p:tgtEl>
                                          <p:spTgt spid="603142">
                                            <p:txEl>
                                              <p:pRg st="0" end="0"/>
                                            </p:txEl>
                                          </p:spTgt>
                                        </p:tgtEl>
                                        <p:attrNameLst>
                                          <p:attrName>ppt_h</p:attrName>
                                        </p:attrNameLst>
                                      </p:cBhvr>
                                      <p:tavLst>
                                        <p:tav tm="0">
                                          <p:val>
                                            <p:fltVal val="0"/>
                                          </p:val>
                                        </p:tav>
                                        <p:tav tm="100000">
                                          <p:val>
                                            <p:strVal val="#ppt_h"/>
                                          </p:val>
                                        </p:tav>
                                      </p:tavLst>
                                    </p:anim>
                                    <p:animEffect transition="in" filter="fade">
                                      <p:cBhvr>
                                        <p:cTn id="24" dur="1000"/>
                                        <p:tgtEl>
                                          <p:spTgt spid="603142">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603142">
                                            <p:txEl>
                                              <p:pRg st="1" end="1"/>
                                            </p:txEl>
                                          </p:spTgt>
                                        </p:tgtEl>
                                        <p:attrNameLst>
                                          <p:attrName>style.visibility</p:attrName>
                                        </p:attrNameLst>
                                      </p:cBhvr>
                                      <p:to>
                                        <p:strVal val="visible"/>
                                      </p:to>
                                    </p:set>
                                    <p:anim calcmode="lin" valueType="num">
                                      <p:cBhvr>
                                        <p:cTn id="29" dur="1000" fill="hold"/>
                                        <p:tgtEl>
                                          <p:spTgt spid="603142">
                                            <p:txEl>
                                              <p:pRg st="1" end="1"/>
                                            </p:txEl>
                                          </p:spTgt>
                                        </p:tgtEl>
                                        <p:attrNameLst>
                                          <p:attrName>ppt_w</p:attrName>
                                        </p:attrNameLst>
                                      </p:cBhvr>
                                      <p:tavLst>
                                        <p:tav tm="0">
                                          <p:val>
                                            <p:fltVal val="0"/>
                                          </p:val>
                                        </p:tav>
                                        <p:tav tm="100000">
                                          <p:val>
                                            <p:strVal val="#ppt_w"/>
                                          </p:val>
                                        </p:tav>
                                      </p:tavLst>
                                    </p:anim>
                                    <p:anim calcmode="lin" valueType="num">
                                      <p:cBhvr>
                                        <p:cTn id="30" dur="1000" fill="hold"/>
                                        <p:tgtEl>
                                          <p:spTgt spid="603142">
                                            <p:txEl>
                                              <p:pRg st="1" end="1"/>
                                            </p:txEl>
                                          </p:spTgt>
                                        </p:tgtEl>
                                        <p:attrNameLst>
                                          <p:attrName>ppt_h</p:attrName>
                                        </p:attrNameLst>
                                      </p:cBhvr>
                                      <p:tavLst>
                                        <p:tav tm="0">
                                          <p:val>
                                            <p:fltVal val="0"/>
                                          </p:val>
                                        </p:tav>
                                        <p:tav tm="100000">
                                          <p:val>
                                            <p:strVal val="#ppt_h"/>
                                          </p:val>
                                        </p:tav>
                                      </p:tavLst>
                                    </p:anim>
                                    <p:animEffect transition="in" filter="fade">
                                      <p:cBhvr>
                                        <p:cTn id="31" dur="1000"/>
                                        <p:tgtEl>
                                          <p:spTgt spid="603142">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0" fill="hold" grpId="0" nodeType="clickEffect">
                                  <p:stCondLst>
                                    <p:cond delay="0"/>
                                  </p:stCondLst>
                                  <p:childTnLst>
                                    <p:set>
                                      <p:cBhvr>
                                        <p:cTn id="35" dur="1" fill="hold">
                                          <p:stCondLst>
                                            <p:cond delay="0"/>
                                          </p:stCondLst>
                                        </p:cTn>
                                        <p:tgtEl>
                                          <p:spTgt spid="603143">
                                            <p:txEl>
                                              <p:pRg st="0" end="0"/>
                                            </p:txEl>
                                          </p:spTgt>
                                        </p:tgtEl>
                                        <p:attrNameLst>
                                          <p:attrName>style.visibility</p:attrName>
                                        </p:attrNameLst>
                                      </p:cBhvr>
                                      <p:to>
                                        <p:strVal val="visible"/>
                                      </p:to>
                                    </p:set>
                                    <p:anim calcmode="lin" valueType="num">
                                      <p:cBhvr>
                                        <p:cTn id="36" dur="1000" fill="hold"/>
                                        <p:tgtEl>
                                          <p:spTgt spid="603143">
                                            <p:txEl>
                                              <p:pRg st="0" end="0"/>
                                            </p:txEl>
                                          </p:spTgt>
                                        </p:tgtEl>
                                        <p:attrNameLst>
                                          <p:attrName>ppt_w</p:attrName>
                                        </p:attrNameLst>
                                      </p:cBhvr>
                                      <p:tavLst>
                                        <p:tav tm="0">
                                          <p:val>
                                            <p:fltVal val="0"/>
                                          </p:val>
                                        </p:tav>
                                        <p:tav tm="100000">
                                          <p:val>
                                            <p:strVal val="#ppt_w"/>
                                          </p:val>
                                        </p:tav>
                                      </p:tavLst>
                                    </p:anim>
                                    <p:anim calcmode="lin" valueType="num">
                                      <p:cBhvr>
                                        <p:cTn id="37" dur="1000" fill="hold"/>
                                        <p:tgtEl>
                                          <p:spTgt spid="603143">
                                            <p:txEl>
                                              <p:pRg st="0" end="0"/>
                                            </p:txEl>
                                          </p:spTgt>
                                        </p:tgtEl>
                                        <p:attrNameLst>
                                          <p:attrName>ppt_h</p:attrName>
                                        </p:attrNameLst>
                                      </p:cBhvr>
                                      <p:tavLst>
                                        <p:tav tm="0">
                                          <p:val>
                                            <p:fltVal val="0"/>
                                          </p:val>
                                        </p:tav>
                                        <p:tav tm="100000">
                                          <p:val>
                                            <p:strVal val="#ppt_h"/>
                                          </p:val>
                                        </p:tav>
                                      </p:tavLst>
                                    </p:anim>
                                    <p:animEffect transition="in" filter="fade">
                                      <p:cBhvr>
                                        <p:cTn id="38" dur="1000"/>
                                        <p:tgtEl>
                                          <p:spTgt spid="603143">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0" fill="hold" grpId="0" nodeType="clickEffect">
                                  <p:stCondLst>
                                    <p:cond delay="0"/>
                                  </p:stCondLst>
                                  <p:childTnLst>
                                    <p:set>
                                      <p:cBhvr>
                                        <p:cTn id="42" dur="1" fill="hold">
                                          <p:stCondLst>
                                            <p:cond delay="0"/>
                                          </p:stCondLst>
                                        </p:cTn>
                                        <p:tgtEl>
                                          <p:spTgt spid="603143">
                                            <p:txEl>
                                              <p:pRg st="1" end="1"/>
                                            </p:txEl>
                                          </p:spTgt>
                                        </p:tgtEl>
                                        <p:attrNameLst>
                                          <p:attrName>style.visibility</p:attrName>
                                        </p:attrNameLst>
                                      </p:cBhvr>
                                      <p:to>
                                        <p:strVal val="visible"/>
                                      </p:to>
                                    </p:set>
                                    <p:anim calcmode="lin" valueType="num">
                                      <p:cBhvr>
                                        <p:cTn id="43" dur="1000" fill="hold"/>
                                        <p:tgtEl>
                                          <p:spTgt spid="603143">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603143">
                                            <p:txEl>
                                              <p:pRg st="1" end="1"/>
                                            </p:txEl>
                                          </p:spTgt>
                                        </p:tgtEl>
                                        <p:attrNameLst>
                                          <p:attrName>ppt_h</p:attrName>
                                        </p:attrNameLst>
                                      </p:cBhvr>
                                      <p:tavLst>
                                        <p:tav tm="0">
                                          <p:val>
                                            <p:fltVal val="0"/>
                                          </p:val>
                                        </p:tav>
                                        <p:tav tm="100000">
                                          <p:val>
                                            <p:strVal val="#ppt_h"/>
                                          </p:val>
                                        </p:tav>
                                      </p:tavLst>
                                    </p:anim>
                                    <p:animEffect transition="in" filter="fade">
                                      <p:cBhvr>
                                        <p:cTn id="45" dur="1000"/>
                                        <p:tgtEl>
                                          <p:spTgt spid="603143">
                                            <p:txEl>
                                              <p:pRg st="1" end="1"/>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603144"/>
                                        </p:tgtEl>
                                        <p:attrNameLst>
                                          <p:attrName>style.visibility</p:attrName>
                                        </p:attrNameLst>
                                      </p:cBhvr>
                                      <p:to>
                                        <p:strVal val="visible"/>
                                      </p:to>
                                    </p:set>
                                    <p:animEffect transition="in" filter="dissolve">
                                      <p:cBhvr>
                                        <p:cTn id="50" dur="1000"/>
                                        <p:tgtEl>
                                          <p:spTgt spid="603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3138" grpId="0"/>
      <p:bldP spid="603142" grpId="0" build="allAtOnce"/>
      <p:bldP spid="603143" grpId="0" build="p"/>
      <p:bldP spid="603144" grpId="0"/>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114" name="Rectangle 2"/>
          <p:cNvSpPr>
            <a:spLocks noGrp="1" noChangeArrowheads="1"/>
          </p:cNvSpPr>
          <p:nvPr>
            <p:ph type="title"/>
          </p:nvPr>
        </p:nvSpPr>
        <p:spPr>
          <a:xfrm>
            <a:off x="1259632" y="483518"/>
            <a:ext cx="6048672" cy="630069"/>
          </a:xfrm>
        </p:spPr>
        <p:txBody>
          <a:bodyPr/>
          <a:lstStyle/>
          <a:p>
            <a:pPr eaLnBrk="1" hangingPunct="1">
              <a:defRPr/>
            </a:pPr>
            <a:r>
              <a:rPr lang="en-CA" sz="3600" dirty="0">
                <a:solidFill>
                  <a:srgbClr val="FFFF00"/>
                </a:solidFill>
                <a:effectLst>
                  <a:outerShdw blurRad="38100" dist="50800" dir="2700000" algn="tl">
                    <a:srgbClr val="000000"/>
                  </a:outerShdw>
                </a:effectLst>
              </a:rPr>
              <a:t>New Commandment of God</a:t>
            </a:r>
          </a:p>
        </p:txBody>
      </p:sp>
      <p:grpSp>
        <p:nvGrpSpPr>
          <p:cNvPr id="602115" name="Group 3"/>
          <p:cNvGrpSpPr>
            <a:grpSpLocks/>
          </p:cNvGrpSpPr>
          <p:nvPr/>
        </p:nvGrpSpPr>
        <p:grpSpPr bwMode="auto">
          <a:xfrm>
            <a:off x="1259632" y="1131590"/>
            <a:ext cx="1296616" cy="1782198"/>
            <a:chOff x="3379" y="1570"/>
            <a:chExt cx="499" cy="817"/>
          </a:xfrm>
        </p:grpSpPr>
        <p:sp>
          <p:nvSpPr>
            <p:cNvPr id="438278" name="Rectangle 4"/>
            <p:cNvSpPr>
              <a:spLocks noChangeArrowheads="1"/>
            </p:cNvSpPr>
            <p:nvPr/>
          </p:nvSpPr>
          <p:spPr bwMode="auto">
            <a:xfrm>
              <a:off x="3560" y="1570"/>
              <a:ext cx="136" cy="817"/>
            </a:xfrm>
            <a:prstGeom prst="rect">
              <a:avLst/>
            </a:prstGeom>
            <a:solidFill>
              <a:srgbClr val="00001C"/>
            </a:solidFill>
            <a:ln w="9525">
              <a:noFill/>
              <a:miter lim="800000"/>
              <a:headEnd/>
              <a:tailEnd/>
            </a:ln>
          </p:spPr>
          <p:txBody>
            <a:bodyPr wrap="none" anchor="ctr"/>
            <a:lstStyle/>
            <a:p>
              <a:endParaRPr lang="en-US" dirty="0">
                <a:effectLst/>
              </a:endParaRPr>
            </a:p>
          </p:txBody>
        </p:sp>
        <p:sp>
          <p:nvSpPr>
            <p:cNvPr id="438279" name="Rectangle 5"/>
            <p:cNvSpPr>
              <a:spLocks noChangeArrowheads="1"/>
            </p:cNvSpPr>
            <p:nvPr/>
          </p:nvSpPr>
          <p:spPr bwMode="auto">
            <a:xfrm>
              <a:off x="3379" y="1797"/>
              <a:ext cx="499" cy="136"/>
            </a:xfrm>
            <a:prstGeom prst="rect">
              <a:avLst/>
            </a:prstGeom>
            <a:solidFill>
              <a:srgbClr val="00001C"/>
            </a:solidFill>
            <a:ln w="9525">
              <a:noFill/>
              <a:miter lim="800000"/>
              <a:headEnd/>
              <a:tailEnd/>
            </a:ln>
          </p:spPr>
          <p:txBody>
            <a:bodyPr wrap="none" anchor="ctr"/>
            <a:lstStyle/>
            <a:p>
              <a:pPr algn="ctr"/>
              <a:endParaRPr lang="en-US" dirty="0">
                <a:effectLst/>
              </a:endParaRPr>
            </a:p>
          </p:txBody>
        </p:sp>
      </p:grpSp>
      <p:sp>
        <p:nvSpPr>
          <p:cNvPr id="602119" name="Text Box 7"/>
          <p:cNvSpPr>
            <a:spLocks noGrp="1" noChangeArrowheads="1"/>
          </p:cNvSpPr>
          <p:nvPr>
            <p:ph type="body" idx="1"/>
          </p:nvPr>
        </p:nvSpPr>
        <p:spPr>
          <a:xfrm>
            <a:off x="1115616" y="2787774"/>
            <a:ext cx="6912768" cy="756047"/>
          </a:xfrm>
        </p:spPr>
        <p:txBody>
          <a:bodyPr/>
          <a:lstStyle/>
          <a:p>
            <a:pPr algn="ctr" eaLnBrk="1" hangingPunct="1">
              <a:spcBef>
                <a:spcPct val="50000"/>
              </a:spcBef>
              <a:buClrTx/>
              <a:buSzTx/>
              <a:buFontTx/>
              <a:buNone/>
              <a:defRPr/>
            </a:pPr>
            <a:r>
              <a:rPr lang="en-CA" sz="2200" dirty="0">
                <a:solidFill>
                  <a:srgbClr val="FFFF00"/>
                </a:solidFill>
                <a:effectLst>
                  <a:outerShdw blurRad="50800" dist="38100" dir="5400000" algn="ctr" rotWithShape="0">
                    <a:srgbClr val="000000"/>
                  </a:outerShdw>
                </a:effectLst>
              </a:rPr>
              <a:t>Jesus taught us many things, but He only Commanded us to do One Thing! </a:t>
            </a:r>
          </a:p>
        </p:txBody>
      </p:sp>
      <p:sp>
        <p:nvSpPr>
          <p:cNvPr id="602120" name="Text Box 8"/>
          <p:cNvSpPr txBox="1">
            <a:spLocks noChangeArrowheads="1"/>
          </p:cNvSpPr>
          <p:nvPr/>
        </p:nvSpPr>
        <p:spPr bwMode="auto">
          <a:xfrm>
            <a:off x="1403648" y="3507854"/>
            <a:ext cx="6624736" cy="1323439"/>
          </a:xfrm>
          <a:prstGeom prst="rect">
            <a:avLst/>
          </a:prstGeom>
          <a:noFill/>
          <a:ln w="9525">
            <a:noFill/>
            <a:miter lim="800000"/>
            <a:headEnd/>
            <a:tailEnd/>
          </a:ln>
          <a:effectLst/>
        </p:spPr>
        <p:txBody>
          <a:bodyPr wrap="square">
            <a:spAutoFit/>
          </a:bodyPr>
          <a:lstStyle/>
          <a:p>
            <a:pPr>
              <a:defRPr/>
            </a:pPr>
            <a:r>
              <a:rPr lang="en-US" sz="2000" b="1" dirty="0">
                <a:solidFill>
                  <a:srgbClr val="FF0000"/>
                </a:solidFill>
                <a:effectLst>
                  <a:outerShdw blurRad="50800" dist="50800" dir="5400000" algn="ctr" rotWithShape="0">
                    <a:srgbClr val="000000"/>
                  </a:outerShdw>
                </a:effectLst>
              </a:rPr>
              <a:t>Jesus’ </a:t>
            </a:r>
            <a:r>
              <a:rPr lang="en-US" sz="2000" b="1" dirty="0" smtClean="0">
                <a:solidFill>
                  <a:srgbClr val="FF0000"/>
                </a:solidFill>
                <a:effectLst>
                  <a:outerShdw blurRad="50800" dist="50800" dir="5400000" algn="ctr" rotWithShape="0">
                    <a:srgbClr val="000000"/>
                  </a:outerShdw>
                </a:effectLst>
              </a:rPr>
              <a:t>Command </a:t>
            </a:r>
            <a:r>
              <a:rPr lang="en-GB" altLang="zh-CN" sz="2000" b="1" i="1" dirty="0" smtClean="0">
                <a:solidFill>
                  <a:srgbClr val="FA2E46"/>
                </a:solidFill>
                <a:effectLst>
                  <a:outerShdw blurRad="50800" dist="50800" dir="5400000" algn="ctr" rotWithShape="0">
                    <a:srgbClr val="000000"/>
                  </a:outerShdw>
                </a:effectLst>
                <a:ea typeface="宋体" pitchFamily="2" charset="-122"/>
              </a:rPr>
              <a:t>“</a:t>
            </a:r>
            <a:r>
              <a:rPr lang="en-GB" altLang="zh-CN" sz="2000" dirty="0">
                <a:solidFill>
                  <a:srgbClr val="FFFF00"/>
                </a:solidFill>
                <a:effectLst>
                  <a:outerShdw blurRad="50800" dist="50800" dir="5400000" algn="ctr" rotWithShape="0">
                    <a:srgbClr val="000000"/>
                  </a:outerShdw>
                </a:effectLst>
                <a:ea typeface="宋体" pitchFamily="2" charset="-122"/>
              </a:rPr>
              <a:t>A new command I give you:</a:t>
            </a:r>
            <a:r>
              <a:rPr lang="en-GB" altLang="zh-CN" sz="2000" b="1" i="1" dirty="0">
                <a:solidFill>
                  <a:srgbClr val="FA2E46"/>
                </a:solidFill>
                <a:effectLst>
                  <a:outerShdw blurRad="50800" dist="50800" dir="5400000" algn="ctr" rotWithShape="0">
                    <a:srgbClr val="000000"/>
                  </a:outerShdw>
                </a:effectLst>
                <a:ea typeface="宋体" pitchFamily="2" charset="-122"/>
              </a:rPr>
              <a:t> </a:t>
            </a:r>
            <a:r>
              <a:rPr lang="en-GB" altLang="zh-CN" sz="2000" b="1" i="1" dirty="0">
                <a:solidFill>
                  <a:srgbClr val="FF0000"/>
                </a:solidFill>
                <a:effectLst>
                  <a:outerShdw blurRad="50800" dist="50800" dir="5400000" algn="ctr" rotWithShape="0">
                    <a:srgbClr val="000000"/>
                  </a:outerShdw>
                </a:effectLst>
                <a:ea typeface="宋体" pitchFamily="2" charset="-122"/>
              </a:rPr>
              <a:t>Love one another. As I have loved you, so you must love one another. By this all men will know that you are my disciples, if you love one another.”</a:t>
            </a:r>
            <a:r>
              <a:rPr lang="en-GB" altLang="zh-CN" sz="2000" b="1" i="1" dirty="0">
                <a:solidFill>
                  <a:srgbClr val="FA2E46"/>
                </a:solidFill>
                <a:effectLst>
                  <a:outerShdw blurRad="50800" dist="50800" dir="5400000" algn="ctr" rotWithShape="0">
                    <a:srgbClr val="000000"/>
                  </a:outerShdw>
                </a:effectLst>
                <a:ea typeface="宋体" pitchFamily="2" charset="-122"/>
              </a:rPr>
              <a:t> </a:t>
            </a:r>
            <a:r>
              <a:rPr lang="en-GB" altLang="zh-CN" dirty="0" smtClean="0">
                <a:solidFill>
                  <a:schemeClr val="tx2"/>
                </a:solidFill>
                <a:effectLst>
                  <a:outerShdw blurRad="50800" dist="50800" dir="5400000" algn="ctr" rotWithShape="0">
                    <a:srgbClr val="000000"/>
                  </a:outerShdw>
                </a:effectLst>
                <a:ea typeface="宋体" pitchFamily="2" charset="-122"/>
              </a:rPr>
              <a:t>John </a:t>
            </a:r>
            <a:r>
              <a:rPr lang="en-GB" altLang="zh-CN" dirty="0">
                <a:solidFill>
                  <a:schemeClr val="tx2"/>
                </a:solidFill>
                <a:effectLst>
                  <a:outerShdw blurRad="50800" dist="50800" dir="5400000" algn="ctr" rotWithShape="0">
                    <a:srgbClr val="000000"/>
                  </a:outerShdw>
                </a:effectLst>
                <a:ea typeface="宋体" pitchFamily="2" charset="-122"/>
              </a:rPr>
              <a:t>13:34-35</a:t>
            </a:r>
            <a:endParaRPr lang="en-CA" dirty="0">
              <a:solidFill>
                <a:schemeClr val="tx2"/>
              </a:solidFill>
              <a:effectLst>
                <a:outerShdw blurRad="50800" dist="50800" dir="5400000" algn="ctr" rotWithShape="0">
                  <a:srgbClr val="000000"/>
                </a:outerShdw>
              </a:effectLst>
            </a:endParaRPr>
          </a:p>
        </p:txBody>
      </p:sp>
      <p:sp>
        <p:nvSpPr>
          <p:cNvPr id="602122" name="Rectangle 10"/>
          <p:cNvSpPr>
            <a:spLocks noChangeArrowheads="1"/>
          </p:cNvSpPr>
          <p:nvPr/>
        </p:nvSpPr>
        <p:spPr bwMode="auto">
          <a:xfrm>
            <a:off x="2483769" y="1131590"/>
            <a:ext cx="5544616" cy="1785104"/>
          </a:xfrm>
          <a:prstGeom prst="rect">
            <a:avLst/>
          </a:prstGeom>
          <a:noFill/>
          <a:ln w="9525">
            <a:noFill/>
            <a:miter lim="800000"/>
            <a:headEnd/>
            <a:tailEnd/>
          </a:ln>
          <a:effectLst/>
        </p:spPr>
        <p:txBody>
          <a:bodyPr wrap="square">
            <a:spAutoFit/>
          </a:bodyPr>
          <a:lstStyle/>
          <a:p>
            <a:pPr>
              <a:defRPr/>
            </a:pPr>
            <a:r>
              <a:rPr lang="en-US" sz="2200" b="1" dirty="0">
                <a:solidFill>
                  <a:srgbClr val="FF0000"/>
                </a:solidFill>
                <a:effectLst>
                  <a:outerShdw blurRad="50800" dist="38100" dir="5400000" algn="ctr" rotWithShape="0">
                    <a:srgbClr val="000000"/>
                  </a:outerShdw>
                </a:effectLst>
              </a:rPr>
              <a:t>God’s Command</a:t>
            </a:r>
            <a:endParaRPr lang="en-GB" altLang="zh-CN" sz="2200" b="1" i="1" dirty="0">
              <a:solidFill>
                <a:srgbClr val="FF0000"/>
              </a:solidFill>
              <a:effectLst>
                <a:outerShdw blurRad="50800" dist="38100" dir="5400000" algn="ctr" rotWithShape="0">
                  <a:srgbClr val="000000"/>
                </a:outerShdw>
              </a:effectLst>
              <a:ea typeface="宋体" pitchFamily="2" charset="-122"/>
            </a:endParaRPr>
          </a:p>
          <a:p>
            <a:pPr>
              <a:defRPr/>
            </a:pPr>
            <a:r>
              <a:rPr lang="en-GB" altLang="zh-CN" sz="2200" b="1" i="1" dirty="0">
                <a:solidFill>
                  <a:srgbClr val="FFFF00"/>
                </a:solidFill>
                <a:effectLst>
                  <a:outerShdw blurRad="50800" dist="38100" dir="5400000" algn="ctr" rotWithShape="0">
                    <a:srgbClr val="000000"/>
                  </a:outerShdw>
                </a:effectLst>
                <a:ea typeface="宋体" pitchFamily="2" charset="-122"/>
              </a:rPr>
              <a:t>“</a:t>
            </a:r>
            <a:r>
              <a:rPr lang="en-GB" altLang="zh-CN" sz="2200" dirty="0">
                <a:solidFill>
                  <a:srgbClr val="FFFF00"/>
                </a:solidFill>
                <a:effectLst>
                  <a:outerShdw blurRad="50800" dist="38100" dir="5400000" algn="ctr" rotWithShape="0">
                    <a:srgbClr val="000000"/>
                  </a:outerShdw>
                </a:effectLst>
                <a:ea typeface="宋体" pitchFamily="2" charset="-122"/>
              </a:rPr>
              <a:t>And this is His (the Father’s) command:</a:t>
            </a:r>
            <a:r>
              <a:rPr lang="en-GB" altLang="zh-CN" sz="2200" b="1" i="1" dirty="0">
                <a:effectLst>
                  <a:outerShdw blurRad="50800" dist="38100" dir="5400000" algn="ctr" rotWithShape="0">
                    <a:srgbClr val="000000"/>
                  </a:outerShdw>
                </a:effectLst>
                <a:ea typeface="宋体" pitchFamily="2" charset="-122"/>
              </a:rPr>
              <a:t> </a:t>
            </a:r>
            <a:r>
              <a:rPr lang="en-GB" altLang="zh-CN" sz="2200" b="1" i="1" dirty="0">
                <a:solidFill>
                  <a:srgbClr val="FF0000"/>
                </a:solidFill>
                <a:effectLst>
                  <a:outerShdw blurRad="50800" dist="38100" dir="5400000" algn="ctr" rotWithShape="0">
                    <a:srgbClr val="000000"/>
                  </a:outerShdw>
                </a:effectLst>
                <a:ea typeface="宋体" pitchFamily="2" charset="-122"/>
              </a:rPr>
              <a:t>to believe in the name of His Son, Jesus Christ, and to love one another as He (Jesus) commanded </a:t>
            </a:r>
            <a:r>
              <a:rPr lang="en-GB" altLang="zh-CN" sz="2200" b="1" i="1" dirty="0" smtClean="0">
                <a:solidFill>
                  <a:srgbClr val="FF0000"/>
                </a:solidFill>
                <a:effectLst>
                  <a:outerShdw blurRad="50800" dist="38100" dir="5400000" algn="ctr" rotWithShape="0">
                    <a:srgbClr val="000000"/>
                  </a:outerShdw>
                </a:effectLst>
                <a:ea typeface="宋体" pitchFamily="2" charset="-122"/>
              </a:rPr>
              <a:t>us.    </a:t>
            </a:r>
            <a:r>
              <a:rPr lang="en-GB" altLang="zh-CN" sz="2200" dirty="0" smtClean="0">
                <a:solidFill>
                  <a:schemeClr val="tx2"/>
                </a:solidFill>
                <a:effectLst>
                  <a:outerShdw blurRad="50800" dist="38100" dir="5400000" algn="ctr" rotWithShape="0">
                    <a:srgbClr val="000000"/>
                  </a:outerShdw>
                </a:effectLst>
                <a:ea typeface="宋体" pitchFamily="2" charset="-122"/>
              </a:rPr>
              <a:t>1 </a:t>
            </a:r>
            <a:r>
              <a:rPr lang="en-GB" altLang="zh-CN" sz="2200" dirty="0">
                <a:solidFill>
                  <a:schemeClr val="tx2"/>
                </a:solidFill>
                <a:effectLst>
                  <a:outerShdw blurRad="50800" dist="38100" dir="5400000" algn="ctr" rotWithShape="0">
                    <a:srgbClr val="000000"/>
                  </a:outerShdw>
                </a:effectLst>
                <a:ea typeface="宋体" pitchFamily="2" charset="-122"/>
              </a:rPr>
              <a:t>John 3:23</a:t>
            </a:r>
            <a:endParaRPr lang="en-CA" sz="2200" dirty="0">
              <a:solidFill>
                <a:schemeClr val="tx2"/>
              </a:solidFill>
              <a:effectLst>
                <a:outerShdw blurRad="50800" dist="38100" dir="5400000" algn="ctr" rotWithShape="0">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02114"/>
                                        </p:tgtEl>
                                        <p:attrNameLst>
                                          <p:attrName>style.visibility</p:attrName>
                                        </p:attrNameLst>
                                      </p:cBhvr>
                                      <p:to>
                                        <p:strVal val="visible"/>
                                      </p:to>
                                    </p:set>
                                  </p:childTnLst>
                                </p:cTn>
                              </p:par>
                              <p:par>
                                <p:cTn id="7" presetID="51" presetClass="entr" presetSubtype="0" fill="hold" nodeType="withEffect">
                                  <p:stCondLst>
                                    <p:cond delay="0"/>
                                  </p:stCondLst>
                                  <p:childTnLst>
                                    <p:set>
                                      <p:cBhvr>
                                        <p:cTn id="8" dur="1" fill="hold">
                                          <p:stCondLst>
                                            <p:cond delay="0"/>
                                          </p:stCondLst>
                                        </p:cTn>
                                        <p:tgtEl>
                                          <p:spTgt spid="602115"/>
                                        </p:tgtEl>
                                        <p:attrNameLst>
                                          <p:attrName>style.visibility</p:attrName>
                                        </p:attrNameLst>
                                      </p:cBhvr>
                                      <p:to>
                                        <p:strVal val="visible"/>
                                      </p:to>
                                    </p:set>
                                    <p:animEffect transition="in" filter="fade">
                                      <p:cBhvr>
                                        <p:cTn id="9" dur="770" decel="100000"/>
                                        <p:tgtEl>
                                          <p:spTgt spid="602115"/>
                                        </p:tgtEl>
                                      </p:cBhvr>
                                    </p:animEffect>
                                    <p:animScale>
                                      <p:cBhvr>
                                        <p:cTn id="10" dur="770" decel="100000"/>
                                        <p:tgtEl>
                                          <p:spTgt spid="602115"/>
                                        </p:tgtEl>
                                      </p:cBhvr>
                                      <p:from x="10000" y="10000"/>
                                      <p:to x="200000" y="450000"/>
                                    </p:animScale>
                                    <p:animScale>
                                      <p:cBhvr>
                                        <p:cTn id="11" dur="1230" accel="100000" fill="hold">
                                          <p:stCondLst>
                                            <p:cond delay="770"/>
                                          </p:stCondLst>
                                        </p:cTn>
                                        <p:tgtEl>
                                          <p:spTgt spid="602115"/>
                                        </p:tgtEl>
                                      </p:cBhvr>
                                      <p:from x="200000" y="450000"/>
                                      <p:to x="100000" y="100000"/>
                                    </p:animScale>
                                    <p:set>
                                      <p:cBhvr>
                                        <p:cTn id="12" dur="770" fill="hold"/>
                                        <p:tgtEl>
                                          <p:spTgt spid="602115"/>
                                        </p:tgtEl>
                                        <p:attrNameLst>
                                          <p:attrName>ppt_x</p:attrName>
                                        </p:attrNameLst>
                                      </p:cBhvr>
                                      <p:to>
                                        <p:strVal val="(0.5)"/>
                                      </p:to>
                                    </p:set>
                                    <p:anim from="(0.5)" to="(#ppt_x)" calcmode="lin" valueType="num">
                                      <p:cBhvr>
                                        <p:cTn id="13" dur="1230" accel="100000" fill="hold">
                                          <p:stCondLst>
                                            <p:cond delay="770"/>
                                          </p:stCondLst>
                                        </p:cTn>
                                        <p:tgtEl>
                                          <p:spTgt spid="602115"/>
                                        </p:tgtEl>
                                        <p:attrNameLst>
                                          <p:attrName>ppt_x</p:attrName>
                                        </p:attrNameLst>
                                      </p:cBhvr>
                                    </p:anim>
                                    <p:set>
                                      <p:cBhvr>
                                        <p:cTn id="14" dur="770" fill="hold"/>
                                        <p:tgtEl>
                                          <p:spTgt spid="602115"/>
                                        </p:tgtEl>
                                        <p:attrNameLst>
                                          <p:attrName>ppt_y</p:attrName>
                                        </p:attrNameLst>
                                      </p:cBhvr>
                                      <p:to>
                                        <p:strVal val="(#ppt_y+0.4)"/>
                                      </p:to>
                                    </p:set>
                                    <p:anim from="(#ppt_y+0.4)" to="(#ppt_y)" calcmode="lin" valueType="num">
                                      <p:cBhvr>
                                        <p:cTn id="15" dur="1230" accel="100000" fill="hold">
                                          <p:stCondLst>
                                            <p:cond delay="770"/>
                                          </p:stCondLst>
                                        </p:cTn>
                                        <p:tgtEl>
                                          <p:spTgt spid="602115"/>
                                        </p:tgtEl>
                                        <p:attrNameLst>
                                          <p:attrName>ppt_y</p:attrName>
                                        </p:attrNameLst>
                                      </p:cBhvr>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02122"/>
                                        </p:tgtEl>
                                        <p:attrNameLst>
                                          <p:attrName>style.visibility</p:attrName>
                                        </p:attrNameLst>
                                      </p:cBhvr>
                                      <p:to>
                                        <p:strVal val="visible"/>
                                      </p:to>
                                    </p:set>
                                    <p:animEffect transition="in" filter="fade">
                                      <p:cBhvr>
                                        <p:cTn id="20" dur="2000"/>
                                        <p:tgtEl>
                                          <p:spTgt spid="602122"/>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602119">
                                            <p:txEl>
                                              <p:pRg st="0" end="0"/>
                                            </p:txEl>
                                          </p:spTgt>
                                        </p:tgtEl>
                                        <p:attrNameLst>
                                          <p:attrName>style.visibility</p:attrName>
                                        </p:attrNameLst>
                                      </p:cBhvr>
                                      <p:to>
                                        <p:strVal val="visible"/>
                                      </p:to>
                                    </p:set>
                                    <p:anim calcmode="lin" valueType="num">
                                      <p:cBhvr>
                                        <p:cTn id="25" dur="1000" fill="hold"/>
                                        <p:tgtEl>
                                          <p:spTgt spid="602119">
                                            <p:txEl>
                                              <p:pRg st="0" end="0"/>
                                            </p:txEl>
                                          </p:spTgt>
                                        </p:tgtEl>
                                        <p:attrNameLst>
                                          <p:attrName>ppt_w</p:attrName>
                                        </p:attrNameLst>
                                      </p:cBhvr>
                                      <p:tavLst>
                                        <p:tav tm="0">
                                          <p:val>
                                            <p:fltVal val="0"/>
                                          </p:val>
                                        </p:tav>
                                        <p:tav tm="100000">
                                          <p:val>
                                            <p:strVal val="#ppt_w"/>
                                          </p:val>
                                        </p:tav>
                                      </p:tavLst>
                                    </p:anim>
                                    <p:anim calcmode="lin" valueType="num">
                                      <p:cBhvr>
                                        <p:cTn id="26" dur="1000" fill="hold"/>
                                        <p:tgtEl>
                                          <p:spTgt spid="602119">
                                            <p:txEl>
                                              <p:pRg st="0" end="0"/>
                                            </p:txEl>
                                          </p:spTgt>
                                        </p:tgtEl>
                                        <p:attrNameLst>
                                          <p:attrName>ppt_h</p:attrName>
                                        </p:attrNameLst>
                                      </p:cBhvr>
                                      <p:tavLst>
                                        <p:tav tm="0">
                                          <p:val>
                                            <p:fltVal val="0"/>
                                          </p:val>
                                        </p:tav>
                                        <p:tav tm="100000">
                                          <p:val>
                                            <p:strVal val="#ppt_h"/>
                                          </p:val>
                                        </p:tav>
                                      </p:tavLst>
                                    </p:anim>
                                    <p:animEffect transition="in" filter="fade">
                                      <p:cBhvr>
                                        <p:cTn id="27" dur="1000"/>
                                        <p:tgtEl>
                                          <p:spTgt spid="602119">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602120"/>
                                        </p:tgtEl>
                                        <p:attrNameLst>
                                          <p:attrName>style.visibility</p:attrName>
                                        </p:attrNameLst>
                                      </p:cBhvr>
                                      <p:to>
                                        <p:strVal val="visible"/>
                                      </p:to>
                                    </p:set>
                                    <p:animEffect transition="in" filter="dissolve">
                                      <p:cBhvr>
                                        <p:cTn id="32" dur="1000"/>
                                        <p:tgtEl>
                                          <p:spTgt spid="602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2114" grpId="0"/>
      <p:bldP spid="602119" grpId="0" build="p"/>
      <p:bldP spid="602120" grpId="0"/>
      <p:bldP spid="602122" grpId="0"/>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a:xfrm>
            <a:off x="1187624" y="555526"/>
            <a:ext cx="3384376" cy="558061"/>
          </a:xfrm>
        </p:spPr>
        <p:txBody>
          <a:bodyPr/>
          <a:lstStyle/>
          <a:p>
            <a:pPr eaLnBrk="1" hangingPunct="1">
              <a:defRPr/>
            </a:pPr>
            <a:r>
              <a:rPr lang="en-CA" sz="3600" dirty="0">
                <a:solidFill>
                  <a:srgbClr val="FFFF00"/>
                </a:solidFill>
                <a:effectLst>
                  <a:outerShdw blurRad="38100" dist="50800" dir="2700000" algn="tl">
                    <a:srgbClr val="000000"/>
                  </a:outerShdw>
                </a:effectLst>
              </a:rPr>
              <a:t>Two Kingdoms</a:t>
            </a:r>
          </a:p>
        </p:txBody>
      </p:sp>
      <p:sp>
        <p:nvSpPr>
          <p:cNvPr id="180227" name="Rectangle 3"/>
          <p:cNvSpPr>
            <a:spLocks noGrp="1" noChangeArrowheads="1"/>
          </p:cNvSpPr>
          <p:nvPr>
            <p:ph type="body" idx="1"/>
          </p:nvPr>
        </p:nvSpPr>
        <p:spPr>
          <a:xfrm>
            <a:off x="1187624" y="1275606"/>
            <a:ext cx="6768752" cy="3995738"/>
          </a:xfrm>
        </p:spPr>
        <p:txBody>
          <a:bodyPr/>
          <a:lstStyle/>
          <a:p>
            <a:pPr eaLnBrk="1" hangingPunct="1">
              <a:lnSpc>
                <a:spcPct val="90000"/>
              </a:lnSpc>
              <a:defRPr/>
            </a:pPr>
            <a:r>
              <a:rPr lang="en-CA" sz="2300" dirty="0">
                <a:effectLst>
                  <a:outerShdw blurRad="38100" dist="63500" dir="2700000" algn="tl">
                    <a:srgbClr val="000000"/>
                  </a:outerShdw>
                </a:effectLst>
              </a:rPr>
              <a:t>The kingdom we see today in our temporal world is not the kingdom of God. God has a plan for the world and the universe as He created it to be - one headed up by Jesus Christ His </a:t>
            </a:r>
            <a:r>
              <a:rPr lang="en-CA" sz="2300" dirty="0" smtClean="0">
                <a:effectLst>
                  <a:outerShdw blurRad="38100" dist="63500" dir="2700000" algn="tl">
                    <a:srgbClr val="000000"/>
                  </a:outerShdw>
                </a:effectLst>
              </a:rPr>
              <a:t>Son.           		</a:t>
            </a:r>
            <a:r>
              <a:rPr lang="en-CA" sz="2200" dirty="0" smtClean="0">
                <a:effectLst>
                  <a:outerShdw blurRad="38100" dist="63500" dir="2700000" algn="tl">
                    <a:srgbClr val="000000"/>
                  </a:outerShdw>
                </a:effectLst>
              </a:rPr>
              <a:t>See Col</a:t>
            </a:r>
            <a:r>
              <a:rPr lang="en-CA" sz="2200" dirty="0">
                <a:effectLst>
                  <a:outerShdw blurRad="38100" dist="63500" dir="2700000" algn="tl">
                    <a:srgbClr val="000000"/>
                  </a:outerShdw>
                </a:effectLst>
              </a:rPr>
              <a:t>. 1:16,17</a:t>
            </a:r>
          </a:p>
          <a:p>
            <a:pPr eaLnBrk="1" hangingPunct="1">
              <a:lnSpc>
                <a:spcPct val="90000"/>
              </a:lnSpc>
              <a:defRPr/>
            </a:pPr>
            <a:r>
              <a:rPr lang="en-CA" sz="2200" dirty="0">
                <a:effectLst>
                  <a:outerShdw blurRad="38100" dist="63500" dir="2700000" algn="tl">
                    <a:srgbClr val="000000"/>
                  </a:outerShdw>
                </a:effectLst>
              </a:rPr>
              <a:t>But Satan, working through our flesh, has set up a rival system known in Scripture as </a:t>
            </a:r>
            <a:r>
              <a:rPr lang="en-CA" sz="2200" dirty="0">
                <a:solidFill>
                  <a:schemeClr val="accent1"/>
                </a:solidFill>
                <a:effectLst>
                  <a:outerShdw blurRad="38100" dist="63500" dir="2700000" algn="tl">
                    <a:srgbClr val="000000"/>
                  </a:outerShdw>
                </a:effectLst>
              </a:rPr>
              <a:t>“</a:t>
            </a:r>
            <a:r>
              <a:rPr lang="en-CA" sz="2200" i="1" dirty="0">
                <a:solidFill>
                  <a:schemeClr val="accent1"/>
                </a:solidFill>
                <a:effectLst>
                  <a:outerShdw blurRad="38100" dist="63500" dir="2700000" algn="tl">
                    <a:srgbClr val="000000"/>
                  </a:outerShdw>
                </a:effectLst>
              </a:rPr>
              <a:t>this world”</a:t>
            </a:r>
            <a:r>
              <a:rPr lang="en-CA" sz="2200" i="1" dirty="0">
                <a:effectLst>
                  <a:outerShdw blurRad="38100" dist="63500" dir="2700000" algn="tl">
                    <a:srgbClr val="000000"/>
                  </a:outerShdw>
                </a:effectLst>
              </a:rPr>
              <a:t> - </a:t>
            </a:r>
            <a:r>
              <a:rPr lang="en-CA" sz="2200" dirty="0">
                <a:effectLst>
                  <a:outerShdw blurRad="38100" dist="63500" dir="2700000" algn="tl">
                    <a:srgbClr val="000000"/>
                  </a:outerShdw>
                </a:effectLst>
              </a:rPr>
              <a:t>a system in which we are involved, as it is all around us, one which Satan dominates. He has become </a:t>
            </a:r>
            <a:r>
              <a:rPr lang="en-CA" sz="2200" i="1" dirty="0">
                <a:solidFill>
                  <a:schemeClr val="accent1"/>
                </a:solidFill>
                <a:effectLst>
                  <a:outerShdw blurRad="38100" dist="63500" dir="2700000" algn="tl">
                    <a:srgbClr val="000000"/>
                  </a:outerShdw>
                </a:effectLst>
              </a:rPr>
              <a:t>“the prince of this world.”</a:t>
            </a:r>
            <a:r>
              <a:rPr lang="en-CA" sz="2200" dirty="0">
                <a:effectLst>
                  <a:outerShdw blurRad="38100" dist="63500" dir="2700000" algn="tl">
                    <a:srgbClr val="000000"/>
                  </a:outerShdw>
                </a:effectLst>
              </a:rPr>
              <a:t>   </a:t>
            </a:r>
            <a:r>
              <a:rPr lang="en-CA" sz="2200" dirty="0" smtClean="0">
                <a:effectLst>
                  <a:outerShdw blurRad="38100" dist="63500" dir="2700000" algn="tl">
                    <a:srgbClr val="000000"/>
                  </a:outerShdw>
                </a:effectLst>
              </a:rPr>
              <a:t> John </a:t>
            </a:r>
            <a:r>
              <a:rPr lang="en-CA" sz="2200" dirty="0">
                <a:effectLst>
                  <a:outerShdw blurRad="38100" dist="63500" dir="2700000" algn="tl">
                    <a:srgbClr val="000000"/>
                  </a:outerShdw>
                </a:effectLst>
              </a:rPr>
              <a:t>12:31 </a:t>
            </a:r>
          </a:p>
        </p:txBody>
      </p:sp>
      <p:sp>
        <p:nvSpPr>
          <p:cNvPr id="180228" name="Text Box 4"/>
          <p:cNvSpPr txBox="1">
            <a:spLocks noChangeArrowheads="1"/>
          </p:cNvSpPr>
          <p:nvPr/>
        </p:nvSpPr>
        <p:spPr bwMode="auto">
          <a:xfrm>
            <a:off x="4355976" y="483518"/>
            <a:ext cx="3816424" cy="830997"/>
          </a:xfrm>
          <a:prstGeom prst="rect">
            <a:avLst/>
          </a:prstGeom>
          <a:noFill/>
          <a:ln w="9525">
            <a:noFill/>
            <a:miter lim="800000"/>
            <a:headEnd/>
            <a:tailEnd/>
          </a:ln>
          <a:effectLst/>
        </p:spPr>
        <p:txBody>
          <a:bodyPr wrap="square">
            <a:spAutoFit/>
          </a:bodyPr>
          <a:lstStyle/>
          <a:p>
            <a:pPr>
              <a:spcBef>
                <a:spcPct val="50000"/>
              </a:spcBef>
              <a:defRPr/>
            </a:pPr>
            <a:r>
              <a:rPr lang="en-CA" sz="1600" dirty="0">
                <a:effectLst>
                  <a:outerShdw blurRad="50800" dist="50800" dir="5400000" algn="ctr" rotWithShape="0">
                    <a:srgbClr val="000000"/>
                  </a:outerShdw>
                </a:effectLst>
              </a:rPr>
              <a:t>The following is adapted from the teaching of Watchman Nee from his book, The Normal Christian Life.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80227">
                                            <p:txEl>
                                              <p:pRg st="0" end="0"/>
                                            </p:txEl>
                                          </p:spTgt>
                                        </p:tgtEl>
                                        <p:attrNameLst>
                                          <p:attrName>style.visibility</p:attrName>
                                        </p:attrNameLst>
                                      </p:cBhvr>
                                      <p:to>
                                        <p:strVal val="visible"/>
                                      </p:to>
                                    </p:set>
                                    <p:anim calcmode="lin" valueType="num">
                                      <p:cBhvr additive="base">
                                        <p:cTn id="7" dur="1000" fill="hold"/>
                                        <p:tgtEl>
                                          <p:spTgt spid="180227">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18022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80227">
                                            <p:txEl>
                                              <p:pRg st="1" end="1"/>
                                            </p:txEl>
                                          </p:spTgt>
                                        </p:tgtEl>
                                        <p:attrNameLst>
                                          <p:attrName>style.visibility</p:attrName>
                                        </p:attrNameLst>
                                      </p:cBhvr>
                                      <p:to>
                                        <p:strVal val="visible"/>
                                      </p:to>
                                    </p:set>
                                    <p:anim calcmode="lin" valueType="num">
                                      <p:cBhvr additive="base">
                                        <p:cTn id="13" dur="1000" fill="hold"/>
                                        <p:tgtEl>
                                          <p:spTgt spid="180227">
                                            <p:txEl>
                                              <p:pRg st="1" end="1"/>
                                            </p:txEl>
                                          </p:spTgt>
                                        </p:tgtEl>
                                        <p:attrNameLst>
                                          <p:attrName>ppt_x</p:attrName>
                                        </p:attrNameLst>
                                      </p:cBhvr>
                                      <p:tavLst>
                                        <p:tav tm="0">
                                          <p:val>
                                            <p:strVal val="1+#ppt_w/2"/>
                                          </p:val>
                                        </p:tav>
                                        <p:tav tm="100000">
                                          <p:val>
                                            <p:strVal val="#ppt_x"/>
                                          </p:val>
                                        </p:tav>
                                      </p:tavLst>
                                    </p:anim>
                                    <p:anim calcmode="lin" valueType="num">
                                      <p:cBhvr additive="base">
                                        <p:cTn id="14" dur="1000" fill="hold"/>
                                        <p:tgtEl>
                                          <p:spTgt spid="180227">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27" grpId="0" build="p"/>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a:xfrm>
            <a:off x="1187624" y="555526"/>
            <a:ext cx="3384376" cy="576063"/>
          </a:xfrm>
        </p:spPr>
        <p:txBody>
          <a:bodyPr/>
          <a:lstStyle/>
          <a:p>
            <a:pPr eaLnBrk="1" hangingPunct="1">
              <a:defRPr/>
            </a:pPr>
            <a:r>
              <a:rPr lang="en-CA" sz="3600" dirty="0">
                <a:solidFill>
                  <a:srgbClr val="FFFF00"/>
                </a:solidFill>
                <a:effectLst>
                  <a:outerShdw blurRad="38100" dist="50800" dir="2700000" algn="tl">
                    <a:srgbClr val="000000"/>
                  </a:outerShdw>
                </a:effectLst>
              </a:rPr>
              <a:t>Two Creations</a:t>
            </a:r>
          </a:p>
        </p:txBody>
      </p:sp>
      <p:sp>
        <p:nvSpPr>
          <p:cNvPr id="181251" name="Rectangle 3"/>
          <p:cNvSpPr>
            <a:spLocks noGrp="1" noChangeArrowheads="1"/>
          </p:cNvSpPr>
          <p:nvPr>
            <p:ph type="body" idx="1"/>
          </p:nvPr>
        </p:nvSpPr>
        <p:spPr>
          <a:xfrm>
            <a:off x="1187624" y="1131591"/>
            <a:ext cx="6912768" cy="3024336"/>
          </a:xfrm>
        </p:spPr>
        <p:txBody>
          <a:bodyPr/>
          <a:lstStyle/>
          <a:p>
            <a:pPr eaLnBrk="1" hangingPunct="1">
              <a:defRPr/>
            </a:pPr>
            <a:r>
              <a:rPr lang="en-CA" sz="2400" dirty="0">
                <a:effectLst>
                  <a:outerShdw blurRad="38100" dist="63500" dir="2700000" algn="tl">
                    <a:srgbClr val="000000"/>
                  </a:outerShdw>
                </a:effectLst>
              </a:rPr>
              <a:t>Because of Satan, the first creation has become the old creation.</a:t>
            </a:r>
          </a:p>
          <a:p>
            <a:pPr eaLnBrk="1" hangingPunct="1">
              <a:defRPr/>
            </a:pPr>
            <a:r>
              <a:rPr lang="en-CA" sz="2400" dirty="0">
                <a:effectLst>
                  <a:outerShdw blurRad="38100" dist="63500" dir="2700000" algn="tl">
                    <a:srgbClr val="000000"/>
                  </a:outerShdw>
                </a:effectLst>
              </a:rPr>
              <a:t>God has no desire to develop the old creation.</a:t>
            </a:r>
          </a:p>
          <a:p>
            <a:pPr eaLnBrk="1" hangingPunct="1">
              <a:defRPr/>
            </a:pPr>
            <a:r>
              <a:rPr lang="en-CA" sz="2400" dirty="0">
                <a:effectLst>
                  <a:outerShdw blurRad="38100" dist="63500" dir="2700000" algn="tl">
                    <a:srgbClr val="000000"/>
                  </a:outerShdw>
                </a:effectLst>
              </a:rPr>
              <a:t>He is bringing in a new creation, a new kingdom and a new world, and </a:t>
            </a:r>
            <a:r>
              <a:rPr lang="en-CA" sz="2400" u="sng" dirty="0">
                <a:solidFill>
                  <a:srgbClr val="FFFF00"/>
                </a:solidFill>
                <a:effectLst>
                  <a:outerShdw blurRad="38100" dist="63500" dir="2700000" algn="tl">
                    <a:srgbClr val="000000"/>
                  </a:outerShdw>
                </a:effectLst>
              </a:rPr>
              <a:t>nothing</a:t>
            </a:r>
            <a:r>
              <a:rPr lang="en-CA" sz="2400" dirty="0">
                <a:effectLst>
                  <a:outerShdw blurRad="38100" dist="63500" dir="2700000" algn="tl">
                    <a:srgbClr val="000000"/>
                  </a:outerShdw>
                </a:effectLst>
              </a:rPr>
              <a:t> of the old creation, the old kingdom or the old world can be brought into the </a:t>
            </a:r>
            <a:r>
              <a:rPr lang="en-CA" sz="2400" dirty="0" smtClean="0">
                <a:effectLst>
                  <a:outerShdw blurRad="38100" dist="63500" dir="2700000" algn="tl">
                    <a:srgbClr val="000000"/>
                  </a:outerShdw>
                </a:effectLst>
              </a:rPr>
              <a:t>new creation</a:t>
            </a:r>
            <a:r>
              <a:rPr lang="en-CA" sz="2400" dirty="0">
                <a:effectLst>
                  <a:outerShdw blurRad="38100" dist="63500" dir="2700000" algn="tl">
                    <a:srgbClr val="000000"/>
                  </a:outerShdw>
                </a:effectLst>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1251">
                                            <p:txEl>
                                              <p:pRg st="0" end="0"/>
                                            </p:txEl>
                                          </p:spTgt>
                                        </p:tgtEl>
                                        <p:attrNameLst>
                                          <p:attrName>style.visibility</p:attrName>
                                        </p:attrNameLst>
                                      </p:cBhvr>
                                      <p:to>
                                        <p:strVal val="visible"/>
                                      </p:to>
                                    </p:set>
                                    <p:animEffect transition="in" filter="fade">
                                      <p:cBhvr>
                                        <p:cTn id="7" dur="2000"/>
                                        <p:tgtEl>
                                          <p:spTgt spid="1812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1251">
                                            <p:txEl>
                                              <p:pRg st="1" end="1"/>
                                            </p:txEl>
                                          </p:spTgt>
                                        </p:tgtEl>
                                        <p:attrNameLst>
                                          <p:attrName>style.visibility</p:attrName>
                                        </p:attrNameLst>
                                      </p:cBhvr>
                                      <p:to>
                                        <p:strVal val="visible"/>
                                      </p:to>
                                    </p:set>
                                    <p:animEffect transition="in" filter="fade">
                                      <p:cBhvr>
                                        <p:cTn id="12" dur="2000"/>
                                        <p:tgtEl>
                                          <p:spTgt spid="1812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1251">
                                            <p:txEl>
                                              <p:pRg st="2" end="2"/>
                                            </p:txEl>
                                          </p:spTgt>
                                        </p:tgtEl>
                                        <p:attrNameLst>
                                          <p:attrName>style.visibility</p:attrName>
                                        </p:attrNameLst>
                                      </p:cBhvr>
                                      <p:to>
                                        <p:strVal val="visible"/>
                                      </p:to>
                                    </p:set>
                                    <p:animEffect transition="in" filter="fade">
                                      <p:cBhvr>
                                        <p:cTn id="17" dur="2000"/>
                                        <p:tgtEl>
                                          <p:spTgt spid="1812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51" grpId="0" build="p"/>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a:xfrm>
            <a:off x="1331640" y="555526"/>
            <a:ext cx="8229600" cy="576287"/>
          </a:xfrm>
        </p:spPr>
        <p:txBody>
          <a:bodyPr/>
          <a:lstStyle/>
          <a:p>
            <a:pPr eaLnBrk="1" hangingPunct="1">
              <a:defRPr/>
            </a:pPr>
            <a:r>
              <a:rPr lang="en-CA" sz="3600" dirty="0">
                <a:solidFill>
                  <a:srgbClr val="FFFF00"/>
                </a:solidFill>
                <a:effectLst>
                  <a:outerShdw blurRad="38100" dist="50800" dir="2700000" algn="tl">
                    <a:srgbClr val="000000"/>
                  </a:outerShdw>
                </a:effectLst>
              </a:rPr>
              <a:t>One or the Other</a:t>
            </a:r>
          </a:p>
        </p:txBody>
      </p:sp>
      <p:sp>
        <p:nvSpPr>
          <p:cNvPr id="183299" name="Rectangle 3"/>
          <p:cNvSpPr>
            <a:spLocks noGrp="1" noChangeArrowheads="1"/>
          </p:cNvSpPr>
          <p:nvPr>
            <p:ph type="body" idx="1"/>
          </p:nvPr>
        </p:nvSpPr>
        <p:spPr>
          <a:xfrm>
            <a:off x="1331640" y="1131590"/>
            <a:ext cx="6552728" cy="3672408"/>
          </a:xfrm>
        </p:spPr>
        <p:txBody>
          <a:bodyPr/>
          <a:lstStyle/>
          <a:p>
            <a:pPr eaLnBrk="1" hangingPunct="1">
              <a:lnSpc>
                <a:spcPct val="90000"/>
              </a:lnSpc>
              <a:defRPr/>
            </a:pPr>
            <a:r>
              <a:rPr lang="en-CA" sz="2400" i="1" dirty="0">
                <a:solidFill>
                  <a:schemeClr val="accent1"/>
                </a:solidFill>
                <a:effectLst>
                  <a:outerShdw blurRad="38100" dist="63500" dir="2700000" algn="tl">
                    <a:srgbClr val="000000"/>
                  </a:outerShdw>
                </a:effectLst>
              </a:rPr>
              <a:t>“He has rescued us from the dominion of darkness and brought us into the kingdom of the Son He loves.”</a:t>
            </a:r>
            <a:r>
              <a:rPr lang="en-CA" sz="2400" dirty="0">
                <a:effectLst>
                  <a:outerShdw blurRad="38100" dist="63500" dir="2700000" algn="tl">
                    <a:srgbClr val="000000"/>
                  </a:outerShdw>
                </a:effectLst>
              </a:rPr>
              <a:t>  </a:t>
            </a:r>
            <a:r>
              <a:rPr lang="en-CA" sz="2000" dirty="0">
                <a:effectLst>
                  <a:outerShdw blurRad="38100" dist="63500" dir="2700000" algn="tl">
                    <a:srgbClr val="000000"/>
                  </a:outerShdw>
                </a:effectLst>
              </a:rPr>
              <a:t>Colossians </a:t>
            </a:r>
            <a:r>
              <a:rPr lang="en-CA" sz="2000" dirty="0" smtClean="0">
                <a:effectLst>
                  <a:outerShdw blurRad="38100" dist="63500" dir="2700000" algn="tl">
                    <a:srgbClr val="000000"/>
                  </a:outerShdw>
                </a:effectLst>
              </a:rPr>
              <a:t>1:13</a:t>
            </a:r>
          </a:p>
          <a:p>
            <a:pPr eaLnBrk="1" hangingPunct="1">
              <a:lnSpc>
                <a:spcPct val="90000"/>
              </a:lnSpc>
              <a:buNone/>
              <a:defRPr/>
            </a:pPr>
            <a:endParaRPr lang="en-CA" sz="800" dirty="0">
              <a:effectLst>
                <a:outerShdw blurRad="38100" dist="63500" dir="2700000" algn="tl">
                  <a:srgbClr val="000000"/>
                </a:outerShdw>
              </a:effectLst>
            </a:endParaRPr>
          </a:p>
          <a:p>
            <a:pPr eaLnBrk="1" hangingPunct="1">
              <a:lnSpc>
                <a:spcPct val="90000"/>
              </a:lnSpc>
              <a:defRPr/>
            </a:pPr>
            <a:r>
              <a:rPr lang="en-CA" sz="2400" i="1" dirty="0">
                <a:solidFill>
                  <a:schemeClr val="accent1"/>
                </a:solidFill>
                <a:effectLst>
                  <a:outerShdw blurRad="38100" dist="63500" dir="2700000" algn="tl">
                    <a:srgbClr val="000000"/>
                  </a:outerShdw>
                </a:effectLst>
              </a:rPr>
              <a:t>“Flesh gives birth to flesh, but the Spirit gives birth to spirit.”</a:t>
            </a:r>
            <a:r>
              <a:rPr lang="en-CA" sz="2400" dirty="0">
                <a:effectLst>
                  <a:outerShdw blurRad="38100" dist="63500" dir="2700000" algn="tl">
                    <a:srgbClr val="000000"/>
                  </a:outerShdw>
                </a:effectLst>
              </a:rPr>
              <a:t>  </a:t>
            </a:r>
            <a:r>
              <a:rPr lang="en-CA" sz="2000" dirty="0">
                <a:effectLst>
                  <a:outerShdw blurRad="38100" dist="63500" dir="2700000" algn="tl">
                    <a:srgbClr val="000000"/>
                  </a:outerShdw>
                </a:effectLst>
              </a:rPr>
              <a:t>John </a:t>
            </a:r>
            <a:r>
              <a:rPr lang="en-CA" sz="2000" dirty="0" smtClean="0">
                <a:effectLst>
                  <a:outerShdw blurRad="38100" dist="63500" dir="2700000" algn="tl">
                    <a:srgbClr val="000000"/>
                  </a:outerShdw>
                </a:effectLst>
              </a:rPr>
              <a:t>3:6</a:t>
            </a:r>
          </a:p>
          <a:p>
            <a:pPr eaLnBrk="1" hangingPunct="1">
              <a:lnSpc>
                <a:spcPct val="90000"/>
              </a:lnSpc>
              <a:buNone/>
              <a:defRPr/>
            </a:pPr>
            <a:endParaRPr lang="en-CA" sz="800" dirty="0">
              <a:effectLst>
                <a:outerShdw blurRad="38100" dist="63500" dir="2700000" algn="tl">
                  <a:srgbClr val="000000"/>
                </a:outerShdw>
              </a:effectLst>
            </a:endParaRPr>
          </a:p>
          <a:p>
            <a:pPr eaLnBrk="1" hangingPunct="1">
              <a:lnSpc>
                <a:spcPct val="90000"/>
              </a:lnSpc>
              <a:defRPr/>
            </a:pPr>
            <a:r>
              <a:rPr lang="en-CA" sz="2400" i="1" dirty="0">
                <a:solidFill>
                  <a:schemeClr val="accent1"/>
                </a:solidFill>
                <a:effectLst>
                  <a:outerShdw blurRad="38100" dist="63500" dir="2700000" algn="tl">
                    <a:srgbClr val="000000"/>
                  </a:outerShdw>
                </a:effectLst>
              </a:rPr>
              <a:t>“.. flesh and blood cannot inherit the kingdom of God, nor does the perishable inherit the imperishable.”</a:t>
            </a:r>
            <a:r>
              <a:rPr lang="en-CA" sz="2400" dirty="0">
                <a:effectLst>
                  <a:outerShdw blurRad="38100" dist="63500" dir="2700000" algn="tl">
                    <a:srgbClr val="000000"/>
                  </a:outerShdw>
                </a:effectLst>
              </a:rPr>
              <a:t>  </a:t>
            </a:r>
            <a:r>
              <a:rPr lang="en-CA" sz="2000" dirty="0">
                <a:effectLst>
                  <a:outerShdw blurRad="38100" dist="63500" dir="2700000" algn="tl">
                    <a:srgbClr val="000000"/>
                  </a:outerShdw>
                </a:effectLst>
              </a:rPr>
              <a:t>1 </a:t>
            </a:r>
            <a:r>
              <a:rPr lang="en-CA" sz="2000" dirty="0" smtClean="0">
                <a:effectLst>
                  <a:outerShdw blurRad="38100" dist="63500" dir="2700000" algn="tl">
                    <a:srgbClr val="000000"/>
                  </a:outerShdw>
                </a:effectLst>
              </a:rPr>
              <a:t>Corinthians </a:t>
            </a:r>
            <a:r>
              <a:rPr lang="en-CA" sz="2000" dirty="0">
                <a:effectLst>
                  <a:outerShdw blurRad="38100" dist="63500" dir="2700000" algn="tl">
                    <a:srgbClr val="000000"/>
                  </a:outerShdw>
                </a:effectLst>
              </a:rPr>
              <a:t>15:50</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3299">
                                            <p:txEl>
                                              <p:pRg st="0" end="0"/>
                                            </p:txEl>
                                          </p:spTgt>
                                        </p:tgtEl>
                                        <p:attrNameLst>
                                          <p:attrName>style.visibility</p:attrName>
                                        </p:attrNameLst>
                                      </p:cBhvr>
                                      <p:to>
                                        <p:strVal val="visible"/>
                                      </p:to>
                                    </p:set>
                                    <p:animEffect transition="in" filter="dissolve">
                                      <p:cBhvr>
                                        <p:cTn id="7" dur="1000"/>
                                        <p:tgtEl>
                                          <p:spTgt spid="1832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3299">
                                            <p:txEl>
                                              <p:pRg st="2" end="2"/>
                                            </p:txEl>
                                          </p:spTgt>
                                        </p:tgtEl>
                                        <p:attrNameLst>
                                          <p:attrName>style.visibility</p:attrName>
                                        </p:attrNameLst>
                                      </p:cBhvr>
                                      <p:to>
                                        <p:strVal val="visible"/>
                                      </p:to>
                                    </p:set>
                                    <p:animEffect transition="in" filter="dissolve">
                                      <p:cBhvr>
                                        <p:cTn id="12" dur="1000"/>
                                        <p:tgtEl>
                                          <p:spTgt spid="18329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83299">
                                            <p:txEl>
                                              <p:pRg st="4" end="4"/>
                                            </p:txEl>
                                          </p:spTgt>
                                        </p:tgtEl>
                                        <p:attrNameLst>
                                          <p:attrName>style.visibility</p:attrName>
                                        </p:attrNameLst>
                                      </p:cBhvr>
                                      <p:to>
                                        <p:strVal val="visible"/>
                                      </p:to>
                                    </p:set>
                                    <p:animEffect transition="in" filter="dissolve">
                                      <p:cBhvr>
                                        <p:cTn id="17" dur="1000"/>
                                        <p:tgtEl>
                                          <p:spTgt spid="1832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299" grpId="0" build="p"/>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a:xfrm>
            <a:off x="1259632" y="483518"/>
            <a:ext cx="8229600" cy="648295"/>
          </a:xfrm>
        </p:spPr>
        <p:txBody>
          <a:bodyPr/>
          <a:lstStyle/>
          <a:p>
            <a:pPr eaLnBrk="1" hangingPunct="1">
              <a:defRPr/>
            </a:pPr>
            <a:r>
              <a:rPr lang="en-CA" sz="3600" dirty="0">
                <a:solidFill>
                  <a:srgbClr val="FFFF00"/>
                </a:solidFill>
                <a:effectLst>
                  <a:outerShdw blurRad="38100" dist="50800" dir="2700000" algn="tl">
                    <a:srgbClr val="000000"/>
                  </a:outerShdw>
                </a:effectLst>
              </a:rPr>
              <a:t>One or the Other</a:t>
            </a:r>
          </a:p>
        </p:txBody>
      </p:sp>
      <p:sp>
        <p:nvSpPr>
          <p:cNvPr id="185347" name="Rectangle 3"/>
          <p:cNvSpPr>
            <a:spLocks noGrp="1" noChangeArrowheads="1"/>
          </p:cNvSpPr>
          <p:nvPr>
            <p:ph type="body" idx="1"/>
          </p:nvPr>
        </p:nvSpPr>
        <p:spPr>
          <a:xfrm>
            <a:off x="1259632" y="1131590"/>
            <a:ext cx="6912768" cy="3671888"/>
          </a:xfrm>
        </p:spPr>
        <p:txBody>
          <a:bodyPr/>
          <a:lstStyle/>
          <a:p>
            <a:pPr eaLnBrk="1" hangingPunct="1">
              <a:defRPr/>
            </a:pPr>
            <a:r>
              <a:rPr lang="en-CA" sz="2300" dirty="0">
                <a:effectLst>
                  <a:outerShdw blurRad="38100" dist="63500" dir="2700000" algn="tl">
                    <a:srgbClr val="000000"/>
                  </a:outerShdw>
                </a:effectLst>
              </a:rPr>
              <a:t>Your qualifying for the new kingdom is determined by the creation to which you belong.              Do you belong to the old creation or the new? </a:t>
            </a:r>
          </a:p>
          <a:p>
            <a:pPr eaLnBrk="1" hangingPunct="1">
              <a:defRPr/>
            </a:pPr>
            <a:r>
              <a:rPr lang="en-CA" sz="2300" dirty="0">
                <a:effectLst>
                  <a:outerShdw blurRad="38100" dist="63500" dir="2700000" algn="tl">
                    <a:srgbClr val="000000"/>
                  </a:outerShdw>
                </a:effectLst>
              </a:rPr>
              <a:t>The question is not ‘good’ or bad?’ but ‘flesh or Spirit?’ </a:t>
            </a:r>
            <a:r>
              <a:rPr lang="en-CA" sz="2300" i="1" dirty="0">
                <a:solidFill>
                  <a:schemeClr val="accent1"/>
                </a:solidFill>
                <a:effectLst>
                  <a:outerShdw blurRad="38100" dist="63500" dir="2700000" algn="tl">
                    <a:srgbClr val="000000"/>
                  </a:outerShdw>
                </a:effectLst>
              </a:rPr>
              <a:t>“That which is born of the flesh is flesh”</a:t>
            </a:r>
            <a:r>
              <a:rPr lang="en-CA" sz="2300" dirty="0">
                <a:effectLst>
                  <a:outerShdw blurRad="38100" dist="63500" dir="2700000" algn="tl">
                    <a:srgbClr val="000000"/>
                  </a:outerShdw>
                </a:effectLst>
              </a:rPr>
              <a:t>, and it will never be anything other than flesh.</a:t>
            </a:r>
          </a:p>
          <a:p>
            <a:pPr eaLnBrk="1" hangingPunct="1">
              <a:defRPr/>
            </a:pPr>
            <a:r>
              <a:rPr lang="en-CA" sz="2300" dirty="0">
                <a:effectLst>
                  <a:outerShdw blurRad="38100" dist="63500" dir="2700000" algn="tl">
                    <a:srgbClr val="000000"/>
                  </a:outerShdw>
                </a:effectLst>
              </a:rPr>
              <a:t>Are you born of the flesh or of the Spirit?</a:t>
            </a:r>
          </a:p>
          <a:p>
            <a:pPr eaLnBrk="1" hangingPunct="1">
              <a:defRPr/>
            </a:pPr>
            <a:r>
              <a:rPr lang="en-CA" sz="2300" dirty="0">
                <a:effectLst>
                  <a:outerShdw blurRad="38100" dist="63500" dir="2700000" algn="tl">
                    <a:srgbClr val="000000"/>
                  </a:outerShdw>
                </a:effectLst>
              </a:rPr>
              <a:t>Nothing of the old creation can </a:t>
            </a:r>
            <a:r>
              <a:rPr lang="en-CA" sz="2300" u="sng" dirty="0">
                <a:effectLst>
                  <a:outerShdw blurRad="38100" dist="63500" dir="2700000" algn="tl">
                    <a:srgbClr val="000000"/>
                  </a:outerShdw>
                </a:effectLst>
              </a:rPr>
              <a:t>ever</a:t>
            </a:r>
            <a:r>
              <a:rPr lang="en-CA" sz="2300" dirty="0">
                <a:effectLst>
                  <a:outerShdw blurRad="38100" dist="63500" dir="2700000" algn="tl">
                    <a:srgbClr val="000000"/>
                  </a:outerShdw>
                </a:effectLst>
              </a:rPr>
              <a:t> pass over into the new.</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5347">
                                            <p:txEl>
                                              <p:pRg st="0" end="0"/>
                                            </p:txEl>
                                          </p:spTgt>
                                        </p:tgtEl>
                                        <p:attrNameLst>
                                          <p:attrName>style.visibility</p:attrName>
                                        </p:attrNameLst>
                                      </p:cBhvr>
                                      <p:to>
                                        <p:strVal val="visible"/>
                                      </p:to>
                                    </p:set>
                                    <p:anim calcmode="lin" valueType="num">
                                      <p:cBhvr additive="base">
                                        <p:cTn id="7" dur="1000" fill="hold"/>
                                        <p:tgtEl>
                                          <p:spTgt spid="185347">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1853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5347">
                                            <p:txEl>
                                              <p:pRg st="1" end="1"/>
                                            </p:txEl>
                                          </p:spTgt>
                                        </p:tgtEl>
                                        <p:attrNameLst>
                                          <p:attrName>style.visibility</p:attrName>
                                        </p:attrNameLst>
                                      </p:cBhvr>
                                      <p:to>
                                        <p:strVal val="visible"/>
                                      </p:to>
                                    </p:set>
                                    <p:anim calcmode="lin" valueType="num">
                                      <p:cBhvr additive="base">
                                        <p:cTn id="13" dur="1000" fill="hold"/>
                                        <p:tgtEl>
                                          <p:spTgt spid="185347">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1853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5347">
                                            <p:txEl>
                                              <p:pRg st="2" end="2"/>
                                            </p:txEl>
                                          </p:spTgt>
                                        </p:tgtEl>
                                        <p:attrNameLst>
                                          <p:attrName>style.visibility</p:attrName>
                                        </p:attrNameLst>
                                      </p:cBhvr>
                                      <p:to>
                                        <p:strVal val="visible"/>
                                      </p:to>
                                    </p:set>
                                    <p:anim calcmode="lin" valueType="num">
                                      <p:cBhvr additive="base">
                                        <p:cTn id="19" dur="1000" fill="hold"/>
                                        <p:tgtEl>
                                          <p:spTgt spid="185347">
                                            <p:txEl>
                                              <p:pRg st="2" end="2"/>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18534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85347">
                                            <p:txEl>
                                              <p:pRg st="3" end="3"/>
                                            </p:txEl>
                                          </p:spTgt>
                                        </p:tgtEl>
                                        <p:attrNameLst>
                                          <p:attrName>style.visibility</p:attrName>
                                        </p:attrNameLst>
                                      </p:cBhvr>
                                      <p:to>
                                        <p:strVal val="visible"/>
                                      </p:to>
                                    </p:set>
                                    <p:anim calcmode="lin" valueType="num">
                                      <p:cBhvr additive="base">
                                        <p:cTn id="25" dur="1000" fill="hold"/>
                                        <p:tgtEl>
                                          <p:spTgt spid="185347">
                                            <p:txEl>
                                              <p:pRg st="3" end="3"/>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18534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47" grpId="0" build="p"/>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2"/>
          <p:cNvSpPr>
            <a:spLocks noGrp="1" noChangeArrowheads="1"/>
          </p:cNvSpPr>
          <p:nvPr>
            <p:ph type="title"/>
          </p:nvPr>
        </p:nvSpPr>
        <p:spPr>
          <a:xfrm>
            <a:off x="1259632" y="555526"/>
            <a:ext cx="8229600" cy="576287"/>
          </a:xfrm>
        </p:spPr>
        <p:txBody>
          <a:bodyPr/>
          <a:lstStyle/>
          <a:p>
            <a:pPr eaLnBrk="1" hangingPunct="1">
              <a:defRPr/>
            </a:pPr>
            <a:r>
              <a:rPr lang="en-CA" sz="3600" dirty="0">
                <a:solidFill>
                  <a:srgbClr val="FFFF00"/>
                </a:solidFill>
                <a:effectLst>
                  <a:outerShdw blurRad="38100" dist="50800" dir="2700000" algn="tl">
                    <a:srgbClr val="000000"/>
                  </a:outerShdw>
                </a:effectLst>
              </a:rPr>
              <a:t>Salvation</a:t>
            </a:r>
          </a:p>
        </p:txBody>
      </p:sp>
      <p:sp>
        <p:nvSpPr>
          <p:cNvPr id="400387" name="Rectangle 3"/>
          <p:cNvSpPr>
            <a:spLocks noGrp="1" noChangeArrowheads="1"/>
          </p:cNvSpPr>
          <p:nvPr>
            <p:ph type="body" idx="1"/>
          </p:nvPr>
        </p:nvSpPr>
        <p:spPr>
          <a:xfrm>
            <a:off x="1259631" y="1113235"/>
            <a:ext cx="6840761" cy="3726656"/>
          </a:xfrm>
        </p:spPr>
        <p:txBody>
          <a:bodyPr/>
          <a:lstStyle/>
          <a:p>
            <a:pPr eaLnBrk="1" hangingPunct="1">
              <a:defRPr/>
            </a:pPr>
            <a:r>
              <a:rPr lang="en-CA" sz="2100" dirty="0">
                <a:effectLst>
                  <a:outerShdw blurRad="38100" dist="63500" dir="2700000" algn="tl">
                    <a:srgbClr val="000000"/>
                  </a:outerShdw>
                </a:effectLst>
              </a:rPr>
              <a:t>What is salvation? </a:t>
            </a:r>
          </a:p>
          <a:p>
            <a:pPr eaLnBrk="1" hangingPunct="1">
              <a:defRPr/>
            </a:pPr>
            <a:r>
              <a:rPr lang="en-CA" sz="2100" dirty="0">
                <a:effectLst>
                  <a:outerShdw blurRad="38100" dist="63500" dir="2700000" algn="tl">
                    <a:srgbClr val="000000"/>
                  </a:outerShdw>
                </a:effectLst>
              </a:rPr>
              <a:t>From what are we saved? </a:t>
            </a:r>
          </a:p>
          <a:p>
            <a:pPr eaLnBrk="1" hangingPunct="1">
              <a:defRPr/>
            </a:pPr>
            <a:r>
              <a:rPr lang="en-CA" sz="2100" dirty="0">
                <a:effectLst>
                  <a:outerShdw blurRad="38100" dist="63500" dir="2700000" algn="tl">
                    <a:srgbClr val="000000"/>
                  </a:outerShdw>
                </a:effectLst>
              </a:rPr>
              <a:t>We are not just saved from our sins or from the power of sin, but from Satan’s world-system. </a:t>
            </a:r>
          </a:p>
          <a:p>
            <a:pPr eaLnBrk="1" hangingPunct="1">
              <a:defRPr/>
            </a:pPr>
            <a:r>
              <a:rPr lang="en-CA" sz="2100" dirty="0">
                <a:effectLst>
                  <a:outerShdw blurRad="38100" dist="63500" dir="2700000" algn="tl">
                    <a:srgbClr val="000000"/>
                  </a:outerShdw>
                </a:effectLst>
              </a:rPr>
              <a:t>We were involved in Satan’s world-system. </a:t>
            </a:r>
          </a:p>
          <a:p>
            <a:pPr eaLnBrk="1" hangingPunct="1">
              <a:defRPr/>
            </a:pPr>
            <a:r>
              <a:rPr lang="en-CA" sz="2100" dirty="0">
                <a:effectLst>
                  <a:outerShdw blurRad="38100" dist="63500" dir="2700000" algn="tl">
                    <a:srgbClr val="000000"/>
                  </a:outerShdw>
                </a:effectLst>
              </a:rPr>
              <a:t>To be saved means to make our exit from Satan’s world-system and enter into God’s eternal realm.</a:t>
            </a:r>
          </a:p>
          <a:p>
            <a:pPr eaLnBrk="1" hangingPunct="1">
              <a:defRPr/>
            </a:pPr>
            <a:r>
              <a:rPr lang="en-CA" sz="2100" dirty="0">
                <a:effectLst>
                  <a:outerShdw blurRad="38100" dist="63500" dir="2700000" algn="tl">
                    <a:srgbClr val="000000"/>
                  </a:outerShdw>
                </a:effectLst>
              </a:rPr>
              <a:t>In the Cross of our Lord Jesus Christ, Paul says, </a:t>
            </a:r>
            <a:r>
              <a:rPr lang="en-CA" sz="2100" i="1" dirty="0">
                <a:solidFill>
                  <a:schemeClr val="accent1"/>
                </a:solidFill>
                <a:effectLst>
                  <a:outerShdw blurRad="38100" dist="63500" dir="2700000" algn="tl">
                    <a:srgbClr val="000000"/>
                  </a:outerShdw>
                </a:effectLst>
              </a:rPr>
              <a:t>“the world </a:t>
            </a:r>
            <a:r>
              <a:rPr lang="en-CA" sz="2100" i="1" dirty="0">
                <a:solidFill>
                  <a:srgbClr val="FFFF00"/>
                </a:solidFill>
                <a:effectLst>
                  <a:outerShdw blurRad="38100" dist="63500" dir="2700000" algn="tl">
                    <a:srgbClr val="000000"/>
                  </a:outerShdw>
                </a:effectLst>
              </a:rPr>
              <a:t>has been</a:t>
            </a:r>
            <a:r>
              <a:rPr lang="en-CA" sz="2100" i="1" dirty="0">
                <a:solidFill>
                  <a:schemeClr val="accent1"/>
                </a:solidFill>
                <a:effectLst>
                  <a:outerShdw blurRad="38100" dist="63500" dir="2700000" algn="tl">
                    <a:srgbClr val="000000"/>
                  </a:outerShdw>
                </a:effectLst>
              </a:rPr>
              <a:t> crucified to me, and I (</a:t>
            </a:r>
            <a:r>
              <a:rPr lang="en-CA" sz="2100" i="1" dirty="0">
                <a:solidFill>
                  <a:srgbClr val="FFFF00"/>
                </a:solidFill>
                <a:effectLst>
                  <a:outerShdw blurRad="38100" dist="63500" dir="2700000" algn="tl">
                    <a:srgbClr val="000000"/>
                  </a:outerShdw>
                </a:effectLst>
              </a:rPr>
              <a:t>have been crucified</a:t>
            </a:r>
            <a:r>
              <a:rPr lang="en-CA" sz="2100" i="1" dirty="0">
                <a:solidFill>
                  <a:schemeClr val="accent1"/>
                </a:solidFill>
                <a:effectLst>
                  <a:outerShdw blurRad="38100" dist="63500" dir="2700000" algn="tl">
                    <a:srgbClr val="000000"/>
                  </a:outerShdw>
                </a:effectLst>
              </a:rPr>
              <a:t>) to the world.”</a:t>
            </a:r>
            <a:r>
              <a:rPr lang="en-CA" sz="2100" dirty="0">
                <a:effectLst>
                  <a:outerShdw blurRad="38100" dist="63500" dir="2700000" algn="tl">
                    <a:srgbClr val="000000"/>
                  </a:outerShdw>
                </a:effectLst>
              </a:rPr>
              <a:t>  		</a:t>
            </a:r>
            <a:r>
              <a:rPr lang="en-CA" sz="1900" dirty="0" smtClean="0">
                <a:effectLst>
                  <a:outerShdw blurRad="38100" dist="63500" dir="2700000" algn="tl">
                    <a:srgbClr val="000000"/>
                  </a:outerShdw>
                </a:effectLst>
              </a:rPr>
              <a:t>Galatians </a:t>
            </a:r>
            <a:r>
              <a:rPr lang="en-CA" sz="1900" dirty="0">
                <a:effectLst>
                  <a:outerShdw blurRad="38100" dist="63500" dir="2700000" algn="tl">
                    <a:srgbClr val="000000"/>
                  </a:outerShdw>
                </a:effectLst>
              </a:rPr>
              <a:t>6:14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400387">
                                            <p:txEl>
                                              <p:pRg st="0" end="0"/>
                                            </p:txEl>
                                          </p:spTgt>
                                        </p:tgtEl>
                                        <p:attrNameLst>
                                          <p:attrName>style.visibility</p:attrName>
                                        </p:attrNameLst>
                                      </p:cBhvr>
                                      <p:to>
                                        <p:strVal val="visible"/>
                                      </p:to>
                                    </p:set>
                                    <p:anim calcmode="lin" valueType="num">
                                      <p:cBhvr>
                                        <p:cTn id="7" dur="1000" fill="hold"/>
                                        <p:tgtEl>
                                          <p:spTgt spid="400387">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00387">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40038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400387">
                                            <p:txEl>
                                              <p:pRg st="1" end="1"/>
                                            </p:txEl>
                                          </p:spTgt>
                                        </p:tgtEl>
                                        <p:attrNameLst>
                                          <p:attrName>style.visibility</p:attrName>
                                        </p:attrNameLst>
                                      </p:cBhvr>
                                      <p:to>
                                        <p:strVal val="visible"/>
                                      </p:to>
                                    </p:set>
                                    <p:anim calcmode="lin" valueType="num">
                                      <p:cBhvr>
                                        <p:cTn id="14" dur="1000" fill="hold"/>
                                        <p:tgtEl>
                                          <p:spTgt spid="400387">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400387">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40038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400387">
                                            <p:txEl>
                                              <p:pRg st="2" end="2"/>
                                            </p:txEl>
                                          </p:spTgt>
                                        </p:tgtEl>
                                        <p:attrNameLst>
                                          <p:attrName>style.visibility</p:attrName>
                                        </p:attrNameLst>
                                      </p:cBhvr>
                                      <p:to>
                                        <p:strVal val="visible"/>
                                      </p:to>
                                    </p:set>
                                    <p:anim calcmode="lin" valueType="num">
                                      <p:cBhvr>
                                        <p:cTn id="21" dur="1000" fill="hold"/>
                                        <p:tgtEl>
                                          <p:spTgt spid="400387">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400387">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40038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400387">
                                            <p:txEl>
                                              <p:pRg st="3" end="3"/>
                                            </p:txEl>
                                          </p:spTgt>
                                        </p:tgtEl>
                                        <p:attrNameLst>
                                          <p:attrName>style.visibility</p:attrName>
                                        </p:attrNameLst>
                                      </p:cBhvr>
                                      <p:to>
                                        <p:strVal val="visible"/>
                                      </p:to>
                                    </p:set>
                                    <p:anim calcmode="lin" valueType="num">
                                      <p:cBhvr>
                                        <p:cTn id="28" dur="1000" fill="hold"/>
                                        <p:tgtEl>
                                          <p:spTgt spid="400387">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400387">
                                            <p:txEl>
                                              <p:pRg st="3" end="3"/>
                                            </p:txEl>
                                          </p:spTgt>
                                        </p:tgtEl>
                                        <p:attrNameLst>
                                          <p:attrName>ppt_h</p:attrName>
                                        </p:attrNameLst>
                                      </p:cBhvr>
                                      <p:tavLst>
                                        <p:tav tm="0">
                                          <p:val>
                                            <p:fltVal val="0"/>
                                          </p:val>
                                        </p:tav>
                                        <p:tav tm="100000">
                                          <p:val>
                                            <p:strVal val="#ppt_h"/>
                                          </p:val>
                                        </p:tav>
                                      </p:tavLst>
                                    </p:anim>
                                    <p:animEffect transition="in" filter="fade">
                                      <p:cBhvr>
                                        <p:cTn id="30" dur="1000"/>
                                        <p:tgtEl>
                                          <p:spTgt spid="400387">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400387">
                                            <p:txEl>
                                              <p:pRg st="4" end="4"/>
                                            </p:txEl>
                                          </p:spTgt>
                                        </p:tgtEl>
                                        <p:attrNameLst>
                                          <p:attrName>style.visibility</p:attrName>
                                        </p:attrNameLst>
                                      </p:cBhvr>
                                      <p:to>
                                        <p:strVal val="visible"/>
                                      </p:to>
                                    </p:set>
                                    <p:anim calcmode="lin" valueType="num">
                                      <p:cBhvr>
                                        <p:cTn id="35" dur="1000" fill="hold"/>
                                        <p:tgtEl>
                                          <p:spTgt spid="400387">
                                            <p:txEl>
                                              <p:pRg st="4" end="4"/>
                                            </p:txEl>
                                          </p:spTgt>
                                        </p:tgtEl>
                                        <p:attrNameLst>
                                          <p:attrName>ppt_w</p:attrName>
                                        </p:attrNameLst>
                                      </p:cBhvr>
                                      <p:tavLst>
                                        <p:tav tm="0">
                                          <p:val>
                                            <p:fltVal val="0"/>
                                          </p:val>
                                        </p:tav>
                                        <p:tav tm="100000">
                                          <p:val>
                                            <p:strVal val="#ppt_w"/>
                                          </p:val>
                                        </p:tav>
                                      </p:tavLst>
                                    </p:anim>
                                    <p:anim calcmode="lin" valueType="num">
                                      <p:cBhvr>
                                        <p:cTn id="36" dur="1000" fill="hold"/>
                                        <p:tgtEl>
                                          <p:spTgt spid="400387">
                                            <p:txEl>
                                              <p:pRg st="4" end="4"/>
                                            </p:txEl>
                                          </p:spTgt>
                                        </p:tgtEl>
                                        <p:attrNameLst>
                                          <p:attrName>ppt_h</p:attrName>
                                        </p:attrNameLst>
                                      </p:cBhvr>
                                      <p:tavLst>
                                        <p:tav tm="0">
                                          <p:val>
                                            <p:fltVal val="0"/>
                                          </p:val>
                                        </p:tav>
                                        <p:tav tm="100000">
                                          <p:val>
                                            <p:strVal val="#ppt_h"/>
                                          </p:val>
                                        </p:tav>
                                      </p:tavLst>
                                    </p:anim>
                                    <p:animEffect transition="in" filter="fade">
                                      <p:cBhvr>
                                        <p:cTn id="37" dur="1000"/>
                                        <p:tgtEl>
                                          <p:spTgt spid="400387">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400387">
                                            <p:txEl>
                                              <p:pRg st="5" end="5"/>
                                            </p:txEl>
                                          </p:spTgt>
                                        </p:tgtEl>
                                        <p:attrNameLst>
                                          <p:attrName>style.visibility</p:attrName>
                                        </p:attrNameLst>
                                      </p:cBhvr>
                                      <p:to>
                                        <p:strVal val="visible"/>
                                      </p:to>
                                    </p:set>
                                    <p:anim calcmode="lin" valueType="num">
                                      <p:cBhvr>
                                        <p:cTn id="42" dur="1000" fill="hold"/>
                                        <p:tgtEl>
                                          <p:spTgt spid="400387">
                                            <p:txEl>
                                              <p:pRg st="5" end="5"/>
                                            </p:txEl>
                                          </p:spTgt>
                                        </p:tgtEl>
                                        <p:attrNameLst>
                                          <p:attrName>ppt_w</p:attrName>
                                        </p:attrNameLst>
                                      </p:cBhvr>
                                      <p:tavLst>
                                        <p:tav tm="0">
                                          <p:val>
                                            <p:fltVal val="0"/>
                                          </p:val>
                                        </p:tav>
                                        <p:tav tm="100000">
                                          <p:val>
                                            <p:strVal val="#ppt_w"/>
                                          </p:val>
                                        </p:tav>
                                      </p:tavLst>
                                    </p:anim>
                                    <p:anim calcmode="lin" valueType="num">
                                      <p:cBhvr>
                                        <p:cTn id="43" dur="1000" fill="hold"/>
                                        <p:tgtEl>
                                          <p:spTgt spid="400387">
                                            <p:txEl>
                                              <p:pRg st="5" end="5"/>
                                            </p:txEl>
                                          </p:spTgt>
                                        </p:tgtEl>
                                        <p:attrNameLst>
                                          <p:attrName>ppt_h</p:attrName>
                                        </p:attrNameLst>
                                      </p:cBhvr>
                                      <p:tavLst>
                                        <p:tav tm="0">
                                          <p:val>
                                            <p:fltVal val="0"/>
                                          </p:val>
                                        </p:tav>
                                        <p:tav tm="100000">
                                          <p:val>
                                            <p:strVal val="#ppt_h"/>
                                          </p:val>
                                        </p:tav>
                                      </p:tavLst>
                                    </p:anim>
                                    <p:animEffect transition="in" filter="fade">
                                      <p:cBhvr>
                                        <p:cTn id="44" dur="1000"/>
                                        <p:tgtEl>
                                          <p:spTgt spid="4003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387" grpId="0" build="p"/>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42" name="Rectangle 2"/>
          <p:cNvSpPr>
            <a:spLocks noGrp="1" noChangeArrowheads="1"/>
          </p:cNvSpPr>
          <p:nvPr>
            <p:ph type="title"/>
          </p:nvPr>
        </p:nvSpPr>
        <p:spPr>
          <a:xfrm>
            <a:off x="1187624" y="555526"/>
            <a:ext cx="8229600" cy="576287"/>
          </a:xfrm>
        </p:spPr>
        <p:txBody>
          <a:bodyPr/>
          <a:lstStyle/>
          <a:p>
            <a:pPr eaLnBrk="1" hangingPunct="1">
              <a:defRPr/>
            </a:pPr>
            <a:r>
              <a:rPr lang="en-CA" sz="3600" dirty="0">
                <a:solidFill>
                  <a:srgbClr val="FFFF00"/>
                </a:solidFill>
                <a:effectLst>
                  <a:outerShdw blurRad="38100" dist="50800" dir="2700000" algn="tl">
                    <a:srgbClr val="000000"/>
                  </a:outerShdw>
                </a:effectLst>
              </a:rPr>
              <a:t>A New Loyalty</a:t>
            </a:r>
          </a:p>
        </p:txBody>
      </p:sp>
      <p:sp>
        <p:nvSpPr>
          <p:cNvPr id="1034243" name="Rectangle 3"/>
          <p:cNvSpPr>
            <a:spLocks noGrp="1" noChangeArrowheads="1"/>
          </p:cNvSpPr>
          <p:nvPr>
            <p:ph type="body" idx="1"/>
          </p:nvPr>
        </p:nvSpPr>
        <p:spPr>
          <a:xfrm>
            <a:off x="827584" y="1275606"/>
            <a:ext cx="7128792" cy="2942084"/>
          </a:xfrm>
        </p:spPr>
        <p:txBody>
          <a:bodyPr/>
          <a:lstStyle/>
          <a:p>
            <a:pPr eaLnBrk="1" hangingPunct="1">
              <a:buFontTx/>
              <a:buNone/>
              <a:defRPr/>
            </a:pPr>
            <a:r>
              <a:rPr lang="en-CA" sz="2800" i="1" dirty="0">
                <a:solidFill>
                  <a:schemeClr val="accent1"/>
                </a:solidFill>
                <a:effectLst>
                  <a:outerShdw blurRad="38100" dist="63500" dir="2700000" algn="tl">
                    <a:srgbClr val="000000"/>
                  </a:outerShdw>
                </a:effectLst>
              </a:rPr>
              <a:t>	“Since you died with Christ to the elemental spiritual forces of this world, why, as though you still belonged to </a:t>
            </a:r>
            <a:r>
              <a:rPr lang="en-CA" sz="2800" i="1" dirty="0" smtClean="0">
                <a:solidFill>
                  <a:schemeClr val="accent1"/>
                </a:solidFill>
                <a:effectLst>
                  <a:outerShdw blurRad="38100" dist="63500" dir="2700000" algn="tl">
                    <a:srgbClr val="000000"/>
                  </a:outerShdw>
                </a:effectLst>
              </a:rPr>
              <a:t>the </a:t>
            </a:r>
            <a:r>
              <a:rPr lang="en-CA" sz="2800" i="1" dirty="0">
                <a:solidFill>
                  <a:schemeClr val="accent1"/>
                </a:solidFill>
                <a:effectLst>
                  <a:outerShdw blurRad="38100" dist="63500" dir="2700000" algn="tl">
                    <a:srgbClr val="000000"/>
                  </a:outerShdw>
                </a:effectLst>
              </a:rPr>
              <a:t>world, do you </a:t>
            </a:r>
            <a:r>
              <a:rPr lang="en-CA" sz="2800" i="1" dirty="0" smtClean="0">
                <a:solidFill>
                  <a:schemeClr val="accent1"/>
                </a:solidFill>
                <a:effectLst>
                  <a:outerShdw blurRad="38100" dist="63500" dir="2700000" algn="tl">
                    <a:srgbClr val="000000"/>
                  </a:outerShdw>
                </a:effectLst>
              </a:rPr>
              <a:t>submit </a:t>
            </a:r>
            <a:r>
              <a:rPr lang="en-CA" sz="2800" i="1" dirty="0">
                <a:solidFill>
                  <a:schemeClr val="accent1"/>
                </a:solidFill>
                <a:effectLst>
                  <a:outerShdw blurRad="38100" dist="63500" dir="2700000" algn="tl">
                    <a:srgbClr val="000000"/>
                  </a:outerShdw>
                </a:effectLst>
              </a:rPr>
              <a:t>to its rules?”</a:t>
            </a:r>
            <a:r>
              <a:rPr lang="en-CA" sz="2800" dirty="0">
                <a:effectLst>
                  <a:outerShdw blurRad="38100" dist="63500" dir="2700000" algn="tl">
                    <a:srgbClr val="000000"/>
                  </a:outerShdw>
                </a:effectLst>
              </a:rPr>
              <a:t/>
            </a:r>
            <a:br>
              <a:rPr lang="en-CA" sz="2800" dirty="0">
                <a:effectLst>
                  <a:outerShdw blurRad="38100" dist="63500" dir="2700000" algn="tl">
                    <a:srgbClr val="000000"/>
                  </a:outerShdw>
                </a:effectLst>
              </a:rPr>
            </a:br>
            <a:r>
              <a:rPr lang="en-CA" sz="2000" dirty="0" smtClean="0">
                <a:effectLst>
                  <a:outerShdw blurRad="38100" dist="63500" dir="2700000" algn="tl">
                    <a:srgbClr val="000000"/>
                  </a:outerShdw>
                </a:effectLst>
              </a:rPr>
              <a:t>Colossians </a:t>
            </a:r>
            <a:r>
              <a:rPr lang="en-CA" sz="2000" dirty="0">
                <a:effectLst>
                  <a:outerShdw blurRad="38100" dist="63500" dir="2700000" algn="tl">
                    <a:srgbClr val="000000"/>
                  </a:outerShdw>
                </a:effectLst>
              </a:rPr>
              <a:t>2:19-21</a:t>
            </a:r>
          </a:p>
          <a:p>
            <a:pPr eaLnBrk="1" hangingPunct="1">
              <a:defRPr/>
            </a:pPr>
            <a:endParaRPr lang="en-CA" sz="2800" dirty="0">
              <a:effectLst>
                <a:outerShdw blurRad="38100" dist="63500" dir="2700000" algn="tl">
                  <a:srgbClr val="000000"/>
                </a:outerShdw>
              </a:effectLst>
            </a:endParaRPr>
          </a:p>
        </p:txBody>
      </p:sp>
    </p:spTree>
  </p:cSld>
  <p:clrMapOvr>
    <a:masterClrMapping/>
  </p:clrMapOvr>
  <p:transition/>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a:xfrm>
            <a:off x="1187624" y="555526"/>
            <a:ext cx="8301608" cy="576287"/>
          </a:xfrm>
        </p:spPr>
        <p:txBody>
          <a:bodyPr/>
          <a:lstStyle/>
          <a:p>
            <a:pPr eaLnBrk="1" hangingPunct="1">
              <a:defRPr/>
            </a:pPr>
            <a:r>
              <a:rPr lang="en-CA" sz="3600" dirty="0">
                <a:solidFill>
                  <a:srgbClr val="FFFF00"/>
                </a:solidFill>
                <a:effectLst>
                  <a:outerShdw blurRad="38100" dist="50800" dir="2700000" algn="tl">
                    <a:srgbClr val="000000"/>
                  </a:outerShdw>
                </a:effectLst>
              </a:rPr>
              <a:t>The Cross </a:t>
            </a:r>
          </a:p>
        </p:txBody>
      </p:sp>
      <p:sp>
        <p:nvSpPr>
          <p:cNvPr id="186371" name="Rectangle 3"/>
          <p:cNvSpPr>
            <a:spLocks noGrp="1" noChangeArrowheads="1"/>
          </p:cNvSpPr>
          <p:nvPr>
            <p:ph type="body" idx="1"/>
          </p:nvPr>
        </p:nvSpPr>
        <p:spPr>
          <a:xfrm>
            <a:off x="1187624" y="1131591"/>
            <a:ext cx="6840761" cy="3096344"/>
          </a:xfrm>
        </p:spPr>
        <p:txBody>
          <a:bodyPr/>
          <a:lstStyle/>
          <a:p>
            <a:pPr eaLnBrk="1" hangingPunct="1">
              <a:defRPr/>
            </a:pPr>
            <a:r>
              <a:rPr lang="en-CA" sz="2800" dirty="0">
                <a:effectLst>
                  <a:outerShdw blurRad="38100" dist="63500" dir="2700000" algn="tl">
                    <a:srgbClr val="000000"/>
                  </a:outerShdw>
                </a:effectLst>
              </a:rPr>
              <a:t>The </a:t>
            </a:r>
            <a:r>
              <a:rPr lang="en-CA" sz="2800" dirty="0">
                <a:solidFill>
                  <a:srgbClr val="FF0000"/>
                </a:solidFill>
                <a:effectLst>
                  <a:outerShdw blurRad="38100" dist="63500" dir="2700000" algn="tl">
                    <a:srgbClr val="000000"/>
                  </a:outerShdw>
                </a:effectLst>
              </a:rPr>
              <a:t>Cross</a:t>
            </a:r>
            <a:r>
              <a:rPr lang="en-CA" sz="2800" dirty="0">
                <a:effectLst>
                  <a:outerShdw blurRad="38100" dist="63500" dir="2700000" algn="tl">
                    <a:srgbClr val="000000"/>
                  </a:outerShdw>
                </a:effectLst>
              </a:rPr>
              <a:t> was the means God used to bring to an end </a:t>
            </a:r>
            <a:r>
              <a:rPr lang="en-CA" sz="2800" i="1" dirty="0">
                <a:solidFill>
                  <a:schemeClr val="accent1"/>
                </a:solidFill>
                <a:effectLst>
                  <a:outerShdw blurRad="38100" dist="63500" dir="2700000" algn="tl">
                    <a:srgbClr val="000000"/>
                  </a:outerShdw>
                </a:effectLst>
              </a:rPr>
              <a:t>‘the old things’</a:t>
            </a:r>
            <a:r>
              <a:rPr lang="en-CA" sz="2800" dirty="0">
                <a:effectLst>
                  <a:outerShdw blurRad="38100" dist="63500" dir="2700000" algn="tl">
                    <a:srgbClr val="000000"/>
                  </a:outerShdw>
                </a:effectLst>
              </a:rPr>
              <a:t>.</a:t>
            </a:r>
          </a:p>
          <a:p>
            <a:pPr eaLnBrk="1" hangingPunct="1">
              <a:defRPr/>
            </a:pPr>
            <a:r>
              <a:rPr lang="en-CA" sz="2800" dirty="0">
                <a:effectLst>
                  <a:outerShdw blurRad="38100" dist="63500" dir="2700000" algn="tl">
                    <a:srgbClr val="000000"/>
                  </a:outerShdw>
                </a:effectLst>
              </a:rPr>
              <a:t>Have you died with Christ?</a:t>
            </a:r>
          </a:p>
          <a:p>
            <a:pPr eaLnBrk="1" hangingPunct="1">
              <a:defRPr/>
            </a:pPr>
            <a:r>
              <a:rPr lang="en-CA" sz="2800" dirty="0">
                <a:effectLst>
                  <a:outerShdw blurRad="38100" dist="63500" dir="2700000" algn="tl">
                    <a:srgbClr val="000000"/>
                  </a:outerShdw>
                </a:effectLst>
              </a:rPr>
              <a:t>What do you do with </a:t>
            </a:r>
            <a:r>
              <a:rPr lang="en-CA" sz="2800" dirty="0" smtClean="0">
                <a:effectLst>
                  <a:outerShdw blurRad="38100" dist="63500" dir="2700000" algn="tl">
                    <a:srgbClr val="000000"/>
                  </a:outerShdw>
                </a:effectLst>
              </a:rPr>
              <a:t>dead people</a:t>
            </a:r>
            <a:r>
              <a:rPr lang="en-CA" sz="2800" dirty="0">
                <a:effectLst>
                  <a:outerShdw blurRad="38100" dist="63500" dir="2700000" algn="tl">
                    <a:srgbClr val="000000"/>
                  </a:outerShdw>
                </a:effectLst>
              </a:rPr>
              <a:t>?</a:t>
            </a:r>
          </a:p>
          <a:p>
            <a:pPr eaLnBrk="1" hangingPunct="1">
              <a:defRPr/>
            </a:pPr>
            <a:r>
              <a:rPr lang="en-CA" sz="2800" dirty="0">
                <a:effectLst>
                  <a:outerShdw blurRad="38100" dist="63500" dir="2700000" algn="tl">
                    <a:srgbClr val="000000"/>
                  </a:outerShdw>
                </a:effectLst>
              </a:rPr>
              <a:t>Would you </a:t>
            </a:r>
            <a:r>
              <a:rPr lang="en-CA" sz="2800" dirty="0" smtClean="0">
                <a:effectLst>
                  <a:outerShdw blurRad="38100" dist="63500" dir="2700000" algn="tl">
                    <a:srgbClr val="000000"/>
                  </a:outerShdw>
                </a:effectLst>
              </a:rPr>
              <a:t>bury someone </a:t>
            </a:r>
            <a:r>
              <a:rPr lang="en-CA" sz="2800" dirty="0">
                <a:effectLst>
                  <a:outerShdw blurRad="38100" dist="63500" dir="2700000" algn="tl">
                    <a:srgbClr val="000000"/>
                  </a:outerShdw>
                </a:effectLst>
              </a:rPr>
              <a:t>who</a:t>
            </a:r>
          </a:p>
          <a:p>
            <a:pPr eaLnBrk="1" hangingPunct="1">
              <a:buFontTx/>
              <a:buNone/>
              <a:defRPr/>
            </a:pPr>
            <a:r>
              <a:rPr lang="en-CA" sz="2800" dirty="0">
                <a:effectLst>
                  <a:outerShdw blurRad="38100" dist="63500" dir="2700000" algn="tl">
                    <a:srgbClr val="000000"/>
                  </a:outerShdw>
                </a:effectLst>
              </a:rPr>
              <a:t>	had not died?</a:t>
            </a:r>
            <a:r>
              <a:rPr lang="en-CA" sz="2800" i="1" dirty="0">
                <a:effectLst>
                  <a:outerShdw blurRad="38100" dist="63500" dir="2700000" algn="tl">
                    <a:srgbClr val="000000"/>
                  </a:outerShdw>
                </a:effectLst>
              </a:rPr>
              <a:t>	</a:t>
            </a:r>
            <a:endParaRPr lang="en-CA" sz="2800" dirty="0">
              <a:effectLst>
                <a:outerShdw blurRad="38100" dist="63500" dir="2700000" algn="tl">
                  <a:srgbClr val="000000"/>
                </a:outerShdw>
              </a:effectLst>
            </a:endParaRPr>
          </a:p>
        </p:txBody>
      </p:sp>
      <p:grpSp>
        <p:nvGrpSpPr>
          <p:cNvPr id="186372" name="Group 4"/>
          <p:cNvGrpSpPr>
            <a:grpSpLocks/>
          </p:cNvGrpSpPr>
          <p:nvPr/>
        </p:nvGrpSpPr>
        <p:grpSpPr bwMode="auto">
          <a:xfrm>
            <a:off x="6516216" y="1635646"/>
            <a:ext cx="1584719" cy="2268141"/>
            <a:chOff x="3379" y="1570"/>
            <a:chExt cx="499" cy="817"/>
          </a:xfrm>
        </p:grpSpPr>
        <p:sp>
          <p:nvSpPr>
            <p:cNvPr id="452612" name="Rectangle 5"/>
            <p:cNvSpPr>
              <a:spLocks noChangeArrowheads="1"/>
            </p:cNvSpPr>
            <p:nvPr/>
          </p:nvSpPr>
          <p:spPr bwMode="auto">
            <a:xfrm>
              <a:off x="3560" y="1570"/>
              <a:ext cx="136" cy="817"/>
            </a:xfrm>
            <a:prstGeom prst="rect">
              <a:avLst/>
            </a:prstGeom>
            <a:solidFill>
              <a:srgbClr val="00001C"/>
            </a:solidFill>
            <a:ln w="9525">
              <a:noFill/>
              <a:miter lim="800000"/>
              <a:headEnd/>
              <a:tailEnd/>
            </a:ln>
          </p:spPr>
          <p:txBody>
            <a:bodyPr wrap="none" anchor="ctr"/>
            <a:lstStyle/>
            <a:p>
              <a:endParaRPr lang="en-US" dirty="0">
                <a:effectLst/>
              </a:endParaRPr>
            </a:p>
          </p:txBody>
        </p:sp>
        <p:sp>
          <p:nvSpPr>
            <p:cNvPr id="452613" name="Rectangle 6"/>
            <p:cNvSpPr>
              <a:spLocks noChangeArrowheads="1"/>
            </p:cNvSpPr>
            <p:nvPr/>
          </p:nvSpPr>
          <p:spPr bwMode="auto">
            <a:xfrm>
              <a:off x="3379" y="1797"/>
              <a:ext cx="499" cy="136"/>
            </a:xfrm>
            <a:prstGeom prst="rect">
              <a:avLst/>
            </a:prstGeom>
            <a:solidFill>
              <a:srgbClr val="00001C"/>
            </a:solidFill>
            <a:ln w="9525">
              <a:noFill/>
              <a:miter lim="800000"/>
              <a:headEnd/>
              <a:tailEnd/>
            </a:ln>
          </p:spPr>
          <p:txBody>
            <a:bodyPr wrap="none" anchor="ctr"/>
            <a:lstStyle/>
            <a:p>
              <a:pPr algn="ctr"/>
              <a:endParaRPr lang="en-US" dirty="0">
                <a:effectLst/>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6372"/>
                                        </p:tgtEl>
                                        <p:attrNameLst>
                                          <p:attrName>style.visibility</p:attrName>
                                        </p:attrNameLst>
                                      </p:cBhvr>
                                      <p:to>
                                        <p:strVal val="visible"/>
                                      </p:to>
                                    </p:set>
                                    <p:animEffect transition="in" filter="fade">
                                      <p:cBhvr>
                                        <p:cTn id="7" dur="2000"/>
                                        <p:tgtEl>
                                          <p:spTgt spid="18637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86371">
                                            <p:txEl>
                                              <p:pRg st="0" end="0"/>
                                            </p:txEl>
                                          </p:spTgt>
                                        </p:tgtEl>
                                        <p:attrNameLst>
                                          <p:attrName>style.visibility</p:attrName>
                                        </p:attrNameLst>
                                      </p:cBhvr>
                                      <p:to>
                                        <p:strVal val="visible"/>
                                      </p:to>
                                    </p:set>
                                    <p:animEffect transition="in" filter="strips(downRight)">
                                      <p:cBhvr>
                                        <p:cTn id="12" dur="1000"/>
                                        <p:tgtEl>
                                          <p:spTgt spid="18637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86371">
                                            <p:txEl>
                                              <p:pRg st="1" end="1"/>
                                            </p:txEl>
                                          </p:spTgt>
                                        </p:tgtEl>
                                        <p:attrNameLst>
                                          <p:attrName>style.visibility</p:attrName>
                                        </p:attrNameLst>
                                      </p:cBhvr>
                                      <p:to>
                                        <p:strVal val="visible"/>
                                      </p:to>
                                    </p:set>
                                    <p:animEffect transition="in" filter="strips(downRight)">
                                      <p:cBhvr>
                                        <p:cTn id="17" dur="1000"/>
                                        <p:tgtEl>
                                          <p:spTgt spid="18637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86371">
                                            <p:txEl>
                                              <p:pRg st="2" end="2"/>
                                            </p:txEl>
                                          </p:spTgt>
                                        </p:tgtEl>
                                        <p:attrNameLst>
                                          <p:attrName>style.visibility</p:attrName>
                                        </p:attrNameLst>
                                      </p:cBhvr>
                                      <p:to>
                                        <p:strVal val="visible"/>
                                      </p:to>
                                    </p:set>
                                    <p:animEffect transition="in" filter="strips(downRight)">
                                      <p:cBhvr>
                                        <p:cTn id="22" dur="1000"/>
                                        <p:tgtEl>
                                          <p:spTgt spid="18637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186371">
                                            <p:txEl>
                                              <p:pRg st="3" end="3"/>
                                            </p:txEl>
                                          </p:spTgt>
                                        </p:tgtEl>
                                        <p:attrNameLst>
                                          <p:attrName>style.visibility</p:attrName>
                                        </p:attrNameLst>
                                      </p:cBhvr>
                                      <p:to>
                                        <p:strVal val="visible"/>
                                      </p:to>
                                    </p:set>
                                    <p:animEffect transition="in" filter="strips(downRight)">
                                      <p:cBhvr>
                                        <p:cTn id="27" dur="1000"/>
                                        <p:tgtEl>
                                          <p:spTgt spid="186371">
                                            <p:txEl>
                                              <p:pRg st="3" end="3"/>
                                            </p:txEl>
                                          </p:spTgt>
                                        </p:tgtEl>
                                      </p:cBhvr>
                                    </p:animEffect>
                                  </p:childTnLst>
                                </p:cTn>
                              </p:par>
                              <p:par>
                                <p:cTn id="28" presetID="18" presetClass="entr" presetSubtype="6" fill="hold" grpId="0" nodeType="withEffect">
                                  <p:stCondLst>
                                    <p:cond delay="0"/>
                                  </p:stCondLst>
                                  <p:childTnLst>
                                    <p:set>
                                      <p:cBhvr>
                                        <p:cTn id="29" dur="1" fill="hold">
                                          <p:stCondLst>
                                            <p:cond delay="0"/>
                                          </p:stCondLst>
                                        </p:cTn>
                                        <p:tgtEl>
                                          <p:spTgt spid="186371">
                                            <p:txEl>
                                              <p:pRg st="4" end="4"/>
                                            </p:txEl>
                                          </p:spTgt>
                                        </p:tgtEl>
                                        <p:attrNameLst>
                                          <p:attrName>style.visibility</p:attrName>
                                        </p:attrNameLst>
                                      </p:cBhvr>
                                      <p:to>
                                        <p:strVal val="visible"/>
                                      </p:to>
                                    </p:set>
                                    <p:animEffect transition="in" filter="strips(downRight)">
                                      <p:cBhvr>
                                        <p:cTn id="30" dur="1000"/>
                                        <p:tgtEl>
                                          <p:spTgt spid="1863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71" grpId="0" uiExpand="1" build="p"/>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Rectangle 2"/>
          <p:cNvSpPr>
            <a:spLocks noGrp="1" noChangeArrowheads="1"/>
          </p:cNvSpPr>
          <p:nvPr>
            <p:ph type="title"/>
          </p:nvPr>
        </p:nvSpPr>
        <p:spPr>
          <a:xfrm>
            <a:off x="1259632" y="555526"/>
            <a:ext cx="8229600" cy="576287"/>
          </a:xfrm>
        </p:spPr>
        <p:txBody>
          <a:bodyPr/>
          <a:lstStyle/>
          <a:p>
            <a:pPr eaLnBrk="1" hangingPunct="1">
              <a:defRPr/>
            </a:pPr>
            <a:r>
              <a:rPr lang="en-CA" sz="3600" dirty="0">
                <a:solidFill>
                  <a:srgbClr val="FFFF00"/>
                </a:solidFill>
                <a:effectLst>
                  <a:outerShdw blurRad="38100" dist="50800" dir="2700000" algn="tl">
                    <a:srgbClr val="000000"/>
                  </a:outerShdw>
                </a:effectLst>
              </a:rPr>
              <a:t>An All Inclusive Cross</a:t>
            </a:r>
          </a:p>
        </p:txBody>
      </p:sp>
      <p:sp>
        <p:nvSpPr>
          <p:cNvPr id="401411" name="Rectangle 3"/>
          <p:cNvSpPr>
            <a:spLocks noGrp="1" noChangeArrowheads="1"/>
          </p:cNvSpPr>
          <p:nvPr>
            <p:ph type="body" idx="1"/>
          </p:nvPr>
        </p:nvSpPr>
        <p:spPr>
          <a:xfrm>
            <a:off x="1259632" y="1131590"/>
            <a:ext cx="6840760" cy="3240881"/>
          </a:xfrm>
        </p:spPr>
        <p:txBody>
          <a:bodyPr/>
          <a:lstStyle/>
          <a:p>
            <a:pPr eaLnBrk="1" hangingPunct="1">
              <a:defRPr/>
            </a:pPr>
            <a:r>
              <a:rPr lang="en-CA" sz="2700" dirty="0">
                <a:effectLst>
                  <a:outerShdw blurRad="38100" dist="63500" dir="2700000" algn="tl">
                    <a:srgbClr val="000000"/>
                  </a:outerShdw>
                </a:effectLst>
              </a:rPr>
              <a:t>All who receive Jesus Christ are included in His death on the Cross</a:t>
            </a:r>
          </a:p>
          <a:p>
            <a:pPr eaLnBrk="1" hangingPunct="1">
              <a:defRPr/>
            </a:pPr>
            <a:r>
              <a:rPr lang="en-CA" sz="2700" dirty="0">
                <a:effectLst>
                  <a:outerShdw blurRad="38100" dist="63500" dir="2700000" algn="tl">
                    <a:srgbClr val="000000"/>
                  </a:outerShdw>
                </a:effectLst>
              </a:rPr>
              <a:t>That includes you and me.</a:t>
            </a:r>
          </a:p>
          <a:p>
            <a:pPr eaLnBrk="1" hangingPunct="1">
              <a:defRPr/>
            </a:pPr>
            <a:r>
              <a:rPr lang="en-CA" sz="2700" dirty="0">
                <a:effectLst>
                  <a:outerShdw blurRad="38100" dist="63500" dir="2700000" algn="tl">
                    <a:srgbClr val="000000"/>
                  </a:outerShdw>
                </a:effectLst>
              </a:rPr>
              <a:t>God (the Father) has put us all into His Son, and crucified us in Him. </a:t>
            </a:r>
          </a:p>
          <a:p>
            <a:pPr eaLnBrk="1" hangingPunct="1">
              <a:defRPr/>
            </a:pPr>
            <a:r>
              <a:rPr lang="en-CA" sz="2700" dirty="0">
                <a:effectLst>
                  <a:outerShdw blurRad="38100" dist="63500" dir="2700000" algn="tl">
                    <a:srgbClr val="000000"/>
                  </a:outerShdw>
                </a:effectLst>
              </a:rPr>
              <a:t>The last Adam (Christ), has wiped out all that was of the first Adam. Rom. 5:15-19</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01411">
                                            <p:txEl>
                                              <p:pRg st="0" end="0"/>
                                            </p:txEl>
                                          </p:spTgt>
                                        </p:tgtEl>
                                        <p:attrNameLst>
                                          <p:attrName>style.visibility</p:attrName>
                                        </p:attrNameLst>
                                      </p:cBhvr>
                                      <p:to>
                                        <p:strVal val="visible"/>
                                      </p:to>
                                    </p:set>
                                    <p:animEffect transition="in" filter="blinds(horizontal)">
                                      <p:cBhvr>
                                        <p:cTn id="7" dur="1000"/>
                                        <p:tgtEl>
                                          <p:spTgt spid="4014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01411">
                                            <p:txEl>
                                              <p:pRg st="1" end="1"/>
                                            </p:txEl>
                                          </p:spTgt>
                                        </p:tgtEl>
                                        <p:attrNameLst>
                                          <p:attrName>style.visibility</p:attrName>
                                        </p:attrNameLst>
                                      </p:cBhvr>
                                      <p:to>
                                        <p:strVal val="visible"/>
                                      </p:to>
                                    </p:set>
                                    <p:animEffect transition="in" filter="blinds(horizontal)">
                                      <p:cBhvr>
                                        <p:cTn id="12" dur="1000"/>
                                        <p:tgtEl>
                                          <p:spTgt spid="4014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01411">
                                            <p:txEl>
                                              <p:pRg st="2" end="2"/>
                                            </p:txEl>
                                          </p:spTgt>
                                        </p:tgtEl>
                                        <p:attrNameLst>
                                          <p:attrName>style.visibility</p:attrName>
                                        </p:attrNameLst>
                                      </p:cBhvr>
                                      <p:to>
                                        <p:strVal val="visible"/>
                                      </p:to>
                                    </p:set>
                                    <p:animEffect transition="in" filter="blinds(horizontal)">
                                      <p:cBhvr>
                                        <p:cTn id="17" dur="1000"/>
                                        <p:tgtEl>
                                          <p:spTgt spid="4014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01411">
                                            <p:txEl>
                                              <p:pRg st="3" end="3"/>
                                            </p:txEl>
                                          </p:spTgt>
                                        </p:tgtEl>
                                        <p:attrNameLst>
                                          <p:attrName>style.visibility</p:attrName>
                                        </p:attrNameLst>
                                      </p:cBhvr>
                                      <p:to>
                                        <p:strVal val="visible"/>
                                      </p:to>
                                    </p:set>
                                    <p:animEffect transition="in" filter="blinds(horizontal)">
                                      <p:cBhvr>
                                        <p:cTn id="22" dur="1000"/>
                                        <p:tgtEl>
                                          <p:spTgt spid="4014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1411" grpId="0" build="p"/>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6" name="Rectangle 2"/>
          <p:cNvSpPr>
            <a:spLocks noGrp="1" noChangeArrowheads="1"/>
          </p:cNvSpPr>
          <p:nvPr>
            <p:ph type="title"/>
          </p:nvPr>
        </p:nvSpPr>
        <p:spPr>
          <a:xfrm>
            <a:off x="1259632" y="483518"/>
            <a:ext cx="8301608" cy="625079"/>
          </a:xfrm>
        </p:spPr>
        <p:txBody>
          <a:bodyPr/>
          <a:lstStyle/>
          <a:p>
            <a:pPr eaLnBrk="1" hangingPunct="1">
              <a:defRPr/>
            </a:pPr>
            <a:r>
              <a:rPr lang="en-CA" sz="3600" dirty="0">
                <a:solidFill>
                  <a:srgbClr val="FFFF00"/>
                </a:solidFill>
                <a:effectLst>
                  <a:outerShdw blurRad="38100" dist="50800" dir="2700000" algn="tl">
                    <a:srgbClr val="000000"/>
                  </a:outerShdw>
                </a:effectLst>
              </a:rPr>
              <a:t>Discussion Questions</a:t>
            </a:r>
          </a:p>
        </p:txBody>
      </p:sp>
      <p:sp>
        <p:nvSpPr>
          <p:cNvPr id="635907" name="Rectangle 3"/>
          <p:cNvSpPr>
            <a:spLocks noGrp="1" noChangeArrowheads="1"/>
          </p:cNvSpPr>
          <p:nvPr>
            <p:ph type="body" idx="1"/>
          </p:nvPr>
        </p:nvSpPr>
        <p:spPr>
          <a:xfrm>
            <a:off x="1259632" y="1275606"/>
            <a:ext cx="6552727" cy="2934326"/>
          </a:xfrm>
        </p:spPr>
        <p:txBody>
          <a:bodyPr/>
          <a:lstStyle/>
          <a:p>
            <a:pPr eaLnBrk="1" hangingPunct="1">
              <a:defRPr/>
            </a:pPr>
            <a:r>
              <a:rPr lang="en-CA" sz="2500" dirty="0">
                <a:effectLst>
                  <a:outerShdw blurRad="38100" dist="63500" dir="2700000" algn="tl">
                    <a:srgbClr val="000000"/>
                  </a:outerShdw>
                </a:effectLst>
              </a:rPr>
              <a:t>Are you in God’s New Creation? </a:t>
            </a:r>
          </a:p>
          <a:p>
            <a:pPr eaLnBrk="1" hangingPunct="1">
              <a:defRPr/>
            </a:pPr>
            <a:r>
              <a:rPr lang="en-CA" sz="2500" dirty="0">
                <a:effectLst>
                  <a:outerShdw blurRad="38100" dist="63500" dir="2700000" algn="tl">
                    <a:srgbClr val="000000"/>
                  </a:outerShdw>
                </a:effectLst>
              </a:rPr>
              <a:t>How did you get there?</a:t>
            </a:r>
          </a:p>
          <a:p>
            <a:pPr eaLnBrk="1" hangingPunct="1">
              <a:defRPr/>
            </a:pPr>
            <a:r>
              <a:rPr lang="en-CA" sz="2500" dirty="0">
                <a:effectLst>
                  <a:outerShdw blurRad="38100" dist="63500" dir="2700000" algn="tl">
                    <a:srgbClr val="000000"/>
                  </a:outerShdw>
                </a:effectLst>
              </a:rPr>
              <a:t>All things are new </a:t>
            </a:r>
            <a:r>
              <a:rPr lang="en-CA" sz="2500" dirty="0" smtClean="0">
                <a:effectLst>
                  <a:outerShdw blurRad="38100" dist="63500" dir="2700000" algn="tl">
                    <a:srgbClr val="000000"/>
                  </a:outerShdw>
                </a:effectLst>
              </a:rPr>
              <a:t>in the </a:t>
            </a:r>
            <a:r>
              <a:rPr lang="en-CA" sz="2500" dirty="0">
                <a:effectLst>
                  <a:outerShdw blurRad="38100" dist="63500" dir="2700000" algn="tl">
                    <a:srgbClr val="000000"/>
                  </a:outerShdw>
                </a:effectLst>
              </a:rPr>
              <a:t>New Creation </a:t>
            </a:r>
          </a:p>
          <a:p>
            <a:pPr eaLnBrk="1" hangingPunct="1">
              <a:defRPr/>
            </a:pPr>
            <a:r>
              <a:rPr lang="en-CA" sz="2500" dirty="0">
                <a:effectLst>
                  <a:outerShdw blurRad="38100" dist="63500" dir="2700000" algn="tl">
                    <a:srgbClr val="000000"/>
                  </a:outerShdw>
                </a:effectLst>
              </a:rPr>
              <a:t>What has changed </a:t>
            </a:r>
            <a:r>
              <a:rPr lang="en-CA" sz="2500" dirty="0" smtClean="0">
                <a:effectLst>
                  <a:outerShdw blurRad="38100" dist="63500" dir="2700000" algn="tl">
                    <a:srgbClr val="000000"/>
                  </a:outerShdw>
                </a:effectLst>
              </a:rPr>
              <a:t>in your </a:t>
            </a:r>
            <a:r>
              <a:rPr lang="en-CA" sz="2500" dirty="0">
                <a:effectLst>
                  <a:outerShdw blurRad="38100" dist="63500" dir="2700000" algn="tl">
                    <a:srgbClr val="000000"/>
                  </a:outerShdw>
                </a:effectLst>
              </a:rPr>
              <a:t>life since </a:t>
            </a:r>
            <a:r>
              <a:rPr lang="en-CA" sz="2500" dirty="0" smtClean="0">
                <a:effectLst>
                  <a:outerShdw blurRad="38100" dist="63500" dir="2700000" algn="tl">
                    <a:srgbClr val="000000"/>
                  </a:outerShdw>
                </a:effectLst>
              </a:rPr>
              <a:t>you                                   </a:t>
            </a:r>
            <a:r>
              <a:rPr lang="en-CA" sz="2500" dirty="0">
                <a:effectLst>
                  <a:outerShdw blurRad="38100" dist="63500" dir="2700000" algn="tl">
                    <a:srgbClr val="000000"/>
                  </a:outerShdw>
                </a:effectLst>
              </a:rPr>
              <a:t>became new in Christ?</a:t>
            </a:r>
          </a:p>
          <a:p>
            <a:pPr eaLnBrk="1" hangingPunct="1">
              <a:defRPr/>
            </a:pPr>
            <a:r>
              <a:rPr lang="en-CA" sz="2500" dirty="0">
                <a:effectLst>
                  <a:outerShdw blurRad="38100" dist="63500" dir="2700000" algn="tl">
                    <a:srgbClr val="000000"/>
                  </a:outerShdw>
                </a:effectLst>
              </a:rPr>
              <a:t>Read 1 Peter 5:5-10</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3590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grpId="0" nodeType="clickEffect">
                                  <p:stCondLst>
                                    <p:cond delay="0"/>
                                  </p:stCondLst>
                                  <p:childTnLst>
                                    <p:set>
                                      <p:cBhvr>
                                        <p:cTn id="10" dur="1" fill="hold">
                                          <p:stCondLst>
                                            <p:cond delay="0"/>
                                          </p:stCondLst>
                                        </p:cTn>
                                        <p:tgtEl>
                                          <p:spTgt spid="635907">
                                            <p:txEl>
                                              <p:pRg st="0" end="0"/>
                                            </p:txEl>
                                          </p:spTgt>
                                        </p:tgtEl>
                                        <p:attrNameLst>
                                          <p:attrName>style.visibility</p:attrName>
                                        </p:attrNameLst>
                                      </p:cBhvr>
                                      <p:to>
                                        <p:strVal val="visible"/>
                                      </p:to>
                                    </p:set>
                                    <p:anim calcmode="lin" valueType="num">
                                      <p:cBhvr>
                                        <p:cTn id="11" dur="1000" fill="hold"/>
                                        <p:tgtEl>
                                          <p:spTgt spid="635907">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635907">
                                            <p:txEl>
                                              <p:pRg st="0" end="0"/>
                                            </p:txEl>
                                          </p:spTgt>
                                        </p:tgtEl>
                                        <p:attrNameLst>
                                          <p:attrName>ppt_h</p:attrName>
                                        </p:attrNameLst>
                                      </p:cBhvr>
                                      <p:tavLst>
                                        <p:tav tm="0">
                                          <p:val>
                                            <p:fltVal val="0"/>
                                          </p:val>
                                        </p:tav>
                                        <p:tav tm="100000">
                                          <p:val>
                                            <p:strVal val="#ppt_h"/>
                                          </p:val>
                                        </p:tav>
                                      </p:tavLst>
                                    </p:anim>
                                    <p:animEffect transition="in" filter="fade">
                                      <p:cBhvr>
                                        <p:cTn id="13" dur="1000"/>
                                        <p:tgtEl>
                                          <p:spTgt spid="635907">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635907">
                                            <p:txEl>
                                              <p:pRg st="1" end="1"/>
                                            </p:txEl>
                                          </p:spTgt>
                                        </p:tgtEl>
                                        <p:attrNameLst>
                                          <p:attrName>style.visibility</p:attrName>
                                        </p:attrNameLst>
                                      </p:cBhvr>
                                      <p:to>
                                        <p:strVal val="visible"/>
                                      </p:to>
                                    </p:set>
                                    <p:anim calcmode="lin" valueType="num">
                                      <p:cBhvr>
                                        <p:cTn id="18" dur="1000" fill="hold"/>
                                        <p:tgtEl>
                                          <p:spTgt spid="635907">
                                            <p:txEl>
                                              <p:pRg st="1" end="1"/>
                                            </p:txEl>
                                          </p:spTgt>
                                        </p:tgtEl>
                                        <p:attrNameLst>
                                          <p:attrName>ppt_w</p:attrName>
                                        </p:attrNameLst>
                                      </p:cBhvr>
                                      <p:tavLst>
                                        <p:tav tm="0">
                                          <p:val>
                                            <p:fltVal val="0"/>
                                          </p:val>
                                        </p:tav>
                                        <p:tav tm="100000">
                                          <p:val>
                                            <p:strVal val="#ppt_w"/>
                                          </p:val>
                                        </p:tav>
                                      </p:tavLst>
                                    </p:anim>
                                    <p:anim calcmode="lin" valueType="num">
                                      <p:cBhvr>
                                        <p:cTn id="19" dur="1000" fill="hold"/>
                                        <p:tgtEl>
                                          <p:spTgt spid="635907">
                                            <p:txEl>
                                              <p:pRg st="1" end="1"/>
                                            </p:txEl>
                                          </p:spTgt>
                                        </p:tgtEl>
                                        <p:attrNameLst>
                                          <p:attrName>ppt_h</p:attrName>
                                        </p:attrNameLst>
                                      </p:cBhvr>
                                      <p:tavLst>
                                        <p:tav tm="0">
                                          <p:val>
                                            <p:fltVal val="0"/>
                                          </p:val>
                                        </p:tav>
                                        <p:tav tm="100000">
                                          <p:val>
                                            <p:strVal val="#ppt_h"/>
                                          </p:val>
                                        </p:tav>
                                      </p:tavLst>
                                    </p:anim>
                                    <p:animEffect transition="in" filter="fade">
                                      <p:cBhvr>
                                        <p:cTn id="20" dur="1000"/>
                                        <p:tgtEl>
                                          <p:spTgt spid="635907">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635907">
                                            <p:txEl>
                                              <p:pRg st="2" end="2"/>
                                            </p:txEl>
                                          </p:spTgt>
                                        </p:tgtEl>
                                        <p:attrNameLst>
                                          <p:attrName>style.visibility</p:attrName>
                                        </p:attrNameLst>
                                      </p:cBhvr>
                                      <p:to>
                                        <p:strVal val="visible"/>
                                      </p:to>
                                    </p:set>
                                    <p:anim calcmode="lin" valueType="num">
                                      <p:cBhvr>
                                        <p:cTn id="25" dur="1000" fill="hold"/>
                                        <p:tgtEl>
                                          <p:spTgt spid="635907">
                                            <p:txEl>
                                              <p:pRg st="2" end="2"/>
                                            </p:txEl>
                                          </p:spTgt>
                                        </p:tgtEl>
                                        <p:attrNameLst>
                                          <p:attrName>ppt_w</p:attrName>
                                        </p:attrNameLst>
                                      </p:cBhvr>
                                      <p:tavLst>
                                        <p:tav tm="0">
                                          <p:val>
                                            <p:fltVal val="0"/>
                                          </p:val>
                                        </p:tav>
                                        <p:tav tm="100000">
                                          <p:val>
                                            <p:strVal val="#ppt_w"/>
                                          </p:val>
                                        </p:tav>
                                      </p:tavLst>
                                    </p:anim>
                                    <p:anim calcmode="lin" valueType="num">
                                      <p:cBhvr>
                                        <p:cTn id="26" dur="1000" fill="hold"/>
                                        <p:tgtEl>
                                          <p:spTgt spid="635907">
                                            <p:txEl>
                                              <p:pRg st="2" end="2"/>
                                            </p:txEl>
                                          </p:spTgt>
                                        </p:tgtEl>
                                        <p:attrNameLst>
                                          <p:attrName>ppt_h</p:attrName>
                                        </p:attrNameLst>
                                      </p:cBhvr>
                                      <p:tavLst>
                                        <p:tav tm="0">
                                          <p:val>
                                            <p:fltVal val="0"/>
                                          </p:val>
                                        </p:tav>
                                        <p:tav tm="100000">
                                          <p:val>
                                            <p:strVal val="#ppt_h"/>
                                          </p:val>
                                        </p:tav>
                                      </p:tavLst>
                                    </p:anim>
                                    <p:animEffect transition="in" filter="fade">
                                      <p:cBhvr>
                                        <p:cTn id="27" dur="1000"/>
                                        <p:tgtEl>
                                          <p:spTgt spid="635907">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635907">
                                            <p:txEl>
                                              <p:pRg st="3" end="3"/>
                                            </p:txEl>
                                          </p:spTgt>
                                        </p:tgtEl>
                                        <p:attrNameLst>
                                          <p:attrName>style.visibility</p:attrName>
                                        </p:attrNameLst>
                                      </p:cBhvr>
                                      <p:to>
                                        <p:strVal val="visible"/>
                                      </p:to>
                                    </p:set>
                                    <p:anim calcmode="lin" valueType="num">
                                      <p:cBhvr>
                                        <p:cTn id="32" dur="1000" fill="hold"/>
                                        <p:tgtEl>
                                          <p:spTgt spid="635907">
                                            <p:txEl>
                                              <p:pRg st="3" end="3"/>
                                            </p:txEl>
                                          </p:spTgt>
                                        </p:tgtEl>
                                        <p:attrNameLst>
                                          <p:attrName>ppt_w</p:attrName>
                                        </p:attrNameLst>
                                      </p:cBhvr>
                                      <p:tavLst>
                                        <p:tav tm="0">
                                          <p:val>
                                            <p:fltVal val="0"/>
                                          </p:val>
                                        </p:tav>
                                        <p:tav tm="100000">
                                          <p:val>
                                            <p:strVal val="#ppt_w"/>
                                          </p:val>
                                        </p:tav>
                                      </p:tavLst>
                                    </p:anim>
                                    <p:anim calcmode="lin" valueType="num">
                                      <p:cBhvr>
                                        <p:cTn id="33" dur="1000" fill="hold"/>
                                        <p:tgtEl>
                                          <p:spTgt spid="635907">
                                            <p:txEl>
                                              <p:pRg st="3" end="3"/>
                                            </p:txEl>
                                          </p:spTgt>
                                        </p:tgtEl>
                                        <p:attrNameLst>
                                          <p:attrName>ppt_h</p:attrName>
                                        </p:attrNameLst>
                                      </p:cBhvr>
                                      <p:tavLst>
                                        <p:tav tm="0">
                                          <p:val>
                                            <p:fltVal val="0"/>
                                          </p:val>
                                        </p:tav>
                                        <p:tav tm="100000">
                                          <p:val>
                                            <p:strVal val="#ppt_h"/>
                                          </p:val>
                                        </p:tav>
                                      </p:tavLst>
                                    </p:anim>
                                    <p:animEffect transition="in" filter="fade">
                                      <p:cBhvr>
                                        <p:cTn id="34" dur="1000"/>
                                        <p:tgtEl>
                                          <p:spTgt spid="635907">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0" fill="hold" grpId="0" nodeType="clickEffect">
                                  <p:stCondLst>
                                    <p:cond delay="0"/>
                                  </p:stCondLst>
                                  <p:childTnLst>
                                    <p:set>
                                      <p:cBhvr>
                                        <p:cTn id="38" dur="1" fill="hold">
                                          <p:stCondLst>
                                            <p:cond delay="0"/>
                                          </p:stCondLst>
                                        </p:cTn>
                                        <p:tgtEl>
                                          <p:spTgt spid="635907">
                                            <p:txEl>
                                              <p:pRg st="4" end="4"/>
                                            </p:txEl>
                                          </p:spTgt>
                                        </p:tgtEl>
                                        <p:attrNameLst>
                                          <p:attrName>style.visibility</p:attrName>
                                        </p:attrNameLst>
                                      </p:cBhvr>
                                      <p:to>
                                        <p:strVal val="visible"/>
                                      </p:to>
                                    </p:set>
                                    <p:anim calcmode="lin" valueType="num">
                                      <p:cBhvr>
                                        <p:cTn id="39" dur="1000" fill="hold"/>
                                        <p:tgtEl>
                                          <p:spTgt spid="635907">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635907">
                                            <p:txEl>
                                              <p:pRg st="4" end="4"/>
                                            </p:txEl>
                                          </p:spTgt>
                                        </p:tgtEl>
                                        <p:attrNameLst>
                                          <p:attrName>ppt_h</p:attrName>
                                        </p:attrNameLst>
                                      </p:cBhvr>
                                      <p:tavLst>
                                        <p:tav tm="0">
                                          <p:val>
                                            <p:fltVal val="0"/>
                                          </p:val>
                                        </p:tav>
                                        <p:tav tm="100000">
                                          <p:val>
                                            <p:strVal val="#ppt_h"/>
                                          </p:val>
                                        </p:tav>
                                      </p:tavLst>
                                    </p:anim>
                                    <p:animEffect transition="in" filter="fade">
                                      <p:cBhvr>
                                        <p:cTn id="41" dur="1000"/>
                                        <p:tgtEl>
                                          <p:spTgt spid="6359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5906" grpId="0"/>
      <p:bldP spid="635907" grpId="0" build="p"/>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4226" name="Rectangle 2"/>
          <p:cNvSpPr>
            <a:spLocks noGrp="1" noChangeArrowheads="1"/>
          </p:cNvSpPr>
          <p:nvPr>
            <p:ph type="title"/>
          </p:nvPr>
        </p:nvSpPr>
        <p:spPr>
          <a:xfrm>
            <a:off x="1259632" y="483518"/>
            <a:ext cx="8229600" cy="648295"/>
          </a:xfrm>
        </p:spPr>
        <p:txBody>
          <a:bodyPr/>
          <a:lstStyle/>
          <a:p>
            <a:pPr eaLnBrk="1" hangingPunct="1">
              <a:defRPr/>
            </a:pPr>
            <a:r>
              <a:rPr lang="en-CA" sz="3600" dirty="0">
                <a:solidFill>
                  <a:srgbClr val="FFFF00"/>
                </a:solidFill>
                <a:effectLst>
                  <a:outerShdw blurRad="38100" dist="50800" dir="2700000" algn="tl">
                    <a:srgbClr val="000000"/>
                  </a:outerShdw>
                </a:effectLst>
              </a:rPr>
              <a:t>Application Project</a:t>
            </a:r>
          </a:p>
        </p:txBody>
      </p:sp>
      <p:sp>
        <p:nvSpPr>
          <p:cNvPr id="1204227" name="Rectangle 3"/>
          <p:cNvSpPr>
            <a:spLocks noGrp="1" noChangeArrowheads="1"/>
          </p:cNvSpPr>
          <p:nvPr>
            <p:ph type="body" idx="1"/>
          </p:nvPr>
        </p:nvSpPr>
        <p:spPr>
          <a:xfrm>
            <a:off x="1187624" y="1131590"/>
            <a:ext cx="6840760" cy="3671888"/>
          </a:xfrm>
        </p:spPr>
        <p:txBody>
          <a:bodyPr/>
          <a:lstStyle/>
          <a:p>
            <a:pPr eaLnBrk="1" hangingPunct="1">
              <a:defRPr/>
            </a:pPr>
            <a:r>
              <a:rPr lang="en-CA" sz="2400" dirty="0">
                <a:effectLst>
                  <a:outerShdw blurRad="38100" dist="63500" dir="2700000" algn="tl">
                    <a:srgbClr val="000000"/>
                  </a:outerShdw>
                </a:effectLst>
              </a:rPr>
              <a:t>Tell a friend that everything changed at the cross and that you are now a New Creation in Christ Jesus!</a:t>
            </a:r>
          </a:p>
          <a:p>
            <a:pPr eaLnBrk="1" hangingPunct="1">
              <a:defRPr/>
            </a:pPr>
            <a:r>
              <a:rPr lang="en-CA" sz="2400" dirty="0">
                <a:effectLst>
                  <a:outerShdw blurRad="38100" dist="63500" dir="2700000" algn="tl">
                    <a:srgbClr val="000000"/>
                  </a:outerShdw>
                </a:effectLst>
              </a:rPr>
              <a:t>Live according to who we now are and see how Jesus Christ is </a:t>
            </a:r>
            <a:r>
              <a:rPr lang="en-CA" sz="2400" dirty="0" smtClean="0">
                <a:effectLst>
                  <a:outerShdw blurRad="38100" dist="63500" dir="2700000" algn="tl">
                    <a:srgbClr val="000000"/>
                  </a:outerShdw>
                </a:effectLst>
              </a:rPr>
              <a:t>fulfilling </a:t>
            </a:r>
            <a:r>
              <a:rPr lang="en-CA" sz="2400" dirty="0">
                <a:effectLst>
                  <a:outerShdw blurRad="38100" dist="63500" dir="2700000" algn="tl">
                    <a:srgbClr val="000000"/>
                  </a:outerShdw>
                </a:effectLst>
              </a:rPr>
              <a:t>God’s Ultimate Purpose in and through you bringing Him Glory in our temporal world.</a:t>
            </a:r>
          </a:p>
          <a:p>
            <a:pPr eaLnBrk="1" hangingPunct="1">
              <a:defRPr/>
            </a:pPr>
            <a:r>
              <a:rPr lang="en-CA" sz="2400" dirty="0">
                <a:effectLst>
                  <a:outerShdw blurRad="38100" dist="63500" dir="2700000" algn="tl">
                    <a:srgbClr val="000000"/>
                  </a:outerShdw>
                </a:effectLst>
              </a:rPr>
              <a:t>Come prepared to share what you see Him do.</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204227">
                                            <p:txEl>
                                              <p:pRg st="0" end="0"/>
                                            </p:txEl>
                                          </p:spTgt>
                                        </p:tgtEl>
                                        <p:attrNameLst>
                                          <p:attrName>style.visibility</p:attrName>
                                        </p:attrNameLst>
                                      </p:cBhvr>
                                      <p:to>
                                        <p:strVal val="visible"/>
                                      </p:to>
                                    </p:set>
                                    <p:anim calcmode="lin" valueType="num">
                                      <p:cBhvr>
                                        <p:cTn id="7" dur="1000" fill="hold"/>
                                        <p:tgtEl>
                                          <p:spTgt spid="1204227">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204227">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20422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204227">
                                            <p:txEl>
                                              <p:pRg st="1" end="1"/>
                                            </p:txEl>
                                          </p:spTgt>
                                        </p:tgtEl>
                                        <p:attrNameLst>
                                          <p:attrName>style.visibility</p:attrName>
                                        </p:attrNameLst>
                                      </p:cBhvr>
                                      <p:to>
                                        <p:strVal val="visible"/>
                                      </p:to>
                                    </p:set>
                                    <p:anim calcmode="lin" valueType="num">
                                      <p:cBhvr>
                                        <p:cTn id="14" dur="1000" fill="hold"/>
                                        <p:tgtEl>
                                          <p:spTgt spid="1204227">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1204227">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120422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204227">
                                            <p:txEl>
                                              <p:pRg st="2" end="2"/>
                                            </p:txEl>
                                          </p:spTgt>
                                        </p:tgtEl>
                                        <p:attrNameLst>
                                          <p:attrName>style.visibility</p:attrName>
                                        </p:attrNameLst>
                                      </p:cBhvr>
                                      <p:to>
                                        <p:strVal val="visible"/>
                                      </p:to>
                                    </p:set>
                                    <p:anim calcmode="lin" valueType="num">
                                      <p:cBhvr>
                                        <p:cTn id="21" dur="1000" fill="hold"/>
                                        <p:tgtEl>
                                          <p:spTgt spid="1204227">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1204227">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12042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4227" grpId="0" build="p"/>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474" name="Rectangle 2"/>
          <p:cNvSpPr>
            <a:spLocks noGrp="1" noChangeArrowheads="1"/>
          </p:cNvSpPr>
          <p:nvPr>
            <p:ph type="title"/>
          </p:nvPr>
        </p:nvSpPr>
        <p:spPr>
          <a:xfrm>
            <a:off x="1259632" y="555526"/>
            <a:ext cx="8229600" cy="576287"/>
          </a:xfrm>
        </p:spPr>
        <p:txBody>
          <a:bodyPr/>
          <a:lstStyle/>
          <a:p>
            <a:pPr eaLnBrk="1" hangingPunct="1">
              <a:defRPr/>
            </a:pPr>
            <a:r>
              <a:rPr lang="en-CA" sz="3600" dirty="0">
                <a:solidFill>
                  <a:srgbClr val="FFFF00"/>
                </a:solidFill>
                <a:effectLst>
                  <a:outerShdw blurRad="38100" dist="50800" dir="2700000" algn="tl">
                    <a:srgbClr val="000000"/>
                  </a:outerShdw>
                </a:effectLst>
              </a:rPr>
              <a:t>Pray for Each Other</a:t>
            </a:r>
          </a:p>
        </p:txBody>
      </p:sp>
      <p:sp>
        <p:nvSpPr>
          <p:cNvPr id="617475" name="Rectangle 3"/>
          <p:cNvSpPr>
            <a:spLocks noGrp="1" noChangeArrowheads="1"/>
          </p:cNvSpPr>
          <p:nvPr>
            <p:ph type="body" idx="1"/>
          </p:nvPr>
        </p:nvSpPr>
        <p:spPr>
          <a:xfrm>
            <a:off x="1259632" y="1131590"/>
            <a:ext cx="6696744" cy="3564731"/>
          </a:xfrm>
        </p:spPr>
        <p:txBody>
          <a:bodyPr/>
          <a:lstStyle/>
          <a:p>
            <a:pPr eaLnBrk="1" hangingPunct="1">
              <a:defRPr/>
            </a:pPr>
            <a:r>
              <a:rPr lang="en-CA" sz="2200" dirty="0">
                <a:solidFill>
                  <a:srgbClr val="FFFF00"/>
                </a:solidFill>
                <a:effectLst>
                  <a:outerShdw blurRad="38100" dist="63500" dir="2700000" algn="tl">
                    <a:srgbClr val="000000"/>
                  </a:outerShdw>
                </a:effectLst>
              </a:rPr>
              <a:t>Prayer</a:t>
            </a:r>
            <a:r>
              <a:rPr lang="en-CA" sz="2200" dirty="0" smtClean="0">
                <a:solidFill>
                  <a:srgbClr val="FFFF00"/>
                </a:solidFill>
                <a:effectLst>
                  <a:outerShdw blurRad="38100" dist="63500" dir="2700000" algn="tl">
                    <a:srgbClr val="000000"/>
                  </a:outerShdw>
                </a:effectLst>
              </a:rPr>
              <a:t>: </a:t>
            </a:r>
            <a:r>
              <a:rPr lang="en-CA" sz="2200" dirty="0" smtClean="0">
                <a:effectLst>
                  <a:outerShdw blurRad="38100" dist="63500" dir="2700000" algn="tl">
                    <a:srgbClr val="000000"/>
                  </a:outerShdw>
                </a:effectLst>
              </a:rPr>
              <a:t>-</a:t>
            </a:r>
            <a:r>
              <a:rPr lang="en-CA" sz="2200" dirty="0" smtClean="0">
                <a:solidFill>
                  <a:srgbClr val="FFFF00"/>
                </a:solidFill>
                <a:effectLst>
                  <a:outerShdw blurRad="38100" dist="63500" dir="2700000" algn="tl">
                    <a:srgbClr val="000000"/>
                  </a:outerShdw>
                </a:effectLst>
              </a:rPr>
              <a:t> </a:t>
            </a:r>
            <a:r>
              <a:rPr lang="en-CA" sz="2200" dirty="0" smtClean="0">
                <a:effectLst>
                  <a:outerShdw blurRad="38100" dist="63500" dir="2700000" algn="tl">
                    <a:srgbClr val="000000"/>
                  </a:outerShdw>
                </a:effectLst>
              </a:rPr>
              <a:t>Share </a:t>
            </a:r>
            <a:r>
              <a:rPr lang="en-CA" sz="2200" dirty="0">
                <a:effectLst>
                  <a:outerShdw blurRad="38100" dist="63500" dir="2700000" algn="tl">
                    <a:srgbClr val="000000"/>
                  </a:outerShdw>
                </a:effectLst>
              </a:rPr>
              <a:t>prayer requests.</a:t>
            </a:r>
          </a:p>
          <a:p>
            <a:pPr lvl="1" eaLnBrk="1" hangingPunct="1">
              <a:defRPr/>
            </a:pPr>
            <a:r>
              <a:rPr lang="en-CA" sz="2200" dirty="0">
                <a:effectLst>
                  <a:outerShdw blurRad="38100" dist="63500" dir="2700000" algn="tl">
                    <a:srgbClr val="000000"/>
                  </a:outerShdw>
                </a:effectLst>
              </a:rPr>
              <a:t>Pray for the needs expressed.</a:t>
            </a:r>
          </a:p>
          <a:p>
            <a:pPr eaLnBrk="1" hangingPunct="1">
              <a:defRPr/>
            </a:pPr>
            <a:r>
              <a:rPr lang="en-CA" sz="2200" dirty="0">
                <a:solidFill>
                  <a:srgbClr val="FFFF00"/>
                </a:solidFill>
                <a:effectLst>
                  <a:outerShdw blurRad="38100" dist="63500" dir="2700000" algn="tl">
                    <a:srgbClr val="000000"/>
                  </a:outerShdw>
                </a:effectLst>
              </a:rPr>
              <a:t>Pray</a:t>
            </a:r>
            <a:r>
              <a:rPr lang="en-CA" sz="2200" dirty="0">
                <a:effectLst>
                  <a:outerShdw blurRad="38100" dist="63500" dir="2700000" algn="tl">
                    <a:srgbClr val="000000"/>
                  </a:outerShdw>
                </a:effectLst>
              </a:rPr>
              <a:t> that because everything changed at the cross we will each live according to who we now are as a New Creation in Jesus Christ and fulfil God’s Ultimate Purpose - bringing Him Glory in our temporal world.</a:t>
            </a:r>
          </a:p>
          <a:p>
            <a:pPr eaLnBrk="1" hangingPunct="1">
              <a:defRPr/>
            </a:pPr>
            <a:r>
              <a:rPr lang="en-CA" sz="2200" dirty="0">
                <a:solidFill>
                  <a:srgbClr val="FFFF00"/>
                </a:solidFill>
                <a:effectLst>
                  <a:outerShdw blurRad="38100" dist="63500" dir="2700000" algn="tl">
                    <a:srgbClr val="000000"/>
                  </a:outerShdw>
                </a:effectLst>
              </a:rPr>
              <a:t>Our Next Session</a:t>
            </a:r>
            <a:endParaRPr lang="en-CA" sz="2200" dirty="0">
              <a:effectLst>
                <a:outerShdw blurRad="38100" dist="63500" dir="2700000" algn="tl">
                  <a:srgbClr val="000000"/>
                </a:outerShdw>
              </a:effectLst>
            </a:endParaRPr>
          </a:p>
          <a:p>
            <a:pPr eaLnBrk="1" hangingPunct="1">
              <a:buFontTx/>
              <a:buNone/>
              <a:defRPr/>
            </a:pPr>
            <a:r>
              <a:rPr lang="en-CA" sz="2200" dirty="0">
                <a:solidFill>
                  <a:srgbClr val="FFFF00"/>
                </a:solidFill>
                <a:effectLst>
                  <a:outerShdw blurRad="38100" dist="63500" dir="2700000" algn="tl">
                    <a:srgbClr val="000000"/>
                  </a:outerShdw>
                </a:effectLst>
              </a:rPr>
              <a:t>Date _______ Time _______ Place </a:t>
            </a:r>
            <a:r>
              <a:rPr lang="en-CA" sz="2200" dirty="0" smtClean="0">
                <a:solidFill>
                  <a:srgbClr val="FFFF00"/>
                </a:solidFill>
                <a:effectLst>
                  <a:outerShdw blurRad="38100" dist="63500" dir="2700000" algn="tl">
                    <a:srgbClr val="000000"/>
                  </a:outerShdw>
                </a:effectLst>
              </a:rPr>
              <a:t>_____________</a:t>
            </a:r>
            <a:endParaRPr lang="en-CA" sz="2200" dirty="0">
              <a:solidFill>
                <a:srgbClr val="FFFF00"/>
              </a:solidFill>
              <a:effectLst>
                <a:outerShdw blurRad="38100" dist="63500" dir="2700000" algn="tl">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174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8" presetClass="entr" presetSubtype="6" fill="hold" grpId="0" nodeType="clickEffect">
                                  <p:stCondLst>
                                    <p:cond delay="0"/>
                                  </p:stCondLst>
                                  <p:childTnLst>
                                    <p:set>
                                      <p:cBhvr>
                                        <p:cTn id="10" dur="1" fill="hold">
                                          <p:stCondLst>
                                            <p:cond delay="0"/>
                                          </p:stCondLst>
                                        </p:cTn>
                                        <p:tgtEl>
                                          <p:spTgt spid="617475">
                                            <p:txEl>
                                              <p:pRg st="0" end="0"/>
                                            </p:txEl>
                                          </p:spTgt>
                                        </p:tgtEl>
                                        <p:attrNameLst>
                                          <p:attrName>style.visibility</p:attrName>
                                        </p:attrNameLst>
                                      </p:cBhvr>
                                      <p:to>
                                        <p:strVal val="visible"/>
                                      </p:to>
                                    </p:set>
                                    <p:animEffect transition="in" filter="strips(downRight)">
                                      <p:cBhvr>
                                        <p:cTn id="11" dur="1000"/>
                                        <p:tgtEl>
                                          <p:spTgt spid="617475">
                                            <p:txEl>
                                              <p:pRg st="0" end="0"/>
                                            </p:txEl>
                                          </p:spTgt>
                                        </p:tgtEl>
                                      </p:cBhvr>
                                    </p:animEffect>
                                  </p:childTnLst>
                                </p:cTn>
                              </p:par>
                              <p:par>
                                <p:cTn id="12" presetID="18" presetClass="entr" presetSubtype="6" fill="hold" grpId="0" nodeType="withEffect">
                                  <p:stCondLst>
                                    <p:cond delay="0"/>
                                  </p:stCondLst>
                                  <p:childTnLst>
                                    <p:set>
                                      <p:cBhvr>
                                        <p:cTn id="13" dur="1" fill="hold">
                                          <p:stCondLst>
                                            <p:cond delay="0"/>
                                          </p:stCondLst>
                                        </p:cTn>
                                        <p:tgtEl>
                                          <p:spTgt spid="617475">
                                            <p:txEl>
                                              <p:pRg st="1" end="1"/>
                                            </p:txEl>
                                          </p:spTgt>
                                        </p:tgtEl>
                                        <p:attrNameLst>
                                          <p:attrName>style.visibility</p:attrName>
                                        </p:attrNameLst>
                                      </p:cBhvr>
                                      <p:to>
                                        <p:strVal val="visible"/>
                                      </p:to>
                                    </p:set>
                                    <p:animEffect transition="in" filter="strips(downRight)">
                                      <p:cBhvr>
                                        <p:cTn id="14" dur="1000"/>
                                        <p:tgtEl>
                                          <p:spTgt spid="617475">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8" presetClass="entr" presetSubtype="6" fill="hold" grpId="0" nodeType="clickEffect">
                                  <p:stCondLst>
                                    <p:cond delay="0"/>
                                  </p:stCondLst>
                                  <p:childTnLst>
                                    <p:set>
                                      <p:cBhvr>
                                        <p:cTn id="18" dur="1" fill="hold">
                                          <p:stCondLst>
                                            <p:cond delay="0"/>
                                          </p:stCondLst>
                                        </p:cTn>
                                        <p:tgtEl>
                                          <p:spTgt spid="617475">
                                            <p:txEl>
                                              <p:pRg st="2" end="2"/>
                                            </p:txEl>
                                          </p:spTgt>
                                        </p:tgtEl>
                                        <p:attrNameLst>
                                          <p:attrName>style.visibility</p:attrName>
                                        </p:attrNameLst>
                                      </p:cBhvr>
                                      <p:to>
                                        <p:strVal val="visible"/>
                                      </p:to>
                                    </p:set>
                                    <p:animEffect transition="in" filter="strips(downRight)">
                                      <p:cBhvr>
                                        <p:cTn id="19" dur="1000"/>
                                        <p:tgtEl>
                                          <p:spTgt spid="617475">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8" presetClass="entr" presetSubtype="6" fill="hold" grpId="0" nodeType="clickEffect">
                                  <p:stCondLst>
                                    <p:cond delay="0"/>
                                  </p:stCondLst>
                                  <p:childTnLst>
                                    <p:set>
                                      <p:cBhvr>
                                        <p:cTn id="23" dur="1" fill="hold">
                                          <p:stCondLst>
                                            <p:cond delay="0"/>
                                          </p:stCondLst>
                                        </p:cTn>
                                        <p:tgtEl>
                                          <p:spTgt spid="617475">
                                            <p:txEl>
                                              <p:pRg st="3" end="3"/>
                                            </p:txEl>
                                          </p:spTgt>
                                        </p:tgtEl>
                                        <p:attrNameLst>
                                          <p:attrName>style.visibility</p:attrName>
                                        </p:attrNameLst>
                                      </p:cBhvr>
                                      <p:to>
                                        <p:strVal val="visible"/>
                                      </p:to>
                                    </p:set>
                                    <p:animEffect transition="in" filter="strips(downRight)">
                                      <p:cBhvr>
                                        <p:cTn id="24" dur="1000"/>
                                        <p:tgtEl>
                                          <p:spTgt spid="617475">
                                            <p:txEl>
                                              <p:pRg st="3" end="3"/>
                                            </p:txEl>
                                          </p:spTgt>
                                        </p:tgtEl>
                                      </p:cBhvr>
                                    </p:animEffect>
                                  </p:childTnLst>
                                </p:cTn>
                              </p:par>
                              <p:par>
                                <p:cTn id="25" presetID="18" presetClass="entr" presetSubtype="6" fill="hold" grpId="0" nodeType="withEffect">
                                  <p:stCondLst>
                                    <p:cond delay="0"/>
                                  </p:stCondLst>
                                  <p:childTnLst>
                                    <p:set>
                                      <p:cBhvr>
                                        <p:cTn id="26" dur="1" fill="hold">
                                          <p:stCondLst>
                                            <p:cond delay="0"/>
                                          </p:stCondLst>
                                        </p:cTn>
                                        <p:tgtEl>
                                          <p:spTgt spid="617475">
                                            <p:txEl>
                                              <p:pRg st="4" end="4"/>
                                            </p:txEl>
                                          </p:spTgt>
                                        </p:tgtEl>
                                        <p:attrNameLst>
                                          <p:attrName>style.visibility</p:attrName>
                                        </p:attrNameLst>
                                      </p:cBhvr>
                                      <p:to>
                                        <p:strVal val="visible"/>
                                      </p:to>
                                    </p:set>
                                    <p:animEffect transition="in" filter="strips(downRight)">
                                      <p:cBhvr>
                                        <p:cTn id="27" dur="1000"/>
                                        <p:tgtEl>
                                          <p:spTgt spid="6174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474" grpId="0"/>
      <p:bldP spid="617475" grpId="0" build="p"/>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2067" name="Rectangle 3"/>
          <p:cNvSpPr>
            <a:spLocks noChangeArrowheads="1"/>
          </p:cNvSpPr>
          <p:nvPr/>
        </p:nvSpPr>
        <p:spPr bwMode="auto">
          <a:xfrm>
            <a:off x="611188" y="2031206"/>
            <a:ext cx="7921252" cy="2591991"/>
          </a:xfrm>
          <a:prstGeom prst="rect">
            <a:avLst/>
          </a:prstGeom>
          <a:noFill/>
          <a:ln w="9525">
            <a:noFill/>
            <a:miter lim="800000"/>
            <a:headEnd/>
            <a:tailEnd/>
          </a:ln>
          <a:effectLst/>
        </p:spPr>
        <p:txBody>
          <a:bodyPr anchor="b" anchorCtr="1"/>
          <a:lstStyle/>
          <a:p>
            <a:pPr algn="ctr">
              <a:defRPr/>
            </a:pPr>
            <a:r>
              <a:rPr lang="en-CA" sz="2400" dirty="0">
                <a:solidFill>
                  <a:srgbClr val="FFFF00"/>
                </a:solidFill>
                <a:effectLst>
                  <a:outerShdw blurRad="38100" dist="76200" dir="2700000" algn="tl">
                    <a:srgbClr val="000000"/>
                  </a:outerShdw>
                </a:effectLst>
                <a:latin typeface="Tahoma" pitchFamily="34" charset="0"/>
              </a:rPr>
              <a:t>Presents</a:t>
            </a:r>
            <a:r>
              <a:rPr lang="en-CA" sz="2800" dirty="0">
                <a:solidFill>
                  <a:srgbClr val="FFFF00"/>
                </a:solidFill>
                <a:effectLst>
                  <a:outerShdw blurRad="38100" dist="76200" dir="2700000" algn="tl">
                    <a:srgbClr val="000000"/>
                  </a:outerShdw>
                </a:effectLst>
                <a:latin typeface="Tahoma" pitchFamily="34" charset="0"/>
              </a:rPr>
              <a:t/>
            </a:r>
            <a:br>
              <a:rPr lang="en-CA" sz="2800" dirty="0">
                <a:solidFill>
                  <a:srgbClr val="FFFF00"/>
                </a:solidFill>
                <a:effectLst>
                  <a:outerShdw blurRad="38100" dist="76200" dir="2700000" algn="tl">
                    <a:srgbClr val="000000"/>
                  </a:outerShdw>
                </a:effectLst>
                <a:latin typeface="Tahoma" pitchFamily="34" charset="0"/>
              </a:rPr>
            </a:br>
            <a:r>
              <a:rPr lang="en-CA" sz="2800" dirty="0">
                <a:solidFill>
                  <a:srgbClr val="FFFF00"/>
                </a:solidFill>
                <a:effectLst>
                  <a:outerShdw blurRad="38100" dist="76200" dir="2700000" algn="tl">
                    <a:srgbClr val="000000"/>
                  </a:outerShdw>
                </a:effectLst>
                <a:latin typeface="Tahoma" pitchFamily="34" charset="0"/>
              </a:rPr>
              <a:t> </a:t>
            </a:r>
            <a:r>
              <a:rPr lang="en-CA" sz="3200" dirty="0">
                <a:solidFill>
                  <a:srgbClr val="FFFF00"/>
                </a:solidFill>
                <a:effectLst>
                  <a:outerShdw blurRad="38100" dist="76200" dir="2700000" algn="tl">
                    <a:srgbClr val="000000"/>
                  </a:outerShdw>
                </a:effectLst>
                <a:latin typeface="Tahoma" pitchFamily="34" charset="0"/>
              </a:rPr>
              <a:t>Session Seven</a:t>
            </a:r>
            <a:r>
              <a:rPr lang="en-CA" sz="4400" dirty="0">
                <a:solidFill>
                  <a:srgbClr val="FFFF00"/>
                </a:solidFill>
                <a:effectLst>
                  <a:outerShdw blurRad="38100" dist="76200" dir="2700000" algn="tl">
                    <a:srgbClr val="000000"/>
                  </a:outerShdw>
                </a:effectLst>
                <a:latin typeface="Tahoma" pitchFamily="34" charset="0"/>
              </a:rPr>
              <a:t/>
            </a:r>
            <a:br>
              <a:rPr lang="en-CA" sz="4400" dirty="0">
                <a:solidFill>
                  <a:srgbClr val="FFFF00"/>
                </a:solidFill>
                <a:effectLst>
                  <a:outerShdw blurRad="38100" dist="76200" dir="2700000" algn="tl">
                    <a:srgbClr val="000000"/>
                  </a:outerShdw>
                </a:effectLst>
                <a:latin typeface="Tahoma" pitchFamily="34" charset="0"/>
              </a:rPr>
            </a:br>
            <a:r>
              <a:rPr lang="en-CA" sz="4000" dirty="0">
                <a:solidFill>
                  <a:srgbClr val="FF0000"/>
                </a:solidFill>
                <a:effectLst>
                  <a:outerShdw blurRad="38100" dist="76200" dir="2700000" algn="tl">
                    <a:srgbClr val="000000"/>
                  </a:outerShdw>
                </a:effectLst>
                <a:latin typeface="Tahoma" pitchFamily="34" charset="0"/>
              </a:rPr>
              <a:t>Proclaiming What Jesus Has Accomplished for Me</a:t>
            </a:r>
            <a:r>
              <a:rPr lang="en-CA" sz="4000" dirty="0">
                <a:solidFill>
                  <a:srgbClr val="FFFF00"/>
                </a:solidFill>
                <a:effectLst>
                  <a:outerShdw blurRad="38100" dist="76200" dir="2700000" algn="tl">
                    <a:srgbClr val="000000"/>
                  </a:outerShdw>
                </a:effectLst>
                <a:latin typeface="Tahoma" pitchFamily="34" charset="0"/>
              </a:rPr>
              <a:t> </a:t>
            </a:r>
            <a:r>
              <a:rPr lang="en-CA" sz="4800" dirty="0">
                <a:solidFill>
                  <a:srgbClr val="FFFF00"/>
                </a:solidFill>
                <a:effectLst>
                  <a:outerShdw blurRad="38100" dist="76200" dir="2700000" algn="tl">
                    <a:srgbClr val="000000"/>
                  </a:outerShdw>
                </a:effectLst>
                <a:latin typeface="Tahoma" pitchFamily="34" charset="0"/>
              </a:rPr>
              <a:t/>
            </a:r>
            <a:br>
              <a:rPr lang="en-CA" sz="4800" dirty="0">
                <a:solidFill>
                  <a:srgbClr val="FFFF00"/>
                </a:solidFill>
                <a:effectLst>
                  <a:outerShdw blurRad="38100" dist="76200" dir="2700000" algn="tl">
                    <a:srgbClr val="000000"/>
                  </a:outerShdw>
                </a:effectLst>
                <a:latin typeface="Tahoma" pitchFamily="34" charset="0"/>
              </a:rPr>
            </a:br>
            <a:r>
              <a:rPr lang="en-CA" sz="3600" dirty="0">
                <a:solidFill>
                  <a:srgbClr val="FFFF00"/>
                </a:solidFill>
                <a:effectLst>
                  <a:outerShdw blurRad="38100" dist="76200" dir="2700000" algn="tl">
                    <a:srgbClr val="000000"/>
                  </a:outerShdw>
                </a:effectLst>
                <a:latin typeface="Tahoma" pitchFamily="34" charset="0"/>
              </a:rPr>
              <a:t>My Public Demonstration</a:t>
            </a:r>
          </a:p>
        </p:txBody>
      </p:sp>
      <p:pic>
        <p:nvPicPr>
          <p:cNvPr id="1112068" name="Picture 4"/>
          <p:cNvPicPr>
            <a:picLocks noGrp="1" noChangeAspect="1" noChangeArrowheads="1"/>
          </p:cNvPicPr>
          <p:nvPr>
            <p:ph sz="half" idx="2"/>
          </p:nvPr>
        </p:nvPicPr>
        <p:blipFill>
          <a:blip r:embed="rId3" cstate="print"/>
          <a:srcRect/>
          <a:stretch>
            <a:fillRect/>
          </a:stretch>
        </p:blipFill>
        <p:spPr>
          <a:xfrm>
            <a:off x="3563888" y="483518"/>
            <a:ext cx="1944166" cy="1478756"/>
          </a:xfrm>
          <a:effectLst>
            <a:outerShdw dist="35921" dir="2700000" algn="ctr" rotWithShape="0">
              <a:srgbClr val="000000"/>
            </a:outerShdw>
          </a:effectLst>
        </p:spPr>
      </p:pic>
      <p:sp>
        <p:nvSpPr>
          <p:cNvPr id="1112069" name="Text Box 5"/>
          <p:cNvSpPr txBox="1">
            <a:spLocks noChangeArrowheads="1"/>
          </p:cNvSpPr>
          <p:nvPr/>
        </p:nvSpPr>
        <p:spPr bwMode="auto">
          <a:xfrm>
            <a:off x="1187624" y="627534"/>
            <a:ext cx="2880320" cy="1477328"/>
          </a:xfrm>
          <a:prstGeom prst="rect">
            <a:avLst/>
          </a:prstGeom>
          <a:noFill/>
          <a:ln w="9525">
            <a:noFill/>
            <a:miter lim="800000"/>
            <a:headEnd/>
            <a:tailEnd/>
          </a:ln>
          <a:effectLst/>
        </p:spPr>
        <p:txBody>
          <a:bodyPr wrap="square">
            <a:spAutoFit/>
          </a:bodyPr>
          <a:lstStyle/>
          <a:p>
            <a:pPr>
              <a:spcBef>
                <a:spcPct val="50000"/>
              </a:spcBef>
              <a:defRPr/>
            </a:pPr>
            <a:r>
              <a:rPr lang="en-CA" dirty="0">
                <a:effectLst>
                  <a:outerShdw blurRad="50800" dist="50800" dir="5400000" algn="ctr" rotWithShape="0">
                    <a:srgbClr val="000000"/>
                  </a:outerShdw>
                </a:effectLst>
              </a:rPr>
              <a:t>This session is adapted from the teaching of Watchman Nee from his book, The Normal Christian Life.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12067"/>
                                        </p:tgtEl>
                                        <p:attrNameLst>
                                          <p:attrName>style.visibility</p:attrName>
                                        </p:attrNameLst>
                                      </p:cBhvr>
                                      <p:to>
                                        <p:strVal val="visible"/>
                                      </p:to>
                                    </p:set>
                                    <p:anim calcmode="lin" valueType="num">
                                      <p:cBhvr>
                                        <p:cTn id="7" dur="2000" fill="hold"/>
                                        <p:tgtEl>
                                          <p:spTgt spid="1112067"/>
                                        </p:tgtEl>
                                        <p:attrNameLst>
                                          <p:attrName>ppt_w</p:attrName>
                                        </p:attrNameLst>
                                      </p:cBhvr>
                                      <p:tavLst>
                                        <p:tav tm="0">
                                          <p:val>
                                            <p:fltVal val="0"/>
                                          </p:val>
                                        </p:tav>
                                        <p:tav tm="100000">
                                          <p:val>
                                            <p:strVal val="#ppt_w"/>
                                          </p:val>
                                        </p:tav>
                                      </p:tavLst>
                                    </p:anim>
                                    <p:anim calcmode="lin" valueType="num">
                                      <p:cBhvr>
                                        <p:cTn id="8" dur="2000" fill="hold"/>
                                        <p:tgtEl>
                                          <p:spTgt spid="1112067"/>
                                        </p:tgtEl>
                                        <p:attrNameLst>
                                          <p:attrName>ppt_h</p:attrName>
                                        </p:attrNameLst>
                                      </p:cBhvr>
                                      <p:tavLst>
                                        <p:tav tm="0">
                                          <p:val>
                                            <p:fltVal val="0"/>
                                          </p:val>
                                        </p:tav>
                                        <p:tav tm="100000">
                                          <p:val>
                                            <p:strVal val="#ppt_h"/>
                                          </p:val>
                                        </p:tav>
                                      </p:tavLst>
                                    </p:anim>
                                    <p:animEffect transition="in" filter="fade">
                                      <p:cBhvr>
                                        <p:cTn id="9" dur="2000"/>
                                        <p:tgtEl>
                                          <p:spTgt spid="1112067"/>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112069"/>
                                        </p:tgtEl>
                                        <p:attrNameLst>
                                          <p:attrName>style.visibility</p:attrName>
                                        </p:attrNameLst>
                                      </p:cBhvr>
                                      <p:to>
                                        <p:strVal val="visible"/>
                                      </p:to>
                                    </p:set>
                                    <p:animEffect transition="in" filter="fade">
                                      <p:cBhvr>
                                        <p:cTn id="14" dur="2000"/>
                                        <p:tgtEl>
                                          <p:spTgt spid="11120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2067" grpId="0"/>
      <p:bldP spid="1112069" grpId="0"/>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4" name="Rectangle 2"/>
          <p:cNvSpPr>
            <a:spLocks noGrp="1" noChangeArrowheads="1"/>
          </p:cNvSpPr>
          <p:nvPr>
            <p:ph type="title"/>
          </p:nvPr>
        </p:nvSpPr>
        <p:spPr>
          <a:xfrm>
            <a:off x="1259632" y="483518"/>
            <a:ext cx="8301608" cy="625079"/>
          </a:xfrm>
        </p:spPr>
        <p:txBody>
          <a:bodyPr/>
          <a:lstStyle/>
          <a:p>
            <a:pPr eaLnBrk="1" hangingPunct="1">
              <a:defRPr/>
            </a:pPr>
            <a:r>
              <a:rPr lang="en-CA" sz="3600" dirty="0">
                <a:solidFill>
                  <a:srgbClr val="FFFF00"/>
                </a:solidFill>
                <a:effectLst>
                  <a:outerShdw blurRad="38100" dist="50800" dir="2700000" algn="tl">
                    <a:srgbClr val="000000"/>
                  </a:outerShdw>
                </a:effectLst>
              </a:rPr>
              <a:t>Discussion Questions</a:t>
            </a:r>
          </a:p>
        </p:txBody>
      </p:sp>
      <p:sp>
        <p:nvSpPr>
          <p:cNvPr id="607235" name="Rectangle 3"/>
          <p:cNvSpPr>
            <a:spLocks noGrp="1" noChangeArrowheads="1"/>
          </p:cNvSpPr>
          <p:nvPr>
            <p:ph type="body" idx="1"/>
          </p:nvPr>
        </p:nvSpPr>
        <p:spPr>
          <a:xfrm>
            <a:off x="1259632" y="1131590"/>
            <a:ext cx="6840760" cy="3528392"/>
          </a:xfrm>
        </p:spPr>
        <p:txBody>
          <a:bodyPr/>
          <a:lstStyle/>
          <a:p>
            <a:pPr eaLnBrk="1" hangingPunct="1">
              <a:lnSpc>
                <a:spcPct val="90000"/>
              </a:lnSpc>
              <a:defRPr/>
            </a:pPr>
            <a:r>
              <a:rPr lang="en-CA" sz="2500" dirty="0">
                <a:effectLst>
                  <a:outerShdw blurRad="38100" dist="63500" dir="2700000" algn="tl">
                    <a:srgbClr val="000000"/>
                  </a:outerShdw>
                </a:effectLst>
              </a:rPr>
              <a:t>Are you glad that you are in God’s New Creation? 	</a:t>
            </a:r>
          </a:p>
          <a:p>
            <a:pPr eaLnBrk="1" hangingPunct="1">
              <a:lnSpc>
                <a:spcPct val="90000"/>
              </a:lnSpc>
              <a:defRPr/>
            </a:pPr>
            <a:r>
              <a:rPr lang="en-CA" sz="2500" dirty="0">
                <a:effectLst>
                  <a:outerShdw blurRad="38100" dist="63500" dir="2700000" algn="tl">
                    <a:srgbClr val="000000"/>
                  </a:outerShdw>
                </a:effectLst>
              </a:rPr>
              <a:t>What has changed in your life since you became a new creation in Christ?</a:t>
            </a:r>
          </a:p>
          <a:p>
            <a:pPr eaLnBrk="1" hangingPunct="1">
              <a:lnSpc>
                <a:spcPct val="90000"/>
              </a:lnSpc>
              <a:defRPr/>
            </a:pPr>
            <a:r>
              <a:rPr lang="en-CA" sz="2500" dirty="0">
                <a:effectLst>
                  <a:outerShdw blurRad="38100" dist="63500" dir="2700000" algn="tl">
                    <a:srgbClr val="000000"/>
                  </a:outerShdw>
                </a:effectLst>
              </a:rPr>
              <a:t>Are these good changes?</a:t>
            </a:r>
          </a:p>
          <a:p>
            <a:pPr eaLnBrk="1" hangingPunct="1">
              <a:lnSpc>
                <a:spcPct val="90000"/>
              </a:lnSpc>
              <a:defRPr/>
            </a:pPr>
            <a:r>
              <a:rPr lang="en-CA" sz="2500" dirty="0">
                <a:effectLst>
                  <a:outerShdw blurRad="38100" dist="63500" dir="2700000" algn="tl">
                    <a:srgbClr val="000000"/>
                  </a:outerShdw>
                </a:effectLst>
              </a:rPr>
              <a:t>Would you want your friends and family to enjoy these kinds of changes in their lives?</a:t>
            </a:r>
          </a:p>
          <a:p>
            <a:pPr eaLnBrk="1" hangingPunct="1">
              <a:lnSpc>
                <a:spcPct val="90000"/>
              </a:lnSpc>
              <a:defRPr/>
            </a:pPr>
            <a:r>
              <a:rPr lang="en-CA" sz="2500" dirty="0">
                <a:effectLst>
                  <a:outerShdw blurRad="38100" dist="63500" dir="2700000" algn="tl">
                    <a:srgbClr val="000000"/>
                  </a:outerShdw>
                </a:effectLst>
              </a:rPr>
              <a:t>How can you explain what has happened to you?</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072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grpId="0" nodeType="clickEffect">
                                  <p:stCondLst>
                                    <p:cond delay="0"/>
                                  </p:stCondLst>
                                  <p:childTnLst>
                                    <p:set>
                                      <p:cBhvr>
                                        <p:cTn id="10" dur="1" fill="hold">
                                          <p:stCondLst>
                                            <p:cond delay="0"/>
                                          </p:stCondLst>
                                        </p:cTn>
                                        <p:tgtEl>
                                          <p:spTgt spid="607235">
                                            <p:txEl>
                                              <p:pRg st="0" end="0"/>
                                            </p:txEl>
                                          </p:spTgt>
                                        </p:tgtEl>
                                        <p:attrNameLst>
                                          <p:attrName>style.visibility</p:attrName>
                                        </p:attrNameLst>
                                      </p:cBhvr>
                                      <p:to>
                                        <p:strVal val="visible"/>
                                      </p:to>
                                    </p:set>
                                    <p:anim calcmode="lin" valueType="num">
                                      <p:cBhvr>
                                        <p:cTn id="11" dur="1000" fill="hold"/>
                                        <p:tgtEl>
                                          <p:spTgt spid="607235">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607235">
                                            <p:txEl>
                                              <p:pRg st="0" end="0"/>
                                            </p:txEl>
                                          </p:spTgt>
                                        </p:tgtEl>
                                        <p:attrNameLst>
                                          <p:attrName>ppt_h</p:attrName>
                                        </p:attrNameLst>
                                      </p:cBhvr>
                                      <p:tavLst>
                                        <p:tav tm="0">
                                          <p:val>
                                            <p:fltVal val="0"/>
                                          </p:val>
                                        </p:tav>
                                        <p:tav tm="100000">
                                          <p:val>
                                            <p:strVal val="#ppt_h"/>
                                          </p:val>
                                        </p:tav>
                                      </p:tavLst>
                                    </p:anim>
                                    <p:animEffect transition="in" filter="fade">
                                      <p:cBhvr>
                                        <p:cTn id="13" dur="1000"/>
                                        <p:tgtEl>
                                          <p:spTgt spid="60723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607235">
                                            <p:txEl>
                                              <p:pRg st="1" end="1"/>
                                            </p:txEl>
                                          </p:spTgt>
                                        </p:tgtEl>
                                        <p:attrNameLst>
                                          <p:attrName>style.visibility</p:attrName>
                                        </p:attrNameLst>
                                      </p:cBhvr>
                                      <p:to>
                                        <p:strVal val="visible"/>
                                      </p:to>
                                    </p:set>
                                    <p:anim calcmode="lin" valueType="num">
                                      <p:cBhvr>
                                        <p:cTn id="18" dur="1000" fill="hold"/>
                                        <p:tgtEl>
                                          <p:spTgt spid="607235">
                                            <p:txEl>
                                              <p:pRg st="1" end="1"/>
                                            </p:txEl>
                                          </p:spTgt>
                                        </p:tgtEl>
                                        <p:attrNameLst>
                                          <p:attrName>ppt_w</p:attrName>
                                        </p:attrNameLst>
                                      </p:cBhvr>
                                      <p:tavLst>
                                        <p:tav tm="0">
                                          <p:val>
                                            <p:fltVal val="0"/>
                                          </p:val>
                                        </p:tav>
                                        <p:tav tm="100000">
                                          <p:val>
                                            <p:strVal val="#ppt_w"/>
                                          </p:val>
                                        </p:tav>
                                      </p:tavLst>
                                    </p:anim>
                                    <p:anim calcmode="lin" valueType="num">
                                      <p:cBhvr>
                                        <p:cTn id="19" dur="1000" fill="hold"/>
                                        <p:tgtEl>
                                          <p:spTgt spid="607235">
                                            <p:txEl>
                                              <p:pRg st="1" end="1"/>
                                            </p:txEl>
                                          </p:spTgt>
                                        </p:tgtEl>
                                        <p:attrNameLst>
                                          <p:attrName>ppt_h</p:attrName>
                                        </p:attrNameLst>
                                      </p:cBhvr>
                                      <p:tavLst>
                                        <p:tav tm="0">
                                          <p:val>
                                            <p:fltVal val="0"/>
                                          </p:val>
                                        </p:tav>
                                        <p:tav tm="100000">
                                          <p:val>
                                            <p:strVal val="#ppt_h"/>
                                          </p:val>
                                        </p:tav>
                                      </p:tavLst>
                                    </p:anim>
                                    <p:animEffect transition="in" filter="fade">
                                      <p:cBhvr>
                                        <p:cTn id="20" dur="1000"/>
                                        <p:tgtEl>
                                          <p:spTgt spid="60723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607235">
                                            <p:txEl>
                                              <p:pRg st="2" end="2"/>
                                            </p:txEl>
                                          </p:spTgt>
                                        </p:tgtEl>
                                        <p:attrNameLst>
                                          <p:attrName>style.visibility</p:attrName>
                                        </p:attrNameLst>
                                      </p:cBhvr>
                                      <p:to>
                                        <p:strVal val="visible"/>
                                      </p:to>
                                    </p:set>
                                    <p:anim calcmode="lin" valueType="num">
                                      <p:cBhvr>
                                        <p:cTn id="25" dur="1000" fill="hold"/>
                                        <p:tgtEl>
                                          <p:spTgt spid="607235">
                                            <p:txEl>
                                              <p:pRg st="2" end="2"/>
                                            </p:txEl>
                                          </p:spTgt>
                                        </p:tgtEl>
                                        <p:attrNameLst>
                                          <p:attrName>ppt_w</p:attrName>
                                        </p:attrNameLst>
                                      </p:cBhvr>
                                      <p:tavLst>
                                        <p:tav tm="0">
                                          <p:val>
                                            <p:fltVal val="0"/>
                                          </p:val>
                                        </p:tav>
                                        <p:tav tm="100000">
                                          <p:val>
                                            <p:strVal val="#ppt_w"/>
                                          </p:val>
                                        </p:tav>
                                      </p:tavLst>
                                    </p:anim>
                                    <p:anim calcmode="lin" valueType="num">
                                      <p:cBhvr>
                                        <p:cTn id="26" dur="1000" fill="hold"/>
                                        <p:tgtEl>
                                          <p:spTgt spid="607235">
                                            <p:txEl>
                                              <p:pRg st="2" end="2"/>
                                            </p:txEl>
                                          </p:spTgt>
                                        </p:tgtEl>
                                        <p:attrNameLst>
                                          <p:attrName>ppt_h</p:attrName>
                                        </p:attrNameLst>
                                      </p:cBhvr>
                                      <p:tavLst>
                                        <p:tav tm="0">
                                          <p:val>
                                            <p:fltVal val="0"/>
                                          </p:val>
                                        </p:tav>
                                        <p:tav tm="100000">
                                          <p:val>
                                            <p:strVal val="#ppt_h"/>
                                          </p:val>
                                        </p:tav>
                                      </p:tavLst>
                                    </p:anim>
                                    <p:animEffect transition="in" filter="fade">
                                      <p:cBhvr>
                                        <p:cTn id="27" dur="1000"/>
                                        <p:tgtEl>
                                          <p:spTgt spid="60723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607235">
                                            <p:txEl>
                                              <p:pRg st="3" end="3"/>
                                            </p:txEl>
                                          </p:spTgt>
                                        </p:tgtEl>
                                        <p:attrNameLst>
                                          <p:attrName>style.visibility</p:attrName>
                                        </p:attrNameLst>
                                      </p:cBhvr>
                                      <p:to>
                                        <p:strVal val="visible"/>
                                      </p:to>
                                    </p:set>
                                    <p:anim calcmode="lin" valueType="num">
                                      <p:cBhvr>
                                        <p:cTn id="32" dur="1000" fill="hold"/>
                                        <p:tgtEl>
                                          <p:spTgt spid="607235">
                                            <p:txEl>
                                              <p:pRg st="3" end="3"/>
                                            </p:txEl>
                                          </p:spTgt>
                                        </p:tgtEl>
                                        <p:attrNameLst>
                                          <p:attrName>ppt_w</p:attrName>
                                        </p:attrNameLst>
                                      </p:cBhvr>
                                      <p:tavLst>
                                        <p:tav tm="0">
                                          <p:val>
                                            <p:fltVal val="0"/>
                                          </p:val>
                                        </p:tav>
                                        <p:tav tm="100000">
                                          <p:val>
                                            <p:strVal val="#ppt_w"/>
                                          </p:val>
                                        </p:tav>
                                      </p:tavLst>
                                    </p:anim>
                                    <p:anim calcmode="lin" valueType="num">
                                      <p:cBhvr>
                                        <p:cTn id="33" dur="1000" fill="hold"/>
                                        <p:tgtEl>
                                          <p:spTgt spid="607235">
                                            <p:txEl>
                                              <p:pRg st="3" end="3"/>
                                            </p:txEl>
                                          </p:spTgt>
                                        </p:tgtEl>
                                        <p:attrNameLst>
                                          <p:attrName>ppt_h</p:attrName>
                                        </p:attrNameLst>
                                      </p:cBhvr>
                                      <p:tavLst>
                                        <p:tav tm="0">
                                          <p:val>
                                            <p:fltVal val="0"/>
                                          </p:val>
                                        </p:tav>
                                        <p:tav tm="100000">
                                          <p:val>
                                            <p:strVal val="#ppt_h"/>
                                          </p:val>
                                        </p:tav>
                                      </p:tavLst>
                                    </p:anim>
                                    <p:animEffect transition="in" filter="fade">
                                      <p:cBhvr>
                                        <p:cTn id="34" dur="1000"/>
                                        <p:tgtEl>
                                          <p:spTgt spid="607235">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0" fill="hold" grpId="0" nodeType="clickEffect">
                                  <p:stCondLst>
                                    <p:cond delay="0"/>
                                  </p:stCondLst>
                                  <p:childTnLst>
                                    <p:set>
                                      <p:cBhvr>
                                        <p:cTn id="38" dur="1" fill="hold">
                                          <p:stCondLst>
                                            <p:cond delay="0"/>
                                          </p:stCondLst>
                                        </p:cTn>
                                        <p:tgtEl>
                                          <p:spTgt spid="607235">
                                            <p:txEl>
                                              <p:pRg st="4" end="4"/>
                                            </p:txEl>
                                          </p:spTgt>
                                        </p:tgtEl>
                                        <p:attrNameLst>
                                          <p:attrName>style.visibility</p:attrName>
                                        </p:attrNameLst>
                                      </p:cBhvr>
                                      <p:to>
                                        <p:strVal val="visible"/>
                                      </p:to>
                                    </p:set>
                                    <p:anim calcmode="lin" valueType="num">
                                      <p:cBhvr>
                                        <p:cTn id="39" dur="1000" fill="hold"/>
                                        <p:tgtEl>
                                          <p:spTgt spid="607235">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607235">
                                            <p:txEl>
                                              <p:pRg st="4" end="4"/>
                                            </p:txEl>
                                          </p:spTgt>
                                        </p:tgtEl>
                                        <p:attrNameLst>
                                          <p:attrName>ppt_h</p:attrName>
                                        </p:attrNameLst>
                                      </p:cBhvr>
                                      <p:tavLst>
                                        <p:tav tm="0">
                                          <p:val>
                                            <p:fltVal val="0"/>
                                          </p:val>
                                        </p:tav>
                                        <p:tav tm="100000">
                                          <p:val>
                                            <p:strVal val="#ppt_h"/>
                                          </p:val>
                                        </p:tav>
                                      </p:tavLst>
                                    </p:anim>
                                    <p:animEffect transition="in" filter="fade">
                                      <p:cBhvr>
                                        <p:cTn id="41" dur="1000"/>
                                        <p:tgtEl>
                                          <p:spTgt spid="6072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7234" grpId="0"/>
      <p:bldP spid="607235" grpId="0" build="p"/>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a:xfrm>
            <a:off x="1331640" y="483518"/>
            <a:ext cx="8301608" cy="630069"/>
          </a:xfrm>
        </p:spPr>
        <p:txBody>
          <a:bodyPr/>
          <a:lstStyle/>
          <a:p>
            <a:pPr eaLnBrk="1" hangingPunct="1">
              <a:defRPr/>
            </a:pPr>
            <a:r>
              <a:rPr lang="en-CA" sz="3600" dirty="0">
                <a:solidFill>
                  <a:srgbClr val="FFFF00"/>
                </a:solidFill>
                <a:effectLst>
                  <a:outerShdw blurRad="38100" dist="50800" dir="2700000" algn="tl">
                    <a:srgbClr val="000000"/>
                  </a:outerShdw>
                </a:effectLst>
              </a:rPr>
              <a:t>Baptism</a:t>
            </a:r>
          </a:p>
        </p:txBody>
      </p:sp>
      <p:sp>
        <p:nvSpPr>
          <p:cNvPr id="236547" name="Rectangle 3"/>
          <p:cNvSpPr>
            <a:spLocks noGrp="1" noChangeArrowheads="1"/>
          </p:cNvSpPr>
          <p:nvPr>
            <p:ph type="body" idx="1"/>
          </p:nvPr>
        </p:nvSpPr>
        <p:spPr>
          <a:xfrm>
            <a:off x="1331640" y="1131590"/>
            <a:ext cx="6624736" cy="3726656"/>
          </a:xfrm>
        </p:spPr>
        <p:txBody>
          <a:bodyPr/>
          <a:lstStyle/>
          <a:p>
            <a:pPr eaLnBrk="1" hangingPunct="1">
              <a:defRPr/>
            </a:pPr>
            <a:r>
              <a:rPr lang="en-CA" sz="2600" dirty="0">
                <a:effectLst>
                  <a:outerShdw blurRad="38100" dist="63500" dir="2700000" algn="tl">
                    <a:srgbClr val="000000"/>
                  </a:outerShdw>
                </a:effectLst>
              </a:rPr>
              <a:t>This brings us to the subject of baptism. </a:t>
            </a:r>
            <a:r>
              <a:rPr lang="en-CA" sz="2600" i="1" dirty="0">
                <a:solidFill>
                  <a:schemeClr val="accent1"/>
                </a:solidFill>
                <a:effectLst>
                  <a:outerShdw blurRad="38100" dist="63500" dir="2700000" algn="tl">
                    <a:srgbClr val="000000"/>
                  </a:outerShdw>
                </a:effectLst>
              </a:rPr>
              <a:t>“Don’t you know that all of us who were baptized into Christ Jesus were baptized into his death? </a:t>
            </a:r>
            <a:r>
              <a:rPr lang="en-CA" sz="2600" i="1" dirty="0" smtClean="0">
                <a:solidFill>
                  <a:schemeClr val="accent1"/>
                </a:solidFill>
                <a:effectLst>
                  <a:outerShdw blurRad="38100" dist="63500" dir="2700000" algn="tl">
                    <a:srgbClr val="000000"/>
                  </a:outerShdw>
                </a:effectLst>
              </a:rPr>
              <a:t>We were therefore buried with </a:t>
            </a:r>
            <a:r>
              <a:rPr lang="en-CA" sz="2600" i="1" dirty="0">
                <a:solidFill>
                  <a:schemeClr val="accent1"/>
                </a:solidFill>
                <a:effectLst>
                  <a:outerShdw blurRad="38100" dist="63500" dir="2700000" algn="tl">
                    <a:srgbClr val="000000"/>
                  </a:outerShdw>
                </a:effectLst>
              </a:rPr>
              <a:t>him through </a:t>
            </a:r>
            <a:r>
              <a:rPr lang="en-CA" sz="2600" i="1" dirty="0" smtClean="0">
                <a:solidFill>
                  <a:schemeClr val="accent1"/>
                </a:solidFill>
                <a:effectLst>
                  <a:outerShdw blurRad="38100" dist="63500" dir="2700000" algn="tl">
                    <a:srgbClr val="000000"/>
                  </a:outerShdw>
                </a:effectLst>
              </a:rPr>
              <a:t>baptism </a:t>
            </a:r>
            <a:r>
              <a:rPr lang="en-CA" sz="2600" i="1" dirty="0">
                <a:solidFill>
                  <a:schemeClr val="accent1"/>
                </a:solidFill>
                <a:effectLst>
                  <a:outerShdw blurRad="38100" dist="63500" dir="2700000" algn="tl">
                    <a:srgbClr val="000000"/>
                  </a:outerShdw>
                </a:effectLst>
              </a:rPr>
              <a:t>into </a:t>
            </a:r>
            <a:r>
              <a:rPr lang="en-CA" sz="2600" i="1" dirty="0" smtClean="0">
                <a:solidFill>
                  <a:schemeClr val="accent1"/>
                </a:solidFill>
                <a:effectLst>
                  <a:outerShdw blurRad="38100" dist="63500" dir="2700000" algn="tl">
                    <a:srgbClr val="000000"/>
                  </a:outerShdw>
                </a:effectLst>
              </a:rPr>
              <a:t>death…”</a:t>
            </a:r>
            <a:r>
              <a:rPr lang="en-CA" sz="2600" dirty="0" smtClean="0">
                <a:effectLst>
                  <a:outerShdw blurRad="38100" dist="63500" dir="2700000" algn="tl">
                    <a:srgbClr val="000000"/>
                  </a:outerShdw>
                </a:effectLst>
              </a:rPr>
              <a:t> </a:t>
            </a:r>
            <a:r>
              <a:rPr lang="en-CA" sz="2600" dirty="0">
                <a:effectLst>
                  <a:outerShdw blurRad="38100" dist="63500" dir="2700000" algn="tl">
                    <a:srgbClr val="000000"/>
                  </a:outerShdw>
                </a:effectLst>
              </a:rPr>
              <a:t>	</a:t>
            </a:r>
            <a:r>
              <a:rPr lang="en-CA" sz="2600" dirty="0" smtClean="0">
                <a:effectLst>
                  <a:outerShdw blurRad="38100" dist="63500" dir="2700000" algn="tl">
                    <a:srgbClr val="000000"/>
                  </a:outerShdw>
                </a:effectLst>
              </a:rPr>
              <a:t>					</a:t>
            </a:r>
            <a:r>
              <a:rPr lang="en-CA" sz="2000" dirty="0" smtClean="0">
                <a:effectLst>
                  <a:outerShdw blurRad="38100" dist="63500" dir="2700000" algn="tl">
                    <a:srgbClr val="000000"/>
                  </a:outerShdw>
                </a:effectLst>
              </a:rPr>
              <a:t>Romans </a:t>
            </a:r>
            <a:r>
              <a:rPr lang="en-CA" sz="2000" dirty="0">
                <a:effectLst>
                  <a:outerShdw blurRad="38100" dist="63500" dir="2700000" algn="tl">
                    <a:srgbClr val="000000"/>
                  </a:outerShdw>
                </a:effectLst>
              </a:rPr>
              <a:t>6:3,4</a:t>
            </a:r>
          </a:p>
          <a:p>
            <a:pPr eaLnBrk="1" hangingPunct="1">
              <a:defRPr/>
            </a:pPr>
            <a:r>
              <a:rPr lang="en-CA" sz="2600" dirty="0">
                <a:effectLst>
                  <a:outerShdw blurRad="38100" dist="63500" dir="2700000" algn="tl">
                    <a:srgbClr val="000000"/>
                  </a:outerShdw>
                </a:effectLst>
              </a:rPr>
              <a:t>What is the </a:t>
            </a:r>
            <a:r>
              <a:rPr lang="en-CA" sz="2600" dirty="0" smtClean="0">
                <a:effectLst>
                  <a:outerShdw blurRad="38100" dist="63500" dir="2700000" algn="tl">
                    <a:srgbClr val="000000"/>
                  </a:outerShdw>
                </a:effectLst>
              </a:rPr>
              <a:t>significance of these </a:t>
            </a:r>
            <a:r>
              <a:rPr lang="en-CA" sz="2600" dirty="0">
                <a:effectLst>
                  <a:outerShdw blurRad="38100" dist="63500" dir="2700000" algn="tl">
                    <a:srgbClr val="000000"/>
                  </a:outerShdw>
                </a:effectLst>
              </a:rPr>
              <a:t>words?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6547">
                                            <p:txEl>
                                              <p:pRg st="0" end="0"/>
                                            </p:txEl>
                                          </p:spTgt>
                                        </p:tgtEl>
                                        <p:attrNameLst>
                                          <p:attrName>style.visibility</p:attrName>
                                        </p:attrNameLst>
                                      </p:cBhvr>
                                      <p:to>
                                        <p:strVal val="visible"/>
                                      </p:to>
                                    </p:set>
                                    <p:animEffect transition="in" filter="fade">
                                      <p:cBhvr>
                                        <p:cTn id="7" dur="2000"/>
                                        <p:tgtEl>
                                          <p:spTgt spid="2365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6547">
                                            <p:txEl>
                                              <p:pRg st="1" end="1"/>
                                            </p:txEl>
                                          </p:spTgt>
                                        </p:tgtEl>
                                        <p:attrNameLst>
                                          <p:attrName>style.visibility</p:attrName>
                                        </p:attrNameLst>
                                      </p:cBhvr>
                                      <p:to>
                                        <p:strVal val="visible"/>
                                      </p:to>
                                    </p:set>
                                    <p:animEffect transition="in" filter="fade">
                                      <p:cBhvr>
                                        <p:cTn id="12" dur="2000"/>
                                        <p:tgtEl>
                                          <p:spTgt spid="2365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547" grpId="0" build="p"/>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a:xfrm>
            <a:off x="1259632" y="555526"/>
            <a:ext cx="2664296" cy="557857"/>
          </a:xfrm>
        </p:spPr>
        <p:txBody>
          <a:bodyPr/>
          <a:lstStyle/>
          <a:p>
            <a:pPr eaLnBrk="1" hangingPunct="1">
              <a:defRPr/>
            </a:pPr>
            <a:r>
              <a:rPr lang="en-CA" sz="3600" dirty="0">
                <a:solidFill>
                  <a:srgbClr val="FFFF00"/>
                </a:solidFill>
                <a:effectLst>
                  <a:outerShdw blurRad="38100" dist="50800" dir="2700000" algn="tl">
                    <a:srgbClr val="000000"/>
                  </a:outerShdw>
                </a:effectLst>
              </a:rPr>
              <a:t>The Grave</a:t>
            </a:r>
          </a:p>
        </p:txBody>
      </p:sp>
      <p:sp>
        <p:nvSpPr>
          <p:cNvPr id="234499" name="Rectangle 3"/>
          <p:cNvSpPr>
            <a:spLocks noGrp="1" noChangeArrowheads="1"/>
          </p:cNvSpPr>
          <p:nvPr>
            <p:ph type="body" idx="1"/>
          </p:nvPr>
        </p:nvSpPr>
        <p:spPr>
          <a:xfrm>
            <a:off x="3851921" y="627534"/>
            <a:ext cx="4176464" cy="4032448"/>
          </a:xfrm>
        </p:spPr>
        <p:txBody>
          <a:bodyPr/>
          <a:lstStyle/>
          <a:p>
            <a:pPr eaLnBrk="1" hangingPunct="1">
              <a:lnSpc>
                <a:spcPct val="90000"/>
              </a:lnSpc>
              <a:defRPr/>
            </a:pPr>
            <a:r>
              <a:rPr lang="en-CA" sz="2400" dirty="0">
                <a:effectLst>
                  <a:outerShdw blurRad="38100" dist="63500" dir="2700000" algn="tl">
                    <a:srgbClr val="000000"/>
                  </a:outerShdw>
                </a:effectLst>
              </a:rPr>
              <a:t>The </a:t>
            </a:r>
            <a:r>
              <a:rPr lang="en-CA" sz="2400" dirty="0">
                <a:solidFill>
                  <a:srgbClr val="FFFF00"/>
                </a:solidFill>
                <a:effectLst>
                  <a:outerShdw blurRad="38100" dist="63500" dir="2700000" algn="tl">
                    <a:srgbClr val="000000"/>
                  </a:outerShdw>
                </a:effectLst>
              </a:rPr>
              <a:t>Grave signifies that we are dead!</a:t>
            </a:r>
            <a:r>
              <a:rPr lang="en-CA" sz="2400" dirty="0">
                <a:effectLst>
                  <a:outerShdw blurRad="38100" dist="63500" dir="2700000" algn="tl">
                    <a:srgbClr val="000000"/>
                  </a:outerShdw>
                </a:effectLst>
              </a:rPr>
              <a:t> </a:t>
            </a:r>
          </a:p>
          <a:p>
            <a:pPr eaLnBrk="1" hangingPunct="1">
              <a:lnSpc>
                <a:spcPct val="90000"/>
              </a:lnSpc>
              <a:defRPr/>
            </a:pPr>
            <a:r>
              <a:rPr lang="en-CA" sz="2400" dirty="0">
                <a:effectLst>
                  <a:outerShdw blurRad="38100" dist="63500" dir="2700000" algn="tl">
                    <a:srgbClr val="000000"/>
                  </a:outerShdw>
                </a:effectLst>
              </a:rPr>
              <a:t>Our water </a:t>
            </a:r>
            <a:r>
              <a:rPr lang="en-CA" sz="2400" dirty="0">
                <a:solidFill>
                  <a:srgbClr val="FFFF00"/>
                </a:solidFill>
                <a:effectLst>
                  <a:outerShdw blurRad="38100" dist="63500" dir="2700000" algn="tl">
                    <a:srgbClr val="000000"/>
                  </a:outerShdw>
                </a:effectLst>
              </a:rPr>
              <a:t>baptism</a:t>
            </a:r>
            <a:r>
              <a:rPr lang="en-CA" sz="2400" dirty="0">
                <a:effectLst>
                  <a:outerShdw blurRad="38100" dist="63500" dir="2700000" algn="tl">
                    <a:srgbClr val="000000"/>
                  </a:outerShdw>
                </a:effectLst>
              </a:rPr>
              <a:t> is our testimony to the fact that we have died – that we have exited from the old life of Adam.	</a:t>
            </a:r>
          </a:p>
          <a:p>
            <a:pPr eaLnBrk="1" hangingPunct="1">
              <a:lnSpc>
                <a:spcPct val="90000"/>
              </a:lnSpc>
              <a:buFontTx/>
              <a:buNone/>
              <a:defRPr/>
            </a:pPr>
            <a:r>
              <a:rPr lang="en-CA" sz="2400" i="1" dirty="0">
                <a:effectLst>
                  <a:outerShdw blurRad="38100" dist="63500" dir="2700000" algn="tl">
                    <a:srgbClr val="000000"/>
                  </a:outerShdw>
                </a:effectLst>
              </a:rPr>
              <a:t>	</a:t>
            </a:r>
            <a:r>
              <a:rPr lang="en-CA" sz="2400" i="1" dirty="0">
                <a:solidFill>
                  <a:schemeClr val="accent1"/>
                </a:solidFill>
                <a:effectLst>
                  <a:outerShdw blurRad="38100" dist="63500" dir="2700000" algn="tl">
                    <a:srgbClr val="000000"/>
                  </a:outerShdw>
                </a:effectLst>
              </a:rPr>
              <a:t>“We were therefore buried with him through baptism…”</a:t>
            </a:r>
            <a:r>
              <a:rPr lang="en-CA" sz="2400" dirty="0">
                <a:effectLst>
                  <a:outerShdw blurRad="38100" dist="63500" dir="2700000" algn="tl">
                    <a:srgbClr val="000000"/>
                  </a:outerShdw>
                </a:effectLst>
              </a:rPr>
              <a:t>  </a:t>
            </a:r>
            <a:r>
              <a:rPr lang="en-CA" sz="2400" dirty="0" smtClean="0">
                <a:effectLst>
                  <a:outerShdw blurRad="38100" dist="63500" dir="2700000" algn="tl">
                    <a:srgbClr val="000000"/>
                  </a:outerShdw>
                </a:effectLst>
              </a:rPr>
              <a:t>     </a:t>
            </a:r>
            <a:r>
              <a:rPr lang="en-CA" sz="2000" dirty="0">
                <a:effectLst>
                  <a:outerShdw blurRad="38100" dist="63500" dir="2700000" algn="tl">
                    <a:srgbClr val="000000"/>
                  </a:outerShdw>
                </a:effectLst>
              </a:rPr>
              <a:t>Romans 6:4</a:t>
            </a:r>
          </a:p>
        </p:txBody>
      </p:sp>
      <p:grpSp>
        <p:nvGrpSpPr>
          <p:cNvPr id="234505" name="Group 9"/>
          <p:cNvGrpSpPr>
            <a:grpSpLocks/>
          </p:cNvGrpSpPr>
          <p:nvPr/>
        </p:nvGrpSpPr>
        <p:grpSpPr bwMode="auto">
          <a:xfrm>
            <a:off x="1331640" y="1275606"/>
            <a:ext cx="2806776" cy="3472783"/>
            <a:chOff x="204" y="935"/>
            <a:chExt cx="2267" cy="3463"/>
          </a:xfrm>
        </p:grpSpPr>
        <p:grpSp>
          <p:nvGrpSpPr>
            <p:cNvPr id="471044" name="Group 4"/>
            <p:cNvGrpSpPr>
              <a:grpSpLocks/>
            </p:cNvGrpSpPr>
            <p:nvPr/>
          </p:nvGrpSpPr>
          <p:grpSpPr bwMode="auto">
            <a:xfrm>
              <a:off x="204" y="935"/>
              <a:ext cx="1225" cy="1905"/>
              <a:chOff x="3379" y="1570"/>
              <a:chExt cx="499" cy="817"/>
            </a:xfrm>
          </p:grpSpPr>
          <p:sp>
            <p:nvSpPr>
              <p:cNvPr id="471047" name="Rectangle 5"/>
              <p:cNvSpPr>
                <a:spLocks noChangeArrowheads="1"/>
              </p:cNvSpPr>
              <p:nvPr/>
            </p:nvSpPr>
            <p:spPr bwMode="auto">
              <a:xfrm>
                <a:off x="3560" y="1570"/>
                <a:ext cx="136" cy="817"/>
              </a:xfrm>
              <a:prstGeom prst="rect">
                <a:avLst/>
              </a:prstGeom>
              <a:solidFill>
                <a:srgbClr val="00001C"/>
              </a:solidFill>
              <a:ln w="9525">
                <a:noFill/>
                <a:miter lim="800000"/>
                <a:headEnd/>
                <a:tailEnd/>
              </a:ln>
            </p:spPr>
            <p:txBody>
              <a:bodyPr wrap="none" anchor="ctr"/>
              <a:lstStyle/>
              <a:p>
                <a:endParaRPr lang="en-US" dirty="0">
                  <a:effectLst/>
                </a:endParaRPr>
              </a:p>
            </p:txBody>
          </p:sp>
          <p:sp>
            <p:nvSpPr>
              <p:cNvPr id="471048" name="Rectangle 6"/>
              <p:cNvSpPr>
                <a:spLocks noChangeArrowheads="1"/>
              </p:cNvSpPr>
              <p:nvPr/>
            </p:nvSpPr>
            <p:spPr bwMode="auto">
              <a:xfrm>
                <a:off x="3379" y="1797"/>
                <a:ext cx="499" cy="136"/>
              </a:xfrm>
              <a:prstGeom prst="rect">
                <a:avLst/>
              </a:prstGeom>
              <a:solidFill>
                <a:srgbClr val="00001C"/>
              </a:solidFill>
              <a:ln w="9525">
                <a:noFill/>
                <a:miter lim="800000"/>
                <a:headEnd/>
                <a:tailEnd/>
              </a:ln>
            </p:spPr>
            <p:txBody>
              <a:bodyPr wrap="none" anchor="ctr"/>
              <a:lstStyle/>
              <a:p>
                <a:pPr algn="ctr"/>
                <a:endParaRPr lang="en-US" dirty="0">
                  <a:effectLst/>
                </a:endParaRPr>
              </a:p>
            </p:txBody>
          </p:sp>
        </p:grpSp>
        <p:sp>
          <p:nvSpPr>
            <p:cNvPr id="471045" name="Line 7"/>
            <p:cNvSpPr>
              <a:spLocks noChangeShapeType="1"/>
            </p:cNvSpPr>
            <p:nvPr/>
          </p:nvSpPr>
          <p:spPr bwMode="auto">
            <a:xfrm>
              <a:off x="793" y="2205"/>
              <a:ext cx="636" cy="1270"/>
            </a:xfrm>
            <a:prstGeom prst="line">
              <a:avLst/>
            </a:prstGeom>
            <a:noFill/>
            <a:ln w="76200">
              <a:solidFill>
                <a:srgbClr val="FF0000"/>
              </a:solidFill>
              <a:round/>
              <a:headEnd/>
              <a:tailEnd type="triangle" w="med" len="med"/>
            </a:ln>
          </p:spPr>
          <p:txBody>
            <a:bodyPr/>
            <a:lstStyle/>
            <a:p>
              <a:endParaRPr lang="en-CA" dirty="0"/>
            </a:p>
          </p:txBody>
        </p:sp>
        <p:sp>
          <p:nvSpPr>
            <p:cNvPr id="234504" name="Text Box 8"/>
            <p:cNvSpPr txBox="1">
              <a:spLocks noChangeArrowheads="1"/>
            </p:cNvSpPr>
            <p:nvPr/>
          </p:nvSpPr>
          <p:spPr bwMode="auto">
            <a:xfrm>
              <a:off x="657" y="3385"/>
              <a:ext cx="1814" cy="1013"/>
            </a:xfrm>
            <a:prstGeom prst="rect">
              <a:avLst/>
            </a:prstGeom>
            <a:noFill/>
            <a:ln w="9525">
              <a:noFill/>
              <a:miter lim="800000"/>
              <a:headEnd/>
              <a:tailEnd/>
            </a:ln>
            <a:effectLst/>
          </p:spPr>
          <p:txBody>
            <a:bodyPr>
              <a:spAutoFit/>
            </a:bodyPr>
            <a:lstStyle/>
            <a:p>
              <a:pPr algn="ctr">
                <a:spcBef>
                  <a:spcPct val="50000"/>
                </a:spcBef>
                <a:defRPr/>
              </a:pPr>
              <a:r>
                <a:rPr lang="en-CA" sz="3000" dirty="0">
                  <a:solidFill>
                    <a:srgbClr val="FFFF00"/>
                  </a:solidFill>
                  <a:effectLst>
                    <a:outerShdw blurRad="50800" dist="38100" dir="5400000" algn="ctr" rotWithShape="0">
                      <a:srgbClr val="000000"/>
                    </a:outerShdw>
                  </a:effectLst>
                </a:rPr>
                <a:t>Buried with Christ</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234505"/>
                                        </p:tgtEl>
                                        <p:attrNameLst>
                                          <p:attrName>style.visibility</p:attrName>
                                        </p:attrNameLst>
                                      </p:cBhvr>
                                      <p:to>
                                        <p:strVal val="visible"/>
                                      </p:to>
                                    </p:set>
                                    <p:anim calcmode="lin" valueType="num">
                                      <p:cBhvr>
                                        <p:cTn id="7" dur="1000" fill="hold"/>
                                        <p:tgtEl>
                                          <p:spTgt spid="234505"/>
                                        </p:tgtEl>
                                        <p:attrNameLst>
                                          <p:attrName>ppt_w</p:attrName>
                                        </p:attrNameLst>
                                      </p:cBhvr>
                                      <p:tavLst>
                                        <p:tav tm="0">
                                          <p:val>
                                            <p:fltVal val="0"/>
                                          </p:val>
                                        </p:tav>
                                        <p:tav tm="100000">
                                          <p:val>
                                            <p:strVal val="#ppt_w"/>
                                          </p:val>
                                        </p:tav>
                                      </p:tavLst>
                                    </p:anim>
                                    <p:anim calcmode="lin" valueType="num">
                                      <p:cBhvr>
                                        <p:cTn id="8" dur="1000" fill="hold"/>
                                        <p:tgtEl>
                                          <p:spTgt spid="234505"/>
                                        </p:tgtEl>
                                        <p:attrNameLst>
                                          <p:attrName>ppt_h</p:attrName>
                                        </p:attrNameLst>
                                      </p:cBhvr>
                                      <p:tavLst>
                                        <p:tav tm="0">
                                          <p:val>
                                            <p:fltVal val="0"/>
                                          </p:val>
                                        </p:tav>
                                        <p:tav tm="100000">
                                          <p:val>
                                            <p:strVal val="#ppt_h"/>
                                          </p:val>
                                        </p:tav>
                                      </p:tavLst>
                                    </p:anim>
                                    <p:animEffect transition="in" filter="fade">
                                      <p:cBhvr>
                                        <p:cTn id="9" dur="1000"/>
                                        <p:tgtEl>
                                          <p:spTgt spid="23450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234499">
                                            <p:txEl>
                                              <p:pRg st="0" end="0"/>
                                            </p:txEl>
                                          </p:spTgt>
                                        </p:tgtEl>
                                        <p:attrNameLst>
                                          <p:attrName>style.visibility</p:attrName>
                                        </p:attrNameLst>
                                      </p:cBhvr>
                                      <p:to>
                                        <p:strVal val="visible"/>
                                      </p:to>
                                    </p:set>
                                    <p:anim calcmode="lin" valueType="num">
                                      <p:cBhvr>
                                        <p:cTn id="14" dur="1000" fill="hold"/>
                                        <p:tgtEl>
                                          <p:spTgt spid="234499">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234499">
                                            <p:txEl>
                                              <p:pRg st="0" end="0"/>
                                            </p:txEl>
                                          </p:spTgt>
                                        </p:tgtEl>
                                        <p:attrNameLst>
                                          <p:attrName>ppt_h</p:attrName>
                                        </p:attrNameLst>
                                      </p:cBhvr>
                                      <p:tavLst>
                                        <p:tav tm="0">
                                          <p:val>
                                            <p:fltVal val="0"/>
                                          </p:val>
                                        </p:tav>
                                        <p:tav tm="100000">
                                          <p:val>
                                            <p:strVal val="#ppt_h"/>
                                          </p:val>
                                        </p:tav>
                                      </p:tavLst>
                                    </p:anim>
                                    <p:animEffect transition="in" filter="fade">
                                      <p:cBhvr>
                                        <p:cTn id="16" dur="1000"/>
                                        <p:tgtEl>
                                          <p:spTgt spid="234499">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234499">
                                            <p:txEl>
                                              <p:pRg st="1" end="1"/>
                                            </p:txEl>
                                          </p:spTgt>
                                        </p:tgtEl>
                                        <p:attrNameLst>
                                          <p:attrName>style.visibility</p:attrName>
                                        </p:attrNameLst>
                                      </p:cBhvr>
                                      <p:to>
                                        <p:strVal val="visible"/>
                                      </p:to>
                                    </p:set>
                                    <p:anim calcmode="lin" valueType="num">
                                      <p:cBhvr>
                                        <p:cTn id="21" dur="1000" fill="hold"/>
                                        <p:tgtEl>
                                          <p:spTgt spid="234499">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234499">
                                            <p:txEl>
                                              <p:pRg st="1" end="1"/>
                                            </p:txEl>
                                          </p:spTgt>
                                        </p:tgtEl>
                                        <p:attrNameLst>
                                          <p:attrName>ppt_h</p:attrName>
                                        </p:attrNameLst>
                                      </p:cBhvr>
                                      <p:tavLst>
                                        <p:tav tm="0">
                                          <p:val>
                                            <p:fltVal val="0"/>
                                          </p:val>
                                        </p:tav>
                                        <p:tav tm="100000">
                                          <p:val>
                                            <p:strVal val="#ppt_h"/>
                                          </p:val>
                                        </p:tav>
                                      </p:tavLst>
                                    </p:anim>
                                    <p:animEffect transition="in" filter="fade">
                                      <p:cBhvr>
                                        <p:cTn id="23" dur="1000"/>
                                        <p:tgtEl>
                                          <p:spTgt spid="234499">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234499">
                                            <p:txEl>
                                              <p:pRg st="2" end="2"/>
                                            </p:txEl>
                                          </p:spTgt>
                                        </p:tgtEl>
                                        <p:attrNameLst>
                                          <p:attrName>style.visibility</p:attrName>
                                        </p:attrNameLst>
                                      </p:cBhvr>
                                      <p:to>
                                        <p:strVal val="visible"/>
                                      </p:to>
                                    </p:set>
                                    <p:anim calcmode="lin" valueType="num">
                                      <p:cBhvr>
                                        <p:cTn id="28" dur="1000" fill="hold"/>
                                        <p:tgtEl>
                                          <p:spTgt spid="234499">
                                            <p:txEl>
                                              <p:pRg st="2" end="2"/>
                                            </p:txEl>
                                          </p:spTgt>
                                        </p:tgtEl>
                                        <p:attrNameLst>
                                          <p:attrName>ppt_w</p:attrName>
                                        </p:attrNameLst>
                                      </p:cBhvr>
                                      <p:tavLst>
                                        <p:tav tm="0">
                                          <p:val>
                                            <p:fltVal val="0"/>
                                          </p:val>
                                        </p:tav>
                                        <p:tav tm="100000">
                                          <p:val>
                                            <p:strVal val="#ppt_w"/>
                                          </p:val>
                                        </p:tav>
                                      </p:tavLst>
                                    </p:anim>
                                    <p:anim calcmode="lin" valueType="num">
                                      <p:cBhvr>
                                        <p:cTn id="29" dur="1000" fill="hold"/>
                                        <p:tgtEl>
                                          <p:spTgt spid="234499">
                                            <p:txEl>
                                              <p:pRg st="2" end="2"/>
                                            </p:txEl>
                                          </p:spTgt>
                                        </p:tgtEl>
                                        <p:attrNameLst>
                                          <p:attrName>ppt_h</p:attrName>
                                        </p:attrNameLst>
                                      </p:cBhvr>
                                      <p:tavLst>
                                        <p:tav tm="0">
                                          <p:val>
                                            <p:fltVal val="0"/>
                                          </p:val>
                                        </p:tav>
                                        <p:tav tm="100000">
                                          <p:val>
                                            <p:strVal val="#ppt_h"/>
                                          </p:val>
                                        </p:tav>
                                      </p:tavLst>
                                    </p:anim>
                                    <p:animEffect transition="in" filter="fade">
                                      <p:cBhvr>
                                        <p:cTn id="30" dur="1000"/>
                                        <p:tgtEl>
                                          <p:spTgt spid="2344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499" grpId="0" build="p"/>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xfrm>
            <a:off x="1331640" y="483518"/>
            <a:ext cx="8229600" cy="648295"/>
          </a:xfrm>
        </p:spPr>
        <p:txBody>
          <a:bodyPr/>
          <a:lstStyle/>
          <a:p>
            <a:pPr eaLnBrk="1" hangingPunct="1">
              <a:defRPr/>
            </a:pPr>
            <a:r>
              <a:rPr lang="en-CA" sz="3600" dirty="0">
                <a:solidFill>
                  <a:srgbClr val="FFFF00"/>
                </a:solidFill>
                <a:effectLst>
                  <a:outerShdw blurRad="38100" dist="50800" dir="2700000" algn="tl">
                    <a:srgbClr val="000000"/>
                  </a:outerShdw>
                </a:effectLst>
              </a:rPr>
              <a:t>Baptism is Burial</a:t>
            </a:r>
          </a:p>
        </p:txBody>
      </p:sp>
      <p:sp>
        <p:nvSpPr>
          <p:cNvPr id="191491" name="Rectangle 3"/>
          <p:cNvSpPr>
            <a:spLocks noGrp="1" noChangeArrowheads="1"/>
          </p:cNvSpPr>
          <p:nvPr>
            <p:ph type="body" idx="1"/>
          </p:nvPr>
        </p:nvSpPr>
        <p:spPr>
          <a:xfrm>
            <a:off x="1331640" y="1113235"/>
            <a:ext cx="6696744" cy="4030265"/>
          </a:xfrm>
        </p:spPr>
        <p:txBody>
          <a:bodyPr/>
          <a:lstStyle/>
          <a:p>
            <a:pPr eaLnBrk="1" hangingPunct="1">
              <a:lnSpc>
                <a:spcPct val="90000"/>
              </a:lnSpc>
              <a:defRPr/>
            </a:pPr>
            <a:r>
              <a:rPr lang="en-CA" sz="2200" dirty="0">
                <a:effectLst>
                  <a:outerShdw blurRad="38100" dist="63500" dir="2700000" algn="tl">
                    <a:srgbClr val="000000"/>
                  </a:outerShdw>
                </a:effectLst>
              </a:rPr>
              <a:t>Who qualifies for burial? Only the dead! So if I ask for baptism I proclaim that I am </a:t>
            </a:r>
            <a:r>
              <a:rPr lang="en-CA" sz="2200" dirty="0" smtClean="0">
                <a:effectLst>
                  <a:outerShdw blurRad="38100" dist="63500" dir="2700000" algn="tl">
                    <a:srgbClr val="000000"/>
                  </a:outerShdw>
                </a:effectLst>
              </a:rPr>
              <a:t>dead </a:t>
            </a:r>
            <a:r>
              <a:rPr lang="en-CA" sz="2200" dirty="0">
                <a:effectLst>
                  <a:outerShdw blurRad="38100" dist="63500" dir="2700000" algn="tl">
                    <a:srgbClr val="000000"/>
                  </a:outerShdw>
                </a:effectLst>
              </a:rPr>
              <a:t>and fit only for the grave. </a:t>
            </a:r>
          </a:p>
          <a:p>
            <a:pPr eaLnBrk="1" hangingPunct="1">
              <a:lnSpc>
                <a:spcPct val="90000"/>
              </a:lnSpc>
              <a:defRPr/>
            </a:pPr>
            <a:r>
              <a:rPr lang="en-CA" sz="2200" dirty="0">
                <a:effectLst>
                  <a:outerShdw blurRad="38100" dist="63500" dir="2700000" algn="tl">
                    <a:srgbClr val="000000"/>
                  </a:outerShdw>
                </a:effectLst>
              </a:rPr>
              <a:t>Unless our eyes have been opened by God to see that we have died in Christ and been buried with Him, we have no right to be baptized. </a:t>
            </a:r>
          </a:p>
          <a:p>
            <a:pPr eaLnBrk="1" hangingPunct="1">
              <a:lnSpc>
                <a:spcPct val="90000"/>
              </a:lnSpc>
              <a:defRPr/>
            </a:pPr>
            <a:r>
              <a:rPr lang="en-CA" sz="2200" dirty="0">
                <a:effectLst>
                  <a:outerShdw blurRad="38100" dist="63500" dir="2700000" algn="tl">
                    <a:srgbClr val="000000"/>
                  </a:outerShdw>
                </a:effectLst>
              </a:rPr>
              <a:t>The reason we step down into the water of baptism is that we have recognized that in God’s sight we have already died. </a:t>
            </a:r>
          </a:p>
          <a:p>
            <a:pPr eaLnBrk="1" hangingPunct="1">
              <a:lnSpc>
                <a:spcPct val="90000"/>
              </a:lnSpc>
              <a:defRPr/>
            </a:pPr>
            <a:r>
              <a:rPr lang="en-CA" sz="2200" dirty="0">
                <a:effectLst>
                  <a:outerShdw blurRad="38100" dist="63500" dir="2700000" algn="tl">
                    <a:srgbClr val="000000"/>
                  </a:outerShdw>
                </a:effectLst>
              </a:rPr>
              <a:t>That fact is what we are testifying.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91491">
                                            <p:txEl>
                                              <p:pRg st="0" end="0"/>
                                            </p:txEl>
                                          </p:spTgt>
                                        </p:tgtEl>
                                        <p:attrNameLst>
                                          <p:attrName>style.visibility</p:attrName>
                                        </p:attrNameLst>
                                      </p:cBhvr>
                                      <p:to>
                                        <p:strVal val="visible"/>
                                      </p:to>
                                    </p:set>
                                    <p:anim calcmode="lin" valueType="num">
                                      <p:cBhvr>
                                        <p:cTn id="7" dur="1000" fill="hold"/>
                                        <p:tgtEl>
                                          <p:spTgt spid="191491">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91491">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9149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91491">
                                            <p:txEl>
                                              <p:pRg st="1" end="1"/>
                                            </p:txEl>
                                          </p:spTgt>
                                        </p:tgtEl>
                                        <p:attrNameLst>
                                          <p:attrName>style.visibility</p:attrName>
                                        </p:attrNameLst>
                                      </p:cBhvr>
                                      <p:to>
                                        <p:strVal val="visible"/>
                                      </p:to>
                                    </p:set>
                                    <p:anim calcmode="lin" valueType="num">
                                      <p:cBhvr>
                                        <p:cTn id="14" dur="1000" fill="hold"/>
                                        <p:tgtEl>
                                          <p:spTgt spid="191491">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191491">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19149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91491">
                                            <p:txEl>
                                              <p:pRg st="2" end="2"/>
                                            </p:txEl>
                                          </p:spTgt>
                                        </p:tgtEl>
                                        <p:attrNameLst>
                                          <p:attrName>style.visibility</p:attrName>
                                        </p:attrNameLst>
                                      </p:cBhvr>
                                      <p:to>
                                        <p:strVal val="visible"/>
                                      </p:to>
                                    </p:set>
                                    <p:anim calcmode="lin" valueType="num">
                                      <p:cBhvr>
                                        <p:cTn id="21" dur="1000" fill="hold"/>
                                        <p:tgtEl>
                                          <p:spTgt spid="191491">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191491">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19149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191491">
                                            <p:txEl>
                                              <p:pRg st="3" end="3"/>
                                            </p:txEl>
                                          </p:spTgt>
                                        </p:tgtEl>
                                        <p:attrNameLst>
                                          <p:attrName>style.visibility</p:attrName>
                                        </p:attrNameLst>
                                      </p:cBhvr>
                                      <p:to>
                                        <p:strVal val="visible"/>
                                      </p:to>
                                    </p:set>
                                    <p:anim calcmode="lin" valueType="num">
                                      <p:cBhvr>
                                        <p:cTn id="28" dur="1000" fill="hold"/>
                                        <p:tgtEl>
                                          <p:spTgt spid="191491">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191491">
                                            <p:txEl>
                                              <p:pRg st="3" end="3"/>
                                            </p:txEl>
                                          </p:spTgt>
                                        </p:tgtEl>
                                        <p:attrNameLst>
                                          <p:attrName>ppt_h</p:attrName>
                                        </p:attrNameLst>
                                      </p:cBhvr>
                                      <p:tavLst>
                                        <p:tav tm="0">
                                          <p:val>
                                            <p:fltVal val="0"/>
                                          </p:val>
                                        </p:tav>
                                        <p:tav tm="100000">
                                          <p:val>
                                            <p:strVal val="#ppt_h"/>
                                          </p:val>
                                        </p:tav>
                                      </p:tavLst>
                                    </p:anim>
                                    <p:animEffect transition="in" filter="fade">
                                      <p:cBhvr>
                                        <p:cTn id="30" dur="1000"/>
                                        <p:tgtEl>
                                          <p:spTgt spid="1914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1" grpId="0" build="p"/>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a:xfrm>
            <a:off x="1115616" y="555526"/>
            <a:ext cx="8301608" cy="594122"/>
          </a:xfrm>
        </p:spPr>
        <p:txBody>
          <a:bodyPr/>
          <a:lstStyle/>
          <a:p>
            <a:pPr eaLnBrk="1" hangingPunct="1">
              <a:defRPr/>
            </a:pPr>
            <a:r>
              <a:rPr lang="en-CA" sz="3600" dirty="0">
                <a:solidFill>
                  <a:srgbClr val="FFFF00"/>
                </a:solidFill>
                <a:effectLst>
                  <a:outerShdw blurRad="38100" dist="50800" dir="2700000" algn="tl">
                    <a:srgbClr val="000000"/>
                  </a:outerShdw>
                </a:effectLst>
              </a:rPr>
              <a:t>Baptism is Burial</a:t>
            </a:r>
          </a:p>
        </p:txBody>
      </p:sp>
      <p:sp>
        <p:nvSpPr>
          <p:cNvPr id="192515" name="Rectangle 3"/>
          <p:cNvSpPr>
            <a:spLocks noGrp="1" noChangeArrowheads="1"/>
          </p:cNvSpPr>
          <p:nvPr>
            <p:ph type="body" idx="1"/>
          </p:nvPr>
        </p:nvSpPr>
        <p:spPr>
          <a:xfrm>
            <a:off x="1115616" y="1131590"/>
            <a:ext cx="6912768" cy="3528392"/>
          </a:xfrm>
        </p:spPr>
        <p:txBody>
          <a:bodyPr/>
          <a:lstStyle/>
          <a:p>
            <a:pPr eaLnBrk="1" hangingPunct="1">
              <a:defRPr/>
            </a:pPr>
            <a:r>
              <a:rPr lang="en-CA" sz="2600" dirty="0">
                <a:effectLst>
                  <a:outerShdw blurRad="38100" dist="63500" dir="2700000" algn="tl">
                    <a:srgbClr val="000000"/>
                  </a:outerShdw>
                </a:effectLst>
              </a:rPr>
              <a:t>God has already crucified me! But to pass from the old world system into the new world system, I must go through the grave. </a:t>
            </a:r>
          </a:p>
          <a:p>
            <a:pPr eaLnBrk="1" hangingPunct="1">
              <a:defRPr/>
            </a:pPr>
            <a:r>
              <a:rPr lang="en-CA" sz="2600" dirty="0">
                <a:effectLst>
                  <a:outerShdw blurRad="38100" dist="63500" dir="2700000" algn="tl">
                    <a:srgbClr val="000000"/>
                  </a:outerShdw>
                </a:effectLst>
              </a:rPr>
              <a:t>Baptism is very important because it affirms that I am indeed cut off from Satan’s kingdom and now I belong to God’s kingdom. It means a definite conscious break with the old way of life.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92515">
                                            <p:txEl>
                                              <p:pRg st="0" end="0"/>
                                            </p:txEl>
                                          </p:spTgt>
                                        </p:tgtEl>
                                        <p:attrNameLst>
                                          <p:attrName>style.visibility</p:attrName>
                                        </p:attrNameLst>
                                      </p:cBhvr>
                                      <p:to>
                                        <p:strVal val="visible"/>
                                      </p:to>
                                    </p:set>
                                    <p:anim calcmode="lin" valueType="num">
                                      <p:cBhvr additive="base">
                                        <p:cTn id="7" dur="1000" fill="hold"/>
                                        <p:tgtEl>
                                          <p:spTgt spid="192515">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19251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92515">
                                            <p:txEl>
                                              <p:pRg st="1" end="1"/>
                                            </p:txEl>
                                          </p:spTgt>
                                        </p:tgtEl>
                                        <p:attrNameLst>
                                          <p:attrName>style.visibility</p:attrName>
                                        </p:attrNameLst>
                                      </p:cBhvr>
                                      <p:to>
                                        <p:strVal val="visible"/>
                                      </p:to>
                                    </p:set>
                                    <p:anim calcmode="lin" valueType="num">
                                      <p:cBhvr additive="base">
                                        <p:cTn id="13" dur="1000" fill="hold"/>
                                        <p:tgtEl>
                                          <p:spTgt spid="192515">
                                            <p:txEl>
                                              <p:pRg st="1" end="1"/>
                                            </p:txEl>
                                          </p:spTgt>
                                        </p:tgtEl>
                                        <p:attrNameLst>
                                          <p:attrName>ppt_x</p:attrName>
                                        </p:attrNameLst>
                                      </p:cBhvr>
                                      <p:tavLst>
                                        <p:tav tm="0">
                                          <p:val>
                                            <p:strVal val="1+#ppt_w/2"/>
                                          </p:val>
                                        </p:tav>
                                        <p:tav tm="100000">
                                          <p:val>
                                            <p:strVal val="#ppt_x"/>
                                          </p:val>
                                        </p:tav>
                                      </p:tavLst>
                                    </p:anim>
                                    <p:anim calcmode="lin" valueType="num">
                                      <p:cBhvr additive="base">
                                        <p:cTn id="14" dur="1000" fill="hold"/>
                                        <p:tgtEl>
                                          <p:spTgt spid="192515">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515" grpId="0" build="p"/>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483518"/>
            <a:ext cx="8229600" cy="624483"/>
          </a:xfrm>
        </p:spPr>
        <p:txBody>
          <a:bodyPr/>
          <a:lstStyle/>
          <a:p>
            <a:r>
              <a:rPr lang="en-CA" sz="3600" dirty="0" smtClean="0">
                <a:solidFill>
                  <a:srgbClr val="FFFF00"/>
                </a:solidFill>
                <a:effectLst>
                  <a:outerShdw blurRad="38100" dist="50800" dir="2700000" algn="tl">
                    <a:srgbClr val="000000"/>
                  </a:outerShdw>
                </a:effectLst>
              </a:rPr>
              <a:t>Baptism is Burial</a:t>
            </a:r>
            <a:endParaRPr lang="en-GB" sz="3600" dirty="0"/>
          </a:p>
        </p:txBody>
      </p:sp>
      <p:sp>
        <p:nvSpPr>
          <p:cNvPr id="3" name="Content Placeholder 2"/>
          <p:cNvSpPr>
            <a:spLocks noGrp="1"/>
          </p:cNvSpPr>
          <p:nvPr>
            <p:ph idx="1"/>
          </p:nvPr>
        </p:nvSpPr>
        <p:spPr>
          <a:xfrm>
            <a:off x="1187624" y="1131590"/>
            <a:ext cx="6912768" cy="3312368"/>
          </a:xfrm>
        </p:spPr>
        <p:txBody>
          <a:bodyPr/>
          <a:lstStyle/>
          <a:p>
            <a:pPr eaLnBrk="1" hangingPunct="1">
              <a:defRPr/>
            </a:pPr>
            <a:r>
              <a:rPr lang="en-CA" sz="2600" dirty="0" smtClean="0">
                <a:effectLst>
                  <a:outerShdw blurRad="38100" dist="63500" dir="2700000" algn="tl">
                    <a:srgbClr val="000000"/>
                  </a:outerShdw>
                </a:effectLst>
              </a:rPr>
              <a:t>This is the meaning of Romans 6:2: </a:t>
            </a:r>
            <a:r>
              <a:rPr lang="en-CA" sz="2600" i="1" dirty="0" smtClean="0">
                <a:solidFill>
                  <a:schemeClr val="accent1"/>
                </a:solidFill>
                <a:effectLst>
                  <a:outerShdw blurRad="38100" dist="63500" dir="2700000" algn="tl">
                    <a:srgbClr val="000000"/>
                  </a:outerShdw>
                </a:effectLst>
              </a:rPr>
              <a:t>“We died to sin; how can we live in it any longer?”</a:t>
            </a:r>
            <a:r>
              <a:rPr lang="en-CA" sz="2600" dirty="0" smtClean="0">
                <a:effectLst>
                  <a:outerShdw blurRad="38100" dist="63500" dir="2700000" algn="tl">
                    <a:srgbClr val="000000"/>
                  </a:outerShdw>
                </a:effectLst>
              </a:rPr>
              <a:t>  Paul says, in effect, “If you plan to continue in the old way of life, why be baptized?” </a:t>
            </a:r>
          </a:p>
          <a:p>
            <a:pPr eaLnBrk="1" hangingPunct="1">
              <a:defRPr/>
            </a:pPr>
            <a:r>
              <a:rPr lang="en-CA" sz="2600" dirty="0" smtClean="0">
                <a:effectLst>
                  <a:outerShdw blurRad="38100" dist="63500" dir="2700000" algn="tl">
                    <a:srgbClr val="000000"/>
                  </a:outerShdw>
                </a:effectLst>
              </a:rPr>
              <a:t>Water baptism clears the way for the new creation by our affirming the burial of the old.</a:t>
            </a:r>
            <a:endParaRPr lang="en-CA" sz="2600" dirty="0">
              <a:effectLst>
                <a:outerShdw blurRad="38100" dist="63500" dir="2700000" algn="tl">
                  <a:srgbClr val="000000"/>
                </a:outerShdw>
              </a:effectLst>
            </a:endParaRPr>
          </a:p>
        </p:txBody>
      </p:sp>
    </p:spTree>
  </p:cSld>
  <p:clrMapOvr>
    <a:masterClrMapping/>
  </p:clrMapOvr>
  <p:transition/>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a:xfrm>
            <a:off x="1259632" y="555526"/>
            <a:ext cx="8229600" cy="576287"/>
          </a:xfrm>
        </p:spPr>
        <p:txBody>
          <a:bodyPr/>
          <a:lstStyle/>
          <a:p>
            <a:pPr eaLnBrk="1" hangingPunct="1">
              <a:defRPr/>
            </a:pPr>
            <a:r>
              <a:rPr lang="en-CA" sz="3600" dirty="0">
                <a:solidFill>
                  <a:srgbClr val="FFFF00"/>
                </a:solidFill>
                <a:effectLst>
                  <a:outerShdw blurRad="38100" dist="50800" dir="2700000" algn="tl">
                    <a:srgbClr val="000000"/>
                  </a:outerShdw>
                </a:effectLst>
              </a:rPr>
              <a:t>The Resurrection</a:t>
            </a:r>
          </a:p>
        </p:txBody>
      </p:sp>
      <p:sp>
        <p:nvSpPr>
          <p:cNvPr id="235523" name="Rectangle 3"/>
          <p:cNvSpPr>
            <a:spLocks noGrp="1" noChangeArrowheads="1"/>
          </p:cNvSpPr>
          <p:nvPr>
            <p:ph type="body" idx="1"/>
          </p:nvPr>
        </p:nvSpPr>
        <p:spPr>
          <a:xfrm>
            <a:off x="971600" y="1131590"/>
            <a:ext cx="7056784" cy="3726656"/>
          </a:xfrm>
        </p:spPr>
        <p:txBody>
          <a:bodyPr/>
          <a:lstStyle/>
          <a:p>
            <a:pPr eaLnBrk="1" hangingPunct="1">
              <a:buFontTx/>
              <a:buNone/>
              <a:defRPr/>
            </a:pPr>
            <a:r>
              <a:rPr lang="en-CA" sz="2400" dirty="0">
                <a:effectLst>
                  <a:outerShdw blurRad="38100" dist="63500" dir="2700000" algn="tl">
                    <a:srgbClr val="000000"/>
                  </a:outerShdw>
                </a:effectLst>
              </a:rPr>
              <a:t>	In your </a:t>
            </a:r>
            <a:r>
              <a:rPr lang="en-CA" sz="2400" dirty="0">
                <a:solidFill>
                  <a:srgbClr val="FF0000"/>
                </a:solidFill>
                <a:effectLst>
                  <a:outerShdw blurRad="38100" dist="63500" dir="2700000" algn="tl">
                    <a:srgbClr val="000000"/>
                  </a:outerShdw>
                </a:effectLst>
              </a:rPr>
              <a:t>Resurrection</a:t>
            </a:r>
            <a:r>
              <a:rPr lang="en-CA" sz="2400" dirty="0">
                <a:effectLst>
                  <a:outerShdw blurRad="38100" dist="63500" dir="2700000" algn="tl">
                    <a:srgbClr val="000000"/>
                  </a:outerShdw>
                </a:effectLst>
              </a:rPr>
              <a:t> </a:t>
            </a:r>
            <a:r>
              <a:rPr lang="en-CA" sz="2400" dirty="0">
                <a:solidFill>
                  <a:srgbClr val="FF0000"/>
                </a:solidFill>
                <a:effectLst>
                  <a:outerShdw blurRad="38100" dist="63500" dir="2700000" algn="tl">
                    <a:srgbClr val="000000"/>
                  </a:outerShdw>
                </a:effectLst>
              </a:rPr>
              <a:t>with Christ</a:t>
            </a:r>
            <a:r>
              <a:rPr lang="en-CA" sz="2400" dirty="0">
                <a:effectLst>
                  <a:outerShdw blurRad="38100" dist="63500" dir="2700000" algn="tl">
                    <a:srgbClr val="000000"/>
                  </a:outerShdw>
                </a:effectLst>
              </a:rPr>
              <a:t> you received </a:t>
            </a:r>
            <a:r>
              <a:rPr lang="en-CA" sz="2400" dirty="0">
                <a:solidFill>
                  <a:srgbClr val="FFFF00"/>
                </a:solidFill>
                <a:effectLst>
                  <a:outerShdw blurRad="38100" dist="63500" dir="2700000" algn="tl">
                    <a:srgbClr val="000000"/>
                  </a:outerShdw>
                </a:effectLst>
              </a:rPr>
              <a:t>His life as your life</a:t>
            </a:r>
            <a:r>
              <a:rPr lang="en-CA" sz="2400" dirty="0">
                <a:effectLst>
                  <a:outerShdw blurRad="38100" dist="63500" dir="2700000" algn="tl">
                    <a:srgbClr val="000000"/>
                  </a:outerShdw>
                </a:effectLst>
              </a:rPr>
              <a:t> and that is all you need for your life in that new world. </a:t>
            </a:r>
          </a:p>
          <a:p>
            <a:pPr eaLnBrk="1" hangingPunct="1">
              <a:buFontTx/>
              <a:buNone/>
              <a:defRPr/>
            </a:pPr>
            <a:r>
              <a:rPr lang="en-CA" sz="2400" dirty="0">
                <a:effectLst>
                  <a:outerShdw blurRad="38100" dist="63500" dir="2700000" algn="tl">
                    <a:srgbClr val="000000"/>
                  </a:outerShdw>
                </a:effectLst>
              </a:rPr>
              <a:t>	</a:t>
            </a:r>
            <a:r>
              <a:rPr lang="en-CA" sz="2400" i="1" dirty="0">
                <a:solidFill>
                  <a:schemeClr val="accent1"/>
                </a:solidFill>
                <a:effectLst>
                  <a:outerShdw blurRad="38100" dist="63500" dir="2700000" algn="tl">
                    <a:srgbClr val="000000"/>
                  </a:outerShdw>
                </a:effectLst>
              </a:rPr>
              <a:t>“We were therefore buried with him through baptism into death…”</a:t>
            </a:r>
          </a:p>
          <a:p>
            <a:pPr eaLnBrk="1" hangingPunct="1">
              <a:buFontTx/>
              <a:buNone/>
              <a:defRPr/>
            </a:pPr>
            <a:r>
              <a:rPr lang="en-CA" sz="2400" i="1" dirty="0">
                <a:effectLst>
                  <a:outerShdw blurRad="38100" dist="63500" dir="2700000" algn="tl">
                    <a:srgbClr val="000000"/>
                  </a:outerShdw>
                </a:effectLst>
              </a:rPr>
              <a:t>	</a:t>
            </a:r>
            <a:r>
              <a:rPr lang="en-CA" sz="2400" dirty="0">
                <a:effectLst>
                  <a:outerShdw blurRad="38100" dist="63500" dir="2700000" algn="tl">
                    <a:srgbClr val="000000"/>
                  </a:outerShdw>
                </a:effectLst>
              </a:rPr>
              <a:t>Why?</a:t>
            </a:r>
            <a:r>
              <a:rPr lang="en-CA" sz="2400" i="1" dirty="0">
                <a:effectLst>
                  <a:outerShdw blurRad="38100" dist="63500" dir="2700000" algn="tl">
                    <a:srgbClr val="000000"/>
                  </a:outerShdw>
                </a:effectLst>
              </a:rPr>
              <a:t> </a:t>
            </a:r>
            <a:r>
              <a:rPr lang="en-CA" sz="2400" i="1" dirty="0">
                <a:solidFill>
                  <a:srgbClr val="FFFF00"/>
                </a:solidFill>
                <a:effectLst>
                  <a:outerShdw blurRad="38100" dist="63500" dir="2700000" algn="tl">
                    <a:srgbClr val="000000"/>
                  </a:outerShdw>
                </a:effectLst>
              </a:rPr>
              <a:t>…in order that,</a:t>
            </a:r>
            <a:r>
              <a:rPr lang="en-CA" sz="2400" i="1" dirty="0">
                <a:effectLst>
                  <a:outerShdw blurRad="38100" dist="63500" dir="2700000" algn="tl">
                    <a:srgbClr val="000000"/>
                  </a:outerShdw>
                </a:effectLst>
              </a:rPr>
              <a:t> </a:t>
            </a:r>
            <a:r>
              <a:rPr lang="en-CA" sz="2400" i="1" dirty="0">
                <a:solidFill>
                  <a:schemeClr val="accent1"/>
                </a:solidFill>
                <a:effectLst>
                  <a:outerShdw blurRad="38100" dist="63500" dir="2700000" algn="tl">
                    <a:srgbClr val="000000"/>
                  </a:outerShdw>
                </a:effectLst>
              </a:rPr>
              <a:t>just as Christ was raised from the dead through the glory of the Father, we too may live a new </a:t>
            </a:r>
            <a:r>
              <a:rPr lang="en-CA" sz="2400" i="1" dirty="0" smtClean="0">
                <a:solidFill>
                  <a:schemeClr val="accent1"/>
                </a:solidFill>
                <a:effectLst>
                  <a:outerShdw blurRad="38100" dist="63500" dir="2700000" algn="tl">
                    <a:srgbClr val="000000"/>
                  </a:outerShdw>
                </a:effectLst>
              </a:rPr>
              <a:t>life.”</a:t>
            </a:r>
            <a:r>
              <a:rPr lang="en-CA" sz="2400" dirty="0" smtClean="0">
                <a:solidFill>
                  <a:schemeClr val="accent1"/>
                </a:solidFill>
                <a:effectLst>
                  <a:outerShdw blurRad="38100" dist="63500" dir="2700000" algn="tl">
                    <a:srgbClr val="000000"/>
                  </a:outerShdw>
                </a:effectLst>
              </a:rPr>
              <a:t>      </a:t>
            </a:r>
            <a:r>
              <a:rPr lang="en-CA" sz="2000" dirty="0" smtClean="0">
                <a:effectLst>
                  <a:outerShdw blurRad="38100" dist="63500" dir="2700000" algn="tl">
                    <a:srgbClr val="000000"/>
                  </a:outerShdw>
                </a:effectLst>
              </a:rPr>
              <a:t>Romans 6:4</a:t>
            </a:r>
            <a:endParaRPr lang="en-CA" sz="2000" dirty="0">
              <a:effectLst>
                <a:outerShdw blurRad="38100" dist="63500" dir="2700000" algn="tl">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5523">
                                            <p:txEl>
                                              <p:pRg st="0" end="0"/>
                                            </p:txEl>
                                          </p:spTgt>
                                        </p:tgtEl>
                                        <p:attrNameLst>
                                          <p:attrName>style.visibility</p:attrName>
                                        </p:attrNameLst>
                                      </p:cBhvr>
                                      <p:to>
                                        <p:strVal val="visible"/>
                                      </p:to>
                                    </p:set>
                                    <p:animEffect transition="in" filter="fade">
                                      <p:cBhvr>
                                        <p:cTn id="7" dur="2000"/>
                                        <p:tgtEl>
                                          <p:spTgt spid="2355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5523">
                                            <p:txEl>
                                              <p:pRg st="1" end="1"/>
                                            </p:txEl>
                                          </p:spTgt>
                                        </p:tgtEl>
                                        <p:attrNameLst>
                                          <p:attrName>style.visibility</p:attrName>
                                        </p:attrNameLst>
                                      </p:cBhvr>
                                      <p:to>
                                        <p:strVal val="visible"/>
                                      </p:to>
                                    </p:set>
                                    <p:animEffect transition="in" filter="fade">
                                      <p:cBhvr>
                                        <p:cTn id="12" dur="2000"/>
                                        <p:tgtEl>
                                          <p:spTgt spid="2355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5523">
                                            <p:txEl>
                                              <p:pRg st="2" end="2"/>
                                            </p:txEl>
                                          </p:spTgt>
                                        </p:tgtEl>
                                        <p:attrNameLst>
                                          <p:attrName>style.visibility</p:attrName>
                                        </p:attrNameLst>
                                      </p:cBhvr>
                                      <p:to>
                                        <p:strVal val="visible"/>
                                      </p:to>
                                    </p:set>
                                    <p:animEffect transition="in" filter="fade">
                                      <p:cBhvr>
                                        <p:cTn id="17" dur="2000"/>
                                        <p:tgtEl>
                                          <p:spTgt spid="2355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23" grpId="0" uiExpand="1" build="p"/>
    </p:bldLst>
  </p:timing>
</p:sld>
</file>

<file path=ppt/slides/slide1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a:xfrm>
            <a:off x="1259632" y="555526"/>
            <a:ext cx="8229600" cy="558061"/>
          </a:xfrm>
        </p:spPr>
        <p:txBody>
          <a:bodyPr/>
          <a:lstStyle/>
          <a:p>
            <a:pPr eaLnBrk="1" hangingPunct="1">
              <a:defRPr/>
            </a:pPr>
            <a:r>
              <a:rPr lang="en-CA" sz="3600" dirty="0">
                <a:solidFill>
                  <a:srgbClr val="FFFF00"/>
                </a:solidFill>
                <a:effectLst>
                  <a:outerShdw blurRad="38100" dist="50800" dir="2700000" algn="tl">
                    <a:srgbClr val="000000"/>
                  </a:outerShdw>
                </a:effectLst>
              </a:rPr>
              <a:t>Resurrection</a:t>
            </a:r>
          </a:p>
        </p:txBody>
      </p:sp>
      <p:sp>
        <p:nvSpPr>
          <p:cNvPr id="240643" name="Rectangle 3"/>
          <p:cNvSpPr>
            <a:spLocks noGrp="1" noChangeArrowheads="1"/>
          </p:cNvSpPr>
          <p:nvPr>
            <p:ph type="body" idx="1"/>
          </p:nvPr>
        </p:nvSpPr>
        <p:spPr>
          <a:xfrm>
            <a:off x="5004048" y="1059582"/>
            <a:ext cx="3168353" cy="2807494"/>
          </a:xfrm>
        </p:spPr>
        <p:txBody>
          <a:bodyPr/>
          <a:lstStyle/>
          <a:p>
            <a:pPr eaLnBrk="1" hangingPunct="1">
              <a:defRPr/>
            </a:pPr>
            <a:r>
              <a:rPr lang="en-CA" sz="2800" dirty="0">
                <a:solidFill>
                  <a:srgbClr val="FFFF00"/>
                </a:solidFill>
                <a:effectLst>
                  <a:outerShdw blurRad="38100" dist="63500" dir="2700000" algn="tl">
                    <a:srgbClr val="000000"/>
                  </a:outerShdw>
                </a:effectLst>
              </a:rPr>
              <a:t>I am alive to God!</a:t>
            </a:r>
          </a:p>
          <a:p>
            <a:pPr eaLnBrk="1" hangingPunct="1">
              <a:defRPr/>
            </a:pPr>
            <a:r>
              <a:rPr lang="en-CA" sz="2800" dirty="0">
                <a:solidFill>
                  <a:srgbClr val="FFFF00"/>
                </a:solidFill>
                <a:effectLst>
                  <a:outerShdw blurRad="38100" dist="63500" dir="2700000" algn="tl">
                    <a:srgbClr val="000000"/>
                  </a:outerShdw>
                </a:effectLst>
              </a:rPr>
              <a:t>I have Christ’s life in me!</a:t>
            </a:r>
          </a:p>
          <a:p>
            <a:pPr eaLnBrk="1" hangingPunct="1">
              <a:defRPr/>
            </a:pPr>
            <a:r>
              <a:rPr lang="en-CA" sz="2800" dirty="0">
                <a:solidFill>
                  <a:srgbClr val="FFFF00"/>
                </a:solidFill>
                <a:effectLst>
                  <a:outerShdw blurRad="38100" dist="63500" dir="2700000" algn="tl">
                    <a:srgbClr val="000000"/>
                  </a:outerShdw>
                </a:effectLst>
              </a:rPr>
              <a:t>I am a partaker of God’s (divine) nature!</a:t>
            </a:r>
          </a:p>
        </p:txBody>
      </p:sp>
      <p:grpSp>
        <p:nvGrpSpPr>
          <p:cNvPr id="479235" name="Group 14"/>
          <p:cNvGrpSpPr>
            <a:grpSpLocks/>
          </p:cNvGrpSpPr>
          <p:nvPr/>
        </p:nvGrpSpPr>
        <p:grpSpPr bwMode="auto">
          <a:xfrm>
            <a:off x="1331640" y="1203598"/>
            <a:ext cx="3802227" cy="3630661"/>
            <a:chOff x="204" y="935"/>
            <a:chExt cx="2970" cy="3402"/>
          </a:xfrm>
        </p:grpSpPr>
        <p:grpSp>
          <p:nvGrpSpPr>
            <p:cNvPr id="479246" name="Group 4"/>
            <p:cNvGrpSpPr>
              <a:grpSpLocks/>
            </p:cNvGrpSpPr>
            <p:nvPr/>
          </p:nvGrpSpPr>
          <p:grpSpPr bwMode="auto">
            <a:xfrm>
              <a:off x="204" y="935"/>
              <a:ext cx="2267" cy="3402"/>
              <a:chOff x="204" y="935"/>
              <a:chExt cx="2267" cy="3402"/>
            </a:xfrm>
          </p:grpSpPr>
          <p:grpSp>
            <p:nvGrpSpPr>
              <p:cNvPr id="479250" name="Group 5"/>
              <p:cNvGrpSpPr>
                <a:grpSpLocks/>
              </p:cNvGrpSpPr>
              <p:nvPr/>
            </p:nvGrpSpPr>
            <p:grpSpPr bwMode="auto">
              <a:xfrm>
                <a:off x="204" y="935"/>
                <a:ext cx="1225" cy="1905"/>
                <a:chOff x="3379" y="1570"/>
                <a:chExt cx="499" cy="817"/>
              </a:xfrm>
            </p:grpSpPr>
            <p:sp>
              <p:nvSpPr>
                <p:cNvPr id="479253" name="Rectangle 6"/>
                <p:cNvSpPr>
                  <a:spLocks noChangeArrowheads="1"/>
                </p:cNvSpPr>
                <p:nvPr/>
              </p:nvSpPr>
              <p:spPr bwMode="auto">
                <a:xfrm>
                  <a:off x="3560" y="1570"/>
                  <a:ext cx="136" cy="817"/>
                </a:xfrm>
                <a:prstGeom prst="rect">
                  <a:avLst/>
                </a:prstGeom>
                <a:solidFill>
                  <a:srgbClr val="00001C"/>
                </a:solidFill>
                <a:ln w="9525">
                  <a:noFill/>
                  <a:miter lim="800000"/>
                  <a:headEnd/>
                  <a:tailEnd/>
                </a:ln>
              </p:spPr>
              <p:txBody>
                <a:bodyPr wrap="none" anchor="ctr"/>
                <a:lstStyle/>
                <a:p>
                  <a:endParaRPr lang="en-US" dirty="0">
                    <a:effectLst/>
                  </a:endParaRPr>
                </a:p>
              </p:txBody>
            </p:sp>
            <p:sp>
              <p:nvSpPr>
                <p:cNvPr id="479254" name="Rectangle 7"/>
                <p:cNvSpPr>
                  <a:spLocks noChangeArrowheads="1"/>
                </p:cNvSpPr>
                <p:nvPr/>
              </p:nvSpPr>
              <p:spPr bwMode="auto">
                <a:xfrm>
                  <a:off x="3379" y="1797"/>
                  <a:ext cx="499" cy="136"/>
                </a:xfrm>
                <a:prstGeom prst="rect">
                  <a:avLst/>
                </a:prstGeom>
                <a:solidFill>
                  <a:srgbClr val="00001C"/>
                </a:solidFill>
                <a:ln w="9525">
                  <a:noFill/>
                  <a:miter lim="800000"/>
                  <a:headEnd/>
                  <a:tailEnd/>
                </a:ln>
              </p:spPr>
              <p:txBody>
                <a:bodyPr wrap="none" anchor="ctr"/>
                <a:lstStyle/>
                <a:p>
                  <a:pPr algn="ctr"/>
                  <a:endParaRPr lang="en-US" dirty="0">
                    <a:effectLst/>
                  </a:endParaRPr>
                </a:p>
              </p:txBody>
            </p:sp>
          </p:grpSp>
          <p:sp>
            <p:nvSpPr>
              <p:cNvPr id="479251" name="Line 8"/>
              <p:cNvSpPr>
                <a:spLocks noChangeShapeType="1"/>
              </p:cNvSpPr>
              <p:nvPr/>
            </p:nvSpPr>
            <p:spPr bwMode="auto">
              <a:xfrm>
                <a:off x="793" y="2205"/>
                <a:ext cx="636" cy="1270"/>
              </a:xfrm>
              <a:prstGeom prst="line">
                <a:avLst/>
              </a:prstGeom>
              <a:noFill/>
              <a:ln w="76200">
                <a:solidFill>
                  <a:srgbClr val="FF0000"/>
                </a:solidFill>
                <a:round/>
                <a:headEnd/>
                <a:tailEnd type="triangle" w="med" len="med"/>
              </a:ln>
            </p:spPr>
            <p:txBody>
              <a:bodyPr/>
              <a:lstStyle/>
              <a:p>
                <a:endParaRPr lang="en-CA" dirty="0"/>
              </a:p>
            </p:txBody>
          </p:sp>
          <p:sp>
            <p:nvSpPr>
              <p:cNvPr id="240649" name="Text Box 9"/>
              <p:cNvSpPr txBox="1">
                <a:spLocks noChangeArrowheads="1"/>
              </p:cNvSpPr>
              <p:nvPr/>
            </p:nvSpPr>
            <p:spPr bwMode="auto">
              <a:xfrm>
                <a:off x="657" y="3385"/>
                <a:ext cx="1814" cy="952"/>
              </a:xfrm>
              <a:prstGeom prst="rect">
                <a:avLst/>
              </a:prstGeom>
              <a:noFill/>
              <a:ln w="9525">
                <a:noFill/>
                <a:miter lim="800000"/>
                <a:headEnd/>
                <a:tailEnd/>
              </a:ln>
              <a:effectLst>
                <a:outerShdw dist="35921" dir="2700000" algn="ctr" rotWithShape="0">
                  <a:srgbClr val="0C0002"/>
                </a:outerShdw>
              </a:effectLst>
            </p:spPr>
            <p:txBody>
              <a:bodyPr>
                <a:spAutoFit/>
              </a:bodyPr>
              <a:lstStyle/>
              <a:p>
                <a:pPr algn="ctr">
                  <a:spcBef>
                    <a:spcPct val="50000"/>
                  </a:spcBef>
                  <a:defRPr/>
                </a:pPr>
                <a:r>
                  <a:rPr lang="en-CA" sz="3000" dirty="0">
                    <a:solidFill>
                      <a:srgbClr val="FFFF00"/>
                    </a:solidFill>
                    <a:effectLst/>
                  </a:rPr>
                  <a:t>Buried with Christ</a:t>
                </a:r>
              </a:p>
            </p:txBody>
          </p:sp>
        </p:grpSp>
        <p:grpSp>
          <p:nvGrpSpPr>
            <p:cNvPr id="479247" name="Group 13"/>
            <p:cNvGrpSpPr>
              <a:grpSpLocks/>
            </p:cNvGrpSpPr>
            <p:nvPr/>
          </p:nvGrpSpPr>
          <p:grpSpPr bwMode="auto">
            <a:xfrm>
              <a:off x="1519" y="1272"/>
              <a:ext cx="1655" cy="2113"/>
              <a:chOff x="1519" y="1272"/>
              <a:chExt cx="1655" cy="2113"/>
            </a:xfrm>
          </p:grpSpPr>
          <p:sp>
            <p:nvSpPr>
              <p:cNvPr id="479248" name="Line 11"/>
              <p:cNvSpPr>
                <a:spLocks noChangeShapeType="1"/>
              </p:cNvSpPr>
              <p:nvPr/>
            </p:nvSpPr>
            <p:spPr bwMode="auto">
              <a:xfrm flipV="1">
                <a:off x="1519" y="2432"/>
                <a:ext cx="635" cy="953"/>
              </a:xfrm>
              <a:prstGeom prst="line">
                <a:avLst/>
              </a:prstGeom>
              <a:noFill/>
              <a:ln w="76200">
                <a:solidFill>
                  <a:srgbClr val="FF0000"/>
                </a:solidFill>
                <a:round/>
                <a:headEnd/>
                <a:tailEnd type="triangle" w="med" len="med"/>
              </a:ln>
            </p:spPr>
            <p:txBody>
              <a:bodyPr/>
              <a:lstStyle/>
              <a:p>
                <a:endParaRPr lang="en-CA" dirty="0"/>
              </a:p>
            </p:txBody>
          </p:sp>
          <p:sp>
            <p:nvSpPr>
              <p:cNvPr id="240652" name="Text Box 12"/>
              <p:cNvSpPr txBox="1">
                <a:spLocks noChangeArrowheads="1"/>
              </p:cNvSpPr>
              <p:nvPr/>
            </p:nvSpPr>
            <p:spPr bwMode="auto">
              <a:xfrm>
                <a:off x="1723" y="1272"/>
                <a:ext cx="1451" cy="1817"/>
              </a:xfrm>
              <a:prstGeom prst="rect">
                <a:avLst/>
              </a:prstGeom>
              <a:noFill/>
              <a:ln w="9525">
                <a:noFill/>
                <a:miter lim="800000"/>
                <a:headEnd/>
                <a:tailEnd/>
              </a:ln>
              <a:effectLst>
                <a:outerShdw dist="35921" dir="2700000" algn="ctr" rotWithShape="0">
                  <a:srgbClr val="0C0002"/>
                </a:outerShdw>
              </a:effectLst>
            </p:spPr>
            <p:txBody>
              <a:bodyPr>
                <a:spAutoFit/>
              </a:bodyPr>
              <a:lstStyle/>
              <a:p>
                <a:pPr algn="ctr">
                  <a:spcBef>
                    <a:spcPct val="50000"/>
                  </a:spcBef>
                  <a:defRPr/>
                </a:pPr>
                <a:r>
                  <a:rPr lang="en-CA" sz="3000" b="1" dirty="0">
                    <a:solidFill>
                      <a:schemeClr val="accent2"/>
                    </a:solidFill>
                    <a:effectLst/>
                  </a:rPr>
                  <a:t>I am risen with Christ</a:t>
                </a: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40643">
                                            <p:txEl>
                                              <p:pRg st="0" end="0"/>
                                            </p:txEl>
                                          </p:spTgt>
                                        </p:tgtEl>
                                        <p:attrNameLst>
                                          <p:attrName>style.visibility</p:attrName>
                                        </p:attrNameLst>
                                      </p:cBhvr>
                                      <p:to>
                                        <p:strVal val="visible"/>
                                      </p:to>
                                    </p:set>
                                    <p:anim calcmode="lin" valueType="num">
                                      <p:cBhvr additive="base">
                                        <p:cTn id="7" dur="500" fill="hold"/>
                                        <p:tgtEl>
                                          <p:spTgt spid="24064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406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40643">
                                            <p:txEl>
                                              <p:pRg st="1" end="1"/>
                                            </p:txEl>
                                          </p:spTgt>
                                        </p:tgtEl>
                                        <p:attrNameLst>
                                          <p:attrName>style.visibility</p:attrName>
                                        </p:attrNameLst>
                                      </p:cBhvr>
                                      <p:to>
                                        <p:strVal val="visible"/>
                                      </p:to>
                                    </p:set>
                                    <p:anim calcmode="lin" valueType="num">
                                      <p:cBhvr additive="base">
                                        <p:cTn id="13" dur="500" fill="hold"/>
                                        <p:tgtEl>
                                          <p:spTgt spid="24064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406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40643">
                                            <p:txEl>
                                              <p:pRg st="2" end="2"/>
                                            </p:txEl>
                                          </p:spTgt>
                                        </p:tgtEl>
                                        <p:attrNameLst>
                                          <p:attrName>style.visibility</p:attrName>
                                        </p:attrNameLst>
                                      </p:cBhvr>
                                      <p:to>
                                        <p:strVal val="visible"/>
                                      </p:to>
                                    </p:set>
                                    <p:anim calcmode="lin" valueType="num">
                                      <p:cBhvr additive="base">
                                        <p:cTn id="19" dur="500" fill="hold"/>
                                        <p:tgtEl>
                                          <p:spTgt spid="24064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4064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643" grpId="0" build="p" autoUpdateAnimBg="0"/>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a:xfrm>
            <a:off x="1187624" y="483518"/>
            <a:ext cx="6624736" cy="576287"/>
          </a:xfrm>
        </p:spPr>
        <p:txBody>
          <a:bodyPr/>
          <a:lstStyle/>
          <a:p>
            <a:pPr eaLnBrk="1" hangingPunct="1">
              <a:defRPr/>
            </a:pPr>
            <a:r>
              <a:rPr lang="en-CA" sz="3600" dirty="0">
                <a:solidFill>
                  <a:srgbClr val="FFFF00"/>
                </a:solidFill>
                <a:effectLst>
                  <a:outerShdw blurRad="38100" dist="50800" dir="2700000" algn="tl">
                    <a:srgbClr val="000000"/>
                  </a:outerShdw>
                </a:effectLst>
              </a:rPr>
              <a:t>Resurrected to Live a New Life!</a:t>
            </a:r>
          </a:p>
        </p:txBody>
      </p:sp>
      <p:sp>
        <p:nvSpPr>
          <p:cNvPr id="193539" name="Rectangle 3"/>
          <p:cNvSpPr>
            <a:spLocks noGrp="1" noChangeArrowheads="1"/>
          </p:cNvSpPr>
          <p:nvPr>
            <p:ph type="body" idx="1"/>
          </p:nvPr>
        </p:nvSpPr>
        <p:spPr>
          <a:xfrm>
            <a:off x="1187624" y="987574"/>
            <a:ext cx="6768753" cy="3888581"/>
          </a:xfrm>
        </p:spPr>
        <p:txBody>
          <a:bodyPr/>
          <a:lstStyle/>
          <a:p>
            <a:pPr eaLnBrk="1" hangingPunct="1">
              <a:defRPr/>
            </a:pPr>
            <a:r>
              <a:rPr lang="en-CA" sz="2200" i="1" dirty="0">
                <a:solidFill>
                  <a:schemeClr val="accent1"/>
                </a:solidFill>
                <a:effectLst>
                  <a:outerShdw blurRad="38100" dist="63500" dir="2700000" algn="tl">
                    <a:srgbClr val="000000"/>
                  </a:outerShdw>
                </a:effectLst>
              </a:rPr>
              <a:t>“If we have been united with him like this in his death, we will certainly also be united with him in resurrection.”</a:t>
            </a:r>
            <a:r>
              <a:rPr lang="en-CA" sz="2200" dirty="0">
                <a:effectLst>
                  <a:outerShdw blurRad="38100" dist="63500" dir="2700000" algn="tl">
                    <a:srgbClr val="000000"/>
                  </a:outerShdw>
                </a:effectLst>
              </a:rPr>
              <a:t>  		</a:t>
            </a:r>
            <a:r>
              <a:rPr lang="en-CA" sz="2200" dirty="0" smtClean="0">
                <a:effectLst>
                  <a:outerShdw blurRad="38100" dist="63500" dir="2700000" algn="tl">
                    <a:srgbClr val="000000"/>
                  </a:outerShdw>
                </a:effectLst>
              </a:rPr>
              <a:t>Romans </a:t>
            </a:r>
            <a:r>
              <a:rPr lang="en-CA" sz="2200" dirty="0">
                <a:effectLst>
                  <a:outerShdw blurRad="38100" dist="63500" dir="2700000" algn="tl">
                    <a:srgbClr val="000000"/>
                  </a:outerShdw>
                </a:effectLst>
              </a:rPr>
              <a:t>6:5</a:t>
            </a:r>
          </a:p>
          <a:p>
            <a:pPr eaLnBrk="1" hangingPunct="1">
              <a:defRPr/>
            </a:pPr>
            <a:r>
              <a:rPr lang="en-CA" sz="2200" dirty="0">
                <a:effectLst>
                  <a:outerShdw blurRad="38100" dist="63500" dir="2700000" algn="tl">
                    <a:srgbClr val="000000"/>
                  </a:outerShdw>
                </a:effectLst>
              </a:rPr>
              <a:t>I am, </a:t>
            </a:r>
            <a:r>
              <a:rPr lang="en-CA" sz="2200" i="1" dirty="0">
                <a:solidFill>
                  <a:schemeClr val="accent1"/>
                </a:solidFill>
                <a:effectLst>
                  <a:outerShdw blurRad="38100" dist="63500" dir="2700000" algn="tl">
                    <a:srgbClr val="000000"/>
                  </a:outerShdw>
                </a:effectLst>
              </a:rPr>
              <a:t>“baptized into his death”</a:t>
            </a:r>
            <a:r>
              <a:rPr lang="en-CA" sz="2200" dirty="0">
                <a:solidFill>
                  <a:schemeClr val="accent1"/>
                </a:solidFill>
                <a:effectLst>
                  <a:outerShdw blurRad="38100" dist="63500" dir="2700000" algn="tl">
                    <a:srgbClr val="000000"/>
                  </a:outerShdw>
                </a:effectLst>
              </a:rPr>
              <a:t>,</a:t>
            </a:r>
            <a:r>
              <a:rPr lang="en-CA" sz="2200" dirty="0">
                <a:effectLst>
                  <a:outerShdw blurRad="38100" dist="63500" dir="2700000" algn="tl">
                    <a:srgbClr val="000000"/>
                  </a:outerShdw>
                </a:effectLst>
              </a:rPr>
              <a:t> (because </a:t>
            </a:r>
            <a:r>
              <a:rPr lang="en-CA" sz="2200" dirty="0">
                <a:solidFill>
                  <a:srgbClr val="FF0000"/>
                </a:solidFill>
                <a:effectLst>
                  <a:outerShdw blurRad="38100" dist="63500" dir="2700000" algn="tl">
                    <a:srgbClr val="000000"/>
                  </a:outerShdw>
                </a:effectLst>
              </a:rPr>
              <a:t>I am in Christ</a:t>
            </a:r>
            <a:r>
              <a:rPr lang="en-CA" sz="2200" dirty="0">
                <a:effectLst>
                  <a:outerShdw blurRad="38100" dist="63500" dir="2700000" algn="tl">
                    <a:srgbClr val="000000"/>
                  </a:outerShdw>
                </a:effectLst>
              </a:rPr>
              <a:t>) but …</a:t>
            </a:r>
          </a:p>
          <a:p>
            <a:pPr eaLnBrk="1" hangingPunct="1">
              <a:defRPr/>
            </a:pPr>
            <a:r>
              <a:rPr lang="en-CA" sz="2200" dirty="0">
                <a:effectLst>
                  <a:outerShdw blurRad="38100" dist="63500" dir="2700000" algn="tl">
                    <a:srgbClr val="000000"/>
                  </a:outerShdw>
                </a:effectLst>
              </a:rPr>
              <a:t>His resurrection enters into me, (because </a:t>
            </a:r>
            <a:r>
              <a:rPr lang="en-CA" sz="2200" dirty="0">
                <a:solidFill>
                  <a:srgbClr val="FF0000"/>
                </a:solidFill>
                <a:effectLst>
                  <a:outerShdw blurRad="38100" dist="63500" dir="2700000" algn="tl">
                    <a:srgbClr val="000000"/>
                  </a:outerShdw>
                </a:effectLst>
              </a:rPr>
              <a:t>Christ is in me</a:t>
            </a:r>
            <a:r>
              <a:rPr lang="en-CA" sz="2200" dirty="0">
                <a:effectLst>
                  <a:outerShdw blurRad="38100" dist="63500" dir="2700000" algn="tl">
                    <a:srgbClr val="000000"/>
                  </a:outerShdw>
                </a:effectLst>
              </a:rPr>
              <a:t>) imparting to me a new life.</a:t>
            </a:r>
          </a:p>
          <a:p>
            <a:pPr eaLnBrk="1" hangingPunct="1">
              <a:defRPr/>
            </a:pPr>
            <a:r>
              <a:rPr lang="en-CA" sz="2200" dirty="0">
                <a:effectLst>
                  <a:outerShdw blurRad="38100" dist="63500" dir="2700000" algn="tl">
                    <a:srgbClr val="000000"/>
                  </a:outerShdw>
                </a:effectLst>
              </a:rPr>
              <a:t>His Life is grafted into me – my life now comes from and is His Life in me! </a:t>
            </a:r>
            <a:r>
              <a:rPr lang="en-CA" sz="2200" dirty="0">
                <a:solidFill>
                  <a:srgbClr val="FF0000"/>
                </a:solidFill>
                <a:effectLst>
                  <a:outerShdw blurRad="38100" dist="63500" dir="2700000" algn="tl">
                    <a:srgbClr val="000000"/>
                  </a:outerShdw>
                </a:effectLst>
              </a:rPr>
              <a:t>Jesus lives as me!</a:t>
            </a:r>
          </a:p>
          <a:p>
            <a:pPr eaLnBrk="1" hangingPunct="1">
              <a:defRPr/>
            </a:pPr>
            <a:r>
              <a:rPr lang="en-CA" sz="2200" dirty="0">
                <a:effectLst>
                  <a:outerShdw blurRad="38100" dist="63500" dir="2700000" algn="tl">
                    <a:srgbClr val="000000"/>
                  </a:outerShdw>
                </a:effectLst>
              </a:rPr>
              <a:t>Read Romans 11:17-20</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93539">
                                            <p:txEl>
                                              <p:pRg st="0" end="0"/>
                                            </p:txEl>
                                          </p:spTgt>
                                        </p:tgtEl>
                                        <p:attrNameLst>
                                          <p:attrName>style.visibility</p:attrName>
                                        </p:attrNameLst>
                                      </p:cBhvr>
                                      <p:to>
                                        <p:strVal val="visible"/>
                                      </p:to>
                                    </p:set>
                                    <p:anim calcmode="lin" valueType="num">
                                      <p:cBhvr>
                                        <p:cTn id="7" dur="1000" fill="hold"/>
                                        <p:tgtEl>
                                          <p:spTgt spid="193539">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93539">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9353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93539">
                                            <p:txEl>
                                              <p:pRg st="1" end="1"/>
                                            </p:txEl>
                                          </p:spTgt>
                                        </p:tgtEl>
                                        <p:attrNameLst>
                                          <p:attrName>style.visibility</p:attrName>
                                        </p:attrNameLst>
                                      </p:cBhvr>
                                      <p:to>
                                        <p:strVal val="visible"/>
                                      </p:to>
                                    </p:set>
                                    <p:anim calcmode="lin" valueType="num">
                                      <p:cBhvr>
                                        <p:cTn id="14" dur="1000" fill="hold"/>
                                        <p:tgtEl>
                                          <p:spTgt spid="193539">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193539">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19353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93539">
                                            <p:txEl>
                                              <p:pRg st="2" end="2"/>
                                            </p:txEl>
                                          </p:spTgt>
                                        </p:tgtEl>
                                        <p:attrNameLst>
                                          <p:attrName>style.visibility</p:attrName>
                                        </p:attrNameLst>
                                      </p:cBhvr>
                                      <p:to>
                                        <p:strVal val="visible"/>
                                      </p:to>
                                    </p:set>
                                    <p:anim calcmode="lin" valueType="num">
                                      <p:cBhvr>
                                        <p:cTn id="21" dur="1000" fill="hold"/>
                                        <p:tgtEl>
                                          <p:spTgt spid="193539">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193539">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19353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193539">
                                            <p:txEl>
                                              <p:pRg st="3" end="3"/>
                                            </p:txEl>
                                          </p:spTgt>
                                        </p:tgtEl>
                                        <p:attrNameLst>
                                          <p:attrName>style.visibility</p:attrName>
                                        </p:attrNameLst>
                                      </p:cBhvr>
                                      <p:to>
                                        <p:strVal val="visible"/>
                                      </p:to>
                                    </p:set>
                                    <p:anim calcmode="lin" valueType="num">
                                      <p:cBhvr>
                                        <p:cTn id="28" dur="1000" fill="hold"/>
                                        <p:tgtEl>
                                          <p:spTgt spid="193539">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193539">
                                            <p:txEl>
                                              <p:pRg st="3" end="3"/>
                                            </p:txEl>
                                          </p:spTgt>
                                        </p:tgtEl>
                                        <p:attrNameLst>
                                          <p:attrName>ppt_h</p:attrName>
                                        </p:attrNameLst>
                                      </p:cBhvr>
                                      <p:tavLst>
                                        <p:tav tm="0">
                                          <p:val>
                                            <p:fltVal val="0"/>
                                          </p:val>
                                        </p:tav>
                                        <p:tav tm="100000">
                                          <p:val>
                                            <p:strVal val="#ppt_h"/>
                                          </p:val>
                                        </p:tav>
                                      </p:tavLst>
                                    </p:anim>
                                    <p:animEffect transition="in" filter="fade">
                                      <p:cBhvr>
                                        <p:cTn id="30" dur="1000"/>
                                        <p:tgtEl>
                                          <p:spTgt spid="193539">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193539">
                                            <p:txEl>
                                              <p:pRg st="4" end="4"/>
                                            </p:txEl>
                                          </p:spTgt>
                                        </p:tgtEl>
                                        <p:attrNameLst>
                                          <p:attrName>style.visibility</p:attrName>
                                        </p:attrNameLst>
                                      </p:cBhvr>
                                      <p:to>
                                        <p:strVal val="visible"/>
                                      </p:to>
                                    </p:set>
                                    <p:anim calcmode="lin" valueType="num">
                                      <p:cBhvr>
                                        <p:cTn id="35" dur="1000" fill="hold"/>
                                        <p:tgtEl>
                                          <p:spTgt spid="193539">
                                            <p:txEl>
                                              <p:pRg st="4" end="4"/>
                                            </p:txEl>
                                          </p:spTgt>
                                        </p:tgtEl>
                                        <p:attrNameLst>
                                          <p:attrName>ppt_w</p:attrName>
                                        </p:attrNameLst>
                                      </p:cBhvr>
                                      <p:tavLst>
                                        <p:tav tm="0">
                                          <p:val>
                                            <p:fltVal val="0"/>
                                          </p:val>
                                        </p:tav>
                                        <p:tav tm="100000">
                                          <p:val>
                                            <p:strVal val="#ppt_w"/>
                                          </p:val>
                                        </p:tav>
                                      </p:tavLst>
                                    </p:anim>
                                    <p:anim calcmode="lin" valueType="num">
                                      <p:cBhvr>
                                        <p:cTn id="36" dur="1000" fill="hold"/>
                                        <p:tgtEl>
                                          <p:spTgt spid="193539">
                                            <p:txEl>
                                              <p:pRg st="4" end="4"/>
                                            </p:txEl>
                                          </p:spTgt>
                                        </p:tgtEl>
                                        <p:attrNameLst>
                                          <p:attrName>ppt_h</p:attrName>
                                        </p:attrNameLst>
                                      </p:cBhvr>
                                      <p:tavLst>
                                        <p:tav tm="0">
                                          <p:val>
                                            <p:fltVal val="0"/>
                                          </p:val>
                                        </p:tav>
                                        <p:tav tm="100000">
                                          <p:val>
                                            <p:strVal val="#ppt_h"/>
                                          </p:val>
                                        </p:tav>
                                      </p:tavLst>
                                    </p:anim>
                                    <p:animEffect transition="in" filter="fade">
                                      <p:cBhvr>
                                        <p:cTn id="37" dur="1000"/>
                                        <p:tgtEl>
                                          <p:spTgt spid="1935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539" grpId="0" build="p"/>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Rectangle 2"/>
          <p:cNvSpPr>
            <a:spLocks noGrp="1" noChangeArrowheads="1"/>
          </p:cNvSpPr>
          <p:nvPr>
            <p:ph type="title"/>
          </p:nvPr>
        </p:nvSpPr>
        <p:spPr>
          <a:xfrm>
            <a:off x="1115616" y="555526"/>
            <a:ext cx="6934224" cy="576287"/>
          </a:xfrm>
        </p:spPr>
        <p:txBody>
          <a:bodyPr/>
          <a:lstStyle/>
          <a:p>
            <a:pPr algn="ctr" eaLnBrk="1" hangingPunct="1">
              <a:defRPr/>
            </a:pPr>
            <a:r>
              <a:rPr lang="en-US" sz="3400" dirty="0">
                <a:solidFill>
                  <a:srgbClr val="FFFF00"/>
                </a:solidFill>
                <a:effectLst>
                  <a:outerShdw blurRad="38100" dist="50800" dir="2700000" algn="tl">
                    <a:srgbClr val="000000"/>
                  </a:outerShdw>
                </a:effectLst>
              </a:rPr>
              <a:t>God Gives Us Eternal Life In Christ</a:t>
            </a:r>
          </a:p>
        </p:txBody>
      </p:sp>
      <p:sp>
        <p:nvSpPr>
          <p:cNvPr id="403459" name="Rectangle 3"/>
          <p:cNvSpPr>
            <a:spLocks noGrp="1" noChangeArrowheads="1"/>
          </p:cNvSpPr>
          <p:nvPr>
            <p:ph type="body" sz="half" idx="1"/>
          </p:nvPr>
        </p:nvSpPr>
        <p:spPr>
          <a:xfrm>
            <a:off x="2124075" y="1437085"/>
            <a:ext cx="4038600" cy="386953"/>
          </a:xfrm>
        </p:spPr>
        <p:txBody>
          <a:bodyPr/>
          <a:lstStyle/>
          <a:p>
            <a:pPr algn="ctr" eaLnBrk="1" hangingPunct="1">
              <a:buFontTx/>
              <a:buNone/>
              <a:defRPr/>
            </a:pPr>
            <a:r>
              <a:rPr lang="en-US" sz="1600" dirty="0">
                <a:solidFill>
                  <a:srgbClr val="CCFFFF"/>
                </a:solidFill>
                <a:effectLst>
                  <a:outerShdw blurRad="38100" dist="88900" dir="2700000" algn="tl">
                    <a:srgbClr val="000000"/>
                  </a:outerShdw>
                </a:effectLst>
              </a:rPr>
              <a:t> Christ’s Life = Eternal Life</a:t>
            </a:r>
          </a:p>
        </p:txBody>
      </p:sp>
      <p:graphicFrame>
        <p:nvGraphicFramePr>
          <p:cNvPr id="403460" name="Object 4"/>
          <p:cNvGraphicFramePr>
            <a:graphicFrameLocks noChangeAspect="1"/>
          </p:cNvGraphicFramePr>
          <p:nvPr>
            <p:ph sz="quarter" idx="2"/>
          </p:nvPr>
        </p:nvGraphicFramePr>
        <p:xfrm>
          <a:off x="1979712" y="1275606"/>
          <a:ext cx="587375" cy="540544"/>
        </p:xfrm>
        <a:graphic>
          <a:graphicData uri="http://schemas.openxmlformats.org/presentationml/2006/ole">
            <p:oleObj spid="_x0000_s403460" r:id="rId4" imgW="3212280" imgH="3935880" progId="">
              <p:embed/>
            </p:oleObj>
          </a:graphicData>
        </a:graphic>
      </p:graphicFrame>
      <p:grpSp>
        <p:nvGrpSpPr>
          <p:cNvPr id="403461" name="Group 5"/>
          <p:cNvGrpSpPr>
            <a:grpSpLocks/>
          </p:cNvGrpSpPr>
          <p:nvPr/>
        </p:nvGrpSpPr>
        <p:grpSpPr bwMode="auto">
          <a:xfrm flipV="1">
            <a:off x="1403649" y="1707654"/>
            <a:ext cx="5904656" cy="144016"/>
            <a:chOff x="476" y="1570"/>
            <a:chExt cx="4445" cy="0"/>
          </a:xfrm>
        </p:grpSpPr>
        <p:sp>
          <p:nvSpPr>
            <p:cNvPr id="403516" name="Line 6"/>
            <p:cNvSpPr>
              <a:spLocks noChangeShapeType="1"/>
            </p:cNvSpPr>
            <p:nvPr/>
          </p:nvSpPr>
          <p:spPr bwMode="auto">
            <a:xfrm>
              <a:off x="793" y="1570"/>
              <a:ext cx="4128" cy="0"/>
            </a:xfrm>
            <a:prstGeom prst="line">
              <a:avLst/>
            </a:prstGeom>
            <a:noFill/>
            <a:ln w="38100">
              <a:solidFill>
                <a:srgbClr val="000000"/>
              </a:solidFill>
              <a:round/>
              <a:headEnd/>
              <a:tailEnd type="triangle" w="med" len="med"/>
            </a:ln>
          </p:spPr>
          <p:txBody>
            <a:bodyPr/>
            <a:lstStyle/>
            <a:p>
              <a:endParaRPr lang="en-CA" dirty="0"/>
            </a:p>
          </p:txBody>
        </p:sp>
        <p:sp>
          <p:nvSpPr>
            <p:cNvPr id="403517" name="Line 7"/>
            <p:cNvSpPr>
              <a:spLocks noChangeShapeType="1"/>
            </p:cNvSpPr>
            <p:nvPr/>
          </p:nvSpPr>
          <p:spPr bwMode="auto">
            <a:xfrm flipH="1">
              <a:off x="476" y="1570"/>
              <a:ext cx="317" cy="0"/>
            </a:xfrm>
            <a:prstGeom prst="line">
              <a:avLst/>
            </a:prstGeom>
            <a:noFill/>
            <a:ln w="38100">
              <a:solidFill>
                <a:srgbClr val="000000"/>
              </a:solidFill>
              <a:round/>
              <a:headEnd/>
              <a:tailEnd type="triangle" w="med" len="med"/>
            </a:ln>
          </p:spPr>
          <p:txBody>
            <a:bodyPr/>
            <a:lstStyle/>
            <a:p>
              <a:endParaRPr lang="en-CA" dirty="0"/>
            </a:p>
          </p:txBody>
        </p:sp>
      </p:grpSp>
      <p:grpSp>
        <p:nvGrpSpPr>
          <p:cNvPr id="403464" name="Group 8"/>
          <p:cNvGrpSpPr>
            <a:grpSpLocks/>
          </p:cNvGrpSpPr>
          <p:nvPr/>
        </p:nvGrpSpPr>
        <p:grpSpPr bwMode="auto">
          <a:xfrm>
            <a:off x="5364163" y="1815704"/>
            <a:ext cx="792162" cy="1026319"/>
            <a:chOff x="3379" y="1570"/>
            <a:chExt cx="499" cy="817"/>
          </a:xfrm>
        </p:grpSpPr>
        <p:sp>
          <p:nvSpPr>
            <p:cNvPr id="403514" name="Rectangle 9"/>
            <p:cNvSpPr>
              <a:spLocks noChangeArrowheads="1"/>
            </p:cNvSpPr>
            <p:nvPr/>
          </p:nvSpPr>
          <p:spPr bwMode="auto">
            <a:xfrm>
              <a:off x="3560" y="1570"/>
              <a:ext cx="136" cy="817"/>
            </a:xfrm>
            <a:prstGeom prst="rect">
              <a:avLst/>
            </a:prstGeom>
            <a:solidFill>
              <a:schemeClr val="accent1"/>
            </a:solidFill>
            <a:ln w="9525">
              <a:noFill/>
              <a:miter lim="800000"/>
              <a:headEnd/>
              <a:tailEnd/>
            </a:ln>
          </p:spPr>
          <p:txBody>
            <a:bodyPr wrap="none" anchor="ctr"/>
            <a:lstStyle/>
            <a:p>
              <a:endParaRPr lang="en-US" dirty="0">
                <a:effectLst/>
              </a:endParaRPr>
            </a:p>
          </p:txBody>
        </p:sp>
        <p:sp>
          <p:nvSpPr>
            <p:cNvPr id="403515" name="Rectangle 10"/>
            <p:cNvSpPr>
              <a:spLocks noChangeArrowheads="1"/>
            </p:cNvSpPr>
            <p:nvPr/>
          </p:nvSpPr>
          <p:spPr bwMode="auto">
            <a:xfrm>
              <a:off x="3379" y="1797"/>
              <a:ext cx="499" cy="136"/>
            </a:xfrm>
            <a:prstGeom prst="rect">
              <a:avLst/>
            </a:prstGeom>
            <a:solidFill>
              <a:schemeClr val="accent1"/>
            </a:solidFill>
            <a:ln w="9525">
              <a:noFill/>
              <a:miter lim="800000"/>
              <a:headEnd/>
              <a:tailEnd/>
            </a:ln>
          </p:spPr>
          <p:txBody>
            <a:bodyPr wrap="none" anchor="ctr"/>
            <a:lstStyle/>
            <a:p>
              <a:endParaRPr lang="en-US" dirty="0">
                <a:effectLst/>
              </a:endParaRPr>
            </a:p>
          </p:txBody>
        </p:sp>
      </p:grpSp>
      <p:sp>
        <p:nvSpPr>
          <p:cNvPr id="403467" name="Text Box 11"/>
          <p:cNvSpPr txBox="1">
            <a:spLocks noChangeArrowheads="1"/>
          </p:cNvSpPr>
          <p:nvPr/>
        </p:nvSpPr>
        <p:spPr bwMode="auto">
          <a:xfrm>
            <a:off x="1187624" y="1203598"/>
            <a:ext cx="1152525" cy="584775"/>
          </a:xfrm>
          <a:prstGeom prst="rect">
            <a:avLst/>
          </a:prstGeom>
          <a:noFill/>
          <a:ln w="9525">
            <a:noFill/>
            <a:miter lim="800000"/>
            <a:headEnd/>
            <a:tailEnd/>
          </a:ln>
          <a:effectLst/>
        </p:spPr>
        <p:txBody>
          <a:bodyPr>
            <a:spAutoFit/>
          </a:bodyPr>
          <a:lstStyle/>
          <a:p>
            <a:pPr>
              <a:spcBef>
                <a:spcPct val="50000"/>
              </a:spcBef>
              <a:defRPr/>
            </a:pPr>
            <a:r>
              <a:rPr lang="en-US" sz="1600" b="1" dirty="0">
                <a:solidFill>
                  <a:srgbClr val="FFFF00"/>
                </a:solidFill>
                <a:effectLst>
                  <a:outerShdw blurRad="50800" dist="50800" dir="5400000" algn="ctr" rotWithShape="0">
                    <a:srgbClr val="000000"/>
                  </a:outerShdw>
                </a:effectLst>
                <a:latin typeface="Tahoma" pitchFamily="34" charset="0"/>
              </a:rPr>
              <a:t>Eternity Past</a:t>
            </a:r>
          </a:p>
        </p:txBody>
      </p:sp>
      <p:sp>
        <p:nvSpPr>
          <p:cNvPr id="403468" name="Text Box 12"/>
          <p:cNvSpPr txBox="1">
            <a:spLocks noChangeArrowheads="1"/>
          </p:cNvSpPr>
          <p:nvPr/>
        </p:nvSpPr>
        <p:spPr bwMode="auto">
          <a:xfrm>
            <a:off x="7020272" y="1275606"/>
            <a:ext cx="1080517" cy="830997"/>
          </a:xfrm>
          <a:prstGeom prst="rect">
            <a:avLst/>
          </a:prstGeom>
          <a:noFill/>
          <a:ln w="9525">
            <a:noFill/>
            <a:miter lim="800000"/>
            <a:headEnd/>
            <a:tailEnd/>
          </a:ln>
          <a:effectLst/>
        </p:spPr>
        <p:txBody>
          <a:bodyPr wrap="square">
            <a:spAutoFit/>
          </a:bodyPr>
          <a:lstStyle/>
          <a:p>
            <a:pPr>
              <a:spcBef>
                <a:spcPct val="50000"/>
              </a:spcBef>
              <a:defRPr/>
            </a:pPr>
            <a:r>
              <a:rPr lang="en-US" sz="1600" b="1" dirty="0">
                <a:solidFill>
                  <a:srgbClr val="FFFF00"/>
                </a:solidFill>
                <a:effectLst>
                  <a:outerShdw blurRad="50800" dist="50800" dir="5400000" algn="ctr" rotWithShape="0">
                    <a:srgbClr val="000000"/>
                  </a:outerShdw>
                </a:effectLst>
                <a:latin typeface="Tahoma" pitchFamily="34" charset="0"/>
              </a:rPr>
              <a:t>Eternity Future Heaven</a:t>
            </a:r>
          </a:p>
        </p:txBody>
      </p:sp>
      <p:sp>
        <p:nvSpPr>
          <p:cNvPr id="403469" name="Text Box 13"/>
          <p:cNvSpPr txBox="1">
            <a:spLocks noChangeArrowheads="1"/>
          </p:cNvSpPr>
          <p:nvPr/>
        </p:nvSpPr>
        <p:spPr bwMode="auto">
          <a:xfrm>
            <a:off x="6876256" y="2715766"/>
            <a:ext cx="792087" cy="461665"/>
          </a:xfrm>
          <a:prstGeom prst="rect">
            <a:avLst/>
          </a:prstGeom>
          <a:noFill/>
          <a:ln w="9525">
            <a:noFill/>
            <a:miter lim="800000"/>
            <a:headEnd/>
            <a:tailEnd/>
          </a:ln>
          <a:effectLst/>
        </p:spPr>
        <p:txBody>
          <a:bodyPr wrap="square">
            <a:spAutoFit/>
          </a:bodyPr>
          <a:lstStyle/>
          <a:p>
            <a:pPr>
              <a:spcBef>
                <a:spcPct val="50000"/>
              </a:spcBef>
              <a:defRPr/>
            </a:pPr>
            <a:r>
              <a:rPr lang="en-US" sz="2400" b="1" dirty="0">
                <a:solidFill>
                  <a:srgbClr val="FF0000"/>
                </a:solidFill>
                <a:effectLst>
                  <a:outerShdw blurRad="50800" dist="50800" dir="5400000" algn="ctr" rotWithShape="0">
                    <a:srgbClr val="000000"/>
                  </a:outerShdw>
                </a:effectLst>
                <a:latin typeface="Tahoma" pitchFamily="34" charset="0"/>
              </a:rPr>
              <a:t>Hell</a:t>
            </a:r>
          </a:p>
        </p:txBody>
      </p:sp>
      <p:sp>
        <p:nvSpPr>
          <p:cNvPr id="403470" name="Text Box 14"/>
          <p:cNvSpPr txBox="1">
            <a:spLocks noChangeArrowheads="1"/>
          </p:cNvSpPr>
          <p:nvPr/>
        </p:nvSpPr>
        <p:spPr bwMode="auto">
          <a:xfrm rot="563787">
            <a:off x="1763714" y="2539991"/>
            <a:ext cx="2879725" cy="338554"/>
          </a:xfrm>
          <a:prstGeom prst="rect">
            <a:avLst/>
          </a:prstGeom>
          <a:noFill/>
          <a:ln w="9525">
            <a:noFill/>
            <a:miter lim="800000"/>
            <a:headEnd/>
            <a:tailEnd/>
          </a:ln>
          <a:effectLst/>
        </p:spPr>
        <p:txBody>
          <a:bodyPr>
            <a:spAutoFit/>
          </a:bodyPr>
          <a:lstStyle/>
          <a:p>
            <a:pPr algn="r">
              <a:spcBef>
                <a:spcPct val="50000"/>
              </a:spcBef>
              <a:defRPr/>
            </a:pPr>
            <a:r>
              <a:rPr lang="en-US" sz="1600" b="1" dirty="0">
                <a:solidFill>
                  <a:srgbClr val="CCFFFF"/>
                </a:solidFill>
                <a:effectLst>
                  <a:outerShdw blurRad="50800" dist="50800" dir="5400000" algn="ctr" rotWithShape="0">
                    <a:srgbClr val="000000"/>
                  </a:outerShdw>
                </a:effectLst>
                <a:latin typeface="Tahoma" pitchFamily="34" charset="0"/>
              </a:rPr>
              <a:t>Separated From God</a:t>
            </a:r>
          </a:p>
        </p:txBody>
      </p:sp>
      <p:grpSp>
        <p:nvGrpSpPr>
          <p:cNvPr id="403471" name="Group 15"/>
          <p:cNvGrpSpPr>
            <a:grpSpLocks/>
          </p:cNvGrpSpPr>
          <p:nvPr/>
        </p:nvGrpSpPr>
        <p:grpSpPr bwMode="auto">
          <a:xfrm>
            <a:off x="2411760" y="1131590"/>
            <a:ext cx="576063" cy="684114"/>
            <a:chOff x="3379" y="1570"/>
            <a:chExt cx="499" cy="817"/>
          </a:xfrm>
        </p:grpSpPr>
        <p:sp>
          <p:nvSpPr>
            <p:cNvPr id="403512" name="Rectangle 16"/>
            <p:cNvSpPr>
              <a:spLocks noChangeArrowheads="1"/>
            </p:cNvSpPr>
            <p:nvPr/>
          </p:nvSpPr>
          <p:spPr bwMode="auto">
            <a:xfrm>
              <a:off x="3560" y="1570"/>
              <a:ext cx="136" cy="817"/>
            </a:xfrm>
            <a:prstGeom prst="rect">
              <a:avLst/>
            </a:prstGeom>
            <a:solidFill>
              <a:srgbClr val="00001C"/>
            </a:solidFill>
            <a:ln w="9525">
              <a:noFill/>
              <a:miter lim="800000"/>
              <a:headEnd/>
              <a:tailEnd/>
            </a:ln>
          </p:spPr>
          <p:txBody>
            <a:bodyPr wrap="none" anchor="ctr"/>
            <a:lstStyle/>
            <a:p>
              <a:endParaRPr lang="en-US" dirty="0">
                <a:effectLst/>
              </a:endParaRPr>
            </a:p>
          </p:txBody>
        </p:sp>
        <p:sp>
          <p:nvSpPr>
            <p:cNvPr id="403513" name="Rectangle 17"/>
            <p:cNvSpPr>
              <a:spLocks noChangeArrowheads="1"/>
            </p:cNvSpPr>
            <p:nvPr/>
          </p:nvSpPr>
          <p:spPr bwMode="auto">
            <a:xfrm>
              <a:off x="3379" y="1797"/>
              <a:ext cx="499" cy="136"/>
            </a:xfrm>
            <a:prstGeom prst="rect">
              <a:avLst/>
            </a:prstGeom>
            <a:solidFill>
              <a:srgbClr val="00001C"/>
            </a:solidFill>
            <a:ln w="9525">
              <a:noFill/>
              <a:miter lim="800000"/>
              <a:headEnd/>
              <a:tailEnd/>
            </a:ln>
          </p:spPr>
          <p:txBody>
            <a:bodyPr wrap="none" anchor="ctr"/>
            <a:lstStyle/>
            <a:p>
              <a:endParaRPr lang="en-US" dirty="0">
                <a:effectLst/>
              </a:endParaRPr>
            </a:p>
          </p:txBody>
        </p:sp>
      </p:grpSp>
      <p:sp>
        <p:nvSpPr>
          <p:cNvPr id="403474" name="AutoShape 18"/>
          <p:cNvSpPr>
            <a:spLocks noChangeArrowheads="1"/>
          </p:cNvSpPr>
          <p:nvPr/>
        </p:nvSpPr>
        <p:spPr bwMode="auto">
          <a:xfrm rot="20994773" flipV="1">
            <a:off x="5651500" y="1653779"/>
            <a:ext cx="947738" cy="215503"/>
          </a:xfrm>
          <a:prstGeom prst="curvedUpArrow">
            <a:avLst>
              <a:gd name="adj1" fmla="val 65967"/>
              <a:gd name="adj2" fmla="val 131934"/>
              <a:gd name="adj3" fmla="val 33333"/>
            </a:avLst>
          </a:prstGeom>
          <a:solidFill>
            <a:srgbClr val="FF0066"/>
          </a:solidFill>
          <a:ln w="9525">
            <a:solidFill>
              <a:schemeClr val="tx1"/>
            </a:solidFill>
            <a:miter lim="800000"/>
            <a:headEnd/>
            <a:tailEnd/>
          </a:ln>
        </p:spPr>
        <p:txBody>
          <a:bodyPr rot="10800000" wrap="none" anchor="ctr"/>
          <a:lstStyle/>
          <a:p>
            <a:pPr algn="ctr"/>
            <a:endParaRPr lang="en-US" dirty="0">
              <a:solidFill>
                <a:srgbClr val="FF0066"/>
              </a:solidFill>
              <a:effectLst/>
              <a:latin typeface="Tahoma" pitchFamily="34" charset="0"/>
            </a:endParaRPr>
          </a:p>
        </p:txBody>
      </p:sp>
      <p:sp>
        <p:nvSpPr>
          <p:cNvPr id="403475" name="AutoShape 19"/>
          <p:cNvSpPr>
            <a:spLocks noChangeArrowheads="1"/>
          </p:cNvSpPr>
          <p:nvPr/>
        </p:nvSpPr>
        <p:spPr bwMode="auto">
          <a:xfrm rot="605227" flipH="1" flipV="1">
            <a:off x="4932363" y="1653779"/>
            <a:ext cx="947737" cy="215503"/>
          </a:xfrm>
          <a:prstGeom prst="curvedUpArrow">
            <a:avLst>
              <a:gd name="adj1" fmla="val 65967"/>
              <a:gd name="adj2" fmla="val 131934"/>
              <a:gd name="adj3" fmla="val 33333"/>
            </a:avLst>
          </a:prstGeom>
          <a:solidFill>
            <a:srgbClr val="FF0066"/>
          </a:solidFill>
          <a:ln w="9525">
            <a:solidFill>
              <a:schemeClr val="tx1"/>
            </a:solidFill>
            <a:miter lim="800000"/>
            <a:headEnd/>
            <a:tailEnd/>
          </a:ln>
        </p:spPr>
        <p:txBody>
          <a:bodyPr rot="10800000" wrap="none" anchor="ctr"/>
          <a:lstStyle/>
          <a:p>
            <a:pPr algn="ctr"/>
            <a:endParaRPr lang="en-US" dirty="0">
              <a:solidFill>
                <a:srgbClr val="FF0066"/>
              </a:solidFill>
              <a:effectLst/>
              <a:latin typeface="Tahoma" pitchFamily="34" charset="0"/>
            </a:endParaRPr>
          </a:p>
        </p:txBody>
      </p:sp>
      <p:sp>
        <p:nvSpPr>
          <p:cNvPr id="403476" name="Text Box 20"/>
          <p:cNvSpPr txBox="1">
            <a:spLocks noChangeArrowheads="1"/>
          </p:cNvSpPr>
          <p:nvPr/>
        </p:nvSpPr>
        <p:spPr bwMode="auto">
          <a:xfrm>
            <a:off x="2771775" y="1815704"/>
            <a:ext cx="3024188" cy="338554"/>
          </a:xfrm>
          <a:prstGeom prst="rect">
            <a:avLst/>
          </a:prstGeom>
          <a:noFill/>
          <a:ln w="9525">
            <a:noFill/>
            <a:miter lim="800000"/>
            <a:headEnd/>
            <a:tailEnd/>
          </a:ln>
          <a:effectLst/>
        </p:spPr>
        <p:txBody>
          <a:bodyPr>
            <a:spAutoFit/>
          </a:bodyPr>
          <a:lstStyle/>
          <a:p>
            <a:pPr algn="ctr">
              <a:spcBef>
                <a:spcPct val="50000"/>
              </a:spcBef>
              <a:defRPr/>
            </a:pPr>
            <a:r>
              <a:rPr lang="en-US" sz="1600" b="1" dirty="0">
                <a:solidFill>
                  <a:srgbClr val="FFFF00"/>
                </a:solidFill>
                <a:effectLst>
                  <a:outerShdw blurRad="50800" dist="50800" dir="5400000" algn="ctr" rotWithShape="0">
                    <a:srgbClr val="000000"/>
                  </a:outerShdw>
                </a:effectLst>
                <a:latin typeface="Tahoma" pitchFamily="34" charset="0"/>
              </a:rPr>
              <a:t>Eternity Present</a:t>
            </a:r>
          </a:p>
        </p:txBody>
      </p:sp>
      <p:sp>
        <p:nvSpPr>
          <p:cNvPr id="403477" name="Text Box 21"/>
          <p:cNvSpPr txBox="1">
            <a:spLocks noChangeArrowheads="1"/>
          </p:cNvSpPr>
          <p:nvPr/>
        </p:nvSpPr>
        <p:spPr bwMode="auto">
          <a:xfrm>
            <a:off x="971600" y="3165816"/>
            <a:ext cx="7130356" cy="738664"/>
          </a:xfrm>
          <a:prstGeom prst="rect">
            <a:avLst/>
          </a:prstGeom>
          <a:noFill/>
          <a:ln w="9525">
            <a:noFill/>
            <a:miter lim="800000"/>
            <a:headEnd/>
            <a:tailEnd/>
          </a:ln>
          <a:effectLst/>
        </p:spPr>
        <p:txBody>
          <a:bodyPr wrap="square">
            <a:spAutoFit/>
          </a:bodyPr>
          <a:lstStyle/>
          <a:p>
            <a:pPr algn="ctr">
              <a:spcBef>
                <a:spcPct val="50000"/>
              </a:spcBef>
              <a:defRPr/>
            </a:pPr>
            <a:r>
              <a:rPr lang="en-US" sz="2100" dirty="0">
                <a:solidFill>
                  <a:srgbClr val="FFFF00"/>
                </a:solidFill>
                <a:effectLst>
                  <a:outerShdw blurRad="50800" dist="50800" dir="5400000" algn="ctr" rotWithShape="0">
                    <a:srgbClr val="000000"/>
                  </a:outerShdw>
                </a:effectLst>
                <a:latin typeface="Tahoma" pitchFamily="34" charset="0"/>
              </a:rPr>
              <a:t>“God raised us up with Christ and seated us with Him in the heavenly realms </a:t>
            </a:r>
            <a:r>
              <a:rPr lang="en-US" sz="2100" u="sng" dirty="0">
                <a:solidFill>
                  <a:srgbClr val="FFFF00"/>
                </a:solidFill>
                <a:effectLst>
                  <a:outerShdw blurRad="50800" dist="50800" dir="5400000" algn="ctr" rotWithShape="0">
                    <a:srgbClr val="000000"/>
                  </a:outerShdw>
                </a:effectLst>
                <a:latin typeface="Tahoma" pitchFamily="34" charset="0"/>
              </a:rPr>
              <a:t>in Christ Jesus</a:t>
            </a:r>
            <a:r>
              <a:rPr lang="en-US" sz="2100" dirty="0">
                <a:solidFill>
                  <a:srgbClr val="FFFF00"/>
                </a:solidFill>
                <a:effectLst>
                  <a:outerShdw blurRad="50800" dist="50800" dir="5400000" algn="ctr" rotWithShape="0">
                    <a:srgbClr val="000000"/>
                  </a:outerShdw>
                </a:effectLst>
                <a:latin typeface="Tahoma" pitchFamily="34" charset="0"/>
              </a:rPr>
              <a:t>…” </a:t>
            </a:r>
            <a:r>
              <a:rPr lang="en-US" sz="2100" dirty="0">
                <a:effectLst>
                  <a:outerShdw blurRad="50800" dist="50800" dir="5400000" algn="ctr" rotWithShape="0">
                    <a:srgbClr val="000000"/>
                  </a:outerShdw>
                </a:effectLst>
                <a:latin typeface="Tahoma" pitchFamily="34" charset="0"/>
              </a:rPr>
              <a:t>Ephesians 2:6</a:t>
            </a:r>
          </a:p>
        </p:txBody>
      </p:sp>
      <p:grpSp>
        <p:nvGrpSpPr>
          <p:cNvPr id="403502" name="Group 22"/>
          <p:cNvGrpSpPr>
            <a:grpSpLocks/>
          </p:cNvGrpSpPr>
          <p:nvPr/>
        </p:nvGrpSpPr>
        <p:grpSpPr bwMode="auto">
          <a:xfrm>
            <a:off x="1331914" y="1924050"/>
            <a:ext cx="5543550" cy="1079897"/>
            <a:chOff x="839" y="1616"/>
            <a:chExt cx="3492" cy="907"/>
          </a:xfrm>
        </p:grpSpPr>
        <p:sp>
          <p:nvSpPr>
            <p:cNvPr id="403507" name="Line 23"/>
            <p:cNvSpPr>
              <a:spLocks noChangeShapeType="1"/>
            </p:cNvSpPr>
            <p:nvPr/>
          </p:nvSpPr>
          <p:spPr bwMode="auto">
            <a:xfrm>
              <a:off x="884" y="1933"/>
              <a:ext cx="3447" cy="590"/>
            </a:xfrm>
            <a:prstGeom prst="line">
              <a:avLst/>
            </a:prstGeom>
            <a:noFill/>
            <a:ln w="38100">
              <a:solidFill>
                <a:srgbClr val="FF0000"/>
              </a:solidFill>
              <a:round/>
              <a:headEnd/>
              <a:tailEnd type="triangle" w="med" len="med"/>
            </a:ln>
          </p:spPr>
          <p:txBody>
            <a:bodyPr/>
            <a:lstStyle/>
            <a:p>
              <a:endParaRPr lang="en-CA" dirty="0"/>
            </a:p>
          </p:txBody>
        </p:sp>
        <p:grpSp>
          <p:nvGrpSpPr>
            <p:cNvPr id="403508" name="Group 24"/>
            <p:cNvGrpSpPr>
              <a:grpSpLocks/>
            </p:cNvGrpSpPr>
            <p:nvPr/>
          </p:nvGrpSpPr>
          <p:grpSpPr bwMode="auto">
            <a:xfrm>
              <a:off x="839" y="1616"/>
              <a:ext cx="2493" cy="523"/>
              <a:chOff x="839" y="1616"/>
              <a:chExt cx="2493" cy="523"/>
            </a:xfrm>
          </p:grpSpPr>
          <p:sp>
            <p:nvSpPr>
              <p:cNvPr id="403509" name="Line 25"/>
              <p:cNvSpPr>
                <a:spLocks noChangeShapeType="1"/>
              </p:cNvSpPr>
              <p:nvPr/>
            </p:nvSpPr>
            <p:spPr bwMode="auto">
              <a:xfrm>
                <a:off x="884" y="1616"/>
                <a:ext cx="0" cy="317"/>
              </a:xfrm>
              <a:prstGeom prst="line">
                <a:avLst/>
              </a:prstGeom>
              <a:noFill/>
              <a:ln w="28575">
                <a:solidFill>
                  <a:schemeClr val="tx1"/>
                </a:solidFill>
                <a:round/>
                <a:headEnd/>
                <a:tailEnd type="triangle" w="med" len="med"/>
              </a:ln>
            </p:spPr>
            <p:txBody>
              <a:bodyPr/>
              <a:lstStyle/>
              <a:p>
                <a:endParaRPr lang="en-CA" dirty="0"/>
              </a:p>
            </p:txBody>
          </p:sp>
          <p:sp>
            <p:nvSpPr>
              <p:cNvPr id="403482" name="Text Box 26"/>
              <p:cNvSpPr txBox="1">
                <a:spLocks noChangeArrowheads="1"/>
              </p:cNvSpPr>
              <p:nvPr/>
            </p:nvSpPr>
            <p:spPr bwMode="auto">
              <a:xfrm rot="433742">
                <a:off x="959" y="1855"/>
                <a:ext cx="2373" cy="284"/>
              </a:xfrm>
              <a:prstGeom prst="rect">
                <a:avLst/>
              </a:prstGeom>
              <a:noFill/>
              <a:ln w="9525">
                <a:noFill/>
                <a:miter lim="800000"/>
                <a:headEnd/>
                <a:tailEnd/>
              </a:ln>
              <a:effectLst/>
            </p:spPr>
            <p:txBody>
              <a:bodyPr wrap="square">
                <a:spAutoFit/>
              </a:bodyPr>
              <a:lstStyle/>
              <a:p>
                <a:pPr algn="ctr">
                  <a:spcBef>
                    <a:spcPct val="50000"/>
                  </a:spcBef>
                  <a:defRPr/>
                </a:pPr>
                <a:r>
                  <a:rPr lang="en-US" sz="1600" b="1" dirty="0">
                    <a:solidFill>
                      <a:srgbClr val="CCFFFF"/>
                    </a:solidFill>
                    <a:effectLst>
                      <a:outerShdw blurRad="50800" dist="50800" dir="5400000" algn="ctr" rotWithShape="0">
                        <a:srgbClr val="000000"/>
                      </a:outerShdw>
                    </a:effectLst>
                    <a:latin typeface="Tahoma" pitchFamily="34" charset="0"/>
                  </a:rPr>
                  <a:t>Adam Died = You are Dead to God</a:t>
                </a:r>
              </a:p>
            </p:txBody>
          </p:sp>
          <p:sp>
            <p:nvSpPr>
              <p:cNvPr id="403511" name="Oval 27"/>
              <p:cNvSpPr>
                <a:spLocks noChangeArrowheads="1"/>
              </p:cNvSpPr>
              <p:nvPr/>
            </p:nvSpPr>
            <p:spPr bwMode="auto">
              <a:xfrm>
                <a:off x="839" y="1616"/>
                <a:ext cx="136" cy="136"/>
              </a:xfrm>
              <a:prstGeom prst="ellipse">
                <a:avLst/>
              </a:prstGeom>
              <a:solidFill>
                <a:schemeClr val="accent1"/>
              </a:solidFill>
              <a:ln w="9525">
                <a:solidFill>
                  <a:schemeClr val="tx1"/>
                </a:solidFill>
                <a:round/>
                <a:headEnd/>
                <a:tailEnd/>
              </a:ln>
            </p:spPr>
            <p:txBody>
              <a:bodyPr wrap="none" anchor="ctr"/>
              <a:lstStyle/>
              <a:p>
                <a:endParaRPr lang="en-US" dirty="0">
                  <a:effectLst/>
                </a:endParaRPr>
              </a:p>
            </p:txBody>
          </p:sp>
        </p:grpSp>
      </p:grpSp>
      <p:sp>
        <p:nvSpPr>
          <p:cNvPr id="403484" name="AutoShape 28"/>
          <p:cNvSpPr>
            <a:spLocks noChangeArrowheads="1"/>
          </p:cNvSpPr>
          <p:nvPr/>
        </p:nvSpPr>
        <p:spPr bwMode="auto">
          <a:xfrm rot="-2471591">
            <a:off x="5148264" y="2518172"/>
            <a:ext cx="947737" cy="309563"/>
          </a:xfrm>
          <a:prstGeom prst="curvedUpArrow">
            <a:avLst>
              <a:gd name="adj1" fmla="val 45923"/>
              <a:gd name="adj2" fmla="val 91846"/>
              <a:gd name="adj3" fmla="val 33333"/>
            </a:avLst>
          </a:prstGeom>
          <a:solidFill>
            <a:srgbClr val="FF0066"/>
          </a:solidFill>
          <a:ln w="9525">
            <a:solidFill>
              <a:schemeClr val="tx1"/>
            </a:solidFill>
            <a:miter lim="800000"/>
            <a:headEnd/>
            <a:tailEnd/>
          </a:ln>
        </p:spPr>
        <p:txBody>
          <a:bodyPr wrap="none" anchor="ctr"/>
          <a:lstStyle/>
          <a:p>
            <a:pPr algn="ctr"/>
            <a:endParaRPr lang="en-US" dirty="0">
              <a:solidFill>
                <a:srgbClr val="FF0066"/>
              </a:solidFill>
              <a:effectLst/>
              <a:latin typeface="Tahoma" pitchFamily="34" charset="0"/>
            </a:endParaRPr>
          </a:p>
        </p:txBody>
      </p:sp>
      <p:sp>
        <p:nvSpPr>
          <p:cNvPr id="403485" name="Text Box 29"/>
          <p:cNvSpPr txBox="1">
            <a:spLocks noChangeArrowheads="1"/>
          </p:cNvSpPr>
          <p:nvPr/>
        </p:nvSpPr>
        <p:spPr bwMode="auto">
          <a:xfrm>
            <a:off x="4716016" y="1131590"/>
            <a:ext cx="2160587" cy="369332"/>
          </a:xfrm>
          <a:prstGeom prst="rect">
            <a:avLst/>
          </a:prstGeom>
          <a:noFill/>
          <a:ln w="9525">
            <a:noFill/>
            <a:miter lim="800000"/>
            <a:headEnd/>
            <a:tailEnd/>
          </a:ln>
          <a:effectLst/>
        </p:spPr>
        <p:txBody>
          <a:bodyPr>
            <a:spAutoFit/>
          </a:bodyPr>
          <a:lstStyle/>
          <a:p>
            <a:pPr algn="ctr">
              <a:spcBef>
                <a:spcPct val="50000"/>
              </a:spcBef>
              <a:defRPr/>
            </a:pPr>
            <a:r>
              <a:rPr lang="en-CA" b="1" dirty="0">
                <a:effectLst>
                  <a:outerShdw blurRad="50800" dist="88900" dir="5400000" algn="ctr" rotWithShape="0">
                    <a:srgbClr val="000000"/>
                  </a:outerShdw>
                </a:effectLst>
              </a:rPr>
              <a:t>Where is Christ?</a:t>
            </a:r>
          </a:p>
        </p:txBody>
      </p:sp>
      <p:graphicFrame>
        <p:nvGraphicFramePr>
          <p:cNvPr id="403486" name="Object 30"/>
          <p:cNvGraphicFramePr>
            <a:graphicFrameLocks noChangeAspect="1"/>
          </p:cNvGraphicFramePr>
          <p:nvPr>
            <p:ph sz="quarter" idx="3"/>
          </p:nvPr>
        </p:nvGraphicFramePr>
        <p:xfrm>
          <a:off x="6516216" y="1203598"/>
          <a:ext cx="644525" cy="592931"/>
        </p:xfrm>
        <a:graphic>
          <a:graphicData uri="http://schemas.openxmlformats.org/presentationml/2006/ole">
            <p:oleObj spid="_x0000_s403486" r:id="rId5" imgW="3212280" imgH="3935880" progId="">
              <p:embed/>
            </p:oleObj>
          </a:graphicData>
        </a:graphic>
      </p:graphicFrame>
      <p:graphicFrame>
        <p:nvGraphicFramePr>
          <p:cNvPr id="403487" name="Object 31"/>
          <p:cNvGraphicFramePr>
            <a:graphicFrameLocks noChangeAspect="1"/>
          </p:cNvGraphicFramePr>
          <p:nvPr/>
        </p:nvGraphicFramePr>
        <p:xfrm>
          <a:off x="3924300" y="1275160"/>
          <a:ext cx="584200" cy="536972"/>
        </p:xfrm>
        <a:graphic>
          <a:graphicData uri="http://schemas.openxmlformats.org/presentationml/2006/ole">
            <p:oleObj spid="_x0000_s403487" r:id="rId6" imgW="3212280" imgH="3935880" progId="">
              <p:embed/>
            </p:oleObj>
          </a:graphicData>
        </a:graphic>
      </p:graphicFrame>
      <p:graphicFrame>
        <p:nvGraphicFramePr>
          <p:cNvPr id="403488" name="Object 32"/>
          <p:cNvGraphicFramePr>
            <a:graphicFrameLocks noChangeAspect="1"/>
          </p:cNvGraphicFramePr>
          <p:nvPr/>
        </p:nvGraphicFramePr>
        <p:xfrm>
          <a:off x="5003801" y="2247900"/>
          <a:ext cx="587375" cy="540544"/>
        </p:xfrm>
        <a:graphic>
          <a:graphicData uri="http://schemas.openxmlformats.org/presentationml/2006/ole">
            <p:oleObj spid="_x0000_s403488" r:id="rId7" imgW="3212280" imgH="3935880" progId="">
              <p:embed/>
            </p:oleObj>
          </a:graphicData>
        </a:graphic>
      </p:graphicFrame>
      <p:sp>
        <p:nvSpPr>
          <p:cNvPr id="403489" name="Text Box 33"/>
          <p:cNvSpPr txBox="1">
            <a:spLocks noChangeArrowheads="1"/>
          </p:cNvSpPr>
          <p:nvPr/>
        </p:nvSpPr>
        <p:spPr bwMode="auto">
          <a:xfrm>
            <a:off x="971600" y="3435846"/>
            <a:ext cx="7200800" cy="1061829"/>
          </a:xfrm>
          <a:prstGeom prst="rect">
            <a:avLst/>
          </a:prstGeom>
          <a:noFill/>
          <a:ln w="9525">
            <a:noFill/>
            <a:miter lim="800000"/>
            <a:headEnd/>
            <a:tailEnd/>
          </a:ln>
          <a:effectLst/>
        </p:spPr>
        <p:txBody>
          <a:bodyPr wrap="square">
            <a:spAutoFit/>
          </a:bodyPr>
          <a:lstStyle/>
          <a:p>
            <a:pPr algn="ctr">
              <a:spcBef>
                <a:spcPct val="50000"/>
              </a:spcBef>
              <a:defRPr/>
            </a:pPr>
            <a:r>
              <a:rPr lang="en-CA" sz="2100" dirty="0">
                <a:solidFill>
                  <a:srgbClr val="FFFF00"/>
                </a:solidFill>
                <a:effectLst>
                  <a:outerShdw blurRad="50800" dist="50800" dir="5400000" algn="ctr" rotWithShape="0">
                    <a:srgbClr val="000000"/>
                  </a:outerShdw>
                </a:effectLst>
                <a:latin typeface="Tahoma" pitchFamily="34" charset="0"/>
              </a:rPr>
              <a:t>“God has given us eternal life, and this life is in His Son.  He who has the Son has life; he who does not have the Son of God does not have life.”  </a:t>
            </a:r>
            <a:r>
              <a:rPr lang="en-CA" sz="2100" dirty="0">
                <a:effectLst>
                  <a:outerShdw blurRad="50800" dist="50800" dir="5400000" algn="ctr" rotWithShape="0">
                    <a:srgbClr val="000000"/>
                  </a:outerShdw>
                </a:effectLst>
                <a:latin typeface="Tahoma" pitchFamily="34" charset="0"/>
              </a:rPr>
              <a:t>1 John 5:11, 12</a:t>
            </a:r>
          </a:p>
        </p:txBody>
      </p:sp>
      <p:sp>
        <p:nvSpPr>
          <p:cNvPr id="403490" name="Text Box 34"/>
          <p:cNvSpPr txBox="1">
            <a:spLocks noChangeArrowheads="1"/>
          </p:cNvSpPr>
          <p:nvPr/>
        </p:nvSpPr>
        <p:spPr bwMode="auto">
          <a:xfrm>
            <a:off x="5940152" y="2139702"/>
            <a:ext cx="2088232" cy="646331"/>
          </a:xfrm>
          <a:prstGeom prst="rect">
            <a:avLst/>
          </a:prstGeom>
          <a:noFill/>
          <a:ln w="9525">
            <a:noFill/>
            <a:miter lim="800000"/>
            <a:headEnd/>
            <a:tailEnd/>
          </a:ln>
          <a:effectLst/>
        </p:spPr>
        <p:txBody>
          <a:bodyPr wrap="square">
            <a:spAutoFit/>
          </a:bodyPr>
          <a:lstStyle/>
          <a:p>
            <a:pPr>
              <a:spcBef>
                <a:spcPct val="50000"/>
              </a:spcBef>
              <a:defRPr/>
            </a:pPr>
            <a:r>
              <a:rPr lang="en-CA" b="1" dirty="0">
                <a:solidFill>
                  <a:srgbClr val="FF0000"/>
                </a:solidFill>
                <a:effectLst>
                  <a:outerShdw blurRad="50800" dist="50800" dir="5400000" algn="ctr" rotWithShape="0">
                    <a:srgbClr val="000000"/>
                  </a:outerShdw>
                </a:effectLst>
              </a:rPr>
              <a:t>I am in Christ! – Christ is in me!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0345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346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347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346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0346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0347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03459">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0346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0346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0348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0348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53" presetClass="entr" presetSubtype="0" fill="hold" nodeType="clickEffect">
                                  <p:stCondLst>
                                    <p:cond delay="0"/>
                                  </p:stCondLst>
                                  <p:iterate type="lt">
                                    <p:tmPct val="0"/>
                                  </p:iterate>
                                  <p:childTnLst>
                                    <p:set>
                                      <p:cBhvr>
                                        <p:cTn id="32" dur="1" fill="hold">
                                          <p:stCondLst>
                                            <p:cond delay="0"/>
                                          </p:stCondLst>
                                        </p:cTn>
                                        <p:tgtEl>
                                          <p:spTgt spid="403477">
                                            <p:txEl>
                                              <p:pRg st="0" end="0"/>
                                            </p:txEl>
                                          </p:spTgt>
                                        </p:tgtEl>
                                        <p:attrNameLst>
                                          <p:attrName>style.visibility</p:attrName>
                                        </p:attrNameLst>
                                      </p:cBhvr>
                                      <p:to>
                                        <p:strVal val="visible"/>
                                      </p:to>
                                    </p:set>
                                    <p:anim calcmode="lin" valueType="num">
                                      <p:cBhvr>
                                        <p:cTn id="33" dur="1000" fill="hold"/>
                                        <p:tgtEl>
                                          <p:spTgt spid="403477">
                                            <p:txEl>
                                              <p:pRg st="0" end="0"/>
                                            </p:txEl>
                                          </p:spTgt>
                                        </p:tgtEl>
                                        <p:attrNameLst>
                                          <p:attrName>ppt_w</p:attrName>
                                        </p:attrNameLst>
                                      </p:cBhvr>
                                      <p:tavLst>
                                        <p:tav tm="0">
                                          <p:val>
                                            <p:fltVal val="0"/>
                                          </p:val>
                                        </p:tav>
                                        <p:tav tm="100000">
                                          <p:val>
                                            <p:strVal val="#ppt_w"/>
                                          </p:val>
                                        </p:tav>
                                      </p:tavLst>
                                    </p:anim>
                                    <p:anim calcmode="lin" valueType="num">
                                      <p:cBhvr>
                                        <p:cTn id="34" dur="1000" fill="hold"/>
                                        <p:tgtEl>
                                          <p:spTgt spid="403477">
                                            <p:txEl>
                                              <p:pRg st="0" end="0"/>
                                            </p:txEl>
                                          </p:spTgt>
                                        </p:tgtEl>
                                        <p:attrNameLst>
                                          <p:attrName>ppt_h</p:attrName>
                                        </p:attrNameLst>
                                      </p:cBhvr>
                                      <p:tavLst>
                                        <p:tav tm="0">
                                          <p:val>
                                            <p:fltVal val="0"/>
                                          </p:val>
                                        </p:tav>
                                        <p:tav tm="100000">
                                          <p:val>
                                            <p:strVal val="#ppt_h"/>
                                          </p:val>
                                        </p:tav>
                                      </p:tavLst>
                                    </p:anim>
                                    <p:animEffect transition="in" filter="fade">
                                      <p:cBhvr>
                                        <p:cTn id="35" dur="1000"/>
                                        <p:tgtEl>
                                          <p:spTgt spid="403477">
                                            <p:txEl>
                                              <p:pRg st="0" end="0"/>
                                            </p:txEl>
                                          </p:spTgt>
                                        </p:tgtEl>
                                      </p:cBhvr>
                                    </p:animEffect>
                                  </p:childTnLst>
                                </p:cTn>
                              </p:par>
                            </p:childTnLst>
                          </p:cTn>
                        </p:par>
                        <p:par>
                          <p:cTn id="36" fill="hold">
                            <p:stCondLst>
                              <p:cond delay="1000"/>
                            </p:stCondLst>
                            <p:childTnLst>
                              <p:par>
                                <p:cTn id="37" presetID="53" presetClass="entr" presetSubtype="0" fill="hold" grpId="0" nodeType="afterEffect">
                                  <p:stCondLst>
                                    <p:cond delay="0"/>
                                  </p:stCondLst>
                                  <p:childTnLst>
                                    <p:set>
                                      <p:cBhvr>
                                        <p:cTn id="38" dur="1" fill="hold">
                                          <p:stCondLst>
                                            <p:cond delay="0"/>
                                          </p:stCondLst>
                                        </p:cTn>
                                        <p:tgtEl>
                                          <p:spTgt spid="403485"/>
                                        </p:tgtEl>
                                        <p:attrNameLst>
                                          <p:attrName>style.visibility</p:attrName>
                                        </p:attrNameLst>
                                      </p:cBhvr>
                                      <p:to>
                                        <p:strVal val="visible"/>
                                      </p:to>
                                    </p:set>
                                    <p:anim calcmode="lin" valueType="num">
                                      <p:cBhvr>
                                        <p:cTn id="39" dur="1000" fill="hold"/>
                                        <p:tgtEl>
                                          <p:spTgt spid="403485"/>
                                        </p:tgtEl>
                                        <p:attrNameLst>
                                          <p:attrName>ppt_w</p:attrName>
                                        </p:attrNameLst>
                                      </p:cBhvr>
                                      <p:tavLst>
                                        <p:tav tm="0">
                                          <p:val>
                                            <p:fltVal val="0"/>
                                          </p:val>
                                        </p:tav>
                                        <p:tav tm="100000">
                                          <p:val>
                                            <p:strVal val="#ppt_w"/>
                                          </p:val>
                                        </p:tav>
                                      </p:tavLst>
                                    </p:anim>
                                    <p:anim calcmode="lin" valueType="num">
                                      <p:cBhvr>
                                        <p:cTn id="40" dur="1000" fill="hold"/>
                                        <p:tgtEl>
                                          <p:spTgt spid="403485"/>
                                        </p:tgtEl>
                                        <p:attrNameLst>
                                          <p:attrName>ppt_h</p:attrName>
                                        </p:attrNameLst>
                                      </p:cBhvr>
                                      <p:tavLst>
                                        <p:tav tm="0">
                                          <p:val>
                                            <p:fltVal val="0"/>
                                          </p:val>
                                        </p:tav>
                                        <p:tav tm="100000">
                                          <p:val>
                                            <p:strVal val="#ppt_h"/>
                                          </p:val>
                                        </p:tav>
                                      </p:tavLst>
                                    </p:anim>
                                    <p:animEffect transition="in" filter="fade">
                                      <p:cBhvr>
                                        <p:cTn id="41" dur="1000"/>
                                        <p:tgtEl>
                                          <p:spTgt spid="403485"/>
                                        </p:tgtEl>
                                      </p:cBhvr>
                                    </p:animEffect>
                                  </p:childTnLst>
                                </p:cTn>
                              </p:par>
                              <p:par>
                                <p:cTn id="42" presetID="9" presetClass="exit" presetSubtype="0" fill="hold" nodeType="withEffect">
                                  <p:stCondLst>
                                    <p:cond delay="0"/>
                                  </p:stCondLst>
                                  <p:childTnLst>
                                    <p:animEffect transition="out" filter="dissolve">
                                      <p:cBhvr>
                                        <p:cTn id="43" dur="500"/>
                                        <p:tgtEl>
                                          <p:spTgt spid="403488"/>
                                        </p:tgtEl>
                                      </p:cBhvr>
                                    </p:animEffect>
                                    <p:set>
                                      <p:cBhvr>
                                        <p:cTn id="44" dur="1" fill="hold">
                                          <p:stCondLst>
                                            <p:cond delay="499"/>
                                          </p:stCondLst>
                                        </p:cTn>
                                        <p:tgtEl>
                                          <p:spTgt spid="403488"/>
                                        </p:tgtEl>
                                        <p:attrNameLst>
                                          <p:attrName>style.visibility</p:attrName>
                                        </p:attrNameLst>
                                      </p:cBhvr>
                                      <p:to>
                                        <p:strVal val="hidden"/>
                                      </p:to>
                                    </p:set>
                                  </p:childTnLst>
                                </p:cTn>
                              </p:par>
                            </p:childTnLst>
                          </p:cTn>
                        </p:par>
                        <p:par>
                          <p:cTn id="45" fill="hold">
                            <p:stCondLst>
                              <p:cond delay="2000"/>
                            </p:stCondLst>
                            <p:childTnLst>
                              <p:par>
                                <p:cTn id="46" presetID="1" presetClass="entr" presetSubtype="0" fill="hold" grpId="0" nodeType="afterEffect">
                                  <p:stCondLst>
                                    <p:cond delay="0"/>
                                  </p:stCondLst>
                                  <p:childTnLst>
                                    <p:set>
                                      <p:cBhvr>
                                        <p:cTn id="47" dur="1" fill="hold">
                                          <p:stCondLst>
                                            <p:cond delay="0"/>
                                          </p:stCondLst>
                                        </p:cTn>
                                        <p:tgtEl>
                                          <p:spTgt spid="403474"/>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403486"/>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403475"/>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403487"/>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403460"/>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403471"/>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27" presetClass="entr" presetSubtype="0" fill="hold" grpId="0" nodeType="clickEffect">
                                  <p:stCondLst>
                                    <p:cond delay="0"/>
                                  </p:stCondLst>
                                  <p:iterate type="lt">
                                    <p:tmPct val="50000"/>
                                  </p:iterate>
                                  <p:childTnLst>
                                    <p:set>
                                      <p:cBhvr>
                                        <p:cTn id="63" dur="1" fill="hold">
                                          <p:stCondLst>
                                            <p:cond delay="0"/>
                                          </p:stCondLst>
                                        </p:cTn>
                                        <p:tgtEl>
                                          <p:spTgt spid="403490"/>
                                        </p:tgtEl>
                                        <p:attrNameLst>
                                          <p:attrName>style.visibility</p:attrName>
                                        </p:attrNameLst>
                                      </p:cBhvr>
                                      <p:to>
                                        <p:strVal val="visible"/>
                                      </p:to>
                                    </p:set>
                                    <p:anim calcmode="discrete" valueType="clr">
                                      <p:cBhvr override="childStyle">
                                        <p:cTn id="64" dur="80"/>
                                        <p:tgtEl>
                                          <p:spTgt spid="403490"/>
                                        </p:tgtEl>
                                        <p:attrNameLst>
                                          <p:attrName>style.color</p:attrName>
                                        </p:attrNameLst>
                                      </p:cBhvr>
                                      <p:tavLst>
                                        <p:tav tm="0">
                                          <p:val>
                                            <p:clrVal>
                                              <a:schemeClr val="accent2"/>
                                            </p:clrVal>
                                          </p:val>
                                        </p:tav>
                                        <p:tav tm="50000">
                                          <p:val>
                                            <p:clrVal>
                                              <a:schemeClr val="hlink"/>
                                            </p:clrVal>
                                          </p:val>
                                        </p:tav>
                                      </p:tavLst>
                                    </p:anim>
                                    <p:anim calcmode="discrete" valueType="clr">
                                      <p:cBhvr>
                                        <p:cTn id="65" dur="80"/>
                                        <p:tgtEl>
                                          <p:spTgt spid="403490"/>
                                        </p:tgtEl>
                                        <p:attrNameLst>
                                          <p:attrName>fillcolor</p:attrName>
                                        </p:attrNameLst>
                                      </p:cBhvr>
                                      <p:tavLst>
                                        <p:tav tm="0">
                                          <p:val>
                                            <p:clrVal>
                                              <a:schemeClr val="accent2"/>
                                            </p:clrVal>
                                          </p:val>
                                        </p:tav>
                                        <p:tav tm="50000">
                                          <p:val>
                                            <p:clrVal>
                                              <a:schemeClr val="hlink"/>
                                            </p:clrVal>
                                          </p:val>
                                        </p:tav>
                                      </p:tavLst>
                                    </p:anim>
                                    <p:set>
                                      <p:cBhvr>
                                        <p:cTn id="66" dur="80"/>
                                        <p:tgtEl>
                                          <p:spTgt spid="403490"/>
                                        </p:tgtEl>
                                        <p:attrNameLst>
                                          <p:attrName>fill.type</p:attrName>
                                        </p:attrNameLst>
                                      </p:cBhvr>
                                      <p:to>
                                        <p:strVal val="solid"/>
                                      </p:to>
                                    </p:set>
                                  </p:childTnLst>
                                </p:cTn>
                              </p:par>
                            </p:childTnLst>
                          </p:cTn>
                        </p:par>
                      </p:childTnLst>
                    </p:cTn>
                  </p:par>
                  <p:par>
                    <p:cTn id="67" fill="hold">
                      <p:stCondLst>
                        <p:cond delay="indefinite"/>
                      </p:stCondLst>
                      <p:childTnLst>
                        <p:par>
                          <p:cTn id="68" fill="hold">
                            <p:stCondLst>
                              <p:cond delay="0"/>
                            </p:stCondLst>
                            <p:childTnLst>
                              <p:par>
                                <p:cTn id="69" presetID="10" presetClass="exit" presetSubtype="0" fill="hold" grpId="0" nodeType="clickEffect">
                                  <p:stCondLst>
                                    <p:cond delay="0"/>
                                  </p:stCondLst>
                                  <p:iterate type="lt">
                                    <p:tmPct val="0"/>
                                  </p:iterate>
                                  <p:childTnLst>
                                    <p:animEffect transition="out" filter="fade">
                                      <p:cBhvr>
                                        <p:cTn id="70" dur="1000"/>
                                        <p:tgtEl>
                                          <p:spTgt spid="403477">
                                            <p:txEl>
                                              <p:pRg st="0" end="0"/>
                                            </p:txEl>
                                          </p:spTgt>
                                        </p:tgtEl>
                                      </p:cBhvr>
                                    </p:animEffect>
                                    <p:set>
                                      <p:cBhvr>
                                        <p:cTn id="71" dur="1" fill="hold">
                                          <p:stCondLst>
                                            <p:cond delay="999"/>
                                          </p:stCondLst>
                                        </p:cTn>
                                        <p:tgtEl>
                                          <p:spTgt spid="403477">
                                            <p:txEl>
                                              <p:pRg st="0" end="0"/>
                                            </p:txEl>
                                          </p:spTgt>
                                        </p:tgtEl>
                                        <p:attrNameLst>
                                          <p:attrName>style.visibility</p:attrName>
                                        </p:attrNameLst>
                                      </p:cBhvr>
                                      <p:to>
                                        <p:strVal val="hidden"/>
                                      </p:to>
                                    </p:set>
                                  </p:childTnLst>
                                </p:cTn>
                              </p:par>
                              <p:par>
                                <p:cTn id="72" presetID="51" presetClass="entr" presetSubtype="0" fill="hold" grpId="0" nodeType="withEffect">
                                  <p:stCondLst>
                                    <p:cond delay="0"/>
                                  </p:stCondLst>
                                  <p:childTnLst>
                                    <p:set>
                                      <p:cBhvr>
                                        <p:cTn id="73" dur="1" fill="hold">
                                          <p:stCondLst>
                                            <p:cond delay="0"/>
                                          </p:stCondLst>
                                        </p:cTn>
                                        <p:tgtEl>
                                          <p:spTgt spid="403489"/>
                                        </p:tgtEl>
                                        <p:attrNameLst>
                                          <p:attrName>style.visibility</p:attrName>
                                        </p:attrNameLst>
                                      </p:cBhvr>
                                      <p:to>
                                        <p:strVal val="visible"/>
                                      </p:to>
                                    </p:set>
                                    <p:animEffect transition="in" filter="fade">
                                      <p:cBhvr>
                                        <p:cTn id="74" dur="770" decel="100000"/>
                                        <p:tgtEl>
                                          <p:spTgt spid="403489"/>
                                        </p:tgtEl>
                                      </p:cBhvr>
                                    </p:animEffect>
                                    <p:animScale>
                                      <p:cBhvr>
                                        <p:cTn id="75" dur="770" decel="100000"/>
                                        <p:tgtEl>
                                          <p:spTgt spid="403489"/>
                                        </p:tgtEl>
                                      </p:cBhvr>
                                      <p:from x="10000" y="10000"/>
                                      <p:to x="200000" y="450000"/>
                                    </p:animScale>
                                    <p:animScale>
                                      <p:cBhvr>
                                        <p:cTn id="76" dur="1230" accel="100000" fill="hold">
                                          <p:stCondLst>
                                            <p:cond delay="770"/>
                                          </p:stCondLst>
                                        </p:cTn>
                                        <p:tgtEl>
                                          <p:spTgt spid="403489"/>
                                        </p:tgtEl>
                                      </p:cBhvr>
                                      <p:from x="200000" y="450000"/>
                                      <p:to x="100000" y="100000"/>
                                    </p:animScale>
                                    <p:set>
                                      <p:cBhvr>
                                        <p:cTn id="77" dur="770" fill="hold"/>
                                        <p:tgtEl>
                                          <p:spTgt spid="403489"/>
                                        </p:tgtEl>
                                        <p:attrNameLst>
                                          <p:attrName>ppt_x</p:attrName>
                                        </p:attrNameLst>
                                      </p:cBhvr>
                                      <p:to>
                                        <p:strVal val="(0.5)"/>
                                      </p:to>
                                    </p:set>
                                    <p:anim from="(0.5)" to="(#ppt_x)" calcmode="lin" valueType="num">
                                      <p:cBhvr>
                                        <p:cTn id="78" dur="1230" accel="100000" fill="hold">
                                          <p:stCondLst>
                                            <p:cond delay="770"/>
                                          </p:stCondLst>
                                        </p:cTn>
                                        <p:tgtEl>
                                          <p:spTgt spid="403489"/>
                                        </p:tgtEl>
                                        <p:attrNameLst>
                                          <p:attrName>ppt_x</p:attrName>
                                        </p:attrNameLst>
                                      </p:cBhvr>
                                    </p:anim>
                                    <p:set>
                                      <p:cBhvr>
                                        <p:cTn id="79" dur="770" fill="hold"/>
                                        <p:tgtEl>
                                          <p:spTgt spid="403489"/>
                                        </p:tgtEl>
                                        <p:attrNameLst>
                                          <p:attrName>ppt_y</p:attrName>
                                        </p:attrNameLst>
                                      </p:cBhvr>
                                      <p:to>
                                        <p:strVal val="(#ppt_y+0.4)"/>
                                      </p:to>
                                    </p:set>
                                    <p:anim from="(#ppt_y+0.4)" to="(#ppt_y)" calcmode="lin" valueType="num">
                                      <p:cBhvr>
                                        <p:cTn id="80" dur="1230" accel="100000" fill="hold">
                                          <p:stCondLst>
                                            <p:cond delay="770"/>
                                          </p:stCondLst>
                                        </p:cTn>
                                        <p:tgtEl>
                                          <p:spTgt spid="403489"/>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3458" grpId="0"/>
      <p:bldP spid="403459" grpId="0" build="p"/>
      <p:bldP spid="403467" grpId="0"/>
      <p:bldP spid="403468" grpId="0"/>
      <p:bldP spid="403469" grpId="0"/>
      <p:bldP spid="403470" grpId="0"/>
      <p:bldP spid="403474" grpId="0" animBg="1"/>
      <p:bldP spid="403475" grpId="0" animBg="1"/>
      <p:bldP spid="403476" grpId="0"/>
      <p:bldP spid="403477" grpId="0" build="allAtOnce"/>
      <p:bldP spid="403484" grpId="0" animBg="1"/>
      <p:bldP spid="403485" grpId="0"/>
      <p:bldP spid="403489" grpId="0"/>
      <p:bldP spid="403490" grpId="0"/>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a:xfrm>
            <a:off x="1187624" y="483518"/>
            <a:ext cx="2627784" cy="594122"/>
          </a:xfrm>
        </p:spPr>
        <p:txBody>
          <a:bodyPr/>
          <a:lstStyle/>
          <a:p>
            <a:pPr eaLnBrk="1" hangingPunct="1">
              <a:defRPr/>
            </a:pPr>
            <a:r>
              <a:rPr lang="en-CA" sz="3600" dirty="0">
                <a:solidFill>
                  <a:srgbClr val="FFFF00"/>
                </a:solidFill>
                <a:effectLst>
                  <a:outerShdw blurRad="38100" dist="50800" dir="2700000" algn="tl">
                    <a:srgbClr val="000000"/>
                  </a:outerShdw>
                </a:effectLst>
              </a:rPr>
              <a:t>New Birth!</a:t>
            </a:r>
          </a:p>
        </p:txBody>
      </p:sp>
      <p:sp>
        <p:nvSpPr>
          <p:cNvPr id="238595" name="Rectangle 3"/>
          <p:cNvSpPr>
            <a:spLocks noGrp="1" noChangeArrowheads="1"/>
          </p:cNvSpPr>
          <p:nvPr>
            <p:ph type="body" idx="1"/>
          </p:nvPr>
        </p:nvSpPr>
        <p:spPr>
          <a:xfrm>
            <a:off x="1187624" y="987574"/>
            <a:ext cx="6840760" cy="3744416"/>
          </a:xfrm>
        </p:spPr>
        <p:txBody>
          <a:bodyPr/>
          <a:lstStyle/>
          <a:p>
            <a:pPr eaLnBrk="1" hangingPunct="1">
              <a:defRPr/>
            </a:pPr>
            <a:r>
              <a:rPr lang="en-CA" sz="2200" i="1" dirty="0">
                <a:solidFill>
                  <a:schemeClr val="accent1"/>
                </a:solidFill>
                <a:effectLst>
                  <a:outerShdw blurRad="38100" dist="63500" dir="2700000" algn="tl">
                    <a:srgbClr val="000000"/>
                  </a:outerShdw>
                </a:effectLst>
              </a:rPr>
              <a:t>‘New Birth’</a:t>
            </a:r>
            <a:r>
              <a:rPr lang="en-CA" sz="2200" dirty="0">
                <a:effectLst>
                  <a:outerShdw blurRad="38100" dist="63500" dir="2700000" algn="tl">
                    <a:srgbClr val="000000"/>
                  </a:outerShdw>
                </a:effectLst>
              </a:rPr>
              <a:t>  results when I receive His life as my life. </a:t>
            </a:r>
          </a:p>
          <a:p>
            <a:pPr eaLnBrk="1" hangingPunct="1">
              <a:defRPr/>
            </a:pPr>
            <a:r>
              <a:rPr lang="en-CA" sz="2200" dirty="0">
                <a:effectLst>
                  <a:outerShdw blurRad="38100" dist="63500" dir="2700000" algn="tl">
                    <a:srgbClr val="000000"/>
                  </a:outerShdw>
                </a:effectLst>
              </a:rPr>
              <a:t>It is not that I clean up or change my natural life - not at all; rather it is that another life, a life altogether new, altogether Divine, has become my life.</a:t>
            </a:r>
          </a:p>
          <a:p>
            <a:pPr eaLnBrk="1" hangingPunct="1">
              <a:defRPr/>
            </a:pPr>
            <a:r>
              <a:rPr lang="en-CA" sz="2200" dirty="0">
                <a:effectLst>
                  <a:outerShdw blurRad="38100" dist="63500" dir="2700000" algn="tl">
                    <a:srgbClr val="000000"/>
                  </a:outerShdw>
                </a:effectLst>
              </a:rPr>
              <a:t>The life of Jesus is the only life that could ever please God and He has implanted His  life into millions of believers world wide. </a:t>
            </a:r>
          </a:p>
          <a:p>
            <a:pPr eaLnBrk="1" hangingPunct="1">
              <a:defRPr/>
            </a:pPr>
            <a:r>
              <a:rPr lang="en-CA" sz="2200" dirty="0">
                <a:solidFill>
                  <a:srgbClr val="FF0000"/>
                </a:solidFill>
                <a:effectLst>
                  <a:outerShdw blurRad="38100" dist="63500" dir="2700000" algn="tl">
                    <a:srgbClr val="000000"/>
                  </a:outerShdw>
                </a:effectLst>
              </a:rPr>
              <a:t>Jesus lives His Eternal Life in </a:t>
            </a:r>
            <a:r>
              <a:rPr lang="en-CA" sz="2200" dirty="0" smtClean="0">
                <a:solidFill>
                  <a:srgbClr val="FF0000"/>
                </a:solidFill>
                <a:effectLst>
                  <a:outerShdw blurRad="38100" dist="63500" dir="2700000" algn="tl">
                    <a:srgbClr val="000000"/>
                  </a:outerShdw>
                </a:effectLst>
              </a:rPr>
              <a:t>Me!</a:t>
            </a:r>
          </a:p>
          <a:p>
            <a:pPr eaLnBrk="1" hangingPunct="1">
              <a:defRPr/>
            </a:pPr>
            <a:endParaRPr lang="en-CA" sz="2200" dirty="0">
              <a:solidFill>
                <a:srgbClr val="FF0000"/>
              </a:solidFill>
              <a:effectLst>
                <a:outerShdw blurRad="38100" dist="63500" dir="2700000" algn="tl">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38595">
                                            <p:txEl>
                                              <p:pRg st="0" end="0"/>
                                            </p:txEl>
                                          </p:spTgt>
                                        </p:tgtEl>
                                        <p:attrNameLst>
                                          <p:attrName>style.visibility</p:attrName>
                                        </p:attrNameLst>
                                      </p:cBhvr>
                                      <p:to>
                                        <p:strVal val="visible"/>
                                      </p:to>
                                    </p:set>
                                    <p:anim calcmode="lin" valueType="num">
                                      <p:cBhvr>
                                        <p:cTn id="7" dur="1000" fill="hold"/>
                                        <p:tgtEl>
                                          <p:spTgt spid="23859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38595">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23859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238595">
                                            <p:txEl>
                                              <p:pRg st="1" end="1"/>
                                            </p:txEl>
                                          </p:spTgt>
                                        </p:tgtEl>
                                        <p:attrNameLst>
                                          <p:attrName>style.visibility</p:attrName>
                                        </p:attrNameLst>
                                      </p:cBhvr>
                                      <p:to>
                                        <p:strVal val="visible"/>
                                      </p:to>
                                    </p:set>
                                    <p:anim calcmode="lin" valueType="num">
                                      <p:cBhvr>
                                        <p:cTn id="14" dur="1000" fill="hold"/>
                                        <p:tgtEl>
                                          <p:spTgt spid="238595">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238595">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23859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238595">
                                            <p:txEl>
                                              <p:pRg st="2" end="2"/>
                                            </p:txEl>
                                          </p:spTgt>
                                        </p:tgtEl>
                                        <p:attrNameLst>
                                          <p:attrName>style.visibility</p:attrName>
                                        </p:attrNameLst>
                                      </p:cBhvr>
                                      <p:to>
                                        <p:strVal val="visible"/>
                                      </p:to>
                                    </p:set>
                                    <p:anim calcmode="lin" valueType="num">
                                      <p:cBhvr>
                                        <p:cTn id="21" dur="1000" fill="hold"/>
                                        <p:tgtEl>
                                          <p:spTgt spid="238595">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238595">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23859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238595">
                                            <p:txEl>
                                              <p:pRg st="3" end="3"/>
                                            </p:txEl>
                                          </p:spTgt>
                                        </p:tgtEl>
                                        <p:attrNameLst>
                                          <p:attrName>style.visibility</p:attrName>
                                        </p:attrNameLst>
                                      </p:cBhvr>
                                      <p:to>
                                        <p:strVal val="visible"/>
                                      </p:to>
                                    </p:set>
                                    <p:anim calcmode="lin" valueType="num">
                                      <p:cBhvr>
                                        <p:cTn id="28" dur="1000" fill="hold"/>
                                        <p:tgtEl>
                                          <p:spTgt spid="238595">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238595">
                                            <p:txEl>
                                              <p:pRg st="3" end="3"/>
                                            </p:txEl>
                                          </p:spTgt>
                                        </p:tgtEl>
                                        <p:attrNameLst>
                                          <p:attrName>ppt_h</p:attrName>
                                        </p:attrNameLst>
                                      </p:cBhvr>
                                      <p:tavLst>
                                        <p:tav tm="0">
                                          <p:val>
                                            <p:fltVal val="0"/>
                                          </p:val>
                                        </p:tav>
                                        <p:tav tm="100000">
                                          <p:val>
                                            <p:strVal val="#ppt_h"/>
                                          </p:val>
                                        </p:tav>
                                      </p:tavLst>
                                    </p:anim>
                                    <p:animEffect transition="in" filter="fade">
                                      <p:cBhvr>
                                        <p:cTn id="30" dur="1000"/>
                                        <p:tgtEl>
                                          <p:spTgt spid="2385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595" grpId="0" build="p"/>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a:xfrm>
            <a:off x="1259632" y="555526"/>
            <a:ext cx="4104456" cy="576287"/>
          </a:xfrm>
        </p:spPr>
        <p:txBody>
          <a:bodyPr/>
          <a:lstStyle/>
          <a:p>
            <a:pPr eaLnBrk="1" hangingPunct="1">
              <a:defRPr/>
            </a:pPr>
            <a:r>
              <a:rPr lang="en-CA" sz="3600" dirty="0">
                <a:solidFill>
                  <a:srgbClr val="FFFF00"/>
                </a:solidFill>
                <a:effectLst>
                  <a:outerShdw blurRad="38100" dist="50800" dir="2700000" algn="tl">
                    <a:srgbClr val="000000"/>
                  </a:outerShdw>
                </a:effectLst>
              </a:rPr>
              <a:t>It Has Been Done!</a:t>
            </a:r>
          </a:p>
        </p:txBody>
      </p:sp>
      <p:sp>
        <p:nvSpPr>
          <p:cNvPr id="195587" name="Rectangle 3"/>
          <p:cNvSpPr>
            <a:spLocks noGrp="1" noChangeArrowheads="1"/>
          </p:cNvSpPr>
          <p:nvPr>
            <p:ph type="body" idx="1"/>
          </p:nvPr>
        </p:nvSpPr>
        <p:spPr>
          <a:xfrm>
            <a:off x="1259632" y="1131591"/>
            <a:ext cx="6768752" cy="3096344"/>
          </a:xfrm>
        </p:spPr>
        <p:txBody>
          <a:bodyPr/>
          <a:lstStyle/>
          <a:p>
            <a:pPr eaLnBrk="1" hangingPunct="1">
              <a:defRPr/>
            </a:pPr>
            <a:r>
              <a:rPr lang="en-CA" sz="2700" dirty="0">
                <a:effectLst>
                  <a:outerShdw blurRad="38100" dist="63500" dir="2700000" algn="tl">
                    <a:srgbClr val="000000"/>
                  </a:outerShdw>
                </a:effectLst>
              </a:rPr>
              <a:t>Through the Cross of our Lord Jesus Christ  that old world has</a:t>
            </a:r>
            <a:r>
              <a:rPr lang="en-CA" sz="2700" dirty="0" smtClean="0">
                <a:effectLst>
                  <a:outerShdw blurRad="38100" dist="63500" dir="2700000" algn="tl">
                    <a:srgbClr val="000000"/>
                  </a:outerShdw>
                </a:effectLst>
              </a:rPr>
              <a:t>,</a:t>
            </a:r>
            <a:r>
              <a:rPr lang="en-CA" sz="2700" i="1" dirty="0" smtClean="0">
                <a:solidFill>
                  <a:schemeClr val="accent1"/>
                </a:solidFill>
                <a:effectLst>
                  <a:outerShdw blurRad="38100" dist="63500" dir="2700000" algn="tl">
                    <a:srgbClr val="000000"/>
                  </a:outerShdw>
                </a:effectLst>
              </a:rPr>
              <a:t>” </a:t>
            </a:r>
            <a:r>
              <a:rPr lang="en-CA" sz="2700" i="1" dirty="0">
                <a:solidFill>
                  <a:schemeClr val="accent1"/>
                </a:solidFill>
                <a:effectLst>
                  <a:outerShdw blurRad="38100" dist="63500" dir="2700000" algn="tl">
                    <a:srgbClr val="000000"/>
                  </a:outerShdw>
                </a:effectLst>
              </a:rPr>
              <a:t>been crucified to me, and I to the world”.</a:t>
            </a:r>
            <a:r>
              <a:rPr lang="en-CA" sz="2700" dirty="0">
                <a:effectLst>
                  <a:outerShdw blurRad="38100" dist="63500" dir="2700000" algn="tl">
                    <a:srgbClr val="000000"/>
                  </a:outerShdw>
                </a:effectLst>
              </a:rPr>
              <a:t>  </a:t>
            </a:r>
            <a:r>
              <a:rPr lang="en-CA" sz="2700" dirty="0" smtClean="0">
                <a:effectLst>
                  <a:outerShdw blurRad="38100" dist="63500" dir="2700000" algn="tl">
                    <a:srgbClr val="000000"/>
                  </a:outerShdw>
                </a:effectLst>
              </a:rPr>
              <a:t>   					  Galatians </a:t>
            </a:r>
            <a:r>
              <a:rPr lang="en-CA" sz="2700" dirty="0">
                <a:effectLst>
                  <a:outerShdw blurRad="38100" dist="63500" dir="2700000" algn="tl">
                    <a:srgbClr val="000000"/>
                  </a:outerShdw>
                </a:effectLst>
              </a:rPr>
              <a:t>6:14 </a:t>
            </a:r>
          </a:p>
          <a:p>
            <a:pPr eaLnBrk="1" hangingPunct="1">
              <a:defRPr/>
            </a:pPr>
            <a:r>
              <a:rPr lang="en-CA" sz="2700" dirty="0">
                <a:effectLst>
                  <a:outerShdw blurRad="38100" dist="63500" dir="2700000" algn="tl">
                    <a:srgbClr val="000000"/>
                  </a:outerShdw>
                </a:effectLst>
              </a:rPr>
              <a:t>My baptism is my public testimony to that fact. By baptism and my witness, my </a:t>
            </a:r>
            <a:r>
              <a:rPr lang="en-CA" sz="2700" i="1" dirty="0">
                <a:solidFill>
                  <a:schemeClr val="accent1"/>
                </a:solidFill>
                <a:effectLst>
                  <a:outerShdw blurRad="38100" dist="63500" dir="2700000" algn="tl">
                    <a:srgbClr val="000000"/>
                  </a:outerShdw>
                </a:effectLst>
              </a:rPr>
              <a:t>“confession is made unto salvation.”</a:t>
            </a:r>
            <a:r>
              <a:rPr lang="en-CA" sz="2700" dirty="0">
                <a:effectLst>
                  <a:outerShdw blurRad="38100" dist="63500" dir="2700000" algn="tl">
                    <a:srgbClr val="000000"/>
                  </a:outerShdw>
                </a:effectLst>
              </a:rPr>
              <a:t> </a:t>
            </a:r>
            <a:r>
              <a:rPr lang="en-CA" sz="2700" dirty="0" smtClean="0">
                <a:effectLst>
                  <a:outerShdw blurRad="38100" dist="63500" dir="2700000" algn="tl">
                    <a:srgbClr val="000000"/>
                  </a:outerShdw>
                </a:effectLst>
              </a:rPr>
              <a:t>				  Romans </a:t>
            </a:r>
            <a:r>
              <a:rPr lang="en-CA" sz="2700" dirty="0">
                <a:effectLst>
                  <a:outerShdw blurRad="38100" dist="63500" dir="2700000" algn="tl">
                    <a:srgbClr val="000000"/>
                  </a:outerShdw>
                </a:effectLst>
              </a:rPr>
              <a:t>10:10</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95587">
                                            <p:txEl>
                                              <p:pRg st="0" end="0"/>
                                            </p:txEl>
                                          </p:spTgt>
                                        </p:tgtEl>
                                        <p:attrNameLst>
                                          <p:attrName>style.visibility</p:attrName>
                                        </p:attrNameLst>
                                      </p:cBhvr>
                                      <p:to>
                                        <p:strVal val="visible"/>
                                      </p:to>
                                    </p:set>
                                    <p:anim calcmode="lin" valueType="num">
                                      <p:cBhvr>
                                        <p:cTn id="7" dur="1000" fill="hold"/>
                                        <p:tgtEl>
                                          <p:spTgt spid="195587">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95587">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9558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95587">
                                            <p:txEl>
                                              <p:pRg st="1" end="1"/>
                                            </p:txEl>
                                          </p:spTgt>
                                        </p:tgtEl>
                                        <p:attrNameLst>
                                          <p:attrName>style.visibility</p:attrName>
                                        </p:attrNameLst>
                                      </p:cBhvr>
                                      <p:to>
                                        <p:strVal val="visible"/>
                                      </p:to>
                                    </p:set>
                                    <p:anim calcmode="lin" valueType="num">
                                      <p:cBhvr>
                                        <p:cTn id="14" dur="1000" fill="hold"/>
                                        <p:tgtEl>
                                          <p:spTgt spid="195587">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195587">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19558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587" grpId="0" build="p"/>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title"/>
          </p:nvPr>
        </p:nvSpPr>
        <p:spPr>
          <a:xfrm>
            <a:off x="1259632" y="555526"/>
            <a:ext cx="4463727" cy="576287"/>
          </a:xfrm>
        </p:spPr>
        <p:txBody>
          <a:bodyPr/>
          <a:lstStyle/>
          <a:p>
            <a:pPr eaLnBrk="1" hangingPunct="1">
              <a:defRPr/>
            </a:pPr>
            <a:r>
              <a:rPr lang="en-CA" sz="3600" dirty="0">
                <a:solidFill>
                  <a:srgbClr val="FFFF00"/>
                </a:solidFill>
                <a:effectLst>
                  <a:outerShdw blurRad="38100" dist="50800" dir="2700000" algn="tl">
                    <a:srgbClr val="000000"/>
                  </a:outerShdw>
                </a:effectLst>
              </a:rPr>
              <a:t>Discussion Questions</a:t>
            </a:r>
          </a:p>
        </p:txBody>
      </p:sp>
      <p:sp>
        <p:nvSpPr>
          <p:cNvPr id="208899" name="Rectangle 3"/>
          <p:cNvSpPr>
            <a:spLocks noGrp="1" noChangeArrowheads="1"/>
          </p:cNvSpPr>
          <p:nvPr>
            <p:ph type="body" idx="1"/>
          </p:nvPr>
        </p:nvSpPr>
        <p:spPr>
          <a:xfrm>
            <a:off x="1259632" y="1092994"/>
            <a:ext cx="6912768" cy="4050506"/>
          </a:xfrm>
        </p:spPr>
        <p:txBody>
          <a:bodyPr/>
          <a:lstStyle/>
          <a:p>
            <a:pPr eaLnBrk="1" hangingPunct="1">
              <a:defRPr/>
            </a:pPr>
            <a:r>
              <a:rPr lang="en-CA" sz="2300" dirty="0">
                <a:effectLst>
                  <a:outerShdw blurRad="38100" dist="63500" dir="2700000" algn="tl">
                    <a:srgbClr val="000000"/>
                  </a:outerShdw>
                </a:effectLst>
              </a:rPr>
              <a:t>Do you have any questions?</a:t>
            </a:r>
          </a:p>
          <a:p>
            <a:pPr eaLnBrk="1" hangingPunct="1">
              <a:defRPr/>
            </a:pPr>
            <a:r>
              <a:rPr lang="en-CA" sz="2300" dirty="0">
                <a:effectLst>
                  <a:outerShdw blurRad="38100" dist="63500" dir="2700000" algn="tl">
                    <a:srgbClr val="000000"/>
                  </a:outerShdw>
                </a:effectLst>
              </a:rPr>
              <a:t>Have you been baptised in water?</a:t>
            </a:r>
          </a:p>
          <a:p>
            <a:pPr eaLnBrk="1" hangingPunct="1">
              <a:defRPr/>
            </a:pPr>
            <a:r>
              <a:rPr lang="en-CA" sz="2300" dirty="0">
                <a:effectLst>
                  <a:outerShdw blurRad="38100" dist="63500" dir="2700000" algn="tl">
                    <a:srgbClr val="000000"/>
                  </a:outerShdw>
                </a:effectLst>
              </a:rPr>
              <a:t>Do you want to be baptised?</a:t>
            </a:r>
          </a:p>
          <a:p>
            <a:pPr eaLnBrk="1" hangingPunct="1">
              <a:defRPr/>
            </a:pPr>
            <a:r>
              <a:rPr lang="en-CA" sz="2300" dirty="0">
                <a:effectLst>
                  <a:outerShdw blurRad="38100" dist="63500" dir="2700000" algn="tl">
                    <a:srgbClr val="000000"/>
                  </a:outerShdw>
                </a:effectLst>
              </a:rPr>
              <a:t>How will having the knowledge of this session enable you to live differently this week?</a:t>
            </a:r>
          </a:p>
          <a:p>
            <a:pPr eaLnBrk="1" hangingPunct="1">
              <a:defRPr/>
            </a:pPr>
            <a:r>
              <a:rPr lang="en-CA" sz="2300" dirty="0">
                <a:effectLst>
                  <a:outerShdw blurRad="38100" dist="63500" dir="2700000" algn="tl">
                    <a:srgbClr val="000000"/>
                  </a:outerShdw>
                </a:effectLst>
              </a:rPr>
              <a:t>What will </a:t>
            </a:r>
            <a:r>
              <a:rPr lang="en-CA" sz="2300" dirty="0">
                <a:solidFill>
                  <a:srgbClr val="FFFF00"/>
                </a:solidFill>
                <a:effectLst>
                  <a:outerShdw blurRad="38100" dist="63500" dir="2700000" algn="tl">
                    <a:srgbClr val="000000"/>
                  </a:outerShdw>
                </a:effectLst>
              </a:rPr>
              <a:t>you do</a:t>
            </a:r>
            <a:r>
              <a:rPr lang="en-CA" sz="2300" dirty="0">
                <a:effectLst>
                  <a:outerShdw blurRad="38100" dist="63500" dir="2700000" algn="tl">
                    <a:srgbClr val="000000"/>
                  </a:outerShdw>
                </a:effectLst>
              </a:rPr>
              <a:t> this week to demonstrate that you are dead to this world system and are a new creation in Christ?</a:t>
            </a:r>
          </a:p>
          <a:p>
            <a:pPr lvl="1" eaLnBrk="1" hangingPunct="1">
              <a:defRPr/>
            </a:pPr>
            <a:r>
              <a:rPr lang="en-CA" sz="2300" dirty="0">
                <a:solidFill>
                  <a:srgbClr val="FFFF00"/>
                </a:solidFill>
                <a:effectLst>
                  <a:outerShdw blurRad="38100" dist="63500" dir="2700000" algn="tl">
                    <a:srgbClr val="000000"/>
                  </a:outerShdw>
                </a:effectLst>
              </a:rPr>
              <a:t>Let Christ</a:t>
            </a:r>
            <a:r>
              <a:rPr lang="en-CA" sz="2300" dirty="0">
                <a:effectLst>
                  <a:outerShdw blurRad="38100" dist="63500" dir="2700000" algn="tl">
                    <a:srgbClr val="000000"/>
                  </a:outerShdw>
                </a:effectLst>
              </a:rPr>
              <a:t> do whatever he wants through you!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08899">
                                            <p:txEl>
                                              <p:pRg st="0" end="0"/>
                                            </p:txEl>
                                          </p:spTgt>
                                        </p:tgtEl>
                                        <p:attrNameLst>
                                          <p:attrName>style.visibility</p:attrName>
                                        </p:attrNameLst>
                                      </p:cBhvr>
                                      <p:to>
                                        <p:strVal val="visible"/>
                                      </p:to>
                                    </p:set>
                                    <p:anim calcmode="lin" valueType="num">
                                      <p:cBhvr>
                                        <p:cTn id="7" dur="1000" fill="hold"/>
                                        <p:tgtEl>
                                          <p:spTgt spid="208899">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08899">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20889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208899">
                                            <p:txEl>
                                              <p:pRg st="1" end="1"/>
                                            </p:txEl>
                                          </p:spTgt>
                                        </p:tgtEl>
                                        <p:attrNameLst>
                                          <p:attrName>style.visibility</p:attrName>
                                        </p:attrNameLst>
                                      </p:cBhvr>
                                      <p:to>
                                        <p:strVal val="visible"/>
                                      </p:to>
                                    </p:set>
                                    <p:anim calcmode="lin" valueType="num">
                                      <p:cBhvr>
                                        <p:cTn id="14" dur="1000" fill="hold"/>
                                        <p:tgtEl>
                                          <p:spTgt spid="208899">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208899">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20889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208899">
                                            <p:txEl>
                                              <p:pRg st="2" end="2"/>
                                            </p:txEl>
                                          </p:spTgt>
                                        </p:tgtEl>
                                        <p:attrNameLst>
                                          <p:attrName>style.visibility</p:attrName>
                                        </p:attrNameLst>
                                      </p:cBhvr>
                                      <p:to>
                                        <p:strVal val="visible"/>
                                      </p:to>
                                    </p:set>
                                    <p:anim calcmode="lin" valueType="num">
                                      <p:cBhvr>
                                        <p:cTn id="21" dur="1000" fill="hold"/>
                                        <p:tgtEl>
                                          <p:spTgt spid="208899">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208899">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20889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208899">
                                            <p:txEl>
                                              <p:pRg st="3" end="3"/>
                                            </p:txEl>
                                          </p:spTgt>
                                        </p:tgtEl>
                                        <p:attrNameLst>
                                          <p:attrName>style.visibility</p:attrName>
                                        </p:attrNameLst>
                                      </p:cBhvr>
                                      <p:to>
                                        <p:strVal val="visible"/>
                                      </p:to>
                                    </p:set>
                                    <p:anim calcmode="lin" valueType="num">
                                      <p:cBhvr>
                                        <p:cTn id="28" dur="1000" fill="hold"/>
                                        <p:tgtEl>
                                          <p:spTgt spid="208899">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208899">
                                            <p:txEl>
                                              <p:pRg st="3" end="3"/>
                                            </p:txEl>
                                          </p:spTgt>
                                        </p:tgtEl>
                                        <p:attrNameLst>
                                          <p:attrName>ppt_h</p:attrName>
                                        </p:attrNameLst>
                                      </p:cBhvr>
                                      <p:tavLst>
                                        <p:tav tm="0">
                                          <p:val>
                                            <p:fltVal val="0"/>
                                          </p:val>
                                        </p:tav>
                                        <p:tav tm="100000">
                                          <p:val>
                                            <p:strVal val="#ppt_h"/>
                                          </p:val>
                                        </p:tav>
                                      </p:tavLst>
                                    </p:anim>
                                    <p:animEffect transition="in" filter="fade">
                                      <p:cBhvr>
                                        <p:cTn id="30" dur="1000"/>
                                        <p:tgtEl>
                                          <p:spTgt spid="208899">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208899">
                                            <p:txEl>
                                              <p:pRg st="4" end="4"/>
                                            </p:txEl>
                                          </p:spTgt>
                                        </p:tgtEl>
                                        <p:attrNameLst>
                                          <p:attrName>style.visibility</p:attrName>
                                        </p:attrNameLst>
                                      </p:cBhvr>
                                      <p:to>
                                        <p:strVal val="visible"/>
                                      </p:to>
                                    </p:set>
                                    <p:anim calcmode="lin" valueType="num">
                                      <p:cBhvr>
                                        <p:cTn id="35" dur="1000" fill="hold"/>
                                        <p:tgtEl>
                                          <p:spTgt spid="208899">
                                            <p:txEl>
                                              <p:pRg st="4" end="4"/>
                                            </p:txEl>
                                          </p:spTgt>
                                        </p:tgtEl>
                                        <p:attrNameLst>
                                          <p:attrName>ppt_w</p:attrName>
                                        </p:attrNameLst>
                                      </p:cBhvr>
                                      <p:tavLst>
                                        <p:tav tm="0">
                                          <p:val>
                                            <p:fltVal val="0"/>
                                          </p:val>
                                        </p:tav>
                                        <p:tav tm="100000">
                                          <p:val>
                                            <p:strVal val="#ppt_w"/>
                                          </p:val>
                                        </p:tav>
                                      </p:tavLst>
                                    </p:anim>
                                    <p:anim calcmode="lin" valueType="num">
                                      <p:cBhvr>
                                        <p:cTn id="36" dur="1000" fill="hold"/>
                                        <p:tgtEl>
                                          <p:spTgt spid="208899">
                                            <p:txEl>
                                              <p:pRg st="4" end="4"/>
                                            </p:txEl>
                                          </p:spTgt>
                                        </p:tgtEl>
                                        <p:attrNameLst>
                                          <p:attrName>ppt_h</p:attrName>
                                        </p:attrNameLst>
                                      </p:cBhvr>
                                      <p:tavLst>
                                        <p:tav tm="0">
                                          <p:val>
                                            <p:fltVal val="0"/>
                                          </p:val>
                                        </p:tav>
                                        <p:tav tm="100000">
                                          <p:val>
                                            <p:strVal val="#ppt_h"/>
                                          </p:val>
                                        </p:tav>
                                      </p:tavLst>
                                    </p:anim>
                                    <p:animEffect transition="in" filter="fade">
                                      <p:cBhvr>
                                        <p:cTn id="37" dur="1000"/>
                                        <p:tgtEl>
                                          <p:spTgt spid="208899">
                                            <p:txEl>
                                              <p:pRg st="4" end="4"/>
                                            </p:txEl>
                                          </p:spTgt>
                                        </p:tgtEl>
                                      </p:cBhvr>
                                    </p:animEffect>
                                  </p:childTnLst>
                                </p:cTn>
                              </p:par>
                              <p:par>
                                <p:cTn id="38" presetID="53" presetClass="entr" presetSubtype="0" fill="hold" grpId="0" nodeType="withEffect">
                                  <p:stCondLst>
                                    <p:cond delay="0"/>
                                  </p:stCondLst>
                                  <p:childTnLst>
                                    <p:set>
                                      <p:cBhvr>
                                        <p:cTn id="39" dur="1" fill="hold">
                                          <p:stCondLst>
                                            <p:cond delay="0"/>
                                          </p:stCondLst>
                                        </p:cTn>
                                        <p:tgtEl>
                                          <p:spTgt spid="208899">
                                            <p:txEl>
                                              <p:pRg st="5" end="5"/>
                                            </p:txEl>
                                          </p:spTgt>
                                        </p:tgtEl>
                                        <p:attrNameLst>
                                          <p:attrName>style.visibility</p:attrName>
                                        </p:attrNameLst>
                                      </p:cBhvr>
                                      <p:to>
                                        <p:strVal val="visible"/>
                                      </p:to>
                                    </p:set>
                                    <p:anim calcmode="lin" valueType="num">
                                      <p:cBhvr>
                                        <p:cTn id="40" dur="1000" fill="hold"/>
                                        <p:tgtEl>
                                          <p:spTgt spid="208899">
                                            <p:txEl>
                                              <p:pRg st="5" end="5"/>
                                            </p:txEl>
                                          </p:spTgt>
                                        </p:tgtEl>
                                        <p:attrNameLst>
                                          <p:attrName>ppt_w</p:attrName>
                                        </p:attrNameLst>
                                      </p:cBhvr>
                                      <p:tavLst>
                                        <p:tav tm="0">
                                          <p:val>
                                            <p:fltVal val="0"/>
                                          </p:val>
                                        </p:tav>
                                        <p:tav tm="100000">
                                          <p:val>
                                            <p:strVal val="#ppt_w"/>
                                          </p:val>
                                        </p:tav>
                                      </p:tavLst>
                                    </p:anim>
                                    <p:anim calcmode="lin" valueType="num">
                                      <p:cBhvr>
                                        <p:cTn id="41" dur="1000" fill="hold"/>
                                        <p:tgtEl>
                                          <p:spTgt spid="208899">
                                            <p:txEl>
                                              <p:pRg st="5" end="5"/>
                                            </p:txEl>
                                          </p:spTgt>
                                        </p:tgtEl>
                                        <p:attrNameLst>
                                          <p:attrName>ppt_h</p:attrName>
                                        </p:attrNameLst>
                                      </p:cBhvr>
                                      <p:tavLst>
                                        <p:tav tm="0">
                                          <p:val>
                                            <p:fltVal val="0"/>
                                          </p:val>
                                        </p:tav>
                                        <p:tav tm="100000">
                                          <p:val>
                                            <p:strVal val="#ppt_h"/>
                                          </p:val>
                                        </p:tav>
                                      </p:tavLst>
                                    </p:anim>
                                    <p:animEffect transition="in" filter="fade">
                                      <p:cBhvr>
                                        <p:cTn id="42" dur="1000"/>
                                        <p:tgtEl>
                                          <p:spTgt spid="2088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899" grpId="0" build="p"/>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5250" name="Rectangle 2"/>
          <p:cNvSpPr>
            <a:spLocks noGrp="1" noChangeArrowheads="1"/>
          </p:cNvSpPr>
          <p:nvPr>
            <p:ph type="title"/>
          </p:nvPr>
        </p:nvSpPr>
        <p:spPr>
          <a:xfrm>
            <a:off x="1259632" y="483518"/>
            <a:ext cx="4535735" cy="648295"/>
          </a:xfrm>
        </p:spPr>
        <p:txBody>
          <a:bodyPr/>
          <a:lstStyle/>
          <a:p>
            <a:pPr eaLnBrk="1" hangingPunct="1">
              <a:defRPr/>
            </a:pPr>
            <a:r>
              <a:rPr lang="en-CA" sz="3600" dirty="0">
                <a:solidFill>
                  <a:srgbClr val="FFFF00"/>
                </a:solidFill>
                <a:effectLst>
                  <a:outerShdw blurRad="38100" dist="50800" dir="2700000" algn="tl">
                    <a:srgbClr val="000000"/>
                  </a:outerShdw>
                </a:effectLst>
              </a:rPr>
              <a:t>Application Project</a:t>
            </a:r>
          </a:p>
        </p:txBody>
      </p:sp>
      <p:sp>
        <p:nvSpPr>
          <p:cNvPr id="1205251" name="Rectangle 3"/>
          <p:cNvSpPr>
            <a:spLocks noGrp="1" noChangeArrowheads="1"/>
          </p:cNvSpPr>
          <p:nvPr>
            <p:ph type="body" idx="1"/>
          </p:nvPr>
        </p:nvSpPr>
        <p:spPr>
          <a:xfrm>
            <a:off x="1259632" y="1131590"/>
            <a:ext cx="6696744" cy="2880320"/>
          </a:xfrm>
        </p:spPr>
        <p:txBody>
          <a:bodyPr/>
          <a:lstStyle/>
          <a:p>
            <a:pPr eaLnBrk="1" hangingPunct="1">
              <a:defRPr/>
            </a:pPr>
            <a:r>
              <a:rPr lang="en-CA" sz="2600" dirty="0">
                <a:effectLst>
                  <a:outerShdw blurRad="38100" dist="63500" dir="2700000" algn="tl">
                    <a:srgbClr val="000000"/>
                  </a:outerShdw>
                </a:effectLst>
              </a:rPr>
              <a:t>Would you like to be baptised?</a:t>
            </a:r>
          </a:p>
          <a:p>
            <a:pPr eaLnBrk="1" hangingPunct="1">
              <a:defRPr/>
            </a:pPr>
            <a:r>
              <a:rPr lang="en-CA" sz="2600" dirty="0">
                <a:effectLst>
                  <a:outerShdw blurRad="38100" dist="63500" dir="2700000" algn="tl">
                    <a:srgbClr val="000000"/>
                  </a:outerShdw>
                </a:effectLst>
              </a:rPr>
              <a:t>If so, then talk to your Pastor and ask to be baptised.</a:t>
            </a:r>
          </a:p>
          <a:p>
            <a:pPr eaLnBrk="1" hangingPunct="1">
              <a:defRPr/>
            </a:pPr>
            <a:r>
              <a:rPr lang="en-CA" sz="2600" dirty="0">
                <a:solidFill>
                  <a:srgbClr val="FFFF00"/>
                </a:solidFill>
                <a:effectLst>
                  <a:outerShdw blurRad="38100" dist="63500" dir="2700000" algn="tl">
                    <a:srgbClr val="000000"/>
                  </a:outerShdw>
                </a:effectLst>
              </a:rPr>
              <a:t>Let Christ</a:t>
            </a:r>
            <a:r>
              <a:rPr lang="en-CA" sz="2600" dirty="0">
                <a:effectLst>
                  <a:outerShdw blurRad="38100" dist="63500" dir="2700000" algn="tl">
                    <a:srgbClr val="000000"/>
                  </a:outerShdw>
                </a:effectLst>
              </a:rPr>
              <a:t> do </a:t>
            </a:r>
            <a:r>
              <a:rPr lang="en-CA" sz="2600" dirty="0" smtClean="0">
                <a:effectLst>
                  <a:outerShdw blurRad="38100" dist="63500" dir="2700000" algn="tl">
                    <a:srgbClr val="000000"/>
                  </a:outerShdw>
                </a:effectLst>
              </a:rPr>
              <a:t>whatever He </a:t>
            </a:r>
            <a:r>
              <a:rPr lang="en-CA" sz="2600" dirty="0">
                <a:effectLst>
                  <a:outerShdw blurRad="38100" dist="63500" dir="2700000" algn="tl">
                    <a:srgbClr val="000000"/>
                  </a:outerShdw>
                </a:effectLst>
              </a:rPr>
              <a:t>wants through </a:t>
            </a:r>
            <a:r>
              <a:rPr lang="en-CA" sz="2600" dirty="0" smtClean="0">
                <a:effectLst>
                  <a:outerShdw blurRad="38100" dist="63500" dir="2700000" algn="tl">
                    <a:srgbClr val="000000"/>
                  </a:outerShdw>
                </a:effectLst>
              </a:rPr>
              <a:t>                                    you this </a:t>
            </a:r>
            <a:r>
              <a:rPr lang="en-CA" sz="2600" dirty="0">
                <a:effectLst>
                  <a:outerShdw blurRad="38100" dist="63500" dir="2700000" algn="tl">
                    <a:srgbClr val="000000"/>
                  </a:outerShdw>
                </a:effectLst>
              </a:rPr>
              <a:t>week!</a:t>
            </a:r>
          </a:p>
          <a:p>
            <a:pPr eaLnBrk="1" hangingPunct="1">
              <a:defRPr/>
            </a:pPr>
            <a:r>
              <a:rPr lang="en-CA" sz="2600" dirty="0">
                <a:effectLst>
                  <a:outerShdw blurRad="38100" dist="63500" dir="2700000" algn="tl">
                    <a:srgbClr val="000000"/>
                  </a:outerShdw>
                </a:effectLst>
              </a:rPr>
              <a:t>Watch for </a:t>
            </a:r>
            <a:r>
              <a:rPr lang="en-CA" sz="2600" dirty="0" smtClean="0">
                <a:effectLst>
                  <a:outerShdw blurRad="38100" dist="63500" dir="2700000" algn="tl">
                    <a:srgbClr val="000000"/>
                  </a:outerShdw>
                </a:effectLst>
              </a:rPr>
              <a:t>ways Jesus </a:t>
            </a:r>
            <a:r>
              <a:rPr lang="en-CA" sz="2600" dirty="0">
                <a:effectLst>
                  <a:outerShdw blurRad="38100" dist="63500" dir="2700000" algn="tl">
                    <a:srgbClr val="000000"/>
                  </a:outerShdw>
                </a:effectLst>
              </a:rPr>
              <a:t>lived </a:t>
            </a:r>
            <a:r>
              <a:rPr lang="en-CA" sz="2600" dirty="0" smtClean="0">
                <a:effectLst>
                  <a:outerShdw blurRad="38100" dist="63500" dir="2700000" algn="tl">
                    <a:srgbClr val="000000"/>
                  </a:outerShdw>
                </a:effectLst>
              </a:rPr>
              <a:t>through </a:t>
            </a:r>
            <a:r>
              <a:rPr lang="en-CA" sz="2600" dirty="0">
                <a:effectLst>
                  <a:outerShdw blurRad="38100" dist="63500" dir="2700000" algn="tl">
                    <a:srgbClr val="000000"/>
                  </a:outerShdw>
                </a:effectLst>
              </a:rPr>
              <a:t>you.</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205251">
                                            <p:txEl>
                                              <p:pRg st="0" end="0"/>
                                            </p:txEl>
                                          </p:spTgt>
                                        </p:tgtEl>
                                        <p:attrNameLst>
                                          <p:attrName>style.visibility</p:attrName>
                                        </p:attrNameLst>
                                      </p:cBhvr>
                                      <p:to>
                                        <p:strVal val="visible"/>
                                      </p:to>
                                    </p:set>
                                    <p:anim calcmode="lin" valueType="num">
                                      <p:cBhvr>
                                        <p:cTn id="7" dur="1000" fill="hold"/>
                                        <p:tgtEl>
                                          <p:spTgt spid="1205251">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205251">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20525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205251">
                                            <p:txEl>
                                              <p:pRg st="1" end="1"/>
                                            </p:txEl>
                                          </p:spTgt>
                                        </p:tgtEl>
                                        <p:attrNameLst>
                                          <p:attrName>style.visibility</p:attrName>
                                        </p:attrNameLst>
                                      </p:cBhvr>
                                      <p:to>
                                        <p:strVal val="visible"/>
                                      </p:to>
                                    </p:set>
                                    <p:anim calcmode="lin" valueType="num">
                                      <p:cBhvr>
                                        <p:cTn id="14" dur="1000" fill="hold"/>
                                        <p:tgtEl>
                                          <p:spTgt spid="1205251">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1205251">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120525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205251">
                                            <p:txEl>
                                              <p:pRg st="2" end="2"/>
                                            </p:txEl>
                                          </p:spTgt>
                                        </p:tgtEl>
                                        <p:attrNameLst>
                                          <p:attrName>style.visibility</p:attrName>
                                        </p:attrNameLst>
                                      </p:cBhvr>
                                      <p:to>
                                        <p:strVal val="visible"/>
                                      </p:to>
                                    </p:set>
                                    <p:anim calcmode="lin" valueType="num">
                                      <p:cBhvr>
                                        <p:cTn id="21" dur="1000" fill="hold"/>
                                        <p:tgtEl>
                                          <p:spTgt spid="1205251">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1205251">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120525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1205251">
                                            <p:txEl>
                                              <p:pRg st="3" end="3"/>
                                            </p:txEl>
                                          </p:spTgt>
                                        </p:tgtEl>
                                        <p:attrNameLst>
                                          <p:attrName>style.visibility</p:attrName>
                                        </p:attrNameLst>
                                      </p:cBhvr>
                                      <p:to>
                                        <p:strVal val="visible"/>
                                      </p:to>
                                    </p:set>
                                    <p:anim calcmode="lin" valueType="num">
                                      <p:cBhvr>
                                        <p:cTn id="28" dur="1000" fill="hold"/>
                                        <p:tgtEl>
                                          <p:spTgt spid="1205251">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1205251">
                                            <p:txEl>
                                              <p:pRg st="3" end="3"/>
                                            </p:txEl>
                                          </p:spTgt>
                                        </p:tgtEl>
                                        <p:attrNameLst>
                                          <p:attrName>ppt_h</p:attrName>
                                        </p:attrNameLst>
                                      </p:cBhvr>
                                      <p:tavLst>
                                        <p:tav tm="0">
                                          <p:val>
                                            <p:fltVal val="0"/>
                                          </p:val>
                                        </p:tav>
                                        <p:tav tm="100000">
                                          <p:val>
                                            <p:strVal val="#ppt_h"/>
                                          </p:val>
                                        </p:tav>
                                      </p:tavLst>
                                    </p:anim>
                                    <p:animEffect transition="in" filter="fade">
                                      <p:cBhvr>
                                        <p:cTn id="30" dur="1000"/>
                                        <p:tgtEl>
                                          <p:spTgt spid="120525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5251" grpId="0" build="p"/>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8" name="Rectangle 2"/>
          <p:cNvSpPr>
            <a:spLocks noGrp="1" noChangeArrowheads="1"/>
          </p:cNvSpPr>
          <p:nvPr>
            <p:ph type="title"/>
          </p:nvPr>
        </p:nvSpPr>
        <p:spPr>
          <a:xfrm>
            <a:off x="1187624" y="483518"/>
            <a:ext cx="8301608" cy="648295"/>
          </a:xfrm>
        </p:spPr>
        <p:txBody>
          <a:bodyPr/>
          <a:lstStyle/>
          <a:p>
            <a:pPr eaLnBrk="1" hangingPunct="1">
              <a:defRPr/>
            </a:pPr>
            <a:r>
              <a:rPr lang="en-CA" sz="3600" dirty="0">
                <a:solidFill>
                  <a:srgbClr val="FFFF00"/>
                </a:solidFill>
                <a:effectLst>
                  <a:outerShdw blurRad="38100" dist="50800" dir="2700000" algn="tl">
                    <a:srgbClr val="000000"/>
                  </a:outerShdw>
                </a:effectLst>
              </a:rPr>
              <a:t>Pray for Each Other</a:t>
            </a:r>
          </a:p>
        </p:txBody>
      </p:sp>
      <p:sp>
        <p:nvSpPr>
          <p:cNvPr id="618499" name="Rectangle 3"/>
          <p:cNvSpPr>
            <a:spLocks noGrp="1" noChangeArrowheads="1"/>
          </p:cNvSpPr>
          <p:nvPr>
            <p:ph type="body" idx="1"/>
          </p:nvPr>
        </p:nvSpPr>
        <p:spPr>
          <a:xfrm>
            <a:off x="1187624" y="1131590"/>
            <a:ext cx="6912768" cy="3564731"/>
          </a:xfrm>
        </p:spPr>
        <p:txBody>
          <a:bodyPr/>
          <a:lstStyle/>
          <a:p>
            <a:pPr eaLnBrk="1" hangingPunct="1">
              <a:defRPr/>
            </a:pPr>
            <a:r>
              <a:rPr lang="en-CA" sz="2300" dirty="0">
                <a:solidFill>
                  <a:srgbClr val="FFFF00"/>
                </a:solidFill>
                <a:effectLst>
                  <a:outerShdw blurRad="38100" dist="63500" dir="2700000" algn="tl">
                    <a:srgbClr val="000000"/>
                  </a:outerShdw>
                </a:effectLst>
              </a:rPr>
              <a:t>Prayer:</a:t>
            </a:r>
          </a:p>
          <a:p>
            <a:pPr lvl="1" eaLnBrk="1" hangingPunct="1">
              <a:defRPr/>
            </a:pPr>
            <a:r>
              <a:rPr lang="en-CA" sz="2300" dirty="0">
                <a:effectLst>
                  <a:outerShdw blurRad="38100" dist="63500" dir="2700000" algn="tl">
                    <a:srgbClr val="000000"/>
                  </a:outerShdw>
                </a:effectLst>
              </a:rPr>
              <a:t>Share prayer requests.</a:t>
            </a:r>
          </a:p>
          <a:p>
            <a:pPr lvl="1" eaLnBrk="1" hangingPunct="1">
              <a:defRPr/>
            </a:pPr>
            <a:r>
              <a:rPr lang="en-CA" sz="2300" dirty="0">
                <a:effectLst>
                  <a:outerShdw blurRad="38100" dist="63500" dir="2700000" algn="tl">
                    <a:srgbClr val="000000"/>
                  </a:outerShdw>
                </a:effectLst>
              </a:rPr>
              <a:t>Pray for the needs expressed.</a:t>
            </a:r>
          </a:p>
          <a:p>
            <a:pPr eaLnBrk="1" hangingPunct="1">
              <a:defRPr/>
            </a:pPr>
            <a:r>
              <a:rPr lang="en-CA" sz="2300" dirty="0">
                <a:solidFill>
                  <a:srgbClr val="FFFF00"/>
                </a:solidFill>
                <a:effectLst>
                  <a:outerShdw blurRad="38100" dist="63500" dir="2700000" algn="tl">
                    <a:srgbClr val="000000"/>
                  </a:outerShdw>
                </a:effectLst>
              </a:rPr>
              <a:t>Pray</a:t>
            </a:r>
            <a:r>
              <a:rPr lang="en-CA" sz="2300" dirty="0">
                <a:effectLst>
                  <a:outerShdw blurRad="38100" dist="63500" dir="2700000" algn="tl">
                    <a:srgbClr val="000000"/>
                  </a:outerShdw>
                </a:effectLst>
              </a:rPr>
              <a:t> that we each will boldly proclaim our death, burial and resurrection to New Life in Christ Jesus by our public Baptism and our witness.</a:t>
            </a:r>
          </a:p>
          <a:p>
            <a:pPr eaLnBrk="1" hangingPunct="1">
              <a:defRPr/>
            </a:pPr>
            <a:r>
              <a:rPr lang="en-CA" sz="2300" dirty="0">
                <a:solidFill>
                  <a:srgbClr val="FFFF00"/>
                </a:solidFill>
                <a:effectLst>
                  <a:outerShdw blurRad="38100" dist="63500" dir="2700000" algn="tl">
                    <a:srgbClr val="000000"/>
                  </a:outerShdw>
                </a:effectLst>
              </a:rPr>
              <a:t>Our Next Session</a:t>
            </a:r>
            <a:endParaRPr lang="en-CA" sz="2300" dirty="0">
              <a:effectLst>
                <a:outerShdw blurRad="38100" dist="63500" dir="2700000" algn="tl">
                  <a:srgbClr val="000000"/>
                </a:outerShdw>
              </a:effectLst>
            </a:endParaRPr>
          </a:p>
          <a:p>
            <a:pPr eaLnBrk="1" hangingPunct="1">
              <a:buFontTx/>
              <a:buNone/>
              <a:defRPr/>
            </a:pPr>
            <a:r>
              <a:rPr lang="en-CA" sz="2300" dirty="0">
                <a:solidFill>
                  <a:srgbClr val="FFFF00"/>
                </a:solidFill>
                <a:effectLst>
                  <a:outerShdw blurRad="38100" dist="63500" dir="2700000" algn="tl">
                    <a:srgbClr val="000000"/>
                  </a:outerShdw>
                </a:effectLst>
              </a:rPr>
              <a:t>Date _______ Time _______ Place ___________</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184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8" presetClass="entr" presetSubtype="6" fill="hold" grpId="0" nodeType="clickEffect">
                                  <p:stCondLst>
                                    <p:cond delay="0"/>
                                  </p:stCondLst>
                                  <p:childTnLst>
                                    <p:set>
                                      <p:cBhvr>
                                        <p:cTn id="10" dur="1" fill="hold">
                                          <p:stCondLst>
                                            <p:cond delay="0"/>
                                          </p:stCondLst>
                                        </p:cTn>
                                        <p:tgtEl>
                                          <p:spTgt spid="618499">
                                            <p:txEl>
                                              <p:pRg st="0" end="0"/>
                                            </p:txEl>
                                          </p:spTgt>
                                        </p:tgtEl>
                                        <p:attrNameLst>
                                          <p:attrName>style.visibility</p:attrName>
                                        </p:attrNameLst>
                                      </p:cBhvr>
                                      <p:to>
                                        <p:strVal val="visible"/>
                                      </p:to>
                                    </p:set>
                                    <p:animEffect transition="in" filter="strips(downRight)">
                                      <p:cBhvr>
                                        <p:cTn id="11" dur="1000"/>
                                        <p:tgtEl>
                                          <p:spTgt spid="618499">
                                            <p:txEl>
                                              <p:pRg st="0" end="0"/>
                                            </p:txEl>
                                          </p:spTgt>
                                        </p:tgtEl>
                                      </p:cBhvr>
                                    </p:animEffect>
                                  </p:childTnLst>
                                </p:cTn>
                              </p:par>
                              <p:par>
                                <p:cTn id="12" presetID="18" presetClass="entr" presetSubtype="6" fill="hold" grpId="0" nodeType="withEffect">
                                  <p:stCondLst>
                                    <p:cond delay="0"/>
                                  </p:stCondLst>
                                  <p:childTnLst>
                                    <p:set>
                                      <p:cBhvr>
                                        <p:cTn id="13" dur="1" fill="hold">
                                          <p:stCondLst>
                                            <p:cond delay="0"/>
                                          </p:stCondLst>
                                        </p:cTn>
                                        <p:tgtEl>
                                          <p:spTgt spid="618499">
                                            <p:txEl>
                                              <p:pRg st="1" end="1"/>
                                            </p:txEl>
                                          </p:spTgt>
                                        </p:tgtEl>
                                        <p:attrNameLst>
                                          <p:attrName>style.visibility</p:attrName>
                                        </p:attrNameLst>
                                      </p:cBhvr>
                                      <p:to>
                                        <p:strVal val="visible"/>
                                      </p:to>
                                    </p:set>
                                    <p:animEffect transition="in" filter="strips(downRight)">
                                      <p:cBhvr>
                                        <p:cTn id="14" dur="1000"/>
                                        <p:tgtEl>
                                          <p:spTgt spid="618499">
                                            <p:txEl>
                                              <p:pRg st="1" end="1"/>
                                            </p:txEl>
                                          </p:spTgt>
                                        </p:tgtEl>
                                      </p:cBhvr>
                                    </p:animEffect>
                                  </p:childTnLst>
                                </p:cTn>
                              </p:par>
                              <p:par>
                                <p:cTn id="15" presetID="18" presetClass="entr" presetSubtype="6" fill="hold" grpId="0" nodeType="withEffect">
                                  <p:stCondLst>
                                    <p:cond delay="0"/>
                                  </p:stCondLst>
                                  <p:childTnLst>
                                    <p:set>
                                      <p:cBhvr>
                                        <p:cTn id="16" dur="1" fill="hold">
                                          <p:stCondLst>
                                            <p:cond delay="0"/>
                                          </p:stCondLst>
                                        </p:cTn>
                                        <p:tgtEl>
                                          <p:spTgt spid="618499">
                                            <p:txEl>
                                              <p:pRg st="2" end="2"/>
                                            </p:txEl>
                                          </p:spTgt>
                                        </p:tgtEl>
                                        <p:attrNameLst>
                                          <p:attrName>style.visibility</p:attrName>
                                        </p:attrNameLst>
                                      </p:cBhvr>
                                      <p:to>
                                        <p:strVal val="visible"/>
                                      </p:to>
                                    </p:set>
                                    <p:animEffect transition="in" filter="strips(downRight)">
                                      <p:cBhvr>
                                        <p:cTn id="17" dur="1000"/>
                                        <p:tgtEl>
                                          <p:spTgt spid="6184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618499">
                                            <p:txEl>
                                              <p:pRg st="3" end="3"/>
                                            </p:txEl>
                                          </p:spTgt>
                                        </p:tgtEl>
                                        <p:attrNameLst>
                                          <p:attrName>style.visibility</p:attrName>
                                        </p:attrNameLst>
                                      </p:cBhvr>
                                      <p:to>
                                        <p:strVal val="visible"/>
                                      </p:to>
                                    </p:set>
                                    <p:animEffect transition="in" filter="strips(downRight)">
                                      <p:cBhvr>
                                        <p:cTn id="22" dur="1000"/>
                                        <p:tgtEl>
                                          <p:spTgt spid="61849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618499">
                                            <p:txEl>
                                              <p:pRg st="4" end="4"/>
                                            </p:txEl>
                                          </p:spTgt>
                                        </p:tgtEl>
                                        <p:attrNameLst>
                                          <p:attrName>style.visibility</p:attrName>
                                        </p:attrNameLst>
                                      </p:cBhvr>
                                      <p:to>
                                        <p:strVal val="visible"/>
                                      </p:to>
                                    </p:set>
                                    <p:animEffect transition="in" filter="strips(downRight)">
                                      <p:cBhvr>
                                        <p:cTn id="27" dur="1000"/>
                                        <p:tgtEl>
                                          <p:spTgt spid="618499">
                                            <p:txEl>
                                              <p:pRg st="4" end="4"/>
                                            </p:txEl>
                                          </p:spTgt>
                                        </p:tgtEl>
                                      </p:cBhvr>
                                    </p:animEffect>
                                  </p:childTnLst>
                                </p:cTn>
                              </p:par>
                              <p:par>
                                <p:cTn id="28" presetID="18" presetClass="entr" presetSubtype="6" fill="hold" grpId="0" nodeType="withEffect">
                                  <p:stCondLst>
                                    <p:cond delay="0"/>
                                  </p:stCondLst>
                                  <p:childTnLst>
                                    <p:set>
                                      <p:cBhvr>
                                        <p:cTn id="29" dur="1" fill="hold">
                                          <p:stCondLst>
                                            <p:cond delay="0"/>
                                          </p:stCondLst>
                                        </p:cTn>
                                        <p:tgtEl>
                                          <p:spTgt spid="618499">
                                            <p:txEl>
                                              <p:pRg st="5" end="5"/>
                                            </p:txEl>
                                          </p:spTgt>
                                        </p:tgtEl>
                                        <p:attrNameLst>
                                          <p:attrName>style.visibility</p:attrName>
                                        </p:attrNameLst>
                                      </p:cBhvr>
                                      <p:to>
                                        <p:strVal val="visible"/>
                                      </p:to>
                                    </p:set>
                                    <p:animEffect transition="in" filter="strips(downRight)">
                                      <p:cBhvr>
                                        <p:cTn id="30" dur="1000"/>
                                        <p:tgtEl>
                                          <p:spTgt spid="6184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8498" grpId="0"/>
      <p:bldP spid="618499" grpId="0" build="p"/>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4115" name="Rectangle 3"/>
          <p:cNvSpPr>
            <a:spLocks noChangeArrowheads="1"/>
          </p:cNvSpPr>
          <p:nvPr/>
        </p:nvSpPr>
        <p:spPr bwMode="auto">
          <a:xfrm>
            <a:off x="611188" y="1707654"/>
            <a:ext cx="7993062" cy="2915543"/>
          </a:xfrm>
          <a:prstGeom prst="rect">
            <a:avLst/>
          </a:prstGeom>
          <a:noFill/>
          <a:ln w="9525">
            <a:noFill/>
            <a:miter lim="800000"/>
            <a:headEnd/>
            <a:tailEnd/>
          </a:ln>
          <a:effectLst/>
        </p:spPr>
        <p:txBody>
          <a:bodyPr anchor="b" anchorCtr="1"/>
          <a:lstStyle/>
          <a:p>
            <a:pPr algn="ctr">
              <a:defRPr/>
            </a:pPr>
            <a:r>
              <a:rPr lang="en-CA" sz="2400" dirty="0">
                <a:solidFill>
                  <a:srgbClr val="FFFF00"/>
                </a:solidFill>
                <a:effectLst>
                  <a:outerShdw blurRad="38100" dist="76200" dir="2700000" algn="tl">
                    <a:srgbClr val="000000"/>
                  </a:outerShdw>
                </a:effectLst>
                <a:latin typeface="Tahoma" pitchFamily="34" charset="0"/>
              </a:rPr>
              <a:t>Presents</a:t>
            </a:r>
            <a:r>
              <a:rPr lang="en-CA" sz="2800" dirty="0">
                <a:solidFill>
                  <a:srgbClr val="FFFF00"/>
                </a:solidFill>
                <a:effectLst>
                  <a:outerShdw blurRad="38100" dist="76200" dir="2700000" algn="tl">
                    <a:srgbClr val="000000"/>
                  </a:outerShdw>
                </a:effectLst>
                <a:latin typeface="Tahoma" pitchFamily="34" charset="0"/>
              </a:rPr>
              <a:t/>
            </a:r>
            <a:br>
              <a:rPr lang="en-CA" sz="2800" dirty="0">
                <a:solidFill>
                  <a:srgbClr val="FFFF00"/>
                </a:solidFill>
                <a:effectLst>
                  <a:outerShdw blurRad="38100" dist="76200" dir="2700000" algn="tl">
                    <a:srgbClr val="000000"/>
                  </a:outerShdw>
                </a:effectLst>
                <a:latin typeface="Tahoma" pitchFamily="34" charset="0"/>
              </a:rPr>
            </a:br>
            <a:r>
              <a:rPr lang="en-CA" sz="2800" dirty="0">
                <a:solidFill>
                  <a:srgbClr val="FFFF00"/>
                </a:solidFill>
                <a:effectLst>
                  <a:outerShdw blurRad="38100" dist="76200" dir="2700000" algn="tl">
                    <a:srgbClr val="000000"/>
                  </a:outerShdw>
                </a:effectLst>
                <a:latin typeface="Tahoma" pitchFamily="34" charset="0"/>
              </a:rPr>
              <a:t> </a:t>
            </a:r>
            <a:r>
              <a:rPr lang="en-CA" sz="3200" dirty="0">
                <a:solidFill>
                  <a:srgbClr val="FFFF00"/>
                </a:solidFill>
                <a:effectLst>
                  <a:outerShdw blurRad="38100" dist="76200" dir="2700000" algn="tl">
                    <a:srgbClr val="000000"/>
                  </a:outerShdw>
                </a:effectLst>
                <a:latin typeface="Tahoma" pitchFamily="34" charset="0"/>
              </a:rPr>
              <a:t>Session Eight</a:t>
            </a:r>
            <a:r>
              <a:rPr lang="en-CA" sz="4400" dirty="0">
                <a:solidFill>
                  <a:srgbClr val="FFFF00"/>
                </a:solidFill>
                <a:effectLst>
                  <a:outerShdw blurRad="38100" dist="76200" dir="2700000" algn="tl">
                    <a:srgbClr val="000000"/>
                  </a:outerShdw>
                </a:effectLst>
                <a:latin typeface="Tahoma" pitchFamily="34" charset="0"/>
              </a:rPr>
              <a:t/>
            </a:r>
            <a:br>
              <a:rPr lang="en-CA" sz="4400" dirty="0">
                <a:solidFill>
                  <a:srgbClr val="FFFF00"/>
                </a:solidFill>
                <a:effectLst>
                  <a:outerShdw blurRad="38100" dist="76200" dir="2700000" algn="tl">
                    <a:srgbClr val="000000"/>
                  </a:outerShdw>
                </a:effectLst>
                <a:latin typeface="Tahoma" pitchFamily="34" charset="0"/>
              </a:rPr>
            </a:br>
            <a:r>
              <a:rPr lang="en-CA" sz="4400" dirty="0">
                <a:solidFill>
                  <a:srgbClr val="FF0000"/>
                </a:solidFill>
                <a:effectLst>
                  <a:outerShdw blurRad="38100" dist="76200" dir="2700000" algn="tl">
                    <a:srgbClr val="000000"/>
                  </a:outerShdw>
                </a:effectLst>
                <a:latin typeface="Tahoma" pitchFamily="34" charset="0"/>
              </a:rPr>
              <a:t>Choosing to Live According</a:t>
            </a:r>
            <a:br>
              <a:rPr lang="en-CA" sz="4400" dirty="0">
                <a:solidFill>
                  <a:srgbClr val="FF0000"/>
                </a:solidFill>
                <a:effectLst>
                  <a:outerShdw blurRad="38100" dist="76200" dir="2700000" algn="tl">
                    <a:srgbClr val="000000"/>
                  </a:outerShdw>
                </a:effectLst>
                <a:latin typeface="Tahoma" pitchFamily="34" charset="0"/>
              </a:rPr>
            </a:br>
            <a:r>
              <a:rPr lang="en-CA" sz="4400" dirty="0">
                <a:solidFill>
                  <a:srgbClr val="FF0000"/>
                </a:solidFill>
                <a:effectLst>
                  <a:outerShdw blurRad="38100" dist="76200" dir="2700000" algn="tl">
                    <a:srgbClr val="000000"/>
                  </a:outerShdw>
                </a:effectLst>
                <a:latin typeface="Tahoma" pitchFamily="34" charset="0"/>
              </a:rPr>
              <a:t>to Our New Potential</a:t>
            </a:r>
            <a:r>
              <a:rPr lang="en-CA" sz="4400" dirty="0">
                <a:solidFill>
                  <a:srgbClr val="FFFF00"/>
                </a:solidFill>
                <a:effectLst>
                  <a:outerShdw blurRad="38100" dist="76200" dir="2700000" algn="tl">
                    <a:srgbClr val="000000"/>
                  </a:outerShdw>
                </a:effectLst>
                <a:latin typeface="Tahoma" pitchFamily="34" charset="0"/>
              </a:rPr>
              <a:t> </a:t>
            </a:r>
            <a:r>
              <a:rPr lang="en-CA" sz="4800" dirty="0">
                <a:solidFill>
                  <a:srgbClr val="FFFF00"/>
                </a:solidFill>
                <a:effectLst>
                  <a:outerShdw blurRad="38100" dist="76200" dir="2700000" algn="tl">
                    <a:srgbClr val="000000"/>
                  </a:outerShdw>
                </a:effectLst>
                <a:latin typeface="Tahoma" pitchFamily="34" charset="0"/>
              </a:rPr>
              <a:t/>
            </a:r>
            <a:br>
              <a:rPr lang="en-CA" sz="4800" dirty="0">
                <a:solidFill>
                  <a:srgbClr val="FFFF00"/>
                </a:solidFill>
                <a:effectLst>
                  <a:outerShdw blurRad="38100" dist="76200" dir="2700000" algn="tl">
                    <a:srgbClr val="000000"/>
                  </a:outerShdw>
                </a:effectLst>
                <a:latin typeface="Tahoma" pitchFamily="34" charset="0"/>
              </a:rPr>
            </a:br>
            <a:r>
              <a:rPr lang="en-CA" sz="3600" dirty="0">
                <a:solidFill>
                  <a:srgbClr val="FFFF00"/>
                </a:solidFill>
                <a:effectLst>
                  <a:outerShdw blurRad="38100" dist="76200" dir="2700000" algn="tl">
                    <a:srgbClr val="000000"/>
                  </a:outerShdw>
                </a:effectLst>
                <a:latin typeface="Tahoma" pitchFamily="34" charset="0"/>
              </a:rPr>
              <a:t>Offering Ourselves to God</a:t>
            </a:r>
          </a:p>
        </p:txBody>
      </p:sp>
      <p:pic>
        <p:nvPicPr>
          <p:cNvPr id="1114116" name="Picture 4"/>
          <p:cNvPicPr>
            <a:picLocks noGrp="1" noChangeAspect="1" noChangeArrowheads="1"/>
          </p:cNvPicPr>
          <p:nvPr>
            <p:ph sz="half" idx="2"/>
          </p:nvPr>
        </p:nvPicPr>
        <p:blipFill>
          <a:blip r:embed="rId3" cstate="print"/>
          <a:srcRect/>
          <a:stretch>
            <a:fillRect/>
          </a:stretch>
        </p:blipFill>
        <p:spPr>
          <a:xfrm>
            <a:off x="3779912" y="411957"/>
            <a:ext cx="1584176" cy="1367705"/>
          </a:xfrm>
          <a:effectLst>
            <a:outerShdw dist="35921" dir="2700000" algn="ctr" rotWithShape="0">
              <a:srgbClr val="000000"/>
            </a:outerShdw>
          </a:effectLst>
        </p:spPr>
      </p:pic>
      <p:sp>
        <p:nvSpPr>
          <p:cNvPr id="1114117" name="Text Box 5"/>
          <p:cNvSpPr txBox="1">
            <a:spLocks noChangeArrowheads="1"/>
          </p:cNvSpPr>
          <p:nvPr/>
        </p:nvSpPr>
        <p:spPr bwMode="auto">
          <a:xfrm>
            <a:off x="1187624" y="699542"/>
            <a:ext cx="2880320" cy="1631216"/>
          </a:xfrm>
          <a:prstGeom prst="rect">
            <a:avLst/>
          </a:prstGeom>
          <a:noFill/>
          <a:ln w="9525">
            <a:noFill/>
            <a:miter lim="800000"/>
            <a:headEnd/>
            <a:tailEnd/>
          </a:ln>
          <a:effectLst/>
        </p:spPr>
        <p:txBody>
          <a:bodyPr wrap="square">
            <a:spAutoFit/>
          </a:bodyPr>
          <a:lstStyle/>
          <a:p>
            <a:pPr>
              <a:spcBef>
                <a:spcPct val="50000"/>
              </a:spcBef>
              <a:defRPr/>
            </a:pPr>
            <a:r>
              <a:rPr lang="en-CA" sz="2000" dirty="0">
                <a:effectLst>
                  <a:outerShdw blurRad="50800" dist="50800" dir="5400000" algn="ctr" rotWithShape="0">
                    <a:srgbClr val="000000"/>
                  </a:outerShdw>
                </a:effectLst>
              </a:rPr>
              <a:t>This session is adapted from the teaching of Watchman Nee from his book, The Normal Christian Life.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14115"/>
                                        </p:tgtEl>
                                        <p:attrNameLst>
                                          <p:attrName>style.visibility</p:attrName>
                                        </p:attrNameLst>
                                      </p:cBhvr>
                                      <p:to>
                                        <p:strVal val="visible"/>
                                      </p:to>
                                    </p:set>
                                    <p:anim calcmode="lin" valueType="num">
                                      <p:cBhvr>
                                        <p:cTn id="7" dur="2000" fill="hold"/>
                                        <p:tgtEl>
                                          <p:spTgt spid="1114115"/>
                                        </p:tgtEl>
                                        <p:attrNameLst>
                                          <p:attrName>ppt_w</p:attrName>
                                        </p:attrNameLst>
                                      </p:cBhvr>
                                      <p:tavLst>
                                        <p:tav tm="0">
                                          <p:val>
                                            <p:fltVal val="0"/>
                                          </p:val>
                                        </p:tav>
                                        <p:tav tm="100000">
                                          <p:val>
                                            <p:strVal val="#ppt_w"/>
                                          </p:val>
                                        </p:tav>
                                      </p:tavLst>
                                    </p:anim>
                                    <p:anim calcmode="lin" valueType="num">
                                      <p:cBhvr>
                                        <p:cTn id="8" dur="2000" fill="hold"/>
                                        <p:tgtEl>
                                          <p:spTgt spid="1114115"/>
                                        </p:tgtEl>
                                        <p:attrNameLst>
                                          <p:attrName>ppt_h</p:attrName>
                                        </p:attrNameLst>
                                      </p:cBhvr>
                                      <p:tavLst>
                                        <p:tav tm="0">
                                          <p:val>
                                            <p:fltVal val="0"/>
                                          </p:val>
                                        </p:tav>
                                        <p:tav tm="100000">
                                          <p:val>
                                            <p:strVal val="#ppt_h"/>
                                          </p:val>
                                        </p:tav>
                                      </p:tavLst>
                                    </p:anim>
                                    <p:animEffect transition="in" filter="fade">
                                      <p:cBhvr>
                                        <p:cTn id="9" dur="2000"/>
                                        <p:tgtEl>
                                          <p:spTgt spid="1114115"/>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114117"/>
                                        </p:tgtEl>
                                        <p:attrNameLst>
                                          <p:attrName>style.visibility</p:attrName>
                                        </p:attrNameLst>
                                      </p:cBhvr>
                                      <p:to>
                                        <p:strVal val="visible"/>
                                      </p:to>
                                    </p:set>
                                    <p:animEffect transition="in" filter="fade">
                                      <p:cBhvr>
                                        <p:cTn id="14" dur="2000"/>
                                        <p:tgtEl>
                                          <p:spTgt spid="1114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4115" grpId="0"/>
      <p:bldP spid="1114117" grpId="0"/>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7298" name="Rectangle 2"/>
          <p:cNvSpPr>
            <a:spLocks noGrp="1" noChangeArrowheads="1"/>
          </p:cNvSpPr>
          <p:nvPr>
            <p:ph type="title"/>
          </p:nvPr>
        </p:nvSpPr>
        <p:spPr>
          <a:xfrm>
            <a:off x="1187624" y="267494"/>
            <a:ext cx="7509520" cy="1038225"/>
          </a:xfrm>
        </p:spPr>
        <p:txBody>
          <a:bodyPr/>
          <a:lstStyle/>
          <a:p>
            <a:pPr eaLnBrk="1" hangingPunct="1">
              <a:defRPr/>
            </a:pPr>
            <a:r>
              <a:rPr lang="en-CA" sz="3600" dirty="0">
                <a:solidFill>
                  <a:srgbClr val="FFFF00"/>
                </a:solidFill>
                <a:effectLst>
                  <a:outerShdw blurRad="38100" dist="50800" dir="2700000" algn="tl">
                    <a:srgbClr val="000000"/>
                  </a:outerShdw>
                </a:effectLst>
              </a:rPr>
              <a:t>Application from Last Week</a:t>
            </a:r>
          </a:p>
        </p:txBody>
      </p:sp>
      <p:sp>
        <p:nvSpPr>
          <p:cNvPr id="1207299" name="Rectangle 3"/>
          <p:cNvSpPr>
            <a:spLocks noGrp="1" noChangeArrowheads="1"/>
          </p:cNvSpPr>
          <p:nvPr>
            <p:ph type="body" idx="1"/>
          </p:nvPr>
        </p:nvSpPr>
        <p:spPr>
          <a:xfrm>
            <a:off x="1187624" y="1131590"/>
            <a:ext cx="6696744" cy="3492388"/>
          </a:xfrm>
        </p:spPr>
        <p:txBody>
          <a:bodyPr/>
          <a:lstStyle/>
          <a:p>
            <a:pPr eaLnBrk="1" hangingPunct="1">
              <a:defRPr/>
            </a:pPr>
            <a:r>
              <a:rPr lang="en-CA" sz="2800" dirty="0">
                <a:effectLst>
                  <a:outerShdw blurRad="38100" dist="63500" dir="2700000" algn="tl">
                    <a:srgbClr val="000000"/>
                  </a:outerShdw>
                </a:effectLst>
              </a:rPr>
              <a:t>Have you been baptised? </a:t>
            </a:r>
          </a:p>
          <a:p>
            <a:pPr eaLnBrk="1" hangingPunct="1">
              <a:defRPr/>
            </a:pPr>
            <a:r>
              <a:rPr lang="en-CA" sz="2800" dirty="0">
                <a:effectLst>
                  <a:outerShdw blurRad="38100" dist="63500" dir="2700000" algn="tl">
                    <a:srgbClr val="000000"/>
                  </a:outerShdw>
                </a:effectLst>
              </a:rPr>
              <a:t>Do you want to be?</a:t>
            </a:r>
          </a:p>
          <a:p>
            <a:pPr eaLnBrk="1" hangingPunct="1">
              <a:defRPr/>
            </a:pPr>
            <a:r>
              <a:rPr lang="en-CA" sz="2800" dirty="0">
                <a:effectLst>
                  <a:outerShdw blurRad="38100" dist="63500" dir="2700000" algn="tl">
                    <a:srgbClr val="000000"/>
                  </a:outerShdw>
                </a:effectLst>
              </a:rPr>
              <a:t>If so, then did you </a:t>
            </a:r>
            <a:r>
              <a:rPr lang="en-CA" sz="2800" dirty="0" smtClean="0">
                <a:effectLst>
                  <a:outerShdw blurRad="38100" dist="63500" dir="2700000" algn="tl">
                    <a:srgbClr val="000000"/>
                  </a:outerShdw>
                </a:effectLst>
              </a:rPr>
              <a:t>talk to </a:t>
            </a:r>
            <a:r>
              <a:rPr lang="en-CA" sz="2800" dirty="0">
                <a:effectLst>
                  <a:outerShdw blurRad="38100" dist="63500" dir="2700000" algn="tl">
                    <a:srgbClr val="000000"/>
                  </a:outerShdw>
                </a:effectLst>
              </a:rPr>
              <a:t>your Pastor and </a:t>
            </a:r>
            <a:r>
              <a:rPr lang="en-CA" sz="2800" dirty="0" smtClean="0">
                <a:effectLst>
                  <a:outerShdw blurRad="38100" dist="63500" dir="2700000" algn="tl">
                    <a:srgbClr val="000000"/>
                  </a:outerShdw>
                </a:effectLst>
              </a:rPr>
              <a:t>ask </a:t>
            </a:r>
            <a:r>
              <a:rPr lang="en-CA" sz="2800" dirty="0">
                <a:effectLst>
                  <a:outerShdw blurRad="38100" dist="63500" dir="2700000" algn="tl">
                    <a:srgbClr val="000000"/>
                  </a:outerShdw>
                </a:effectLst>
              </a:rPr>
              <a:t>to be baptised?</a:t>
            </a:r>
          </a:p>
          <a:p>
            <a:pPr eaLnBrk="1" hangingPunct="1">
              <a:defRPr/>
            </a:pPr>
            <a:r>
              <a:rPr lang="en-CA" sz="2800" dirty="0">
                <a:effectLst>
                  <a:outerShdw blurRad="38100" dist="63500" dir="2700000" algn="tl">
                    <a:srgbClr val="000000"/>
                  </a:outerShdw>
                </a:effectLst>
              </a:rPr>
              <a:t>How did Jesus </a:t>
            </a:r>
            <a:r>
              <a:rPr lang="en-CA" sz="2800" dirty="0" smtClean="0">
                <a:effectLst>
                  <a:outerShdw blurRad="38100" dist="63500" dir="2700000" algn="tl">
                    <a:srgbClr val="000000"/>
                  </a:outerShdw>
                </a:effectLst>
              </a:rPr>
              <a:t>live His life </a:t>
            </a:r>
            <a:r>
              <a:rPr lang="en-CA" sz="2800" dirty="0">
                <a:effectLst>
                  <a:outerShdw blurRad="38100" dist="63500" dir="2700000" algn="tl">
                    <a:srgbClr val="000000"/>
                  </a:outerShdw>
                </a:effectLst>
              </a:rPr>
              <a:t>through </a:t>
            </a:r>
            <a:r>
              <a:rPr lang="en-CA" sz="2800" dirty="0" smtClean="0">
                <a:effectLst>
                  <a:outerShdw blurRad="38100" dist="63500" dir="2700000" algn="tl">
                    <a:srgbClr val="000000"/>
                  </a:outerShdw>
                </a:effectLst>
              </a:rPr>
              <a:t>you this past week</a:t>
            </a:r>
            <a:r>
              <a:rPr lang="en-CA" sz="2800" dirty="0">
                <a:effectLst>
                  <a:outerShdw blurRad="38100" dist="63500" dir="2700000" algn="tl">
                    <a:srgbClr val="000000"/>
                  </a:outerShdw>
                </a:effectLst>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207299">
                                            <p:txEl>
                                              <p:pRg st="0" end="0"/>
                                            </p:txEl>
                                          </p:spTgt>
                                        </p:tgtEl>
                                        <p:attrNameLst>
                                          <p:attrName>style.visibility</p:attrName>
                                        </p:attrNameLst>
                                      </p:cBhvr>
                                      <p:to>
                                        <p:strVal val="visible"/>
                                      </p:to>
                                    </p:set>
                                    <p:anim calcmode="lin" valueType="num">
                                      <p:cBhvr>
                                        <p:cTn id="7" dur="1000" fill="hold"/>
                                        <p:tgtEl>
                                          <p:spTgt spid="1207299">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207299">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20729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207299">
                                            <p:txEl>
                                              <p:pRg st="1" end="1"/>
                                            </p:txEl>
                                          </p:spTgt>
                                        </p:tgtEl>
                                        <p:attrNameLst>
                                          <p:attrName>style.visibility</p:attrName>
                                        </p:attrNameLst>
                                      </p:cBhvr>
                                      <p:to>
                                        <p:strVal val="visible"/>
                                      </p:to>
                                    </p:set>
                                    <p:anim calcmode="lin" valueType="num">
                                      <p:cBhvr>
                                        <p:cTn id="14" dur="1000" fill="hold"/>
                                        <p:tgtEl>
                                          <p:spTgt spid="1207299">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1207299">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120729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207299">
                                            <p:txEl>
                                              <p:pRg st="2" end="2"/>
                                            </p:txEl>
                                          </p:spTgt>
                                        </p:tgtEl>
                                        <p:attrNameLst>
                                          <p:attrName>style.visibility</p:attrName>
                                        </p:attrNameLst>
                                      </p:cBhvr>
                                      <p:to>
                                        <p:strVal val="visible"/>
                                      </p:to>
                                    </p:set>
                                    <p:anim calcmode="lin" valueType="num">
                                      <p:cBhvr>
                                        <p:cTn id="21" dur="1000" fill="hold"/>
                                        <p:tgtEl>
                                          <p:spTgt spid="1207299">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1207299">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120729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1207299">
                                            <p:txEl>
                                              <p:pRg st="3" end="3"/>
                                            </p:txEl>
                                          </p:spTgt>
                                        </p:tgtEl>
                                        <p:attrNameLst>
                                          <p:attrName>style.visibility</p:attrName>
                                        </p:attrNameLst>
                                      </p:cBhvr>
                                      <p:to>
                                        <p:strVal val="visible"/>
                                      </p:to>
                                    </p:set>
                                    <p:anim calcmode="lin" valueType="num">
                                      <p:cBhvr>
                                        <p:cTn id="28" dur="1000" fill="hold"/>
                                        <p:tgtEl>
                                          <p:spTgt spid="1207299">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1207299">
                                            <p:txEl>
                                              <p:pRg st="3" end="3"/>
                                            </p:txEl>
                                          </p:spTgt>
                                        </p:tgtEl>
                                        <p:attrNameLst>
                                          <p:attrName>ppt_h</p:attrName>
                                        </p:attrNameLst>
                                      </p:cBhvr>
                                      <p:tavLst>
                                        <p:tav tm="0">
                                          <p:val>
                                            <p:fltVal val="0"/>
                                          </p:val>
                                        </p:tav>
                                        <p:tav tm="100000">
                                          <p:val>
                                            <p:strVal val="#ppt_h"/>
                                          </p:val>
                                        </p:tav>
                                      </p:tavLst>
                                    </p:anim>
                                    <p:animEffect transition="in" filter="fade">
                                      <p:cBhvr>
                                        <p:cTn id="30" dur="1000"/>
                                        <p:tgtEl>
                                          <p:spTgt spid="12072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7299" grpId="0" build="p"/>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a:xfrm>
            <a:off x="1259632" y="267494"/>
            <a:ext cx="7438280" cy="1038225"/>
          </a:xfrm>
        </p:spPr>
        <p:txBody>
          <a:bodyPr/>
          <a:lstStyle/>
          <a:p>
            <a:pPr eaLnBrk="1" hangingPunct="1">
              <a:defRPr/>
            </a:pPr>
            <a:r>
              <a:rPr lang="en-CA" sz="3600" dirty="0">
                <a:solidFill>
                  <a:srgbClr val="FFFF00"/>
                </a:solidFill>
                <a:effectLst>
                  <a:outerShdw blurRad="38100" dist="50800" dir="2700000" algn="tl">
                    <a:srgbClr val="000000"/>
                  </a:outerShdw>
                </a:effectLst>
              </a:rPr>
              <a:t>Offering Ourselves to God</a:t>
            </a:r>
            <a:endParaRPr lang="en-CA" sz="3600" dirty="0">
              <a:solidFill>
                <a:srgbClr val="FF3300"/>
              </a:solidFill>
              <a:effectLst>
                <a:outerShdw blurRad="38100" dist="50800" dir="2700000" algn="tl">
                  <a:srgbClr val="000000"/>
                </a:outerShdw>
              </a:effectLst>
            </a:endParaRPr>
          </a:p>
        </p:txBody>
      </p:sp>
      <p:sp>
        <p:nvSpPr>
          <p:cNvPr id="209923" name="Rectangle 3"/>
          <p:cNvSpPr>
            <a:spLocks noGrp="1" noChangeArrowheads="1"/>
          </p:cNvSpPr>
          <p:nvPr>
            <p:ph type="body" idx="1"/>
          </p:nvPr>
        </p:nvSpPr>
        <p:spPr>
          <a:xfrm>
            <a:off x="899592" y="1131590"/>
            <a:ext cx="7056784" cy="3346847"/>
          </a:xfrm>
        </p:spPr>
        <p:txBody>
          <a:bodyPr/>
          <a:lstStyle/>
          <a:p>
            <a:pPr eaLnBrk="1" hangingPunct="1">
              <a:buNone/>
              <a:defRPr/>
            </a:pPr>
            <a:r>
              <a:rPr lang="en-CA" sz="2600" dirty="0" smtClean="0">
                <a:effectLst>
                  <a:outerShdw blurRad="38100" dist="63500" dir="2700000" algn="tl">
                    <a:srgbClr val="000000"/>
                  </a:outerShdw>
                </a:effectLst>
              </a:rPr>
              <a:t>	In </a:t>
            </a:r>
            <a:r>
              <a:rPr lang="en-CA" sz="2600" dirty="0">
                <a:effectLst>
                  <a:outerShdw blurRad="38100" dist="63500" dir="2700000" algn="tl">
                    <a:srgbClr val="000000"/>
                  </a:outerShdw>
                </a:effectLst>
              </a:rPr>
              <a:t>Romans 6:12,13 we read: </a:t>
            </a:r>
            <a:r>
              <a:rPr lang="en-CA" sz="2600" i="1" dirty="0">
                <a:solidFill>
                  <a:schemeClr val="accent1"/>
                </a:solidFill>
                <a:effectLst>
                  <a:outerShdw blurRad="38100" dist="63500" dir="2700000" algn="tl">
                    <a:srgbClr val="000000"/>
                  </a:outerShdw>
                </a:effectLst>
              </a:rPr>
              <a:t>“Therefore </a:t>
            </a:r>
            <a:r>
              <a:rPr lang="en-CA" sz="2600" i="1" u="sng" dirty="0">
                <a:solidFill>
                  <a:schemeClr val="accent1"/>
                </a:solidFill>
                <a:effectLst>
                  <a:outerShdw blurRad="38100" dist="63500" dir="2700000" algn="tl">
                    <a:srgbClr val="000000"/>
                  </a:outerShdw>
                </a:effectLst>
              </a:rPr>
              <a:t>do not let sin reign</a:t>
            </a:r>
            <a:r>
              <a:rPr lang="en-CA" sz="2600" i="1" dirty="0">
                <a:solidFill>
                  <a:schemeClr val="accent1"/>
                </a:solidFill>
                <a:effectLst>
                  <a:outerShdw blurRad="38100" dist="63500" dir="2700000" algn="tl">
                    <a:srgbClr val="000000"/>
                  </a:outerShdw>
                </a:effectLst>
              </a:rPr>
              <a:t> in your mortal body so that you obey its evil desires. </a:t>
            </a:r>
            <a:r>
              <a:rPr lang="en-CA" sz="2600" i="1" u="sng" dirty="0" smtClean="0">
                <a:solidFill>
                  <a:schemeClr val="accent1"/>
                </a:solidFill>
                <a:effectLst>
                  <a:outerShdw blurRad="38100" dist="63500" dir="2700000" algn="tl">
                    <a:srgbClr val="000000"/>
                  </a:outerShdw>
                </a:effectLst>
              </a:rPr>
              <a:t>Do </a:t>
            </a:r>
            <a:r>
              <a:rPr lang="en-CA" sz="2600" i="1" u="sng" dirty="0">
                <a:solidFill>
                  <a:schemeClr val="accent1"/>
                </a:solidFill>
                <a:effectLst>
                  <a:outerShdw blurRad="38100" dist="63500" dir="2700000" algn="tl">
                    <a:srgbClr val="000000"/>
                  </a:outerShdw>
                </a:effectLst>
              </a:rPr>
              <a:t>not offer</a:t>
            </a:r>
            <a:r>
              <a:rPr lang="en-CA" sz="2600" i="1" dirty="0">
                <a:solidFill>
                  <a:schemeClr val="accent1"/>
                </a:solidFill>
                <a:effectLst>
                  <a:outerShdw blurRad="38100" dist="63500" dir="2700000" algn="tl">
                    <a:srgbClr val="000000"/>
                  </a:outerShdw>
                </a:effectLst>
              </a:rPr>
              <a:t> the parts of your body to sin, as instruments of wickedness, but rather </a:t>
            </a:r>
            <a:r>
              <a:rPr lang="en-CA" sz="2600" i="1" u="sng" dirty="0">
                <a:solidFill>
                  <a:srgbClr val="FFFF00"/>
                </a:solidFill>
                <a:effectLst>
                  <a:outerShdw blurRad="38100" dist="63500" dir="2700000" algn="tl">
                    <a:srgbClr val="000000"/>
                  </a:outerShdw>
                </a:effectLst>
              </a:rPr>
              <a:t>offer yourselves to God</a:t>
            </a:r>
            <a:r>
              <a:rPr lang="en-CA" sz="2600" i="1" dirty="0">
                <a:solidFill>
                  <a:srgbClr val="FFFF00"/>
                </a:solidFill>
                <a:effectLst>
                  <a:outerShdw blurRad="38100" dist="63500" dir="2700000" algn="tl">
                    <a:srgbClr val="000000"/>
                  </a:outerShdw>
                </a:effectLst>
              </a:rPr>
              <a:t>, </a:t>
            </a:r>
            <a:r>
              <a:rPr lang="en-CA" sz="2600" i="1" dirty="0">
                <a:solidFill>
                  <a:schemeClr val="accent1"/>
                </a:solidFill>
                <a:effectLst>
                  <a:outerShdw blurRad="38100" dist="63500" dir="2700000" algn="tl">
                    <a:srgbClr val="000000"/>
                  </a:outerShdw>
                </a:effectLst>
              </a:rPr>
              <a:t>as those who have been brought from death to life; and </a:t>
            </a:r>
            <a:r>
              <a:rPr lang="en-CA" sz="2600" i="1" u="sng" dirty="0">
                <a:solidFill>
                  <a:srgbClr val="FFFF00"/>
                </a:solidFill>
                <a:effectLst>
                  <a:outerShdw blurRad="38100" dist="63500" dir="2700000" algn="tl">
                    <a:srgbClr val="000000"/>
                  </a:outerShdw>
                </a:effectLst>
              </a:rPr>
              <a:t>offer the parts of your body</a:t>
            </a:r>
            <a:r>
              <a:rPr lang="en-CA" sz="2600" i="1" dirty="0">
                <a:solidFill>
                  <a:srgbClr val="FFFF00"/>
                </a:solidFill>
                <a:effectLst>
                  <a:outerShdw blurRad="38100" dist="63500" dir="2700000" algn="tl">
                    <a:srgbClr val="000000"/>
                  </a:outerShdw>
                </a:effectLst>
              </a:rPr>
              <a:t> </a:t>
            </a:r>
            <a:r>
              <a:rPr lang="en-CA" sz="2600" i="1" dirty="0">
                <a:solidFill>
                  <a:schemeClr val="accent1"/>
                </a:solidFill>
                <a:effectLst>
                  <a:outerShdw blurRad="38100" dist="63500" dir="2700000" algn="tl">
                    <a:srgbClr val="000000"/>
                  </a:outerShdw>
                </a:effectLst>
              </a:rPr>
              <a:t>as instruments of righteousness.”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9923">
                                            <p:txEl>
                                              <p:pRg st="0" end="0"/>
                                            </p:txEl>
                                          </p:spTgt>
                                        </p:tgtEl>
                                        <p:attrNameLst>
                                          <p:attrName>style.visibility</p:attrName>
                                        </p:attrNameLst>
                                      </p:cBhvr>
                                      <p:to>
                                        <p:strVal val="visible"/>
                                      </p:to>
                                    </p:set>
                                    <p:anim calcmode="lin" valueType="num">
                                      <p:cBhvr additive="base">
                                        <p:cTn id="7" dur="1000" fill="hold"/>
                                        <p:tgtEl>
                                          <p:spTgt spid="20992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0992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3" grpId="0" build="p"/>
    </p:bldLst>
  </p:timing>
</p:sld>
</file>

<file path=ppt/slides/slide1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6530" name="Rectangle 2"/>
          <p:cNvSpPr>
            <a:spLocks noGrp="1" noChangeArrowheads="1"/>
          </p:cNvSpPr>
          <p:nvPr>
            <p:ph type="title"/>
          </p:nvPr>
        </p:nvSpPr>
        <p:spPr>
          <a:xfrm>
            <a:off x="1187624" y="411510"/>
            <a:ext cx="7509520" cy="732235"/>
          </a:xfrm>
        </p:spPr>
        <p:txBody>
          <a:bodyPr/>
          <a:lstStyle/>
          <a:p>
            <a:pPr eaLnBrk="1" hangingPunct="1">
              <a:defRPr/>
            </a:pPr>
            <a:r>
              <a:rPr lang="en-CA" sz="3600" dirty="0">
                <a:solidFill>
                  <a:srgbClr val="FFFF00"/>
                </a:solidFill>
                <a:effectLst>
                  <a:outerShdw blurRad="38100" dist="50800" dir="2700000" algn="tl">
                    <a:srgbClr val="000000"/>
                  </a:outerShdw>
                </a:effectLst>
              </a:rPr>
              <a:t>What do we offer to God?</a:t>
            </a:r>
          </a:p>
        </p:txBody>
      </p:sp>
      <p:sp>
        <p:nvSpPr>
          <p:cNvPr id="406531" name="Rectangle 3"/>
          <p:cNvSpPr>
            <a:spLocks noGrp="1" noChangeArrowheads="1"/>
          </p:cNvSpPr>
          <p:nvPr>
            <p:ph type="body" idx="1"/>
          </p:nvPr>
        </p:nvSpPr>
        <p:spPr>
          <a:xfrm>
            <a:off x="5148064" y="2715766"/>
            <a:ext cx="2736304" cy="1746194"/>
          </a:xfrm>
        </p:spPr>
        <p:txBody>
          <a:bodyPr/>
          <a:lstStyle/>
          <a:p>
            <a:pPr eaLnBrk="1" hangingPunct="1">
              <a:spcBef>
                <a:spcPct val="0"/>
              </a:spcBef>
              <a:buClrTx/>
              <a:buSzTx/>
              <a:buFontTx/>
              <a:buNone/>
              <a:defRPr/>
            </a:pPr>
            <a:r>
              <a:rPr lang="en-CA" sz="2400" dirty="0">
                <a:effectLst>
                  <a:outerShdw blurRad="38100" dist="63500" dir="2700000" algn="tl">
                    <a:srgbClr val="000000"/>
                  </a:outerShdw>
                </a:effectLst>
              </a:rPr>
              <a:t>	Only that which has passed through death to resurrection. </a:t>
            </a:r>
          </a:p>
        </p:txBody>
      </p:sp>
      <p:grpSp>
        <p:nvGrpSpPr>
          <p:cNvPr id="406542" name="Group 14"/>
          <p:cNvGrpSpPr>
            <a:grpSpLocks/>
          </p:cNvGrpSpPr>
          <p:nvPr/>
        </p:nvGrpSpPr>
        <p:grpSpPr bwMode="auto">
          <a:xfrm>
            <a:off x="2339752" y="1005577"/>
            <a:ext cx="3528392" cy="3510389"/>
            <a:chOff x="204" y="935"/>
            <a:chExt cx="2812" cy="3355"/>
          </a:xfrm>
        </p:grpSpPr>
        <p:grpSp>
          <p:nvGrpSpPr>
            <p:cNvPr id="504837" name="Group 15"/>
            <p:cNvGrpSpPr>
              <a:grpSpLocks/>
            </p:cNvGrpSpPr>
            <p:nvPr/>
          </p:nvGrpSpPr>
          <p:grpSpPr bwMode="auto">
            <a:xfrm>
              <a:off x="204" y="935"/>
              <a:ext cx="2267" cy="3355"/>
              <a:chOff x="204" y="935"/>
              <a:chExt cx="2267" cy="3355"/>
            </a:xfrm>
          </p:grpSpPr>
          <p:grpSp>
            <p:nvGrpSpPr>
              <p:cNvPr id="504841" name="Group 16"/>
              <p:cNvGrpSpPr>
                <a:grpSpLocks/>
              </p:cNvGrpSpPr>
              <p:nvPr/>
            </p:nvGrpSpPr>
            <p:grpSpPr bwMode="auto">
              <a:xfrm>
                <a:off x="204" y="935"/>
                <a:ext cx="1225" cy="1905"/>
                <a:chOff x="3379" y="1570"/>
                <a:chExt cx="499" cy="817"/>
              </a:xfrm>
            </p:grpSpPr>
            <p:sp>
              <p:nvSpPr>
                <p:cNvPr id="504844" name="Rectangle 17"/>
                <p:cNvSpPr>
                  <a:spLocks noChangeArrowheads="1"/>
                </p:cNvSpPr>
                <p:nvPr/>
              </p:nvSpPr>
              <p:spPr bwMode="auto">
                <a:xfrm>
                  <a:off x="3560" y="1570"/>
                  <a:ext cx="136" cy="817"/>
                </a:xfrm>
                <a:prstGeom prst="rect">
                  <a:avLst/>
                </a:prstGeom>
                <a:solidFill>
                  <a:srgbClr val="00001C"/>
                </a:solidFill>
                <a:ln w="9525">
                  <a:noFill/>
                  <a:miter lim="800000"/>
                  <a:headEnd/>
                  <a:tailEnd/>
                </a:ln>
              </p:spPr>
              <p:txBody>
                <a:bodyPr wrap="none" anchor="ctr"/>
                <a:lstStyle/>
                <a:p>
                  <a:endParaRPr lang="en-US" dirty="0">
                    <a:effectLst/>
                  </a:endParaRPr>
                </a:p>
              </p:txBody>
            </p:sp>
            <p:sp>
              <p:nvSpPr>
                <p:cNvPr id="504845" name="Rectangle 18"/>
                <p:cNvSpPr>
                  <a:spLocks noChangeArrowheads="1"/>
                </p:cNvSpPr>
                <p:nvPr/>
              </p:nvSpPr>
              <p:spPr bwMode="auto">
                <a:xfrm>
                  <a:off x="3379" y="1797"/>
                  <a:ext cx="499" cy="136"/>
                </a:xfrm>
                <a:prstGeom prst="rect">
                  <a:avLst/>
                </a:prstGeom>
                <a:solidFill>
                  <a:srgbClr val="00001C"/>
                </a:solidFill>
                <a:ln w="9525">
                  <a:noFill/>
                  <a:miter lim="800000"/>
                  <a:headEnd/>
                  <a:tailEnd/>
                </a:ln>
              </p:spPr>
              <p:txBody>
                <a:bodyPr wrap="none" anchor="ctr"/>
                <a:lstStyle/>
                <a:p>
                  <a:pPr algn="ctr"/>
                  <a:endParaRPr lang="en-US" dirty="0">
                    <a:effectLst/>
                  </a:endParaRPr>
                </a:p>
              </p:txBody>
            </p:sp>
          </p:grpSp>
          <p:sp>
            <p:nvSpPr>
              <p:cNvPr id="504842" name="Line 19"/>
              <p:cNvSpPr>
                <a:spLocks noChangeShapeType="1"/>
              </p:cNvSpPr>
              <p:nvPr/>
            </p:nvSpPr>
            <p:spPr bwMode="auto">
              <a:xfrm>
                <a:off x="793" y="2205"/>
                <a:ext cx="636" cy="1270"/>
              </a:xfrm>
              <a:prstGeom prst="line">
                <a:avLst/>
              </a:prstGeom>
              <a:noFill/>
              <a:ln w="76200">
                <a:solidFill>
                  <a:srgbClr val="FF0000"/>
                </a:solidFill>
                <a:round/>
                <a:headEnd/>
                <a:tailEnd type="triangle" w="med" len="med"/>
              </a:ln>
            </p:spPr>
            <p:txBody>
              <a:bodyPr/>
              <a:lstStyle/>
              <a:p>
                <a:endParaRPr lang="en-CA" dirty="0"/>
              </a:p>
            </p:txBody>
          </p:sp>
          <p:sp>
            <p:nvSpPr>
              <p:cNvPr id="406548" name="Text Box 20"/>
              <p:cNvSpPr txBox="1">
                <a:spLocks noChangeArrowheads="1"/>
              </p:cNvSpPr>
              <p:nvPr/>
            </p:nvSpPr>
            <p:spPr bwMode="auto">
              <a:xfrm>
                <a:off x="657" y="3385"/>
                <a:ext cx="1814" cy="905"/>
              </a:xfrm>
              <a:prstGeom prst="rect">
                <a:avLst/>
              </a:prstGeom>
              <a:noFill/>
              <a:ln w="9525">
                <a:noFill/>
                <a:miter lim="800000"/>
                <a:headEnd/>
                <a:tailEnd/>
              </a:ln>
              <a:effectLst/>
            </p:spPr>
            <p:txBody>
              <a:bodyPr>
                <a:spAutoFit/>
              </a:bodyPr>
              <a:lstStyle/>
              <a:p>
                <a:pPr algn="ctr">
                  <a:spcBef>
                    <a:spcPct val="50000"/>
                  </a:spcBef>
                  <a:defRPr/>
                </a:pPr>
                <a:r>
                  <a:rPr lang="en-CA" sz="2800" dirty="0">
                    <a:solidFill>
                      <a:srgbClr val="FFFF00"/>
                    </a:solidFill>
                    <a:effectLst>
                      <a:outerShdw blurRad="50800" dist="63500" dir="5400000" algn="ctr" rotWithShape="0">
                        <a:srgbClr val="000000"/>
                      </a:outerShdw>
                    </a:effectLst>
                  </a:rPr>
                  <a:t>Buried with Christ</a:t>
                </a:r>
              </a:p>
            </p:txBody>
          </p:sp>
        </p:grpSp>
        <p:grpSp>
          <p:nvGrpSpPr>
            <p:cNvPr id="504838" name="Group 21"/>
            <p:cNvGrpSpPr>
              <a:grpSpLocks/>
            </p:cNvGrpSpPr>
            <p:nvPr/>
          </p:nvGrpSpPr>
          <p:grpSpPr bwMode="auto">
            <a:xfrm>
              <a:off x="1519" y="1797"/>
              <a:ext cx="1497" cy="1588"/>
              <a:chOff x="1519" y="1797"/>
              <a:chExt cx="1497" cy="1588"/>
            </a:xfrm>
          </p:grpSpPr>
          <p:sp>
            <p:nvSpPr>
              <p:cNvPr id="504839" name="Line 22"/>
              <p:cNvSpPr>
                <a:spLocks noChangeShapeType="1"/>
              </p:cNvSpPr>
              <p:nvPr/>
            </p:nvSpPr>
            <p:spPr bwMode="auto">
              <a:xfrm flipV="1">
                <a:off x="1519" y="2432"/>
                <a:ext cx="635" cy="953"/>
              </a:xfrm>
              <a:prstGeom prst="line">
                <a:avLst/>
              </a:prstGeom>
              <a:noFill/>
              <a:ln w="76200">
                <a:solidFill>
                  <a:srgbClr val="FF0000"/>
                </a:solidFill>
                <a:round/>
                <a:headEnd/>
                <a:tailEnd type="triangle" w="med" len="med"/>
              </a:ln>
            </p:spPr>
            <p:txBody>
              <a:bodyPr/>
              <a:lstStyle/>
              <a:p>
                <a:endParaRPr lang="en-CA" dirty="0"/>
              </a:p>
            </p:txBody>
          </p:sp>
          <p:sp>
            <p:nvSpPr>
              <p:cNvPr id="406551" name="Text Box 23"/>
              <p:cNvSpPr txBox="1">
                <a:spLocks noChangeArrowheads="1"/>
              </p:cNvSpPr>
              <p:nvPr/>
            </p:nvSpPr>
            <p:spPr bwMode="auto">
              <a:xfrm>
                <a:off x="1565" y="1797"/>
                <a:ext cx="1451" cy="794"/>
              </a:xfrm>
              <a:prstGeom prst="rect">
                <a:avLst/>
              </a:prstGeom>
              <a:noFill/>
              <a:ln w="9525">
                <a:noFill/>
                <a:miter lim="800000"/>
                <a:headEnd/>
                <a:tailEnd/>
              </a:ln>
              <a:effectLst/>
            </p:spPr>
            <p:txBody>
              <a:bodyPr>
                <a:spAutoFit/>
              </a:bodyPr>
              <a:lstStyle/>
              <a:p>
                <a:pPr algn="ctr">
                  <a:spcBef>
                    <a:spcPct val="50000"/>
                  </a:spcBef>
                  <a:defRPr/>
                </a:pPr>
                <a:r>
                  <a:rPr lang="en-CA" sz="2400" b="1" dirty="0">
                    <a:solidFill>
                      <a:schemeClr val="accent2"/>
                    </a:solidFill>
                    <a:effectLst>
                      <a:outerShdw blurRad="50800" dist="63500" dir="5400000" algn="ctr" rotWithShape="0">
                        <a:srgbClr val="000000"/>
                      </a:outerShdw>
                    </a:effectLst>
                  </a:rPr>
                  <a:t>I am risen with Christ</a:t>
                </a:r>
              </a:p>
            </p:txBody>
          </p:sp>
        </p:grpSp>
      </p:grpSp>
      <p:sp>
        <p:nvSpPr>
          <p:cNvPr id="406553" name="Text Box 25"/>
          <p:cNvSpPr txBox="1">
            <a:spLocks noChangeArrowheads="1"/>
          </p:cNvSpPr>
          <p:nvPr/>
        </p:nvSpPr>
        <p:spPr bwMode="auto">
          <a:xfrm>
            <a:off x="1187624" y="2067694"/>
            <a:ext cx="2088456" cy="2308324"/>
          </a:xfrm>
          <a:prstGeom prst="rect">
            <a:avLst/>
          </a:prstGeom>
          <a:noFill/>
          <a:ln w="9525">
            <a:noFill/>
            <a:miter lim="800000"/>
            <a:headEnd/>
            <a:tailEnd/>
          </a:ln>
          <a:effectLst/>
        </p:spPr>
        <p:txBody>
          <a:bodyPr wrap="square">
            <a:spAutoFit/>
          </a:bodyPr>
          <a:lstStyle/>
          <a:p>
            <a:pPr>
              <a:defRPr/>
            </a:pPr>
            <a:r>
              <a:rPr lang="en-CA" sz="2400" dirty="0">
                <a:effectLst>
                  <a:outerShdw blurRad="50800" dist="63500" dir="5400000" algn="ctr" rotWithShape="0">
                    <a:srgbClr val="000000"/>
                  </a:outerShdw>
                </a:effectLst>
              </a:rPr>
              <a:t>We cannot offer to Him anything belonging to the old creation.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065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1" presetClass="entr" presetSubtype="0" fill="hold" nodeType="clickEffect">
                                  <p:stCondLst>
                                    <p:cond delay="0"/>
                                  </p:stCondLst>
                                  <p:childTnLst>
                                    <p:set>
                                      <p:cBhvr>
                                        <p:cTn id="10" dur="1" fill="hold">
                                          <p:stCondLst>
                                            <p:cond delay="0"/>
                                          </p:stCondLst>
                                        </p:cTn>
                                        <p:tgtEl>
                                          <p:spTgt spid="406542"/>
                                        </p:tgtEl>
                                        <p:attrNameLst>
                                          <p:attrName>style.visibility</p:attrName>
                                        </p:attrNameLst>
                                      </p:cBhvr>
                                      <p:to>
                                        <p:strVal val="visible"/>
                                      </p:to>
                                    </p:set>
                                    <p:animEffect transition="in" filter="fade">
                                      <p:cBhvr>
                                        <p:cTn id="11" dur="770" decel="100000"/>
                                        <p:tgtEl>
                                          <p:spTgt spid="406542"/>
                                        </p:tgtEl>
                                      </p:cBhvr>
                                    </p:animEffect>
                                    <p:animScale>
                                      <p:cBhvr>
                                        <p:cTn id="12" dur="770" decel="100000"/>
                                        <p:tgtEl>
                                          <p:spTgt spid="406542"/>
                                        </p:tgtEl>
                                      </p:cBhvr>
                                      <p:from x="10000" y="10000"/>
                                      <p:to x="200000" y="450000"/>
                                    </p:animScale>
                                    <p:animScale>
                                      <p:cBhvr>
                                        <p:cTn id="13" dur="1230" accel="100000" fill="hold">
                                          <p:stCondLst>
                                            <p:cond delay="770"/>
                                          </p:stCondLst>
                                        </p:cTn>
                                        <p:tgtEl>
                                          <p:spTgt spid="406542"/>
                                        </p:tgtEl>
                                      </p:cBhvr>
                                      <p:from x="200000" y="450000"/>
                                      <p:to x="100000" y="100000"/>
                                    </p:animScale>
                                    <p:set>
                                      <p:cBhvr>
                                        <p:cTn id="14" dur="770" fill="hold"/>
                                        <p:tgtEl>
                                          <p:spTgt spid="406542"/>
                                        </p:tgtEl>
                                        <p:attrNameLst>
                                          <p:attrName>ppt_x</p:attrName>
                                        </p:attrNameLst>
                                      </p:cBhvr>
                                      <p:to>
                                        <p:strVal val="(0.5)"/>
                                      </p:to>
                                    </p:set>
                                    <p:anim from="(0.5)" to="(#ppt_x)" calcmode="lin" valueType="num">
                                      <p:cBhvr>
                                        <p:cTn id="15" dur="1230" accel="100000" fill="hold">
                                          <p:stCondLst>
                                            <p:cond delay="770"/>
                                          </p:stCondLst>
                                        </p:cTn>
                                        <p:tgtEl>
                                          <p:spTgt spid="406542"/>
                                        </p:tgtEl>
                                        <p:attrNameLst>
                                          <p:attrName>ppt_x</p:attrName>
                                        </p:attrNameLst>
                                      </p:cBhvr>
                                    </p:anim>
                                    <p:set>
                                      <p:cBhvr>
                                        <p:cTn id="16" dur="770" fill="hold"/>
                                        <p:tgtEl>
                                          <p:spTgt spid="406542"/>
                                        </p:tgtEl>
                                        <p:attrNameLst>
                                          <p:attrName>ppt_y</p:attrName>
                                        </p:attrNameLst>
                                      </p:cBhvr>
                                      <p:to>
                                        <p:strVal val="(#ppt_y+0.4)"/>
                                      </p:to>
                                    </p:set>
                                    <p:anim from="(#ppt_y+0.4)" to="(#ppt_y)" calcmode="lin" valueType="num">
                                      <p:cBhvr>
                                        <p:cTn id="17" dur="1230" accel="100000" fill="hold">
                                          <p:stCondLst>
                                            <p:cond delay="770"/>
                                          </p:stCondLst>
                                        </p:cTn>
                                        <p:tgtEl>
                                          <p:spTgt spid="406542"/>
                                        </p:tgtEl>
                                        <p:attrNameLst>
                                          <p:attrName>ppt_y</p:attrName>
                                        </p:attrNameLst>
                                      </p:cBhvr>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06553"/>
                                        </p:tgtEl>
                                        <p:attrNameLst>
                                          <p:attrName>style.visibility</p:attrName>
                                        </p:attrNameLst>
                                      </p:cBhvr>
                                      <p:to>
                                        <p:strVal val="visible"/>
                                      </p:to>
                                    </p:set>
                                    <p:animEffect transition="in" filter="fade">
                                      <p:cBhvr>
                                        <p:cTn id="22" dur="2000"/>
                                        <p:tgtEl>
                                          <p:spTgt spid="40655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1" nodeType="clickEffect">
                                  <p:stCondLst>
                                    <p:cond delay="0"/>
                                  </p:stCondLst>
                                  <p:childTnLst>
                                    <p:set>
                                      <p:cBhvr>
                                        <p:cTn id="26" dur="1" fill="hold">
                                          <p:stCondLst>
                                            <p:cond delay="0"/>
                                          </p:stCondLst>
                                        </p:cTn>
                                        <p:tgtEl>
                                          <p:spTgt spid="406531">
                                            <p:txEl>
                                              <p:pRg st="0" end="0"/>
                                            </p:txEl>
                                          </p:spTgt>
                                        </p:tgtEl>
                                        <p:attrNameLst>
                                          <p:attrName>style.visibility</p:attrName>
                                        </p:attrNameLst>
                                      </p:cBhvr>
                                      <p:to>
                                        <p:strVal val="visible"/>
                                      </p:to>
                                    </p:set>
                                    <p:animEffect transition="in" filter="fade">
                                      <p:cBhvr>
                                        <p:cTn id="27" dur="2000"/>
                                        <p:tgtEl>
                                          <p:spTgt spid="4065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6530" grpId="0"/>
      <p:bldP spid="406531" grpId="1" build="p"/>
      <p:bldP spid="406553" grpId="0"/>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a:xfrm>
            <a:off x="1259632" y="555526"/>
            <a:ext cx="7437512" cy="678656"/>
          </a:xfrm>
        </p:spPr>
        <p:txBody>
          <a:bodyPr/>
          <a:lstStyle/>
          <a:p>
            <a:pPr eaLnBrk="1" hangingPunct="1">
              <a:defRPr/>
            </a:pPr>
            <a:r>
              <a:rPr lang="en-CA" sz="3600" dirty="0">
                <a:solidFill>
                  <a:srgbClr val="FFFF00"/>
                </a:solidFill>
                <a:effectLst>
                  <a:outerShdw blurRad="38100" dist="50800" dir="2700000" algn="tl">
                    <a:srgbClr val="000000"/>
                  </a:outerShdw>
                </a:effectLst>
              </a:rPr>
              <a:t>The Divine Order</a:t>
            </a:r>
          </a:p>
        </p:txBody>
      </p:sp>
      <p:sp>
        <p:nvSpPr>
          <p:cNvPr id="211971" name="Rectangle 3"/>
          <p:cNvSpPr>
            <a:spLocks noGrp="1" noChangeArrowheads="1"/>
          </p:cNvSpPr>
          <p:nvPr>
            <p:ph type="body" idx="1"/>
          </p:nvPr>
        </p:nvSpPr>
        <p:spPr>
          <a:xfrm>
            <a:off x="1259632" y="1201341"/>
            <a:ext cx="6552728" cy="3458641"/>
          </a:xfrm>
        </p:spPr>
        <p:txBody>
          <a:bodyPr/>
          <a:lstStyle/>
          <a:p>
            <a:pPr eaLnBrk="1" hangingPunct="1">
              <a:defRPr/>
            </a:pPr>
            <a:r>
              <a:rPr lang="en-CA" sz="2400" dirty="0">
                <a:effectLst>
                  <a:outerShdw blurRad="38100" dist="63500" dir="2700000" algn="tl">
                    <a:srgbClr val="000000"/>
                  </a:outerShdw>
                </a:effectLst>
              </a:rPr>
              <a:t>Know that I am crucified with Christ,</a:t>
            </a:r>
          </a:p>
          <a:p>
            <a:pPr eaLnBrk="1" hangingPunct="1">
              <a:defRPr/>
            </a:pPr>
            <a:r>
              <a:rPr lang="en-CA" sz="2400" dirty="0">
                <a:effectLst>
                  <a:outerShdw blurRad="38100" dist="63500" dir="2700000" algn="tl">
                    <a:srgbClr val="000000"/>
                  </a:outerShdw>
                </a:effectLst>
              </a:rPr>
              <a:t>Accept the fact that I am dead to the old life and that I am alive from the dead,</a:t>
            </a:r>
          </a:p>
          <a:p>
            <a:pPr eaLnBrk="1" hangingPunct="1">
              <a:defRPr/>
            </a:pPr>
            <a:r>
              <a:rPr lang="en-CA" sz="2400" dirty="0">
                <a:effectLst>
                  <a:outerShdw blurRad="38100" dist="63500" dir="2700000" algn="tl">
                    <a:srgbClr val="000000"/>
                  </a:outerShdw>
                </a:effectLst>
              </a:rPr>
              <a:t>Offer or Present myself to God as a new creation - alive from the dead.</a:t>
            </a:r>
          </a:p>
          <a:p>
            <a:pPr eaLnBrk="1" hangingPunct="1">
              <a:defRPr/>
            </a:pPr>
            <a:r>
              <a:rPr lang="en-CA" sz="2400" dirty="0">
                <a:effectLst>
                  <a:outerShdw blurRad="38100" dist="63500" dir="2700000" algn="tl">
                    <a:srgbClr val="000000"/>
                  </a:outerShdw>
                </a:effectLst>
              </a:rPr>
              <a:t>See what God will do through you!</a:t>
            </a:r>
          </a:p>
          <a:p>
            <a:pPr eaLnBrk="1" hangingPunct="1">
              <a:defRPr/>
            </a:pPr>
            <a:r>
              <a:rPr lang="en-CA" sz="2400" dirty="0">
                <a:effectLst>
                  <a:outerShdw blurRad="38100" dist="63500" dir="2700000" algn="tl">
                    <a:srgbClr val="000000"/>
                  </a:outerShdw>
                </a:effectLst>
              </a:rPr>
              <a:t>Praise Him for what He does!</a:t>
            </a:r>
          </a:p>
          <a:p>
            <a:pPr eaLnBrk="1" hangingPunct="1">
              <a:buFontTx/>
              <a:buNone/>
              <a:defRPr/>
            </a:pPr>
            <a:r>
              <a:rPr lang="en-CA" sz="2400" dirty="0">
                <a:effectLst>
                  <a:outerShdw blurRad="38100" dist="63500" dir="2700000" algn="tl">
                    <a:srgbClr val="000000"/>
                  </a:outerShdw>
                </a:effectLst>
              </a:rPr>
              <a:t>	</a:t>
            </a:r>
            <a:r>
              <a:rPr lang="en-CA" sz="2400" dirty="0">
                <a:solidFill>
                  <a:srgbClr val="FF0000"/>
                </a:solidFill>
                <a:effectLst>
                  <a:outerShdw blurRad="38100" dist="63500" dir="2700000" algn="tl">
                    <a:srgbClr val="000000"/>
                  </a:outerShdw>
                </a:effectLst>
              </a:rPr>
              <a:t>That is the Divine order</a:t>
            </a:r>
          </a:p>
          <a:p>
            <a:pPr eaLnBrk="1" hangingPunct="1">
              <a:buFontTx/>
              <a:buNone/>
              <a:defRPr/>
            </a:pPr>
            <a:endParaRPr lang="en-CA" sz="2400" dirty="0">
              <a:effectLst>
                <a:outerShdw blurRad="38100" dist="63500" dir="2700000" algn="tl">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1971">
                                            <p:txEl>
                                              <p:pRg st="0" end="0"/>
                                            </p:txEl>
                                          </p:spTgt>
                                        </p:tgtEl>
                                        <p:attrNameLst>
                                          <p:attrName>style.visibility</p:attrName>
                                        </p:attrNameLst>
                                      </p:cBhvr>
                                      <p:to>
                                        <p:strVal val="visible"/>
                                      </p:to>
                                    </p:set>
                                    <p:animEffect transition="in" filter="dissolve">
                                      <p:cBhvr>
                                        <p:cTn id="7" dur="1000"/>
                                        <p:tgtEl>
                                          <p:spTgt spid="2119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1971">
                                            <p:txEl>
                                              <p:pRg st="1" end="1"/>
                                            </p:txEl>
                                          </p:spTgt>
                                        </p:tgtEl>
                                        <p:attrNameLst>
                                          <p:attrName>style.visibility</p:attrName>
                                        </p:attrNameLst>
                                      </p:cBhvr>
                                      <p:to>
                                        <p:strVal val="visible"/>
                                      </p:to>
                                    </p:set>
                                    <p:animEffect transition="in" filter="dissolve">
                                      <p:cBhvr>
                                        <p:cTn id="12" dur="1000"/>
                                        <p:tgtEl>
                                          <p:spTgt spid="2119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11971">
                                            <p:txEl>
                                              <p:pRg st="2" end="2"/>
                                            </p:txEl>
                                          </p:spTgt>
                                        </p:tgtEl>
                                        <p:attrNameLst>
                                          <p:attrName>style.visibility</p:attrName>
                                        </p:attrNameLst>
                                      </p:cBhvr>
                                      <p:to>
                                        <p:strVal val="visible"/>
                                      </p:to>
                                    </p:set>
                                    <p:animEffect transition="in" filter="dissolve">
                                      <p:cBhvr>
                                        <p:cTn id="17" dur="1000"/>
                                        <p:tgtEl>
                                          <p:spTgt spid="2119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11971">
                                            <p:txEl>
                                              <p:pRg st="3" end="3"/>
                                            </p:txEl>
                                          </p:spTgt>
                                        </p:tgtEl>
                                        <p:attrNameLst>
                                          <p:attrName>style.visibility</p:attrName>
                                        </p:attrNameLst>
                                      </p:cBhvr>
                                      <p:to>
                                        <p:strVal val="visible"/>
                                      </p:to>
                                    </p:set>
                                    <p:animEffect transition="in" filter="dissolve">
                                      <p:cBhvr>
                                        <p:cTn id="22" dur="1000"/>
                                        <p:tgtEl>
                                          <p:spTgt spid="2119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11971">
                                            <p:txEl>
                                              <p:pRg st="4" end="4"/>
                                            </p:txEl>
                                          </p:spTgt>
                                        </p:tgtEl>
                                        <p:attrNameLst>
                                          <p:attrName>style.visibility</p:attrName>
                                        </p:attrNameLst>
                                      </p:cBhvr>
                                      <p:to>
                                        <p:strVal val="visible"/>
                                      </p:to>
                                    </p:set>
                                    <p:animEffect transition="in" filter="dissolve">
                                      <p:cBhvr>
                                        <p:cTn id="27" dur="1000"/>
                                        <p:tgtEl>
                                          <p:spTgt spid="2119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11971">
                                            <p:txEl>
                                              <p:pRg st="5" end="5"/>
                                            </p:txEl>
                                          </p:spTgt>
                                        </p:tgtEl>
                                        <p:attrNameLst>
                                          <p:attrName>style.visibility</p:attrName>
                                        </p:attrNameLst>
                                      </p:cBhvr>
                                      <p:to>
                                        <p:strVal val="visible"/>
                                      </p:to>
                                    </p:set>
                                    <p:animEffect transition="in" filter="dissolve">
                                      <p:cBhvr>
                                        <p:cTn id="32" dur="1000"/>
                                        <p:tgtEl>
                                          <p:spTgt spid="2119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1" grpId="0" build="p"/>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a:xfrm>
            <a:off x="1259632" y="357505"/>
            <a:ext cx="7437512" cy="678656"/>
          </a:xfrm>
        </p:spPr>
        <p:txBody>
          <a:bodyPr/>
          <a:lstStyle/>
          <a:p>
            <a:pPr eaLnBrk="1" hangingPunct="1">
              <a:defRPr/>
            </a:pPr>
            <a:r>
              <a:rPr lang="en-CA" sz="3600" dirty="0">
                <a:solidFill>
                  <a:srgbClr val="FFFF00"/>
                </a:solidFill>
                <a:effectLst>
                  <a:outerShdw blurRad="38100" dist="50800" dir="2700000" algn="tl">
                    <a:srgbClr val="000000"/>
                  </a:outerShdw>
                </a:effectLst>
              </a:rPr>
              <a:t>All His Not Mine!</a:t>
            </a:r>
          </a:p>
        </p:txBody>
      </p:sp>
      <p:sp>
        <p:nvSpPr>
          <p:cNvPr id="212995" name="Rectangle 3"/>
          <p:cNvSpPr>
            <a:spLocks noGrp="1" noChangeArrowheads="1"/>
          </p:cNvSpPr>
          <p:nvPr>
            <p:ph type="body" idx="1"/>
          </p:nvPr>
        </p:nvSpPr>
        <p:spPr>
          <a:xfrm>
            <a:off x="1259632" y="897564"/>
            <a:ext cx="6480720" cy="3888432"/>
          </a:xfrm>
        </p:spPr>
        <p:txBody>
          <a:bodyPr/>
          <a:lstStyle/>
          <a:p>
            <a:pPr eaLnBrk="1" hangingPunct="1">
              <a:defRPr/>
            </a:pPr>
            <a:r>
              <a:rPr lang="en-CA" sz="2100" dirty="0">
                <a:effectLst>
                  <a:outerShdw blurRad="38100" dist="63500" dir="2700000" algn="tl">
                    <a:srgbClr val="000000"/>
                  </a:outerShdw>
                </a:effectLst>
              </a:rPr>
              <a:t>God has condemned to the Cross all that is of the old creation. </a:t>
            </a:r>
          </a:p>
          <a:p>
            <a:pPr eaLnBrk="1" hangingPunct="1">
              <a:defRPr/>
            </a:pPr>
            <a:r>
              <a:rPr lang="en-CA" sz="2100" dirty="0">
                <a:effectLst>
                  <a:outerShdw blurRad="38100" dist="63500" dir="2700000" algn="tl">
                    <a:srgbClr val="000000"/>
                  </a:outerShdw>
                </a:effectLst>
              </a:rPr>
              <a:t>Death has ended all that cannot be offered to Him, and resurrection makes offering your new creation possible.</a:t>
            </a:r>
          </a:p>
          <a:p>
            <a:pPr eaLnBrk="1" hangingPunct="1">
              <a:defRPr/>
            </a:pPr>
            <a:r>
              <a:rPr lang="en-CA" sz="2100" dirty="0">
                <a:effectLst>
                  <a:outerShdw blurRad="38100" dist="63500" dir="2700000" algn="tl">
                    <a:srgbClr val="000000"/>
                  </a:outerShdw>
                </a:effectLst>
              </a:rPr>
              <a:t>To Present myself to God means that from this point on I consider my whole life as belonging to the Lord.</a:t>
            </a:r>
          </a:p>
          <a:p>
            <a:pPr eaLnBrk="1" hangingPunct="1">
              <a:defRPr/>
            </a:pPr>
            <a:r>
              <a:rPr lang="en-CA" sz="2100" dirty="0">
                <a:effectLst>
                  <a:outerShdw blurRad="38100" dist="63500" dir="2700000" algn="tl">
                    <a:srgbClr val="000000"/>
                  </a:outerShdw>
                </a:effectLst>
              </a:rPr>
              <a:t>God requires that I regard all my members, all my faculties, all my gifts and talents as belonging completely to Him.</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2995">
                                            <p:txEl>
                                              <p:pRg st="0" end="0"/>
                                            </p:txEl>
                                          </p:spTgt>
                                        </p:tgtEl>
                                        <p:attrNameLst>
                                          <p:attrName>style.visibility</p:attrName>
                                        </p:attrNameLst>
                                      </p:cBhvr>
                                      <p:to>
                                        <p:strVal val="visible"/>
                                      </p:to>
                                    </p:set>
                                    <p:anim calcmode="lin" valueType="num">
                                      <p:cBhvr additive="base">
                                        <p:cTn id="7" dur="1000" fill="hold"/>
                                        <p:tgtEl>
                                          <p:spTgt spid="212995">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129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2995">
                                            <p:txEl>
                                              <p:pRg st="1" end="1"/>
                                            </p:txEl>
                                          </p:spTgt>
                                        </p:tgtEl>
                                        <p:attrNameLst>
                                          <p:attrName>style.visibility</p:attrName>
                                        </p:attrNameLst>
                                      </p:cBhvr>
                                      <p:to>
                                        <p:strVal val="visible"/>
                                      </p:to>
                                    </p:set>
                                    <p:anim calcmode="lin" valueType="num">
                                      <p:cBhvr additive="base">
                                        <p:cTn id="13" dur="1000" fill="hold"/>
                                        <p:tgtEl>
                                          <p:spTgt spid="212995">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2129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12995">
                                            <p:txEl>
                                              <p:pRg st="2" end="2"/>
                                            </p:txEl>
                                          </p:spTgt>
                                        </p:tgtEl>
                                        <p:attrNameLst>
                                          <p:attrName>style.visibility</p:attrName>
                                        </p:attrNameLst>
                                      </p:cBhvr>
                                      <p:to>
                                        <p:strVal val="visible"/>
                                      </p:to>
                                    </p:set>
                                    <p:anim calcmode="lin" valueType="num">
                                      <p:cBhvr additive="base">
                                        <p:cTn id="19" dur="1000" fill="hold"/>
                                        <p:tgtEl>
                                          <p:spTgt spid="212995">
                                            <p:txEl>
                                              <p:pRg st="2" end="2"/>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2129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12995">
                                            <p:txEl>
                                              <p:pRg st="3" end="3"/>
                                            </p:txEl>
                                          </p:spTgt>
                                        </p:tgtEl>
                                        <p:attrNameLst>
                                          <p:attrName>style.visibility</p:attrName>
                                        </p:attrNameLst>
                                      </p:cBhvr>
                                      <p:to>
                                        <p:strVal val="visible"/>
                                      </p:to>
                                    </p:set>
                                    <p:anim calcmode="lin" valueType="num">
                                      <p:cBhvr additive="base">
                                        <p:cTn id="25" dur="1000" fill="hold"/>
                                        <p:tgtEl>
                                          <p:spTgt spid="212995">
                                            <p:txEl>
                                              <p:pRg st="3" end="3"/>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21299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995" grpId="0" build="p"/>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02" name="Rectangle 2"/>
          <p:cNvSpPr>
            <a:spLocks noGrp="1" noChangeArrowheads="1"/>
          </p:cNvSpPr>
          <p:nvPr>
            <p:ph type="title"/>
          </p:nvPr>
        </p:nvSpPr>
        <p:spPr>
          <a:xfrm>
            <a:off x="1187624" y="357504"/>
            <a:ext cx="7509520" cy="627460"/>
          </a:xfrm>
        </p:spPr>
        <p:txBody>
          <a:bodyPr/>
          <a:lstStyle/>
          <a:p>
            <a:pPr eaLnBrk="1" hangingPunct="1">
              <a:defRPr/>
            </a:pPr>
            <a:r>
              <a:rPr lang="en-CA" sz="3600" dirty="0">
                <a:solidFill>
                  <a:srgbClr val="FFFF00"/>
                </a:solidFill>
                <a:effectLst>
                  <a:outerShdw blurRad="38100" dist="50800" dir="2700000" algn="tl">
                    <a:srgbClr val="000000"/>
                  </a:outerShdw>
                </a:effectLst>
              </a:rPr>
              <a:t>God at the Center of My Life</a:t>
            </a:r>
          </a:p>
        </p:txBody>
      </p:sp>
      <p:grpSp>
        <p:nvGrpSpPr>
          <p:cNvPr id="1075203" name="Group 3"/>
          <p:cNvGrpSpPr>
            <a:grpSpLocks/>
          </p:cNvGrpSpPr>
          <p:nvPr/>
        </p:nvGrpSpPr>
        <p:grpSpPr bwMode="auto">
          <a:xfrm>
            <a:off x="2051720" y="843558"/>
            <a:ext cx="4392488" cy="3673079"/>
            <a:chOff x="1066" y="890"/>
            <a:chExt cx="3311" cy="3085"/>
          </a:xfrm>
        </p:grpSpPr>
        <p:grpSp>
          <p:nvGrpSpPr>
            <p:cNvPr id="510994" name="Group 4"/>
            <p:cNvGrpSpPr>
              <a:grpSpLocks/>
            </p:cNvGrpSpPr>
            <p:nvPr/>
          </p:nvGrpSpPr>
          <p:grpSpPr bwMode="auto">
            <a:xfrm>
              <a:off x="1066" y="890"/>
              <a:ext cx="3311" cy="3085"/>
              <a:chOff x="1066" y="890"/>
              <a:chExt cx="3311" cy="3085"/>
            </a:xfrm>
          </p:grpSpPr>
          <p:sp>
            <p:nvSpPr>
              <p:cNvPr id="511001" name="Line 5"/>
              <p:cNvSpPr>
                <a:spLocks noChangeShapeType="1"/>
              </p:cNvSpPr>
              <p:nvPr/>
            </p:nvSpPr>
            <p:spPr bwMode="auto">
              <a:xfrm>
                <a:off x="1474" y="1434"/>
                <a:ext cx="2449" cy="2041"/>
              </a:xfrm>
              <a:prstGeom prst="line">
                <a:avLst/>
              </a:prstGeom>
              <a:noFill/>
              <a:ln w="28575">
                <a:solidFill>
                  <a:schemeClr val="tx1"/>
                </a:solidFill>
                <a:round/>
                <a:headEnd/>
                <a:tailEnd/>
              </a:ln>
            </p:spPr>
            <p:txBody>
              <a:bodyPr/>
              <a:lstStyle/>
              <a:p>
                <a:endParaRPr lang="en-CA" dirty="0"/>
              </a:p>
            </p:txBody>
          </p:sp>
          <p:sp>
            <p:nvSpPr>
              <p:cNvPr id="511002" name="Line 6"/>
              <p:cNvSpPr>
                <a:spLocks noChangeShapeType="1"/>
              </p:cNvSpPr>
              <p:nvPr/>
            </p:nvSpPr>
            <p:spPr bwMode="auto">
              <a:xfrm flipH="1">
                <a:off x="2245" y="935"/>
                <a:ext cx="907" cy="2949"/>
              </a:xfrm>
              <a:prstGeom prst="line">
                <a:avLst/>
              </a:prstGeom>
              <a:noFill/>
              <a:ln w="28575">
                <a:solidFill>
                  <a:schemeClr val="tx1"/>
                </a:solidFill>
                <a:round/>
                <a:headEnd/>
                <a:tailEnd/>
              </a:ln>
            </p:spPr>
            <p:txBody>
              <a:bodyPr/>
              <a:lstStyle/>
              <a:p>
                <a:endParaRPr lang="en-CA" dirty="0"/>
              </a:p>
            </p:txBody>
          </p:sp>
          <p:sp>
            <p:nvSpPr>
              <p:cNvPr id="511003" name="Line 7"/>
              <p:cNvSpPr>
                <a:spLocks noChangeShapeType="1"/>
              </p:cNvSpPr>
              <p:nvPr/>
            </p:nvSpPr>
            <p:spPr bwMode="auto">
              <a:xfrm flipV="1">
                <a:off x="1156" y="1979"/>
                <a:ext cx="3130" cy="997"/>
              </a:xfrm>
              <a:prstGeom prst="line">
                <a:avLst/>
              </a:prstGeom>
              <a:noFill/>
              <a:ln w="28575">
                <a:solidFill>
                  <a:schemeClr val="tx1"/>
                </a:solidFill>
                <a:round/>
                <a:headEnd/>
                <a:tailEnd/>
              </a:ln>
            </p:spPr>
            <p:txBody>
              <a:bodyPr/>
              <a:lstStyle/>
              <a:p>
                <a:endParaRPr lang="en-CA" dirty="0"/>
              </a:p>
            </p:txBody>
          </p:sp>
          <p:grpSp>
            <p:nvGrpSpPr>
              <p:cNvPr id="511004" name="Group 8"/>
              <p:cNvGrpSpPr>
                <a:grpSpLocks/>
              </p:cNvGrpSpPr>
              <p:nvPr/>
            </p:nvGrpSpPr>
            <p:grpSpPr bwMode="auto">
              <a:xfrm>
                <a:off x="1066" y="890"/>
                <a:ext cx="3311" cy="3085"/>
                <a:chOff x="1066" y="890"/>
                <a:chExt cx="3311" cy="3085"/>
              </a:xfrm>
            </p:grpSpPr>
            <p:sp>
              <p:nvSpPr>
                <p:cNvPr id="511005" name="Oval 9"/>
                <p:cNvSpPr>
                  <a:spLocks noChangeArrowheads="1"/>
                </p:cNvSpPr>
                <p:nvPr/>
              </p:nvSpPr>
              <p:spPr bwMode="auto">
                <a:xfrm>
                  <a:off x="2245" y="2024"/>
                  <a:ext cx="907" cy="862"/>
                </a:xfrm>
                <a:prstGeom prst="ellipse">
                  <a:avLst/>
                </a:prstGeom>
                <a:solidFill>
                  <a:schemeClr val="accent1"/>
                </a:solidFill>
                <a:ln w="28575">
                  <a:solidFill>
                    <a:schemeClr val="tx1"/>
                  </a:solidFill>
                  <a:round/>
                  <a:headEnd/>
                  <a:tailEnd/>
                </a:ln>
              </p:spPr>
              <p:txBody>
                <a:bodyPr wrap="none" anchor="ctr"/>
                <a:lstStyle/>
                <a:p>
                  <a:endParaRPr lang="en-US" dirty="0">
                    <a:effectLst/>
                  </a:endParaRPr>
                </a:p>
              </p:txBody>
            </p:sp>
            <p:sp>
              <p:nvSpPr>
                <p:cNvPr id="511006" name="Oval 10"/>
                <p:cNvSpPr>
                  <a:spLocks noChangeArrowheads="1"/>
                </p:cNvSpPr>
                <p:nvPr/>
              </p:nvSpPr>
              <p:spPr bwMode="auto">
                <a:xfrm>
                  <a:off x="1066" y="890"/>
                  <a:ext cx="3311" cy="3085"/>
                </a:xfrm>
                <a:prstGeom prst="ellipse">
                  <a:avLst/>
                </a:prstGeom>
                <a:noFill/>
                <a:ln w="28575">
                  <a:solidFill>
                    <a:schemeClr val="tx1"/>
                  </a:solidFill>
                  <a:round/>
                  <a:headEnd/>
                  <a:tailEnd/>
                </a:ln>
              </p:spPr>
              <p:txBody>
                <a:bodyPr wrap="none" anchor="ctr"/>
                <a:lstStyle/>
                <a:p>
                  <a:endParaRPr lang="en-US" dirty="0">
                    <a:effectLst/>
                  </a:endParaRPr>
                </a:p>
              </p:txBody>
            </p:sp>
            <p:sp>
              <p:nvSpPr>
                <p:cNvPr id="511007" name="Text Box 11"/>
                <p:cNvSpPr txBox="1">
                  <a:spLocks noChangeArrowheads="1"/>
                </p:cNvSpPr>
                <p:nvPr/>
              </p:nvSpPr>
              <p:spPr bwMode="auto">
                <a:xfrm>
                  <a:off x="2290" y="2251"/>
                  <a:ext cx="817" cy="491"/>
                </a:xfrm>
                <a:prstGeom prst="rect">
                  <a:avLst/>
                </a:prstGeom>
                <a:noFill/>
                <a:ln w="28575">
                  <a:noFill/>
                  <a:miter lim="800000"/>
                  <a:headEnd/>
                  <a:tailEnd/>
                </a:ln>
              </p:spPr>
              <p:txBody>
                <a:bodyPr>
                  <a:spAutoFit/>
                </a:bodyPr>
                <a:lstStyle/>
                <a:p>
                  <a:pPr algn="ctr">
                    <a:spcBef>
                      <a:spcPct val="50000"/>
                    </a:spcBef>
                  </a:pPr>
                  <a:r>
                    <a:rPr lang="en-CA" sz="3200" b="1" dirty="0">
                      <a:solidFill>
                        <a:srgbClr val="000000"/>
                      </a:solidFill>
                      <a:effectLst/>
                    </a:rPr>
                    <a:t>God</a:t>
                  </a:r>
                </a:p>
              </p:txBody>
            </p:sp>
          </p:grpSp>
        </p:grpSp>
        <p:sp>
          <p:nvSpPr>
            <p:cNvPr id="510995" name="Text Box 12"/>
            <p:cNvSpPr txBox="1">
              <a:spLocks noChangeArrowheads="1"/>
            </p:cNvSpPr>
            <p:nvPr/>
          </p:nvSpPr>
          <p:spPr bwMode="auto">
            <a:xfrm>
              <a:off x="1292" y="2160"/>
              <a:ext cx="772" cy="336"/>
            </a:xfrm>
            <a:prstGeom prst="rect">
              <a:avLst/>
            </a:prstGeom>
            <a:noFill/>
            <a:ln w="9525">
              <a:noFill/>
              <a:miter lim="800000"/>
              <a:headEnd/>
              <a:tailEnd/>
            </a:ln>
          </p:spPr>
          <p:txBody>
            <a:bodyPr>
              <a:spAutoFit/>
            </a:bodyPr>
            <a:lstStyle/>
            <a:p>
              <a:pPr algn="ctr">
                <a:spcBef>
                  <a:spcPct val="50000"/>
                </a:spcBef>
              </a:pPr>
              <a:r>
                <a:rPr lang="en-CA" sz="2000" b="1" dirty="0">
                  <a:solidFill>
                    <a:srgbClr val="000000"/>
                  </a:solidFill>
                  <a:effectLst/>
                </a:rPr>
                <a:t>Family</a:t>
              </a:r>
            </a:p>
          </p:txBody>
        </p:sp>
        <p:sp>
          <p:nvSpPr>
            <p:cNvPr id="510996" name="Text Box 13"/>
            <p:cNvSpPr txBox="1">
              <a:spLocks noChangeArrowheads="1"/>
            </p:cNvSpPr>
            <p:nvPr/>
          </p:nvSpPr>
          <p:spPr bwMode="auto">
            <a:xfrm>
              <a:off x="1837" y="1389"/>
              <a:ext cx="998" cy="336"/>
            </a:xfrm>
            <a:prstGeom prst="rect">
              <a:avLst/>
            </a:prstGeom>
            <a:noFill/>
            <a:ln w="9525">
              <a:noFill/>
              <a:miter lim="800000"/>
              <a:headEnd/>
              <a:tailEnd/>
            </a:ln>
          </p:spPr>
          <p:txBody>
            <a:bodyPr>
              <a:spAutoFit/>
            </a:bodyPr>
            <a:lstStyle/>
            <a:p>
              <a:pPr algn="ctr">
                <a:spcBef>
                  <a:spcPct val="50000"/>
                </a:spcBef>
              </a:pPr>
              <a:r>
                <a:rPr lang="en-CA" sz="2000" b="1" dirty="0">
                  <a:solidFill>
                    <a:srgbClr val="000000"/>
                  </a:solidFill>
                  <a:effectLst/>
                </a:rPr>
                <a:t>Vocation</a:t>
              </a:r>
            </a:p>
          </p:txBody>
        </p:sp>
        <p:sp>
          <p:nvSpPr>
            <p:cNvPr id="510997" name="Text Box 14"/>
            <p:cNvSpPr txBox="1">
              <a:spLocks noChangeArrowheads="1"/>
            </p:cNvSpPr>
            <p:nvPr/>
          </p:nvSpPr>
          <p:spPr bwMode="auto">
            <a:xfrm>
              <a:off x="3016" y="1661"/>
              <a:ext cx="953" cy="336"/>
            </a:xfrm>
            <a:prstGeom prst="rect">
              <a:avLst/>
            </a:prstGeom>
            <a:noFill/>
            <a:ln w="9525">
              <a:noFill/>
              <a:miter lim="800000"/>
              <a:headEnd/>
              <a:tailEnd/>
            </a:ln>
          </p:spPr>
          <p:txBody>
            <a:bodyPr>
              <a:spAutoFit/>
            </a:bodyPr>
            <a:lstStyle/>
            <a:p>
              <a:pPr algn="ctr">
                <a:spcBef>
                  <a:spcPct val="50000"/>
                </a:spcBef>
              </a:pPr>
              <a:r>
                <a:rPr lang="en-CA" sz="2000" b="1" dirty="0">
                  <a:solidFill>
                    <a:srgbClr val="000000"/>
                  </a:solidFill>
                  <a:effectLst/>
                </a:rPr>
                <a:t>Church</a:t>
              </a:r>
            </a:p>
          </p:txBody>
        </p:sp>
        <p:sp>
          <p:nvSpPr>
            <p:cNvPr id="510998" name="Text Box 15"/>
            <p:cNvSpPr txBox="1">
              <a:spLocks noChangeArrowheads="1"/>
            </p:cNvSpPr>
            <p:nvPr/>
          </p:nvSpPr>
          <p:spPr bwMode="auto">
            <a:xfrm>
              <a:off x="3183" y="2432"/>
              <a:ext cx="1103" cy="336"/>
            </a:xfrm>
            <a:prstGeom prst="rect">
              <a:avLst/>
            </a:prstGeom>
            <a:noFill/>
            <a:ln w="9525">
              <a:noFill/>
              <a:miter lim="800000"/>
              <a:headEnd/>
              <a:tailEnd/>
            </a:ln>
          </p:spPr>
          <p:txBody>
            <a:bodyPr wrap="square">
              <a:spAutoFit/>
            </a:bodyPr>
            <a:lstStyle/>
            <a:p>
              <a:pPr algn="ctr">
                <a:spcBef>
                  <a:spcPct val="50000"/>
                </a:spcBef>
              </a:pPr>
              <a:r>
                <a:rPr lang="en-CA" sz="2000" b="1" dirty="0">
                  <a:solidFill>
                    <a:srgbClr val="000000"/>
                  </a:solidFill>
                  <a:effectLst/>
                </a:rPr>
                <a:t>Education</a:t>
              </a:r>
            </a:p>
          </p:txBody>
        </p:sp>
        <p:sp>
          <p:nvSpPr>
            <p:cNvPr id="510999" name="Text Box 16"/>
            <p:cNvSpPr txBox="1">
              <a:spLocks noChangeArrowheads="1"/>
            </p:cNvSpPr>
            <p:nvPr/>
          </p:nvSpPr>
          <p:spPr bwMode="auto">
            <a:xfrm>
              <a:off x="2472" y="3294"/>
              <a:ext cx="1270" cy="336"/>
            </a:xfrm>
            <a:prstGeom prst="rect">
              <a:avLst/>
            </a:prstGeom>
            <a:noFill/>
            <a:ln w="9525">
              <a:noFill/>
              <a:miter lim="800000"/>
              <a:headEnd/>
              <a:tailEnd/>
            </a:ln>
          </p:spPr>
          <p:txBody>
            <a:bodyPr>
              <a:spAutoFit/>
            </a:bodyPr>
            <a:lstStyle/>
            <a:p>
              <a:pPr algn="ctr">
                <a:spcBef>
                  <a:spcPct val="50000"/>
                </a:spcBef>
              </a:pPr>
              <a:r>
                <a:rPr lang="en-CA" sz="2000" b="1" dirty="0">
                  <a:solidFill>
                    <a:srgbClr val="000000"/>
                  </a:solidFill>
                  <a:effectLst/>
                </a:rPr>
                <a:t>Neighbours</a:t>
              </a:r>
            </a:p>
          </p:txBody>
        </p:sp>
        <p:sp>
          <p:nvSpPr>
            <p:cNvPr id="511000" name="Text Box 17"/>
            <p:cNvSpPr txBox="1">
              <a:spLocks noChangeArrowheads="1"/>
            </p:cNvSpPr>
            <p:nvPr/>
          </p:nvSpPr>
          <p:spPr bwMode="auto">
            <a:xfrm>
              <a:off x="1292" y="2976"/>
              <a:ext cx="1180" cy="336"/>
            </a:xfrm>
            <a:prstGeom prst="rect">
              <a:avLst/>
            </a:prstGeom>
            <a:noFill/>
            <a:ln w="9525">
              <a:noFill/>
              <a:miter lim="800000"/>
              <a:headEnd/>
              <a:tailEnd/>
            </a:ln>
          </p:spPr>
          <p:txBody>
            <a:bodyPr>
              <a:spAutoFit/>
            </a:bodyPr>
            <a:lstStyle/>
            <a:p>
              <a:pPr algn="ctr">
                <a:spcBef>
                  <a:spcPct val="50000"/>
                </a:spcBef>
              </a:pPr>
              <a:r>
                <a:rPr lang="en-CA" sz="2000" b="1" dirty="0">
                  <a:solidFill>
                    <a:srgbClr val="000000"/>
                  </a:solidFill>
                  <a:effectLst/>
                </a:rPr>
                <a:t>Recreation</a:t>
              </a:r>
            </a:p>
          </p:txBody>
        </p:sp>
      </p:grpSp>
      <p:grpSp>
        <p:nvGrpSpPr>
          <p:cNvPr id="1075231" name="Group 31"/>
          <p:cNvGrpSpPr>
            <a:grpSpLocks/>
          </p:cNvGrpSpPr>
          <p:nvPr/>
        </p:nvGrpSpPr>
        <p:grpSpPr bwMode="auto">
          <a:xfrm>
            <a:off x="1835696" y="699542"/>
            <a:ext cx="4752528" cy="4032448"/>
            <a:chOff x="861" y="754"/>
            <a:chExt cx="3674" cy="3402"/>
          </a:xfrm>
        </p:grpSpPr>
        <p:sp>
          <p:nvSpPr>
            <p:cNvPr id="510988" name="AutoShape 18"/>
            <p:cNvSpPr>
              <a:spLocks noChangeArrowheads="1"/>
            </p:cNvSpPr>
            <p:nvPr/>
          </p:nvSpPr>
          <p:spPr bwMode="auto">
            <a:xfrm rot="8063904">
              <a:off x="1405" y="3454"/>
              <a:ext cx="363" cy="226"/>
            </a:xfrm>
            <a:prstGeom prst="rightArrow">
              <a:avLst>
                <a:gd name="adj1" fmla="val 50000"/>
                <a:gd name="adj2" fmla="val 40155"/>
              </a:avLst>
            </a:prstGeom>
            <a:solidFill>
              <a:srgbClr val="FFFF00"/>
            </a:solidFill>
            <a:ln w="9525">
              <a:solidFill>
                <a:schemeClr val="tx1"/>
              </a:solidFill>
              <a:miter lim="800000"/>
              <a:headEnd/>
              <a:tailEnd/>
            </a:ln>
          </p:spPr>
          <p:txBody>
            <a:bodyPr wrap="none" anchor="ctr"/>
            <a:lstStyle/>
            <a:p>
              <a:endParaRPr lang="en-US" dirty="0">
                <a:effectLst/>
              </a:endParaRPr>
            </a:p>
          </p:txBody>
        </p:sp>
        <p:sp>
          <p:nvSpPr>
            <p:cNvPr id="510989" name="AutoShape 19"/>
            <p:cNvSpPr>
              <a:spLocks noChangeArrowheads="1"/>
            </p:cNvSpPr>
            <p:nvPr/>
          </p:nvSpPr>
          <p:spPr bwMode="auto">
            <a:xfrm rot="-6602652">
              <a:off x="2062" y="823"/>
              <a:ext cx="363" cy="226"/>
            </a:xfrm>
            <a:prstGeom prst="rightArrow">
              <a:avLst>
                <a:gd name="adj1" fmla="val 50000"/>
                <a:gd name="adj2" fmla="val 40155"/>
              </a:avLst>
            </a:prstGeom>
            <a:solidFill>
              <a:srgbClr val="FFFF00"/>
            </a:solidFill>
            <a:ln w="9525">
              <a:solidFill>
                <a:schemeClr val="tx1"/>
              </a:solidFill>
              <a:miter lim="800000"/>
              <a:headEnd/>
              <a:tailEnd/>
            </a:ln>
          </p:spPr>
          <p:txBody>
            <a:bodyPr wrap="none" anchor="ctr"/>
            <a:lstStyle/>
            <a:p>
              <a:endParaRPr lang="en-US" dirty="0">
                <a:effectLst/>
              </a:endParaRPr>
            </a:p>
          </p:txBody>
        </p:sp>
        <p:sp>
          <p:nvSpPr>
            <p:cNvPr id="510990" name="AutoShape 20"/>
            <p:cNvSpPr>
              <a:spLocks noChangeArrowheads="1"/>
            </p:cNvSpPr>
            <p:nvPr/>
          </p:nvSpPr>
          <p:spPr bwMode="auto">
            <a:xfrm rot="-2768062">
              <a:off x="3695" y="1186"/>
              <a:ext cx="363" cy="226"/>
            </a:xfrm>
            <a:prstGeom prst="rightArrow">
              <a:avLst>
                <a:gd name="adj1" fmla="val 50000"/>
                <a:gd name="adj2" fmla="val 40155"/>
              </a:avLst>
            </a:prstGeom>
            <a:solidFill>
              <a:srgbClr val="FFFF00"/>
            </a:solidFill>
            <a:ln w="9525">
              <a:solidFill>
                <a:schemeClr val="tx1"/>
              </a:solidFill>
              <a:miter lim="800000"/>
              <a:headEnd/>
              <a:tailEnd/>
            </a:ln>
          </p:spPr>
          <p:txBody>
            <a:bodyPr wrap="none" anchor="ctr"/>
            <a:lstStyle/>
            <a:p>
              <a:endParaRPr lang="en-US" dirty="0">
                <a:effectLst/>
              </a:endParaRPr>
            </a:p>
          </p:txBody>
        </p:sp>
        <p:sp>
          <p:nvSpPr>
            <p:cNvPr id="510991" name="AutoShape 21"/>
            <p:cNvSpPr>
              <a:spLocks noChangeArrowheads="1"/>
            </p:cNvSpPr>
            <p:nvPr/>
          </p:nvSpPr>
          <p:spPr bwMode="auto">
            <a:xfrm rot="-10203978">
              <a:off x="861" y="2069"/>
              <a:ext cx="363" cy="226"/>
            </a:xfrm>
            <a:prstGeom prst="rightArrow">
              <a:avLst>
                <a:gd name="adj1" fmla="val 50000"/>
                <a:gd name="adj2" fmla="val 40155"/>
              </a:avLst>
            </a:prstGeom>
            <a:solidFill>
              <a:srgbClr val="FFFF00"/>
            </a:solidFill>
            <a:ln w="9525">
              <a:solidFill>
                <a:schemeClr val="tx1"/>
              </a:solidFill>
              <a:miter lim="800000"/>
              <a:headEnd/>
              <a:tailEnd/>
            </a:ln>
          </p:spPr>
          <p:txBody>
            <a:bodyPr wrap="none" anchor="ctr"/>
            <a:lstStyle/>
            <a:p>
              <a:endParaRPr lang="en-US" dirty="0">
                <a:effectLst/>
              </a:endParaRPr>
            </a:p>
          </p:txBody>
        </p:sp>
        <p:sp>
          <p:nvSpPr>
            <p:cNvPr id="510992" name="AutoShape 22"/>
            <p:cNvSpPr>
              <a:spLocks noChangeArrowheads="1"/>
            </p:cNvSpPr>
            <p:nvPr/>
          </p:nvSpPr>
          <p:spPr bwMode="auto">
            <a:xfrm rot="4641638">
              <a:off x="2924" y="3862"/>
              <a:ext cx="363" cy="226"/>
            </a:xfrm>
            <a:prstGeom prst="rightArrow">
              <a:avLst>
                <a:gd name="adj1" fmla="val 50000"/>
                <a:gd name="adj2" fmla="val 40155"/>
              </a:avLst>
            </a:prstGeom>
            <a:solidFill>
              <a:srgbClr val="FFFF00"/>
            </a:solidFill>
            <a:ln w="9525">
              <a:solidFill>
                <a:schemeClr val="tx1"/>
              </a:solidFill>
              <a:miter lim="800000"/>
              <a:headEnd/>
              <a:tailEnd/>
            </a:ln>
          </p:spPr>
          <p:txBody>
            <a:bodyPr wrap="none" anchor="ctr"/>
            <a:lstStyle/>
            <a:p>
              <a:endParaRPr lang="en-US" dirty="0">
                <a:effectLst/>
              </a:endParaRPr>
            </a:p>
          </p:txBody>
        </p:sp>
        <p:sp>
          <p:nvSpPr>
            <p:cNvPr id="510993" name="AutoShape 23"/>
            <p:cNvSpPr>
              <a:spLocks noChangeArrowheads="1"/>
            </p:cNvSpPr>
            <p:nvPr/>
          </p:nvSpPr>
          <p:spPr bwMode="auto">
            <a:xfrm rot="1008499">
              <a:off x="4172" y="2704"/>
              <a:ext cx="363" cy="226"/>
            </a:xfrm>
            <a:prstGeom prst="rightArrow">
              <a:avLst>
                <a:gd name="adj1" fmla="val 50000"/>
                <a:gd name="adj2" fmla="val 40155"/>
              </a:avLst>
            </a:prstGeom>
            <a:solidFill>
              <a:srgbClr val="FFFF00"/>
            </a:solidFill>
            <a:ln w="9525">
              <a:solidFill>
                <a:schemeClr val="tx1"/>
              </a:solidFill>
              <a:miter lim="800000"/>
              <a:headEnd/>
              <a:tailEnd/>
            </a:ln>
          </p:spPr>
          <p:txBody>
            <a:bodyPr wrap="none" anchor="ctr"/>
            <a:lstStyle/>
            <a:p>
              <a:endParaRPr lang="en-US" dirty="0">
                <a:effectLst/>
              </a:endParaRPr>
            </a:p>
          </p:txBody>
        </p:sp>
      </p:grpSp>
      <p:grpSp>
        <p:nvGrpSpPr>
          <p:cNvPr id="1075230" name="Group 30"/>
          <p:cNvGrpSpPr>
            <a:grpSpLocks/>
          </p:cNvGrpSpPr>
          <p:nvPr/>
        </p:nvGrpSpPr>
        <p:grpSpPr bwMode="auto">
          <a:xfrm>
            <a:off x="3347864" y="1995687"/>
            <a:ext cx="1656184" cy="1440160"/>
            <a:chOff x="2064" y="1842"/>
            <a:chExt cx="1245" cy="1225"/>
          </a:xfrm>
        </p:grpSpPr>
        <p:sp>
          <p:nvSpPr>
            <p:cNvPr id="510982" name="AutoShape 24"/>
            <p:cNvSpPr>
              <a:spLocks noChangeArrowheads="1"/>
            </p:cNvSpPr>
            <p:nvPr/>
          </p:nvSpPr>
          <p:spPr bwMode="auto">
            <a:xfrm rot="-2768062">
              <a:off x="3002" y="1948"/>
              <a:ext cx="163" cy="226"/>
            </a:xfrm>
            <a:prstGeom prst="rightArrow">
              <a:avLst>
                <a:gd name="adj1" fmla="val 50000"/>
                <a:gd name="adj2" fmla="val 25000"/>
              </a:avLst>
            </a:prstGeom>
            <a:solidFill>
              <a:srgbClr val="FF0000"/>
            </a:solidFill>
            <a:ln w="9525">
              <a:solidFill>
                <a:schemeClr val="tx1"/>
              </a:solidFill>
              <a:miter lim="800000"/>
              <a:headEnd/>
              <a:tailEnd/>
            </a:ln>
          </p:spPr>
          <p:txBody>
            <a:bodyPr vert="eaVert" wrap="none" anchor="ctr"/>
            <a:lstStyle/>
            <a:p>
              <a:pPr algn="ctr"/>
              <a:endParaRPr lang="en-US" dirty="0">
                <a:effectLst/>
              </a:endParaRPr>
            </a:p>
          </p:txBody>
        </p:sp>
        <p:sp>
          <p:nvSpPr>
            <p:cNvPr id="510983" name="AutoShape 25"/>
            <p:cNvSpPr>
              <a:spLocks noChangeArrowheads="1"/>
            </p:cNvSpPr>
            <p:nvPr/>
          </p:nvSpPr>
          <p:spPr bwMode="auto">
            <a:xfrm rot="4405637">
              <a:off x="2721" y="2864"/>
              <a:ext cx="181" cy="226"/>
            </a:xfrm>
            <a:prstGeom prst="rightArrow">
              <a:avLst>
                <a:gd name="adj1" fmla="val 50000"/>
                <a:gd name="adj2" fmla="val 25000"/>
              </a:avLst>
            </a:prstGeom>
            <a:solidFill>
              <a:srgbClr val="FF0000"/>
            </a:solidFill>
            <a:ln w="9525">
              <a:solidFill>
                <a:schemeClr val="tx1"/>
              </a:solidFill>
              <a:miter lim="800000"/>
              <a:headEnd/>
              <a:tailEnd/>
            </a:ln>
          </p:spPr>
          <p:txBody>
            <a:bodyPr wrap="none" anchor="ctr"/>
            <a:lstStyle/>
            <a:p>
              <a:endParaRPr lang="en-US" dirty="0">
                <a:effectLst/>
              </a:endParaRPr>
            </a:p>
          </p:txBody>
        </p:sp>
        <p:sp>
          <p:nvSpPr>
            <p:cNvPr id="510984" name="AutoShape 26"/>
            <p:cNvSpPr>
              <a:spLocks noChangeArrowheads="1"/>
            </p:cNvSpPr>
            <p:nvPr/>
          </p:nvSpPr>
          <p:spPr bwMode="auto">
            <a:xfrm rot="7879995">
              <a:off x="2231" y="2719"/>
              <a:ext cx="164" cy="226"/>
            </a:xfrm>
            <a:prstGeom prst="rightArrow">
              <a:avLst>
                <a:gd name="adj1" fmla="val 50000"/>
                <a:gd name="adj2" fmla="val 25000"/>
              </a:avLst>
            </a:prstGeom>
            <a:solidFill>
              <a:srgbClr val="FF0000"/>
            </a:solidFill>
            <a:ln w="9525">
              <a:solidFill>
                <a:schemeClr val="tx1"/>
              </a:solidFill>
              <a:miter lim="800000"/>
              <a:headEnd/>
              <a:tailEnd/>
            </a:ln>
          </p:spPr>
          <p:txBody>
            <a:bodyPr wrap="none" anchor="ctr"/>
            <a:lstStyle/>
            <a:p>
              <a:endParaRPr lang="en-US" dirty="0">
                <a:effectLst/>
              </a:endParaRPr>
            </a:p>
          </p:txBody>
        </p:sp>
        <p:sp>
          <p:nvSpPr>
            <p:cNvPr id="510985" name="AutoShape 27"/>
            <p:cNvSpPr>
              <a:spLocks noChangeArrowheads="1"/>
            </p:cNvSpPr>
            <p:nvPr/>
          </p:nvSpPr>
          <p:spPr bwMode="auto">
            <a:xfrm rot="-9704474">
              <a:off x="2064" y="2251"/>
              <a:ext cx="176" cy="226"/>
            </a:xfrm>
            <a:prstGeom prst="rightArrow">
              <a:avLst>
                <a:gd name="adj1" fmla="val 50000"/>
                <a:gd name="adj2" fmla="val 25000"/>
              </a:avLst>
            </a:prstGeom>
            <a:solidFill>
              <a:srgbClr val="FF0000"/>
            </a:solidFill>
            <a:ln w="9525">
              <a:solidFill>
                <a:schemeClr val="tx1"/>
              </a:solidFill>
              <a:miter lim="800000"/>
              <a:headEnd/>
              <a:tailEnd/>
            </a:ln>
          </p:spPr>
          <p:txBody>
            <a:bodyPr wrap="none" anchor="ctr"/>
            <a:lstStyle/>
            <a:p>
              <a:endParaRPr lang="en-US" dirty="0">
                <a:effectLst/>
              </a:endParaRPr>
            </a:p>
          </p:txBody>
        </p:sp>
        <p:sp>
          <p:nvSpPr>
            <p:cNvPr id="510986" name="AutoShape 28"/>
            <p:cNvSpPr>
              <a:spLocks noChangeArrowheads="1"/>
            </p:cNvSpPr>
            <p:nvPr/>
          </p:nvSpPr>
          <p:spPr bwMode="auto">
            <a:xfrm rot="-6367943">
              <a:off x="2448" y="1820"/>
              <a:ext cx="182" cy="226"/>
            </a:xfrm>
            <a:prstGeom prst="rightArrow">
              <a:avLst>
                <a:gd name="adj1" fmla="val 50000"/>
                <a:gd name="adj2" fmla="val 25000"/>
              </a:avLst>
            </a:prstGeom>
            <a:solidFill>
              <a:srgbClr val="FF0000"/>
            </a:solidFill>
            <a:ln w="9525">
              <a:solidFill>
                <a:schemeClr val="tx1"/>
              </a:solidFill>
              <a:miter lim="800000"/>
              <a:headEnd/>
              <a:tailEnd/>
            </a:ln>
          </p:spPr>
          <p:txBody>
            <a:bodyPr wrap="none" anchor="ctr"/>
            <a:lstStyle/>
            <a:p>
              <a:endParaRPr lang="en-US" dirty="0">
                <a:effectLst/>
              </a:endParaRPr>
            </a:p>
          </p:txBody>
        </p:sp>
        <p:sp>
          <p:nvSpPr>
            <p:cNvPr id="510987" name="AutoShape 29"/>
            <p:cNvSpPr>
              <a:spLocks noChangeArrowheads="1"/>
            </p:cNvSpPr>
            <p:nvPr/>
          </p:nvSpPr>
          <p:spPr bwMode="auto">
            <a:xfrm rot="999712">
              <a:off x="3152" y="2432"/>
              <a:ext cx="157" cy="226"/>
            </a:xfrm>
            <a:prstGeom prst="rightArrow">
              <a:avLst>
                <a:gd name="adj1" fmla="val 50000"/>
                <a:gd name="adj2" fmla="val 25000"/>
              </a:avLst>
            </a:prstGeom>
            <a:solidFill>
              <a:srgbClr val="FF0000"/>
            </a:solidFill>
            <a:ln w="9525">
              <a:solidFill>
                <a:schemeClr val="tx1"/>
              </a:solidFill>
              <a:miter lim="800000"/>
              <a:headEnd/>
              <a:tailEnd/>
            </a:ln>
          </p:spPr>
          <p:txBody>
            <a:bodyPr wrap="none" anchor="ctr"/>
            <a:lstStyle/>
            <a:p>
              <a:endParaRPr lang="en-US" dirty="0">
                <a:effectLst/>
              </a:endParaRPr>
            </a:p>
          </p:txBody>
        </p:sp>
      </p:grpSp>
      <p:sp>
        <p:nvSpPr>
          <p:cNvPr id="1075232" name="Text Box 32"/>
          <p:cNvSpPr txBox="1">
            <a:spLocks noChangeArrowheads="1"/>
          </p:cNvSpPr>
          <p:nvPr/>
        </p:nvSpPr>
        <p:spPr bwMode="auto">
          <a:xfrm>
            <a:off x="1115616" y="897564"/>
            <a:ext cx="6696744" cy="1200329"/>
          </a:xfrm>
          <a:prstGeom prst="rect">
            <a:avLst/>
          </a:prstGeom>
          <a:noFill/>
          <a:ln w="9525">
            <a:noFill/>
            <a:miter lim="800000"/>
            <a:headEnd/>
            <a:tailEnd/>
          </a:ln>
          <a:effectLst/>
        </p:spPr>
        <p:txBody>
          <a:bodyPr wrap="square">
            <a:spAutoFit/>
          </a:bodyPr>
          <a:lstStyle/>
          <a:p>
            <a:pPr algn="ctr">
              <a:spcBef>
                <a:spcPct val="50000"/>
              </a:spcBef>
              <a:defRPr/>
            </a:pPr>
            <a:r>
              <a:rPr lang="en-CA" sz="2400" b="1" dirty="0">
                <a:solidFill>
                  <a:srgbClr val="FF0000"/>
                </a:solidFill>
                <a:effectLst>
                  <a:outerShdw blurRad="50800" dist="63500" dir="5400000" algn="ctr" rotWithShape="0">
                    <a:srgbClr val="000000"/>
                  </a:outerShdw>
                </a:effectLst>
              </a:rPr>
              <a:t>With God empowering every dimension of my life, He will shine through me to the world and be glorified through me!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1075203"/>
                                        </p:tgtEl>
                                        <p:attrNameLst>
                                          <p:attrName>style.visibility</p:attrName>
                                        </p:attrNameLst>
                                      </p:cBhvr>
                                      <p:to>
                                        <p:strVal val="visible"/>
                                      </p:to>
                                    </p:set>
                                    <p:anim calcmode="lin" valueType="num">
                                      <p:cBhvr>
                                        <p:cTn id="7" dur="1000" fill="hold"/>
                                        <p:tgtEl>
                                          <p:spTgt spid="1075203"/>
                                        </p:tgtEl>
                                        <p:attrNameLst>
                                          <p:attrName>ppt_w</p:attrName>
                                        </p:attrNameLst>
                                      </p:cBhvr>
                                      <p:tavLst>
                                        <p:tav tm="0">
                                          <p:val>
                                            <p:fltVal val="0"/>
                                          </p:val>
                                        </p:tav>
                                        <p:tav tm="100000">
                                          <p:val>
                                            <p:strVal val="#ppt_w"/>
                                          </p:val>
                                        </p:tav>
                                      </p:tavLst>
                                    </p:anim>
                                    <p:anim calcmode="lin" valueType="num">
                                      <p:cBhvr>
                                        <p:cTn id="8" dur="1000" fill="hold"/>
                                        <p:tgtEl>
                                          <p:spTgt spid="1075203"/>
                                        </p:tgtEl>
                                        <p:attrNameLst>
                                          <p:attrName>ppt_h</p:attrName>
                                        </p:attrNameLst>
                                      </p:cBhvr>
                                      <p:tavLst>
                                        <p:tav tm="0">
                                          <p:val>
                                            <p:fltVal val="0"/>
                                          </p:val>
                                        </p:tav>
                                        <p:tav tm="100000">
                                          <p:val>
                                            <p:strVal val="#ppt_h"/>
                                          </p:val>
                                        </p:tav>
                                      </p:tavLst>
                                    </p:anim>
                                    <p:animEffect transition="in" filter="fade">
                                      <p:cBhvr>
                                        <p:cTn id="9" dur="1000"/>
                                        <p:tgtEl>
                                          <p:spTgt spid="1075203"/>
                                        </p:tgtEl>
                                      </p:cBhvr>
                                    </p:animEffec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075232"/>
                                        </p:tgtEl>
                                        <p:attrNameLst>
                                          <p:attrName>style.visibility</p:attrName>
                                        </p:attrNameLst>
                                      </p:cBhvr>
                                      <p:to>
                                        <p:strVal val="visible"/>
                                      </p:to>
                                    </p:set>
                                    <p:anim calcmode="discrete" valueType="clr">
                                      <p:cBhvr override="childStyle">
                                        <p:cTn id="14" dur="80"/>
                                        <p:tgtEl>
                                          <p:spTgt spid="1075232"/>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075232"/>
                                        </p:tgtEl>
                                        <p:attrNameLst>
                                          <p:attrName>fillcolor</p:attrName>
                                        </p:attrNameLst>
                                      </p:cBhvr>
                                      <p:tavLst>
                                        <p:tav tm="0">
                                          <p:val>
                                            <p:clrVal>
                                              <a:schemeClr val="accent2"/>
                                            </p:clrVal>
                                          </p:val>
                                        </p:tav>
                                        <p:tav tm="50000">
                                          <p:val>
                                            <p:clrVal>
                                              <a:schemeClr val="hlink"/>
                                            </p:clrVal>
                                          </p:val>
                                        </p:tav>
                                      </p:tavLst>
                                    </p:anim>
                                    <p:set>
                                      <p:cBhvr>
                                        <p:cTn id="16" dur="80"/>
                                        <p:tgtEl>
                                          <p:spTgt spid="1075232"/>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1075230"/>
                                        </p:tgtEl>
                                        <p:attrNameLst>
                                          <p:attrName>style.visibility</p:attrName>
                                        </p:attrNameLst>
                                      </p:cBhvr>
                                      <p:to>
                                        <p:strVal val="visible"/>
                                      </p:to>
                                    </p:set>
                                    <p:anim calcmode="lin" valueType="num">
                                      <p:cBhvr>
                                        <p:cTn id="21" dur="3000" fill="hold"/>
                                        <p:tgtEl>
                                          <p:spTgt spid="1075230"/>
                                        </p:tgtEl>
                                        <p:attrNameLst>
                                          <p:attrName>ppt_w</p:attrName>
                                        </p:attrNameLst>
                                      </p:cBhvr>
                                      <p:tavLst>
                                        <p:tav tm="0">
                                          <p:val>
                                            <p:fltVal val="0"/>
                                          </p:val>
                                        </p:tav>
                                        <p:tav tm="100000">
                                          <p:val>
                                            <p:strVal val="#ppt_w"/>
                                          </p:val>
                                        </p:tav>
                                      </p:tavLst>
                                    </p:anim>
                                    <p:anim calcmode="lin" valueType="num">
                                      <p:cBhvr>
                                        <p:cTn id="22" dur="3000" fill="hold"/>
                                        <p:tgtEl>
                                          <p:spTgt spid="1075230"/>
                                        </p:tgtEl>
                                        <p:attrNameLst>
                                          <p:attrName>ppt_h</p:attrName>
                                        </p:attrNameLst>
                                      </p:cBhvr>
                                      <p:tavLst>
                                        <p:tav tm="0">
                                          <p:val>
                                            <p:fltVal val="0"/>
                                          </p:val>
                                        </p:tav>
                                        <p:tav tm="100000">
                                          <p:val>
                                            <p:strVal val="#ppt_h"/>
                                          </p:val>
                                        </p:tav>
                                      </p:tavLst>
                                    </p:anim>
                                    <p:animEffect transition="in" filter="fade">
                                      <p:cBhvr>
                                        <p:cTn id="23" dur="3000"/>
                                        <p:tgtEl>
                                          <p:spTgt spid="1075230"/>
                                        </p:tgtEl>
                                      </p:cBhvr>
                                    </p:animEffect>
                                  </p:childTnLst>
                                </p:cTn>
                              </p:par>
                            </p:childTnLst>
                          </p:cTn>
                        </p:par>
                        <p:par>
                          <p:cTn id="24" fill="hold">
                            <p:stCondLst>
                              <p:cond delay="3000"/>
                            </p:stCondLst>
                            <p:childTnLst>
                              <p:par>
                                <p:cTn id="25" presetID="53" presetClass="entr" presetSubtype="0" fill="hold" nodeType="afterEffect">
                                  <p:stCondLst>
                                    <p:cond delay="0"/>
                                  </p:stCondLst>
                                  <p:childTnLst>
                                    <p:set>
                                      <p:cBhvr>
                                        <p:cTn id="26" dur="1" fill="hold">
                                          <p:stCondLst>
                                            <p:cond delay="0"/>
                                          </p:stCondLst>
                                        </p:cTn>
                                        <p:tgtEl>
                                          <p:spTgt spid="1075231"/>
                                        </p:tgtEl>
                                        <p:attrNameLst>
                                          <p:attrName>style.visibility</p:attrName>
                                        </p:attrNameLst>
                                      </p:cBhvr>
                                      <p:to>
                                        <p:strVal val="visible"/>
                                      </p:to>
                                    </p:set>
                                    <p:anim calcmode="lin" valueType="num">
                                      <p:cBhvr>
                                        <p:cTn id="27" dur="3000" fill="hold"/>
                                        <p:tgtEl>
                                          <p:spTgt spid="1075231"/>
                                        </p:tgtEl>
                                        <p:attrNameLst>
                                          <p:attrName>ppt_w</p:attrName>
                                        </p:attrNameLst>
                                      </p:cBhvr>
                                      <p:tavLst>
                                        <p:tav tm="0">
                                          <p:val>
                                            <p:fltVal val="0"/>
                                          </p:val>
                                        </p:tav>
                                        <p:tav tm="100000">
                                          <p:val>
                                            <p:strVal val="#ppt_w"/>
                                          </p:val>
                                        </p:tav>
                                      </p:tavLst>
                                    </p:anim>
                                    <p:anim calcmode="lin" valueType="num">
                                      <p:cBhvr>
                                        <p:cTn id="28" dur="3000" fill="hold"/>
                                        <p:tgtEl>
                                          <p:spTgt spid="1075231"/>
                                        </p:tgtEl>
                                        <p:attrNameLst>
                                          <p:attrName>ppt_h</p:attrName>
                                        </p:attrNameLst>
                                      </p:cBhvr>
                                      <p:tavLst>
                                        <p:tav tm="0">
                                          <p:val>
                                            <p:fltVal val="0"/>
                                          </p:val>
                                        </p:tav>
                                        <p:tav tm="100000">
                                          <p:val>
                                            <p:strVal val="#ppt_h"/>
                                          </p:val>
                                        </p:tav>
                                      </p:tavLst>
                                    </p:anim>
                                    <p:animEffect transition="in" filter="fade">
                                      <p:cBhvr>
                                        <p:cTn id="29" dur="3000"/>
                                        <p:tgtEl>
                                          <p:spTgt spid="1075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32" grpId="0"/>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1107" name="Group 3"/>
          <p:cNvGrpSpPr>
            <a:grpSpLocks/>
          </p:cNvGrpSpPr>
          <p:nvPr/>
        </p:nvGrpSpPr>
        <p:grpSpPr bwMode="auto">
          <a:xfrm>
            <a:off x="2051719" y="627535"/>
            <a:ext cx="4392489" cy="3960440"/>
            <a:chOff x="1066" y="890"/>
            <a:chExt cx="3311" cy="3085"/>
          </a:xfrm>
        </p:grpSpPr>
        <p:grpSp>
          <p:nvGrpSpPr>
            <p:cNvPr id="513042" name="Group 4"/>
            <p:cNvGrpSpPr>
              <a:grpSpLocks/>
            </p:cNvGrpSpPr>
            <p:nvPr/>
          </p:nvGrpSpPr>
          <p:grpSpPr bwMode="auto">
            <a:xfrm>
              <a:off x="1066" y="890"/>
              <a:ext cx="3311" cy="3085"/>
              <a:chOff x="1066" y="890"/>
              <a:chExt cx="3311" cy="3085"/>
            </a:xfrm>
          </p:grpSpPr>
          <p:sp>
            <p:nvSpPr>
              <p:cNvPr id="513049" name="Line 5"/>
              <p:cNvSpPr>
                <a:spLocks noChangeShapeType="1"/>
              </p:cNvSpPr>
              <p:nvPr/>
            </p:nvSpPr>
            <p:spPr bwMode="auto">
              <a:xfrm>
                <a:off x="1474" y="1434"/>
                <a:ext cx="2449" cy="2041"/>
              </a:xfrm>
              <a:prstGeom prst="line">
                <a:avLst/>
              </a:prstGeom>
              <a:noFill/>
              <a:ln w="28575">
                <a:solidFill>
                  <a:schemeClr val="tx1"/>
                </a:solidFill>
                <a:round/>
                <a:headEnd/>
                <a:tailEnd/>
              </a:ln>
            </p:spPr>
            <p:txBody>
              <a:bodyPr/>
              <a:lstStyle/>
              <a:p>
                <a:endParaRPr lang="en-CA" dirty="0"/>
              </a:p>
            </p:txBody>
          </p:sp>
          <p:sp>
            <p:nvSpPr>
              <p:cNvPr id="513050" name="Line 6"/>
              <p:cNvSpPr>
                <a:spLocks noChangeShapeType="1"/>
              </p:cNvSpPr>
              <p:nvPr/>
            </p:nvSpPr>
            <p:spPr bwMode="auto">
              <a:xfrm flipH="1">
                <a:off x="2245" y="935"/>
                <a:ext cx="907" cy="2949"/>
              </a:xfrm>
              <a:prstGeom prst="line">
                <a:avLst/>
              </a:prstGeom>
              <a:noFill/>
              <a:ln w="28575">
                <a:solidFill>
                  <a:schemeClr val="tx1"/>
                </a:solidFill>
                <a:round/>
                <a:headEnd/>
                <a:tailEnd/>
              </a:ln>
            </p:spPr>
            <p:txBody>
              <a:bodyPr/>
              <a:lstStyle/>
              <a:p>
                <a:endParaRPr lang="en-CA" dirty="0"/>
              </a:p>
            </p:txBody>
          </p:sp>
          <p:sp>
            <p:nvSpPr>
              <p:cNvPr id="513051" name="Line 7"/>
              <p:cNvSpPr>
                <a:spLocks noChangeShapeType="1"/>
              </p:cNvSpPr>
              <p:nvPr/>
            </p:nvSpPr>
            <p:spPr bwMode="auto">
              <a:xfrm flipV="1">
                <a:off x="1156" y="1979"/>
                <a:ext cx="3130" cy="997"/>
              </a:xfrm>
              <a:prstGeom prst="line">
                <a:avLst/>
              </a:prstGeom>
              <a:noFill/>
              <a:ln w="28575">
                <a:solidFill>
                  <a:schemeClr val="tx1"/>
                </a:solidFill>
                <a:round/>
                <a:headEnd/>
                <a:tailEnd/>
              </a:ln>
            </p:spPr>
            <p:txBody>
              <a:bodyPr/>
              <a:lstStyle/>
              <a:p>
                <a:endParaRPr lang="en-CA" dirty="0"/>
              </a:p>
            </p:txBody>
          </p:sp>
          <p:grpSp>
            <p:nvGrpSpPr>
              <p:cNvPr id="513052" name="Group 8"/>
              <p:cNvGrpSpPr>
                <a:grpSpLocks/>
              </p:cNvGrpSpPr>
              <p:nvPr/>
            </p:nvGrpSpPr>
            <p:grpSpPr bwMode="auto">
              <a:xfrm>
                <a:off x="1066" y="890"/>
                <a:ext cx="3311" cy="3085"/>
                <a:chOff x="1066" y="890"/>
                <a:chExt cx="3311" cy="3085"/>
              </a:xfrm>
            </p:grpSpPr>
            <p:sp>
              <p:nvSpPr>
                <p:cNvPr id="513053" name="Oval 9"/>
                <p:cNvSpPr>
                  <a:spLocks noChangeArrowheads="1"/>
                </p:cNvSpPr>
                <p:nvPr/>
              </p:nvSpPr>
              <p:spPr bwMode="auto">
                <a:xfrm>
                  <a:off x="2245" y="2024"/>
                  <a:ext cx="907" cy="862"/>
                </a:xfrm>
                <a:prstGeom prst="ellipse">
                  <a:avLst/>
                </a:prstGeom>
                <a:solidFill>
                  <a:schemeClr val="accent1"/>
                </a:solidFill>
                <a:ln w="28575">
                  <a:solidFill>
                    <a:schemeClr val="tx1"/>
                  </a:solidFill>
                  <a:round/>
                  <a:headEnd/>
                  <a:tailEnd/>
                </a:ln>
              </p:spPr>
              <p:txBody>
                <a:bodyPr wrap="none" anchor="ctr"/>
                <a:lstStyle/>
                <a:p>
                  <a:endParaRPr lang="en-US" dirty="0">
                    <a:effectLst/>
                  </a:endParaRPr>
                </a:p>
              </p:txBody>
            </p:sp>
            <p:sp>
              <p:nvSpPr>
                <p:cNvPr id="513054" name="Oval 10"/>
                <p:cNvSpPr>
                  <a:spLocks noChangeArrowheads="1"/>
                </p:cNvSpPr>
                <p:nvPr/>
              </p:nvSpPr>
              <p:spPr bwMode="auto">
                <a:xfrm>
                  <a:off x="1066" y="890"/>
                  <a:ext cx="3311" cy="3085"/>
                </a:xfrm>
                <a:prstGeom prst="ellipse">
                  <a:avLst/>
                </a:prstGeom>
                <a:noFill/>
                <a:ln w="28575">
                  <a:solidFill>
                    <a:schemeClr val="tx1"/>
                  </a:solidFill>
                  <a:round/>
                  <a:headEnd/>
                  <a:tailEnd/>
                </a:ln>
              </p:spPr>
              <p:txBody>
                <a:bodyPr wrap="none" anchor="ctr"/>
                <a:lstStyle/>
                <a:p>
                  <a:endParaRPr lang="en-US" dirty="0">
                    <a:effectLst/>
                  </a:endParaRPr>
                </a:p>
              </p:txBody>
            </p:sp>
            <p:sp>
              <p:nvSpPr>
                <p:cNvPr id="513055" name="Text Box 11"/>
                <p:cNvSpPr txBox="1">
                  <a:spLocks noChangeArrowheads="1"/>
                </p:cNvSpPr>
                <p:nvPr/>
              </p:nvSpPr>
              <p:spPr bwMode="auto">
                <a:xfrm>
                  <a:off x="2290" y="2251"/>
                  <a:ext cx="817" cy="491"/>
                </a:xfrm>
                <a:prstGeom prst="rect">
                  <a:avLst/>
                </a:prstGeom>
                <a:noFill/>
                <a:ln w="28575">
                  <a:noFill/>
                  <a:miter lim="800000"/>
                  <a:headEnd/>
                  <a:tailEnd/>
                </a:ln>
              </p:spPr>
              <p:txBody>
                <a:bodyPr>
                  <a:spAutoFit/>
                </a:bodyPr>
                <a:lstStyle/>
                <a:p>
                  <a:pPr algn="ctr">
                    <a:spcBef>
                      <a:spcPct val="50000"/>
                    </a:spcBef>
                  </a:pPr>
                  <a:r>
                    <a:rPr lang="en-CA" sz="3200" b="1" dirty="0">
                      <a:solidFill>
                        <a:srgbClr val="000000"/>
                      </a:solidFill>
                      <a:effectLst/>
                    </a:rPr>
                    <a:t>God</a:t>
                  </a:r>
                </a:p>
              </p:txBody>
            </p:sp>
          </p:grpSp>
        </p:grpSp>
        <p:sp>
          <p:nvSpPr>
            <p:cNvPr id="513043" name="Text Box 12"/>
            <p:cNvSpPr txBox="1">
              <a:spLocks noChangeArrowheads="1"/>
            </p:cNvSpPr>
            <p:nvPr/>
          </p:nvSpPr>
          <p:spPr bwMode="auto">
            <a:xfrm>
              <a:off x="1292" y="2160"/>
              <a:ext cx="772" cy="312"/>
            </a:xfrm>
            <a:prstGeom prst="rect">
              <a:avLst/>
            </a:prstGeom>
            <a:noFill/>
            <a:ln w="9525">
              <a:noFill/>
              <a:miter lim="800000"/>
              <a:headEnd/>
              <a:tailEnd/>
            </a:ln>
          </p:spPr>
          <p:txBody>
            <a:bodyPr>
              <a:spAutoFit/>
            </a:bodyPr>
            <a:lstStyle/>
            <a:p>
              <a:pPr algn="ctr">
                <a:spcBef>
                  <a:spcPct val="50000"/>
                </a:spcBef>
              </a:pPr>
              <a:r>
                <a:rPr lang="en-CA" sz="2000" b="1" dirty="0">
                  <a:solidFill>
                    <a:srgbClr val="000000"/>
                  </a:solidFill>
                  <a:effectLst/>
                </a:rPr>
                <a:t>Family</a:t>
              </a:r>
            </a:p>
          </p:txBody>
        </p:sp>
        <p:sp>
          <p:nvSpPr>
            <p:cNvPr id="513044" name="Text Box 13"/>
            <p:cNvSpPr txBox="1">
              <a:spLocks noChangeArrowheads="1"/>
            </p:cNvSpPr>
            <p:nvPr/>
          </p:nvSpPr>
          <p:spPr bwMode="auto">
            <a:xfrm>
              <a:off x="1772" y="1389"/>
              <a:ext cx="1063" cy="312"/>
            </a:xfrm>
            <a:prstGeom prst="rect">
              <a:avLst/>
            </a:prstGeom>
            <a:noFill/>
            <a:ln w="9525">
              <a:noFill/>
              <a:miter lim="800000"/>
              <a:headEnd/>
              <a:tailEnd/>
            </a:ln>
          </p:spPr>
          <p:txBody>
            <a:bodyPr wrap="square">
              <a:spAutoFit/>
            </a:bodyPr>
            <a:lstStyle/>
            <a:p>
              <a:pPr algn="ctr">
                <a:spcBef>
                  <a:spcPct val="50000"/>
                </a:spcBef>
              </a:pPr>
              <a:r>
                <a:rPr lang="en-CA" sz="2000" b="1" dirty="0">
                  <a:solidFill>
                    <a:srgbClr val="000000"/>
                  </a:solidFill>
                  <a:effectLst/>
                </a:rPr>
                <a:t>Vocation</a:t>
              </a:r>
            </a:p>
          </p:txBody>
        </p:sp>
        <p:sp>
          <p:nvSpPr>
            <p:cNvPr id="513045" name="Text Box 14"/>
            <p:cNvSpPr txBox="1">
              <a:spLocks noChangeArrowheads="1"/>
            </p:cNvSpPr>
            <p:nvPr/>
          </p:nvSpPr>
          <p:spPr bwMode="auto">
            <a:xfrm>
              <a:off x="3016" y="1661"/>
              <a:ext cx="953" cy="312"/>
            </a:xfrm>
            <a:prstGeom prst="rect">
              <a:avLst/>
            </a:prstGeom>
            <a:noFill/>
            <a:ln w="9525">
              <a:noFill/>
              <a:miter lim="800000"/>
              <a:headEnd/>
              <a:tailEnd/>
            </a:ln>
          </p:spPr>
          <p:txBody>
            <a:bodyPr>
              <a:spAutoFit/>
            </a:bodyPr>
            <a:lstStyle/>
            <a:p>
              <a:pPr algn="ctr">
                <a:spcBef>
                  <a:spcPct val="50000"/>
                </a:spcBef>
              </a:pPr>
              <a:r>
                <a:rPr lang="en-CA" sz="2000" b="1" dirty="0">
                  <a:solidFill>
                    <a:srgbClr val="000000"/>
                  </a:solidFill>
                  <a:effectLst/>
                </a:rPr>
                <a:t>Church</a:t>
              </a:r>
            </a:p>
          </p:txBody>
        </p:sp>
        <p:sp>
          <p:nvSpPr>
            <p:cNvPr id="513046" name="Text Box 15"/>
            <p:cNvSpPr txBox="1">
              <a:spLocks noChangeArrowheads="1"/>
            </p:cNvSpPr>
            <p:nvPr/>
          </p:nvSpPr>
          <p:spPr bwMode="auto">
            <a:xfrm>
              <a:off x="3243" y="2432"/>
              <a:ext cx="1134" cy="312"/>
            </a:xfrm>
            <a:prstGeom prst="rect">
              <a:avLst/>
            </a:prstGeom>
            <a:noFill/>
            <a:ln w="9525">
              <a:noFill/>
              <a:miter lim="800000"/>
              <a:headEnd/>
              <a:tailEnd/>
            </a:ln>
          </p:spPr>
          <p:txBody>
            <a:bodyPr wrap="square">
              <a:spAutoFit/>
            </a:bodyPr>
            <a:lstStyle/>
            <a:p>
              <a:pPr algn="ctr">
                <a:spcBef>
                  <a:spcPct val="50000"/>
                </a:spcBef>
              </a:pPr>
              <a:r>
                <a:rPr lang="en-CA" sz="2000" b="1" dirty="0">
                  <a:solidFill>
                    <a:srgbClr val="000000"/>
                  </a:solidFill>
                  <a:effectLst/>
                </a:rPr>
                <a:t>Education</a:t>
              </a:r>
            </a:p>
          </p:txBody>
        </p:sp>
        <p:sp>
          <p:nvSpPr>
            <p:cNvPr id="513047" name="Text Box 16"/>
            <p:cNvSpPr txBox="1">
              <a:spLocks noChangeArrowheads="1"/>
            </p:cNvSpPr>
            <p:nvPr/>
          </p:nvSpPr>
          <p:spPr bwMode="auto">
            <a:xfrm>
              <a:off x="2472" y="3294"/>
              <a:ext cx="1270" cy="312"/>
            </a:xfrm>
            <a:prstGeom prst="rect">
              <a:avLst/>
            </a:prstGeom>
            <a:noFill/>
            <a:ln w="9525">
              <a:noFill/>
              <a:miter lim="800000"/>
              <a:headEnd/>
              <a:tailEnd/>
            </a:ln>
          </p:spPr>
          <p:txBody>
            <a:bodyPr>
              <a:spAutoFit/>
            </a:bodyPr>
            <a:lstStyle/>
            <a:p>
              <a:pPr algn="ctr">
                <a:spcBef>
                  <a:spcPct val="50000"/>
                </a:spcBef>
              </a:pPr>
              <a:r>
                <a:rPr lang="en-CA" sz="2000" b="1" dirty="0">
                  <a:solidFill>
                    <a:srgbClr val="000000"/>
                  </a:solidFill>
                  <a:effectLst/>
                </a:rPr>
                <a:t>Neighbours</a:t>
              </a:r>
            </a:p>
          </p:txBody>
        </p:sp>
        <p:sp>
          <p:nvSpPr>
            <p:cNvPr id="513048" name="Text Box 17"/>
            <p:cNvSpPr txBox="1">
              <a:spLocks noChangeArrowheads="1"/>
            </p:cNvSpPr>
            <p:nvPr/>
          </p:nvSpPr>
          <p:spPr bwMode="auto">
            <a:xfrm>
              <a:off x="1292" y="2976"/>
              <a:ext cx="1180" cy="312"/>
            </a:xfrm>
            <a:prstGeom prst="rect">
              <a:avLst/>
            </a:prstGeom>
            <a:noFill/>
            <a:ln w="9525">
              <a:noFill/>
              <a:miter lim="800000"/>
              <a:headEnd/>
              <a:tailEnd/>
            </a:ln>
          </p:spPr>
          <p:txBody>
            <a:bodyPr>
              <a:spAutoFit/>
            </a:bodyPr>
            <a:lstStyle/>
            <a:p>
              <a:pPr algn="ctr">
                <a:spcBef>
                  <a:spcPct val="50000"/>
                </a:spcBef>
              </a:pPr>
              <a:r>
                <a:rPr lang="en-CA" sz="2000" b="1" dirty="0">
                  <a:solidFill>
                    <a:srgbClr val="000000"/>
                  </a:solidFill>
                  <a:effectLst/>
                </a:rPr>
                <a:t>Recreation</a:t>
              </a:r>
            </a:p>
          </p:txBody>
        </p:sp>
      </p:grpSp>
      <p:grpSp>
        <p:nvGrpSpPr>
          <p:cNvPr id="1071141" name="Group 37"/>
          <p:cNvGrpSpPr>
            <a:grpSpLocks/>
          </p:cNvGrpSpPr>
          <p:nvPr/>
        </p:nvGrpSpPr>
        <p:grpSpPr bwMode="auto">
          <a:xfrm>
            <a:off x="1907705" y="555526"/>
            <a:ext cx="4608512" cy="4176464"/>
            <a:chOff x="567" y="527"/>
            <a:chExt cx="4218" cy="3793"/>
          </a:xfrm>
        </p:grpSpPr>
        <p:sp>
          <p:nvSpPr>
            <p:cNvPr id="513036" name="AutoShape 19"/>
            <p:cNvSpPr>
              <a:spLocks noChangeArrowheads="1"/>
            </p:cNvSpPr>
            <p:nvPr/>
          </p:nvSpPr>
          <p:spPr bwMode="auto">
            <a:xfrm rot="-2460537">
              <a:off x="1202" y="3612"/>
              <a:ext cx="363" cy="226"/>
            </a:xfrm>
            <a:prstGeom prst="rightArrow">
              <a:avLst>
                <a:gd name="adj1" fmla="val 50000"/>
                <a:gd name="adj2" fmla="val 40155"/>
              </a:avLst>
            </a:prstGeom>
            <a:solidFill>
              <a:srgbClr val="FFFF00"/>
            </a:solidFill>
            <a:ln w="9525">
              <a:solidFill>
                <a:schemeClr val="tx1"/>
              </a:solidFill>
              <a:miter lim="800000"/>
              <a:headEnd/>
              <a:tailEnd/>
            </a:ln>
          </p:spPr>
          <p:txBody>
            <a:bodyPr wrap="none" anchor="ctr"/>
            <a:lstStyle/>
            <a:p>
              <a:endParaRPr lang="en-US" dirty="0">
                <a:effectLst/>
              </a:endParaRPr>
            </a:p>
          </p:txBody>
        </p:sp>
        <p:sp>
          <p:nvSpPr>
            <p:cNvPr id="513037" name="AutoShape 20"/>
            <p:cNvSpPr>
              <a:spLocks noChangeArrowheads="1"/>
            </p:cNvSpPr>
            <p:nvPr/>
          </p:nvSpPr>
          <p:spPr bwMode="auto">
            <a:xfrm rot="4197348">
              <a:off x="1949" y="596"/>
              <a:ext cx="363" cy="226"/>
            </a:xfrm>
            <a:prstGeom prst="rightArrow">
              <a:avLst>
                <a:gd name="adj1" fmla="val 50000"/>
                <a:gd name="adj2" fmla="val 40155"/>
              </a:avLst>
            </a:prstGeom>
            <a:solidFill>
              <a:srgbClr val="FFFF00"/>
            </a:solidFill>
            <a:ln w="9525">
              <a:solidFill>
                <a:schemeClr val="tx1"/>
              </a:solidFill>
              <a:miter lim="800000"/>
              <a:headEnd/>
              <a:tailEnd/>
            </a:ln>
          </p:spPr>
          <p:txBody>
            <a:bodyPr wrap="none" anchor="ctr"/>
            <a:lstStyle/>
            <a:p>
              <a:endParaRPr lang="en-US" dirty="0">
                <a:effectLst/>
              </a:endParaRPr>
            </a:p>
          </p:txBody>
        </p:sp>
        <p:sp>
          <p:nvSpPr>
            <p:cNvPr id="513038" name="AutoShape 21"/>
            <p:cNvSpPr>
              <a:spLocks noChangeArrowheads="1"/>
            </p:cNvSpPr>
            <p:nvPr/>
          </p:nvSpPr>
          <p:spPr bwMode="auto">
            <a:xfrm rot="8031938">
              <a:off x="3945" y="959"/>
              <a:ext cx="363" cy="226"/>
            </a:xfrm>
            <a:prstGeom prst="rightArrow">
              <a:avLst>
                <a:gd name="adj1" fmla="val 50000"/>
                <a:gd name="adj2" fmla="val 40155"/>
              </a:avLst>
            </a:prstGeom>
            <a:solidFill>
              <a:srgbClr val="FFFF00"/>
            </a:solidFill>
            <a:ln w="9525">
              <a:solidFill>
                <a:schemeClr val="tx1"/>
              </a:solidFill>
              <a:miter lim="800000"/>
              <a:headEnd/>
              <a:tailEnd/>
            </a:ln>
          </p:spPr>
          <p:txBody>
            <a:bodyPr wrap="none" anchor="ctr"/>
            <a:lstStyle/>
            <a:p>
              <a:endParaRPr lang="en-US" dirty="0">
                <a:effectLst/>
              </a:endParaRPr>
            </a:p>
          </p:txBody>
        </p:sp>
        <p:sp>
          <p:nvSpPr>
            <p:cNvPr id="513039" name="AutoShape 22"/>
            <p:cNvSpPr>
              <a:spLocks noChangeArrowheads="1"/>
            </p:cNvSpPr>
            <p:nvPr/>
          </p:nvSpPr>
          <p:spPr bwMode="auto">
            <a:xfrm rot="596022">
              <a:off x="567" y="2069"/>
              <a:ext cx="363" cy="226"/>
            </a:xfrm>
            <a:prstGeom prst="rightArrow">
              <a:avLst>
                <a:gd name="adj1" fmla="val 50000"/>
                <a:gd name="adj2" fmla="val 40155"/>
              </a:avLst>
            </a:prstGeom>
            <a:solidFill>
              <a:srgbClr val="FFFF00"/>
            </a:solidFill>
            <a:ln w="9525">
              <a:solidFill>
                <a:schemeClr val="tx1"/>
              </a:solidFill>
              <a:miter lim="800000"/>
              <a:headEnd/>
              <a:tailEnd/>
            </a:ln>
          </p:spPr>
          <p:txBody>
            <a:bodyPr wrap="none" anchor="ctr"/>
            <a:lstStyle/>
            <a:p>
              <a:endParaRPr lang="en-US" dirty="0">
                <a:effectLst/>
              </a:endParaRPr>
            </a:p>
          </p:txBody>
        </p:sp>
        <p:sp>
          <p:nvSpPr>
            <p:cNvPr id="513040" name="AutoShape 23"/>
            <p:cNvSpPr>
              <a:spLocks noChangeArrowheads="1"/>
            </p:cNvSpPr>
            <p:nvPr/>
          </p:nvSpPr>
          <p:spPr bwMode="auto">
            <a:xfrm rot="-6158362">
              <a:off x="2947" y="4026"/>
              <a:ext cx="363" cy="226"/>
            </a:xfrm>
            <a:prstGeom prst="rightArrow">
              <a:avLst>
                <a:gd name="adj1" fmla="val 50000"/>
                <a:gd name="adj2" fmla="val 40155"/>
              </a:avLst>
            </a:prstGeom>
            <a:solidFill>
              <a:srgbClr val="FFFF00"/>
            </a:solidFill>
            <a:ln w="9525">
              <a:solidFill>
                <a:schemeClr val="tx1"/>
              </a:solidFill>
              <a:miter lim="800000"/>
              <a:headEnd/>
              <a:tailEnd/>
            </a:ln>
          </p:spPr>
          <p:txBody>
            <a:bodyPr wrap="none" anchor="ctr"/>
            <a:lstStyle/>
            <a:p>
              <a:endParaRPr lang="en-US" dirty="0">
                <a:effectLst/>
              </a:endParaRPr>
            </a:p>
          </p:txBody>
        </p:sp>
        <p:sp>
          <p:nvSpPr>
            <p:cNvPr id="513041" name="AutoShape 24"/>
            <p:cNvSpPr>
              <a:spLocks noChangeArrowheads="1"/>
            </p:cNvSpPr>
            <p:nvPr/>
          </p:nvSpPr>
          <p:spPr bwMode="auto">
            <a:xfrm rot="-9428428">
              <a:off x="4422" y="2795"/>
              <a:ext cx="363" cy="226"/>
            </a:xfrm>
            <a:prstGeom prst="rightArrow">
              <a:avLst>
                <a:gd name="adj1" fmla="val 50000"/>
                <a:gd name="adj2" fmla="val 40155"/>
              </a:avLst>
            </a:prstGeom>
            <a:solidFill>
              <a:srgbClr val="FFFF00"/>
            </a:solidFill>
            <a:ln w="9525">
              <a:solidFill>
                <a:schemeClr val="tx1"/>
              </a:solidFill>
              <a:miter lim="800000"/>
              <a:headEnd/>
              <a:tailEnd/>
            </a:ln>
          </p:spPr>
          <p:txBody>
            <a:bodyPr wrap="none" anchor="ctr"/>
            <a:lstStyle/>
            <a:p>
              <a:endParaRPr lang="en-US" dirty="0">
                <a:effectLst/>
              </a:endParaRPr>
            </a:p>
          </p:txBody>
        </p:sp>
      </p:grpSp>
      <p:grpSp>
        <p:nvGrpSpPr>
          <p:cNvPr id="1071143" name="Group 39"/>
          <p:cNvGrpSpPr>
            <a:grpSpLocks/>
          </p:cNvGrpSpPr>
          <p:nvPr/>
        </p:nvGrpSpPr>
        <p:grpSpPr bwMode="auto">
          <a:xfrm>
            <a:off x="3419872" y="1923677"/>
            <a:ext cx="1584176" cy="1512169"/>
            <a:chOff x="2064" y="1842"/>
            <a:chExt cx="1226" cy="1246"/>
          </a:xfrm>
        </p:grpSpPr>
        <p:sp>
          <p:nvSpPr>
            <p:cNvPr id="513030" name="AutoShape 30"/>
            <p:cNvSpPr>
              <a:spLocks noChangeArrowheads="1"/>
            </p:cNvSpPr>
            <p:nvPr/>
          </p:nvSpPr>
          <p:spPr bwMode="auto">
            <a:xfrm rot="8031938">
              <a:off x="2983" y="1969"/>
              <a:ext cx="163" cy="226"/>
            </a:xfrm>
            <a:prstGeom prst="rightArrow">
              <a:avLst>
                <a:gd name="adj1" fmla="val 50000"/>
                <a:gd name="adj2" fmla="val 25000"/>
              </a:avLst>
            </a:prstGeom>
            <a:solidFill>
              <a:srgbClr val="FF0000"/>
            </a:solidFill>
            <a:ln w="9525">
              <a:solidFill>
                <a:schemeClr val="tx1"/>
              </a:solidFill>
              <a:miter lim="800000"/>
              <a:headEnd/>
              <a:tailEnd/>
            </a:ln>
          </p:spPr>
          <p:txBody>
            <a:bodyPr rot="10800000" vert="eaVert" wrap="none" anchor="ctr"/>
            <a:lstStyle/>
            <a:p>
              <a:pPr algn="ctr"/>
              <a:endParaRPr lang="en-US" dirty="0">
                <a:effectLst/>
              </a:endParaRPr>
            </a:p>
          </p:txBody>
        </p:sp>
        <p:sp>
          <p:nvSpPr>
            <p:cNvPr id="513031" name="AutoShape 32"/>
            <p:cNvSpPr>
              <a:spLocks noChangeArrowheads="1"/>
            </p:cNvSpPr>
            <p:nvPr/>
          </p:nvSpPr>
          <p:spPr bwMode="auto">
            <a:xfrm rot="-6394363">
              <a:off x="2721" y="2885"/>
              <a:ext cx="181" cy="226"/>
            </a:xfrm>
            <a:prstGeom prst="rightArrow">
              <a:avLst>
                <a:gd name="adj1" fmla="val 50000"/>
                <a:gd name="adj2" fmla="val 25000"/>
              </a:avLst>
            </a:prstGeom>
            <a:solidFill>
              <a:srgbClr val="FF0000"/>
            </a:solidFill>
            <a:ln w="9525">
              <a:solidFill>
                <a:schemeClr val="tx1"/>
              </a:solidFill>
              <a:miter lim="800000"/>
              <a:headEnd/>
              <a:tailEnd/>
            </a:ln>
          </p:spPr>
          <p:txBody>
            <a:bodyPr wrap="none" anchor="ctr"/>
            <a:lstStyle/>
            <a:p>
              <a:endParaRPr lang="en-US" dirty="0">
                <a:effectLst/>
              </a:endParaRPr>
            </a:p>
          </p:txBody>
        </p:sp>
        <p:sp>
          <p:nvSpPr>
            <p:cNvPr id="513032" name="AutoShape 33"/>
            <p:cNvSpPr>
              <a:spLocks noChangeArrowheads="1"/>
            </p:cNvSpPr>
            <p:nvPr/>
          </p:nvSpPr>
          <p:spPr bwMode="auto">
            <a:xfrm rot="-2920005">
              <a:off x="2231" y="2719"/>
              <a:ext cx="164" cy="226"/>
            </a:xfrm>
            <a:prstGeom prst="rightArrow">
              <a:avLst>
                <a:gd name="adj1" fmla="val 50000"/>
                <a:gd name="adj2" fmla="val 25000"/>
              </a:avLst>
            </a:prstGeom>
            <a:solidFill>
              <a:srgbClr val="FF0000"/>
            </a:solidFill>
            <a:ln w="9525">
              <a:solidFill>
                <a:schemeClr val="tx1"/>
              </a:solidFill>
              <a:miter lim="800000"/>
              <a:headEnd/>
              <a:tailEnd/>
            </a:ln>
          </p:spPr>
          <p:txBody>
            <a:bodyPr wrap="none" anchor="ctr"/>
            <a:lstStyle/>
            <a:p>
              <a:endParaRPr lang="en-US" dirty="0">
                <a:effectLst/>
              </a:endParaRPr>
            </a:p>
          </p:txBody>
        </p:sp>
        <p:sp>
          <p:nvSpPr>
            <p:cNvPr id="513033" name="AutoShape 34"/>
            <p:cNvSpPr>
              <a:spLocks noChangeArrowheads="1"/>
            </p:cNvSpPr>
            <p:nvPr/>
          </p:nvSpPr>
          <p:spPr bwMode="auto">
            <a:xfrm rot="1095526">
              <a:off x="2064" y="2251"/>
              <a:ext cx="176" cy="226"/>
            </a:xfrm>
            <a:prstGeom prst="rightArrow">
              <a:avLst>
                <a:gd name="adj1" fmla="val 50000"/>
                <a:gd name="adj2" fmla="val 25000"/>
              </a:avLst>
            </a:prstGeom>
            <a:solidFill>
              <a:srgbClr val="FF0000"/>
            </a:solidFill>
            <a:ln w="9525">
              <a:solidFill>
                <a:schemeClr val="tx1"/>
              </a:solidFill>
              <a:miter lim="800000"/>
              <a:headEnd/>
              <a:tailEnd/>
            </a:ln>
          </p:spPr>
          <p:txBody>
            <a:bodyPr wrap="none" anchor="ctr"/>
            <a:lstStyle/>
            <a:p>
              <a:endParaRPr lang="en-US" dirty="0">
                <a:effectLst/>
              </a:endParaRPr>
            </a:p>
          </p:txBody>
        </p:sp>
        <p:sp>
          <p:nvSpPr>
            <p:cNvPr id="513034" name="AutoShape 35"/>
            <p:cNvSpPr>
              <a:spLocks noChangeArrowheads="1"/>
            </p:cNvSpPr>
            <p:nvPr/>
          </p:nvSpPr>
          <p:spPr bwMode="auto">
            <a:xfrm rot="4432057">
              <a:off x="2448" y="1820"/>
              <a:ext cx="182" cy="226"/>
            </a:xfrm>
            <a:prstGeom prst="rightArrow">
              <a:avLst>
                <a:gd name="adj1" fmla="val 50000"/>
                <a:gd name="adj2" fmla="val 25000"/>
              </a:avLst>
            </a:prstGeom>
            <a:solidFill>
              <a:srgbClr val="FF0000"/>
            </a:solidFill>
            <a:ln w="9525">
              <a:solidFill>
                <a:schemeClr val="tx1"/>
              </a:solidFill>
              <a:miter lim="800000"/>
              <a:headEnd/>
              <a:tailEnd/>
            </a:ln>
          </p:spPr>
          <p:txBody>
            <a:bodyPr wrap="none" anchor="ctr"/>
            <a:lstStyle/>
            <a:p>
              <a:endParaRPr lang="en-US" dirty="0">
                <a:effectLst/>
              </a:endParaRPr>
            </a:p>
          </p:txBody>
        </p:sp>
        <p:sp>
          <p:nvSpPr>
            <p:cNvPr id="513035" name="AutoShape 36"/>
            <p:cNvSpPr>
              <a:spLocks noChangeArrowheads="1"/>
            </p:cNvSpPr>
            <p:nvPr/>
          </p:nvSpPr>
          <p:spPr bwMode="auto">
            <a:xfrm rot="-9800289">
              <a:off x="3133" y="2453"/>
              <a:ext cx="157" cy="226"/>
            </a:xfrm>
            <a:prstGeom prst="rightArrow">
              <a:avLst>
                <a:gd name="adj1" fmla="val 50000"/>
                <a:gd name="adj2" fmla="val 25000"/>
              </a:avLst>
            </a:prstGeom>
            <a:solidFill>
              <a:srgbClr val="FF0000"/>
            </a:solidFill>
            <a:ln w="9525">
              <a:solidFill>
                <a:schemeClr val="tx1"/>
              </a:solidFill>
              <a:miter lim="800000"/>
              <a:headEnd/>
              <a:tailEnd/>
            </a:ln>
          </p:spPr>
          <p:txBody>
            <a:bodyPr wrap="none" anchor="ctr"/>
            <a:lstStyle/>
            <a:p>
              <a:endParaRPr lang="en-US" dirty="0">
                <a:effectLst/>
              </a:endParaRPr>
            </a:p>
          </p:txBody>
        </p:sp>
      </p:grpSp>
      <p:sp>
        <p:nvSpPr>
          <p:cNvPr id="1071144" name="Text Box 40"/>
          <p:cNvSpPr txBox="1">
            <a:spLocks noChangeArrowheads="1"/>
          </p:cNvSpPr>
          <p:nvPr/>
        </p:nvSpPr>
        <p:spPr bwMode="auto">
          <a:xfrm>
            <a:off x="1259632" y="3507854"/>
            <a:ext cx="6624736" cy="1200329"/>
          </a:xfrm>
          <a:prstGeom prst="rect">
            <a:avLst/>
          </a:prstGeom>
          <a:noFill/>
          <a:ln w="9525">
            <a:noFill/>
            <a:miter lim="800000"/>
            <a:headEnd/>
            <a:tailEnd/>
          </a:ln>
          <a:effectLst/>
        </p:spPr>
        <p:txBody>
          <a:bodyPr wrap="square">
            <a:spAutoFit/>
          </a:bodyPr>
          <a:lstStyle/>
          <a:p>
            <a:pPr algn="ctr">
              <a:defRPr/>
            </a:pPr>
            <a:r>
              <a:rPr lang="en-CA" sz="2400" b="1" dirty="0">
                <a:solidFill>
                  <a:srgbClr val="FF0000"/>
                </a:solidFill>
                <a:effectLst>
                  <a:outerShdw blurRad="50800" dist="63500" dir="5400000" algn="ctr" rotWithShape="0">
                    <a:srgbClr val="000000"/>
                  </a:outerShdw>
                </a:effectLst>
              </a:rPr>
              <a:t>My friends will see me, and it will look like me but it will be Jesus living as me and they will be drawn to Him!</a:t>
            </a:r>
          </a:p>
        </p:txBody>
      </p:sp>
      <p:sp>
        <p:nvSpPr>
          <p:cNvPr id="1071106" name="Rectangle 2"/>
          <p:cNvSpPr>
            <a:spLocks noGrp="1" noChangeArrowheads="1"/>
          </p:cNvSpPr>
          <p:nvPr>
            <p:ph type="title"/>
          </p:nvPr>
        </p:nvSpPr>
        <p:spPr>
          <a:xfrm>
            <a:off x="1115616" y="483518"/>
            <a:ext cx="7581528" cy="627460"/>
          </a:xfrm>
        </p:spPr>
        <p:txBody>
          <a:bodyPr/>
          <a:lstStyle/>
          <a:p>
            <a:pPr eaLnBrk="1" hangingPunct="1">
              <a:defRPr/>
            </a:pPr>
            <a:r>
              <a:rPr lang="en-CA" sz="3600" dirty="0">
                <a:solidFill>
                  <a:srgbClr val="FFFF00"/>
                </a:solidFill>
                <a:effectLst>
                  <a:outerShdw blurRad="38100" dist="50800" dir="2700000" algn="tl">
                    <a:srgbClr val="000000"/>
                  </a:outerShdw>
                </a:effectLst>
              </a:rPr>
              <a:t>They Will See Him Not Me!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1071107"/>
                                        </p:tgtEl>
                                        <p:attrNameLst>
                                          <p:attrName>style.visibility</p:attrName>
                                        </p:attrNameLst>
                                      </p:cBhvr>
                                      <p:to>
                                        <p:strVal val="visible"/>
                                      </p:to>
                                    </p:set>
                                    <p:anim calcmode="lin" valueType="num">
                                      <p:cBhvr>
                                        <p:cTn id="7" dur="1000" fill="hold"/>
                                        <p:tgtEl>
                                          <p:spTgt spid="1071107"/>
                                        </p:tgtEl>
                                        <p:attrNameLst>
                                          <p:attrName>ppt_w</p:attrName>
                                        </p:attrNameLst>
                                      </p:cBhvr>
                                      <p:tavLst>
                                        <p:tav tm="0">
                                          <p:val>
                                            <p:fltVal val="0"/>
                                          </p:val>
                                        </p:tav>
                                        <p:tav tm="100000">
                                          <p:val>
                                            <p:strVal val="#ppt_w"/>
                                          </p:val>
                                        </p:tav>
                                      </p:tavLst>
                                    </p:anim>
                                    <p:anim calcmode="lin" valueType="num">
                                      <p:cBhvr>
                                        <p:cTn id="8" dur="1000" fill="hold"/>
                                        <p:tgtEl>
                                          <p:spTgt spid="1071107"/>
                                        </p:tgtEl>
                                        <p:attrNameLst>
                                          <p:attrName>ppt_h</p:attrName>
                                        </p:attrNameLst>
                                      </p:cBhvr>
                                      <p:tavLst>
                                        <p:tav tm="0">
                                          <p:val>
                                            <p:fltVal val="0"/>
                                          </p:val>
                                        </p:tav>
                                        <p:tav tm="100000">
                                          <p:val>
                                            <p:strVal val="#ppt_h"/>
                                          </p:val>
                                        </p:tav>
                                      </p:tavLst>
                                    </p:anim>
                                    <p:animEffect transition="in" filter="fade">
                                      <p:cBhvr>
                                        <p:cTn id="9" dur="1000"/>
                                        <p:tgtEl>
                                          <p:spTgt spid="1071107"/>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nodeType="clickEffect">
                                  <p:stCondLst>
                                    <p:cond delay="0"/>
                                  </p:stCondLst>
                                  <p:childTnLst>
                                    <p:set>
                                      <p:cBhvr>
                                        <p:cTn id="13" dur="1" fill="hold">
                                          <p:stCondLst>
                                            <p:cond delay="0"/>
                                          </p:stCondLst>
                                        </p:cTn>
                                        <p:tgtEl>
                                          <p:spTgt spid="1071141"/>
                                        </p:tgtEl>
                                        <p:attrNameLst>
                                          <p:attrName>style.visibility</p:attrName>
                                        </p:attrNameLst>
                                      </p:cBhvr>
                                      <p:to>
                                        <p:strVal val="visible"/>
                                      </p:to>
                                    </p:set>
                                    <p:anim calcmode="lin" valueType="num">
                                      <p:cBhvr>
                                        <p:cTn id="14" dur="1000" fill="hold"/>
                                        <p:tgtEl>
                                          <p:spTgt spid="1071141"/>
                                        </p:tgtEl>
                                        <p:attrNameLst>
                                          <p:attrName>ppt_w</p:attrName>
                                        </p:attrNameLst>
                                      </p:cBhvr>
                                      <p:tavLst>
                                        <p:tav tm="0">
                                          <p:val>
                                            <p:strVal val="#ppt_w+.3"/>
                                          </p:val>
                                        </p:tav>
                                        <p:tav tm="100000">
                                          <p:val>
                                            <p:strVal val="#ppt_w"/>
                                          </p:val>
                                        </p:tav>
                                      </p:tavLst>
                                    </p:anim>
                                    <p:anim calcmode="lin" valueType="num">
                                      <p:cBhvr>
                                        <p:cTn id="15" dur="1000" fill="hold"/>
                                        <p:tgtEl>
                                          <p:spTgt spid="1071141"/>
                                        </p:tgtEl>
                                        <p:attrNameLst>
                                          <p:attrName>ppt_h</p:attrName>
                                        </p:attrNameLst>
                                      </p:cBhvr>
                                      <p:tavLst>
                                        <p:tav tm="0">
                                          <p:val>
                                            <p:strVal val="#ppt_h"/>
                                          </p:val>
                                        </p:tav>
                                        <p:tav tm="100000">
                                          <p:val>
                                            <p:strVal val="#ppt_h"/>
                                          </p:val>
                                        </p:tav>
                                      </p:tavLst>
                                    </p:anim>
                                    <p:animEffect transition="in" filter="fade">
                                      <p:cBhvr>
                                        <p:cTn id="16" dur="1000"/>
                                        <p:tgtEl>
                                          <p:spTgt spid="1071141"/>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071143"/>
                                        </p:tgtEl>
                                        <p:attrNameLst>
                                          <p:attrName>style.visibility</p:attrName>
                                        </p:attrNameLst>
                                      </p:cBhvr>
                                      <p:to>
                                        <p:strVal val="visible"/>
                                      </p:to>
                                    </p:set>
                                    <p:anim calcmode="lin" valueType="num">
                                      <p:cBhvr>
                                        <p:cTn id="21" dur="1000" fill="hold"/>
                                        <p:tgtEl>
                                          <p:spTgt spid="1071143"/>
                                        </p:tgtEl>
                                        <p:attrNameLst>
                                          <p:attrName>ppt_w</p:attrName>
                                        </p:attrNameLst>
                                      </p:cBhvr>
                                      <p:tavLst>
                                        <p:tav tm="0">
                                          <p:val>
                                            <p:strVal val="#ppt_w+.3"/>
                                          </p:val>
                                        </p:tav>
                                        <p:tav tm="100000">
                                          <p:val>
                                            <p:strVal val="#ppt_w"/>
                                          </p:val>
                                        </p:tav>
                                      </p:tavLst>
                                    </p:anim>
                                    <p:anim calcmode="lin" valueType="num">
                                      <p:cBhvr>
                                        <p:cTn id="22" dur="1000" fill="hold"/>
                                        <p:tgtEl>
                                          <p:spTgt spid="1071143"/>
                                        </p:tgtEl>
                                        <p:attrNameLst>
                                          <p:attrName>ppt_h</p:attrName>
                                        </p:attrNameLst>
                                      </p:cBhvr>
                                      <p:tavLst>
                                        <p:tav tm="0">
                                          <p:val>
                                            <p:strVal val="#ppt_h"/>
                                          </p:val>
                                        </p:tav>
                                        <p:tav tm="100000">
                                          <p:val>
                                            <p:strVal val="#ppt_h"/>
                                          </p:val>
                                        </p:tav>
                                      </p:tavLst>
                                    </p:anim>
                                    <p:animEffect transition="in" filter="fade">
                                      <p:cBhvr>
                                        <p:cTn id="23" dur="1000"/>
                                        <p:tgtEl>
                                          <p:spTgt spid="1071143"/>
                                        </p:tgtEl>
                                      </p:cBhvr>
                                    </p:animEffec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1071144"/>
                                        </p:tgtEl>
                                        <p:attrNameLst>
                                          <p:attrName>style.visibility</p:attrName>
                                        </p:attrNameLst>
                                      </p:cBhvr>
                                      <p:to>
                                        <p:strVal val="visible"/>
                                      </p:to>
                                    </p:set>
                                    <p:anim calcmode="discrete" valueType="clr">
                                      <p:cBhvr override="childStyle">
                                        <p:cTn id="28" dur="80"/>
                                        <p:tgtEl>
                                          <p:spTgt spid="1071144"/>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071144"/>
                                        </p:tgtEl>
                                        <p:attrNameLst>
                                          <p:attrName>fillcolor</p:attrName>
                                        </p:attrNameLst>
                                      </p:cBhvr>
                                      <p:tavLst>
                                        <p:tav tm="0">
                                          <p:val>
                                            <p:clrVal>
                                              <a:schemeClr val="accent2"/>
                                            </p:clrVal>
                                          </p:val>
                                        </p:tav>
                                        <p:tav tm="50000">
                                          <p:val>
                                            <p:clrVal>
                                              <a:schemeClr val="hlink"/>
                                            </p:clrVal>
                                          </p:val>
                                        </p:tav>
                                      </p:tavLst>
                                    </p:anim>
                                    <p:set>
                                      <p:cBhvr>
                                        <p:cTn id="30" dur="80"/>
                                        <p:tgtEl>
                                          <p:spTgt spid="107114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1144" grpId="0"/>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a:xfrm>
            <a:off x="1187624" y="357505"/>
            <a:ext cx="7581528" cy="678656"/>
          </a:xfrm>
        </p:spPr>
        <p:txBody>
          <a:bodyPr/>
          <a:lstStyle/>
          <a:p>
            <a:pPr eaLnBrk="1" hangingPunct="1">
              <a:defRPr/>
            </a:pPr>
            <a:r>
              <a:rPr lang="en-CA" sz="3600" dirty="0">
                <a:solidFill>
                  <a:srgbClr val="FFFF00"/>
                </a:solidFill>
                <a:effectLst>
                  <a:outerShdw blurRad="38100" dist="50800" dir="2700000" algn="tl">
                    <a:srgbClr val="000000"/>
                  </a:outerShdw>
                </a:effectLst>
              </a:rPr>
              <a:t>All His Not Mine!</a:t>
            </a:r>
          </a:p>
        </p:txBody>
      </p:sp>
      <p:sp>
        <p:nvSpPr>
          <p:cNvPr id="214019" name="Rectangle 3"/>
          <p:cNvSpPr>
            <a:spLocks noGrp="1" noChangeArrowheads="1"/>
          </p:cNvSpPr>
          <p:nvPr>
            <p:ph type="body" idx="1"/>
          </p:nvPr>
        </p:nvSpPr>
        <p:spPr>
          <a:xfrm>
            <a:off x="1187624" y="951310"/>
            <a:ext cx="6696744" cy="3942159"/>
          </a:xfrm>
        </p:spPr>
        <p:txBody>
          <a:bodyPr/>
          <a:lstStyle/>
          <a:p>
            <a:pPr eaLnBrk="1" hangingPunct="1">
              <a:defRPr/>
            </a:pPr>
            <a:r>
              <a:rPr lang="en-CA" sz="2400" dirty="0">
                <a:effectLst>
                  <a:outerShdw blurRad="38100" dist="63500" dir="2700000" algn="tl">
                    <a:srgbClr val="000000"/>
                  </a:outerShdw>
                </a:effectLst>
              </a:rPr>
              <a:t>Real Christian life begins when I know and understand this. </a:t>
            </a:r>
          </a:p>
          <a:p>
            <a:pPr eaLnBrk="1" hangingPunct="1">
              <a:defRPr/>
            </a:pPr>
            <a:r>
              <a:rPr lang="en-CA" sz="2400" dirty="0">
                <a:effectLst>
                  <a:outerShdw blurRad="38100" dist="63500" dir="2700000" algn="tl">
                    <a:srgbClr val="000000"/>
                  </a:outerShdw>
                </a:effectLst>
              </a:rPr>
              <a:t>Do you know that, because Christ is risen, you </a:t>
            </a:r>
            <a:r>
              <a:rPr lang="en-CA" sz="2400" dirty="0" smtClean="0">
                <a:effectLst>
                  <a:outerShdw blurRad="38100" dist="63500" dir="2700000" algn="tl">
                    <a:srgbClr val="000000"/>
                  </a:outerShdw>
                </a:effectLst>
              </a:rPr>
              <a:t>are </a:t>
            </a:r>
            <a:r>
              <a:rPr lang="en-CA" sz="2400" i="1" dirty="0" smtClean="0">
                <a:solidFill>
                  <a:schemeClr val="accent1"/>
                </a:solidFill>
                <a:effectLst>
                  <a:outerShdw blurRad="38100" dist="63500" dir="2700000" algn="tl">
                    <a:srgbClr val="000000"/>
                  </a:outerShdw>
                </a:effectLst>
              </a:rPr>
              <a:t>“alive</a:t>
            </a:r>
            <a:r>
              <a:rPr lang="en-CA" sz="2400" dirty="0" smtClean="0">
                <a:solidFill>
                  <a:schemeClr val="accent1"/>
                </a:solidFill>
                <a:effectLst>
                  <a:outerShdw blurRad="38100" dist="63500" dir="2700000" algn="tl">
                    <a:srgbClr val="000000"/>
                  </a:outerShdw>
                </a:effectLst>
              </a:rPr>
              <a:t> </a:t>
            </a:r>
            <a:r>
              <a:rPr lang="en-CA" sz="2400" i="1" dirty="0">
                <a:solidFill>
                  <a:schemeClr val="accent1"/>
                </a:solidFill>
                <a:effectLst>
                  <a:outerShdw blurRad="38100" dist="63500" dir="2700000" algn="tl">
                    <a:srgbClr val="000000"/>
                  </a:outerShdw>
                </a:effectLst>
              </a:rPr>
              <a:t>to God”</a:t>
            </a:r>
            <a:r>
              <a:rPr lang="en-CA" sz="2400" dirty="0">
                <a:effectLst>
                  <a:outerShdw blurRad="38100" dist="63500" dir="2700000" algn="tl">
                    <a:srgbClr val="000000"/>
                  </a:outerShdw>
                </a:effectLst>
              </a:rPr>
              <a:t>  and not to yourself? </a:t>
            </a:r>
          </a:p>
          <a:p>
            <a:pPr eaLnBrk="1" hangingPunct="1">
              <a:defRPr/>
            </a:pPr>
            <a:r>
              <a:rPr lang="en-CA" sz="2400" dirty="0">
                <a:effectLst>
                  <a:outerShdw blurRad="38100" dist="63500" dir="2700000" algn="tl">
                    <a:srgbClr val="000000"/>
                  </a:outerShdw>
                </a:effectLst>
              </a:rPr>
              <a:t>Would you consider it to be completely inappropriate to use your time or money or talents as you want just for your own pleasure?  Or do you realize they are now the Lord’s and not yours?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4019">
                                            <p:txEl>
                                              <p:pRg st="0" end="0"/>
                                            </p:txEl>
                                          </p:spTgt>
                                        </p:tgtEl>
                                        <p:attrNameLst>
                                          <p:attrName>style.visibility</p:attrName>
                                        </p:attrNameLst>
                                      </p:cBhvr>
                                      <p:to>
                                        <p:strVal val="visible"/>
                                      </p:to>
                                    </p:set>
                                    <p:animEffect transition="in" filter="dissolve">
                                      <p:cBhvr>
                                        <p:cTn id="7" dur="1000"/>
                                        <p:tgtEl>
                                          <p:spTgt spid="2140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4019">
                                            <p:txEl>
                                              <p:pRg st="1" end="1"/>
                                            </p:txEl>
                                          </p:spTgt>
                                        </p:tgtEl>
                                        <p:attrNameLst>
                                          <p:attrName>style.visibility</p:attrName>
                                        </p:attrNameLst>
                                      </p:cBhvr>
                                      <p:to>
                                        <p:strVal val="visible"/>
                                      </p:to>
                                    </p:set>
                                    <p:animEffect transition="in" filter="dissolve">
                                      <p:cBhvr>
                                        <p:cTn id="12" dur="1000"/>
                                        <p:tgtEl>
                                          <p:spTgt spid="2140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14019">
                                            <p:txEl>
                                              <p:pRg st="2" end="2"/>
                                            </p:txEl>
                                          </p:spTgt>
                                        </p:tgtEl>
                                        <p:attrNameLst>
                                          <p:attrName>style.visibility</p:attrName>
                                        </p:attrNameLst>
                                      </p:cBhvr>
                                      <p:to>
                                        <p:strVal val="visible"/>
                                      </p:to>
                                    </p:set>
                                    <p:animEffect transition="in" filter="dissolve">
                                      <p:cBhvr>
                                        <p:cTn id="17" dur="1000"/>
                                        <p:tgtEl>
                                          <p:spTgt spid="2140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19" grpId="0" uiExpand="1" build="p"/>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0370" name="Rectangle 2"/>
          <p:cNvSpPr>
            <a:spLocks noGrp="1" noChangeArrowheads="1"/>
          </p:cNvSpPr>
          <p:nvPr>
            <p:ph type="title"/>
          </p:nvPr>
        </p:nvSpPr>
        <p:spPr>
          <a:xfrm>
            <a:off x="1187624" y="411510"/>
            <a:ext cx="7509520" cy="678656"/>
          </a:xfrm>
        </p:spPr>
        <p:txBody>
          <a:bodyPr/>
          <a:lstStyle/>
          <a:p>
            <a:pPr eaLnBrk="1" hangingPunct="1">
              <a:defRPr/>
            </a:pPr>
            <a:r>
              <a:rPr lang="en-CA" sz="3600" dirty="0">
                <a:solidFill>
                  <a:srgbClr val="FFFF00"/>
                </a:solidFill>
                <a:effectLst>
                  <a:outerShdw blurRad="38100" dist="50800" dir="2700000" algn="tl">
                    <a:srgbClr val="000000"/>
                  </a:outerShdw>
                </a:effectLst>
              </a:rPr>
              <a:t>Set Apart for the Lord</a:t>
            </a:r>
          </a:p>
        </p:txBody>
      </p:sp>
      <p:sp>
        <p:nvSpPr>
          <p:cNvPr id="1210371" name="Rectangle 3"/>
          <p:cNvSpPr>
            <a:spLocks noGrp="1" noChangeArrowheads="1"/>
          </p:cNvSpPr>
          <p:nvPr>
            <p:ph type="body" idx="1"/>
          </p:nvPr>
        </p:nvSpPr>
        <p:spPr>
          <a:xfrm>
            <a:off x="1187624" y="1059582"/>
            <a:ext cx="6696744" cy="3921919"/>
          </a:xfrm>
        </p:spPr>
        <p:txBody>
          <a:bodyPr/>
          <a:lstStyle/>
          <a:p>
            <a:pPr eaLnBrk="1" hangingPunct="1">
              <a:lnSpc>
                <a:spcPct val="90000"/>
              </a:lnSpc>
              <a:defRPr/>
            </a:pPr>
            <a:r>
              <a:rPr lang="en-CA" sz="2400" dirty="0">
                <a:effectLst>
                  <a:outerShdw blurRad="38100" dist="63500" dir="2700000" algn="tl">
                    <a:srgbClr val="000000"/>
                  </a:outerShdw>
                </a:effectLst>
              </a:rPr>
              <a:t>That does not mean that I set myself apart to be a preacher or a missionary. </a:t>
            </a:r>
          </a:p>
          <a:p>
            <a:pPr eaLnBrk="1" hangingPunct="1">
              <a:lnSpc>
                <a:spcPct val="90000"/>
              </a:lnSpc>
              <a:defRPr/>
            </a:pPr>
            <a:r>
              <a:rPr lang="en-CA" sz="2400" dirty="0">
                <a:effectLst>
                  <a:outerShdw blurRad="38100" dist="63500" dir="2700000" algn="tl">
                    <a:srgbClr val="000000"/>
                  </a:outerShdw>
                </a:effectLst>
              </a:rPr>
              <a:t>That may be something altogether different, if I offer my uncrucified natural faculties to do His work; that is not what He wants. </a:t>
            </a:r>
          </a:p>
          <a:p>
            <a:pPr eaLnBrk="1" hangingPunct="1">
              <a:lnSpc>
                <a:spcPct val="90000"/>
              </a:lnSpc>
              <a:defRPr/>
            </a:pPr>
            <a:r>
              <a:rPr lang="en-CA" sz="2400" dirty="0">
                <a:effectLst>
                  <a:outerShdw blurRad="38100" dist="63500" dir="2700000" algn="tl">
                    <a:srgbClr val="000000"/>
                  </a:outerShdw>
                </a:effectLst>
              </a:rPr>
              <a:t>What can I do for God that He could not do better for Himself?</a:t>
            </a:r>
          </a:p>
          <a:p>
            <a:pPr eaLnBrk="1" hangingPunct="1">
              <a:lnSpc>
                <a:spcPct val="90000"/>
              </a:lnSpc>
              <a:defRPr/>
            </a:pPr>
            <a:r>
              <a:rPr lang="en-CA" sz="2400" dirty="0">
                <a:effectLst>
                  <a:outerShdw blurRad="38100" dist="63500" dir="2700000" algn="tl">
                    <a:srgbClr val="000000"/>
                  </a:outerShdw>
                </a:effectLst>
              </a:rPr>
              <a:t>Then what do I set apart for Him? Not to do Christian work, but the will of God - to be and do </a:t>
            </a:r>
            <a:r>
              <a:rPr lang="en-CA" sz="2400" u="sng" dirty="0">
                <a:solidFill>
                  <a:srgbClr val="FF0000"/>
                </a:solidFill>
                <a:effectLst>
                  <a:outerShdw blurRad="38100" dist="63500" dir="2700000" algn="tl">
                    <a:srgbClr val="000000"/>
                  </a:outerShdw>
                </a:effectLst>
              </a:rPr>
              <a:t>whatever</a:t>
            </a:r>
            <a:r>
              <a:rPr lang="en-CA" sz="2400" dirty="0">
                <a:effectLst>
                  <a:outerShdw blurRad="38100" dist="63500" dir="2700000" algn="tl">
                    <a:srgbClr val="000000"/>
                  </a:outerShdw>
                </a:effectLst>
              </a:rPr>
              <a:t> He wants.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10371">
                                            <p:txEl>
                                              <p:pRg st="0" end="0"/>
                                            </p:txEl>
                                          </p:spTgt>
                                        </p:tgtEl>
                                        <p:attrNameLst>
                                          <p:attrName>style.visibility</p:attrName>
                                        </p:attrNameLst>
                                      </p:cBhvr>
                                      <p:to>
                                        <p:strVal val="visible"/>
                                      </p:to>
                                    </p:set>
                                    <p:animEffect transition="in" filter="fade">
                                      <p:cBhvr>
                                        <p:cTn id="7" dur="1000"/>
                                        <p:tgtEl>
                                          <p:spTgt spid="12103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10371">
                                            <p:txEl>
                                              <p:pRg st="1" end="1"/>
                                            </p:txEl>
                                          </p:spTgt>
                                        </p:tgtEl>
                                        <p:attrNameLst>
                                          <p:attrName>style.visibility</p:attrName>
                                        </p:attrNameLst>
                                      </p:cBhvr>
                                      <p:to>
                                        <p:strVal val="visible"/>
                                      </p:to>
                                    </p:set>
                                    <p:animEffect transition="in" filter="fade">
                                      <p:cBhvr>
                                        <p:cTn id="12" dur="1000"/>
                                        <p:tgtEl>
                                          <p:spTgt spid="12103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10371">
                                            <p:txEl>
                                              <p:pRg st="2" end="2"/>
                                            </p:txEl>
                                          </p:spTgt>
                                        </p:tgtEl>
                                        <p:attrNameLst>
                                          <p:attrName>style.visibility</p:attrName>
                                        </p:attrNameLst>
                                      </p:cBhvr>
                                      <p:to>
                                        <p:strVal val="visible"/>
                                      </p:to>
                                    </p:set>
                                    <p:animEffect transition="in" filter="fade">
                                      <p:cBhvr>
                                        <p:cTn id="17" dur="1000"/>
                                        <p:tgtEl>
                                          <p:spTgt spid="12103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10371">
                                            <p:txEl>
                                              <p:pRg st="3" end="3"/>
                                            </p:txEl>
                                          </p:spTgt>
                                        </p:tgtEl>
                                        <p:attrNameLst>
                                          <p:attrName>style.visibility</p:attrName>
                                        </p:attrNameLst>
                                      </p:cBhvr>
                                      <p:to>
                                        <p:strVal val="visible"/>
                                      </p:to>
                                    </p:set>
                                    <p:animEffect transition="in" filter="fade">
                                      <p:cBhvr>
                                        <p:cTn id="22" dur="1000"/>
                                        <p:tgtEl>
                                          <p:spTgt spid="12103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0371" grpId="0" build="p"/>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a:xfrm>
            <a:off x="1259632" y="411510"/>
            <a:ext cx="7437512" cy="678656"/>
          </a:xfrm>
        </p:spPr>
        <p:txBody>
          <a:bodyPr/>
          <a:lstStyle/>
          <a:p>
            <a:pPr eaLnBrk="1" hangingPunct="1">
              <a:defRPr/>
            </a:pPr>
            <a:r>
              <a:rPr lang="en-CA" sz="3600" dirty="0">
                <a:solidFill>
                  <a:srgbClr val="FFFF00"/>
                </a:solidFill>
                <a:effectLst>
                  <a:outerShdw blurRad="38100" dist="50800" dir="2700000" algn="tl">
                    <a:srgbClr val="000000"/>
                  </a:outerShdw>
                </a:effectLst>
              </a:rPr>
              <a:t>We Want to be Holy</a:t>
            </a:r>
          </a:p>
        </p:txBody>
      </p:sp>
      <p:sp>
        <p:nvSpPr>
          <p:cNvPr id="215043" name="Rectangle 3"/>
          <p:cNvSpPr>
            <a:spLocks noGrp="1" noChangeArrowheads="1"/>
          </p:cNvSpPr>
          <p:nvPr>
            <p:ph type="body" idx="1"/>
          </p:nvPr>
        </p:nvSpPr>
        <p:spPr>
          <a:xfrm>
            <a:off x="1259631" y="951310"/>
            <a:ext cx="6624737" cy="3942159"/>
          </a:xfrm>
        </p:spPr>
        <p:txBody>
          <a:bodyPr/>
          <a:lstStyle/>
          <a:p>
            <a:pPr eaLnBrk="1" hangingPunct="1">
              <a:lnSpc>
                <a:spcPct val="90000"/>
              </a:lnSpc>
              <a:defRPr/>
            </a:pPr>
            <a:r>
              <a:rPr lang="en-CA" sz="2400" dirty="0">
                <a:effectLst>
                  <a:outerShdw blurRad="38100" dist="63500" dir="2700000" algn="tl">
                    <a:srgbClr val="000000"/>
                  </a:outerShdw>
                </a:effectLst>
              </a:rPr>
              <a:t>What is holiness? </a:t>
            </a:r>
          </a:p>
          <a:p>
            <a:pPr eaLnBrk="1" hangingPunct="1">
              <a:lnSpc>
                <a:spcPct val="90000"/>
              </a:lnSpc>
              <a:defRPr/>
            </a:pPr>
            <a:r>
              <a:rPr lang="en-CA" sz="2400" dirty="0">
                <a:effectLst>
                  <a:outerShdw blurRad="38100" dist="63500" dir="2700000" algn="tl">
                    <a:srgbClr val="000000"/>
                  </a:outerShdw>
                </a:effectLst>
              </a:rPr>
              <a:t>When I give myself over wholly to Christ; that is holiness.</a:t>
            </a:r>
          </a:p>
          <a:p>
            <a:pPr eaLnBrk="1" hangingPunct="1">
              <a:lnSpc>
                <a:spcPct val="90000"/>
              </a:lnSpc>
              <a:defRPr/>
            </a:pPr>
            <a:r>
              <a:rPr lang="en-CA" sz="2400" dirty="0">
                <a:effectLst>
                  <a:outerShdw blurRad="38100" dist="63500" dir="2700000" algn="tl">
                    <a:srgbClr val="000000"/>
                  </a:outerShdw>
                </a:effectLst>
              </a:rPr>
              <a:t>Jesus prayed in the garden, </a:t>
            </a:r>
            <a:r>
              <a:rPr lang="en-CA" sz="2400" i="1" dirty="0">
                <a:solidFill>
                  <a:schemeClr val="accent1"/>
                </a:solidFill>
                <a:effectLst>
                  <a:outerShdw blurRad="38100" dist="63500" dir="2700000" algn="tl">
                    <a:srgbClr val="000000"/>
                  </a:outerShdw>
                </a:effectLst>
              </a:rPr>
              <a:t>“Father not my will but yours be done”.</a:t>
            </a:r>
          </a:p>
          <a:p>
            <a:pPr eaLnBrk="1" hangingPunct="1">
              <a:lnSpc>
                <a:spcPct val="90000"/>
              </a:lnSpc>
              <a:defRPr/>
            </a:pPr>
            <a:r>
              <a:rPr lang="en-CA" sz="2400" dirty="0">
                <a:effectLst>
                  <a:outerShdw blurRad="38100" dist="63500" dir="2700000" algn="tl">
                    <a:srgbClr val="000000"/>
                  </a:outerShdw>
                </a:effectLst>
              </a:rPr>
              <a:t>On the cross just before He died He prayed to the Father,</a:t>
            </a:r>
            <a:r>
              <a:rPr lang="en-CA" sz="2400" i="1" dirty="0">
                <a:solidFill>
                  <a:schemeClr val="accent1"/>
                </a:solidFill>
                <a:effectLst>
                  <a:outerShdw blurRad="38100" dist="63500" dir="2700000" algn="tl">
                    <a:srgbClr val="000000"/>
                  </a:outerShdw>
                </a:effectLst>
              </a:rPr>
              <a:t> “Father into Your hands I commit My spirit.” </a:t>
            </a:r>
            <a:r>
              <a:rPr lang="en-CA" sz="2400" dirty="0">
                <a:effectLst>
                  <a:outerShdw blurRad="38100" dist="63500" dir="2700000" algn="tl">
                    <a:srgbClr val="000000"/>
                  </a:outerShdw>
                </a:effectLst>
              </a:rPr>
              <a:t> This is a Jewish child’s bedtime prayer.</a:t>
            </a:r>
            <a:endParaRPr lang="en-CA" sz="2400" i="1" dirty="0">
              <a:solidFill>
                <a:schemeClr val="accent1"/>
              </a:solidFill>
              <a:effectLst>
                <a:outerShdw blurRad="38100" dist="63500" dir="2700000" algn="tl">
                  <a:srgbClr val="000000"/>
                </a:outerShdw>
              </a:effectLst>
            </a:endParaRPr>
          </a:p>
          <a:p>
            <a:pPr algn="ctr" eaLnBrk="1" hangingPunct="1">
              <a:lnSpc>
                <a:spcPct val="90000"/>
              </a:lnSpc>
              <a:buFontTx/>
              <a:buNone/>
              <a:defRPr/>
            </a:pPr>
            <a:r>
              <a:rPr lang="en-CA" sz="2400" dirty="0">
                <a:effectLst>
                  <a:outerShdw blurRad="38100" dist="63500" dir="2700000" algn="tl">
                    <a:srgbClr val="000000"/>
                  </a:outerShdw>
                </a:effectLst>
              </a:rPr>
              <a:t>	</a:t>
            </a:r>
            <a:r>
              <a:rPr lang="en-CA" sz="2800" dirty="0">
                <a:solidFill>
                  <a:srgbClr val="FF0000"/>
                </a:solidFill>
                <a:effectLst>
                  <a:outerShdw blurRad="38100" dist="63500" dir="2700000" algn="tl">
                    <a:srgbClr val="000000"/>
                  </a:outerShdw>
                </a:effectLst>
              </a:rPr>
              <a:t>That is true Holiness!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15043">
                                            <p:txEl>
                                              <p:pRg st="0" end="0"/>
                                            </p:txEl>
                                          </p:spTgt>
                                        </p:tgtEl>
                                        <p:attrNameLst>
                                          <p:attrName>style.visibility</p:attrName>
                                        </p:attrNameLst>
                                      </p:cBhvr>
                                      <p:to>
                                        <p:strVal val="visible"/>
                                      </p:to>
                                    </p:set>
                                    <p:anim calcmode="lin" valueType="num">
                                      <p:cBhvr additive="base">
                                        <p:cTn id="7" dur="1000" fill="hold"/>
                                        <p:tgtEl>
                                          <p:spTgt spid="215043">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2150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15043">
                                            <p:txEl>
                                              <p:pRg st="1" end="1"/>
                                            </p:txEl>
                                          </p:spTgt>
                                        </p:tgtEl>
                                        <p:attrNameLst>
                                          <p:attrName>style.visibility</p:attrName>
                                        </p:attrNameLst>
                                      </p:cBhvr>
                                      <p:to>
                                        <p:strVal val="visible"/>
                                      </p:to>
                                    </p:set>
                                    <p:anim calcmode="lin" valueType="num">
                                      <p:cBhvr additive="base">
                                        <p:cTn id="13" dur="1000" fill="hold"/>
                                        <p:tgtEl>
                                          <p:spTgt spid="215043">
                                            <p:txEl>
                                              <p:pRg st="1" end="1"/>
                                            </p:txEl>
                                          </p:spTgt>
                                        </p:tgtEl>
                                        <p:attrNameLst>
                                          <p:attrName>ppt_x</p:attrName>
                                        </p:attrNameLst>
                                      </p:cBhvr>
                                      <p:tavLst>
                                        <p:tav tm="0">
                                          <p:val>
                                            <p:strVal val="1+#ppt_w/2"/>
                                          </p:val>
                                        </p:tav>
                                        <p:tav tm="100000">
                                          <p:val>
                                            <p:strVal val="#ppt_x"/>
                                          </p:val>
                                        </p:tav>
                                      </p:tavLst>
                                    </p:anim>
                                    <p:anim calcmode="lin" valueType="num">
                                      <p:cBhvr additive="base">
                                        <p:cTn id="14" dur="1000" fill="hold"/>
                                        <p:tgtEl>
                                          <p:spTgt spid="2150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15043">
                                            <p:txEl>
                                              <p:pRg st="2" end="2"/>
                                            </p:txEl>
                                          </p:spTgt>
                                        </p:tgtEl>
                                        <p:attrNameLst>
                                          <p:attrName>style.visibility</p:attrName>
                                        </p:attrNameLst>
                                      </p:cBhvr>
                                      <p:to>
                                        <p:strVal val="visible"/>
                                      </p:to>
                                    </p:set>
                                    <p:anim calcmode="lin" valueType="num">
                                      <p:cBhvr additive="base">
                                        <p:cTn id="19" dur="1000" fill="hold"/>
                                        <p:tgtEl>
                                          <p:spTgt spid="215043">
                                            <p:txEl>
                                              <p:pRg st="2" end="2"/>
                                            </p:txEl>
                                          </p:spTgt>
                                        </p:tgtEl>
                                        <p:attrNameLst>
                                          <p:attrName>ppt_x</p:attrName>
                                        </p:attrNameLst>
                                      </p:cBhvr>
                                      <p:tavLst>
                                        <p:tav tm="0">
                                          <p:val>
                                            <p:strVal val="1+#ppt_w/2"/>
                                          </p:val>
                                        </p:tav>
                                        <p:tav tm="100000">
                                          <p:val>
                                            <p:strVal val="#ppt_x"/>
                                          </p:val>
                                        </p:tav>
                                      </p:tavLst>
                                    </p:anim>
                                    <p:anim calcmode="lin" valueType="num">
                                      <p:cBhvr additive="base">
                                        <p:cTn id="20" dur="1000" fill="hold"/>
                                        <p:tgtEl>
                                          <p:spTgt spid="21504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15043">
                                            <p:txEl>
                                              <p:pRg st="3" end="3"/>
                                            </p:txEl>
                                          </p:spTgt>
                                        </p:tgtEl>
                                        <p:attrNameLst>
                                          <p:attrName>style.visibility</p:attrName>
                                        </p:attrNameLst>
                                      </p:cBhvr>
                                      <p:to>
                                        <p:strVal val="visible"/>
                                      </p:to>
                                    </p:set>
                                    <p:anim calcmode="lin" valueType="num">
                                      <p:cBhvr additive="base">
                                        <p:cTn id="25" dur="1000" fill="hold"/>
                                        <p:tgtEl>
                                          <p:spTgt spid="215043">
                                            <p:txEl>
                                              <p:pRg st="3" end="3"/>
                                            </p:txEl>
                                          </p:spTgt>
                                        </p:tgtEl>
                                        <p:attrNameLst>
                                          <p:attrName>ppt_x</p:attrName>
                                        </p:attrNameLst>
                                      </p:cBhvr>
                                      <p:tavLst>
                                        <p:tav tm="0">
                                          <p:val>
                                            <p:strVal val="1+#ppt_w/2"/>
                                          </p:val>
                                        </p:tav>
                                        <p:tav tm="100000">
                                          <p:val>
                                            <p:strVal val="#ppt_x"/>
                                          </p:val>
                                        </p:tav>
                                      </p:tavLst>
                                    </p:anim>
                                    <p:anim calcmode="lin" valueType="num">
                                      <p:cBhvr additive="base">
                                        <p:cTn id="26" dur="1000" fill="hold"/>
                                        <p:tgtEl>
                                          <p:spTgt spid="21504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215043">
                                            <p:txEl>
                                              <p:pRg st="4" end="4"/>
                                            </p:txEl>
                                          </p:spTgt>
                                        </p:tgtEl>
                                        <p:attrNameLst>
                                          <p:attrName>style.visibility</p:attrName>
                                        </p:attrNameLst>
                                      </p:cBhvr>
                                      <p:to>
                                        <p:strVal val="visible"/>
                                      </p:to>
                                    </p:set>
                                    <p:anim calcmode="lin" valueType="num">
                                      <p:cBhvr additive="base">
                                        <p:cTn id="31" dur="1000" fill="hold"/>
                                        <p:tgtEl>
                                          <p:spTgt spid="215043">
                                            <p:txEl>
                                              <p:pRg st="4" end="4"/>
                                            </p:txEl>
                                          </p:spTgt>
                                        </p:tgtEl>
                                        <p:attrNameLst>
                                          <p:attrName>ppt_x</p:attrName>
                                        </p:attrNameLst>
                                      </p:cBhvr>
                                      <p:tavLst>
                                        <p:tav tm="0">
                                          <p:val>
                                            <p:strVal val="1+#ppt_w/2"/>
                                          </p:val>
                                        </p:tav>
                                        <p:tav tm="100000">
                                          <p:val>
                                            <p:strVal val="#ppt_x"/>
                                          </p:val>
                                        </p:tav>
                                      </p:tavLst>
                                    </p:anim>
                                    <p:anim calcmode="lin" valueType="num">
                                      <p:cBhvr additive="base">
                                        <p:cTn id="32" dur="1000" fill="hold"/>
                                        <p:tgtEl>
                                          <p:spTgt spid="21504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43" grpId="0" uiExpand="1" build="p"/>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a:xfrm>
            <a:off x="1259632" y="483518"/>
            <a:ext cx="7437512" cy="678656"/>
          </a:xfrm>
        </p:spPr>
        <p:txBody>
          <a:bodyPr/>
          <a:lstStyle/>
          <a:p>
            <a:pPr eaLnBrk="1" hangingPunct="1">
              <a:defRPr/>
            </a:pPr>
            <a:r>
              <a:rPr lang="en-CA" sz="3600" dirty="0">
                <a:solidFill>
                  <a:srgbClr val="FFFF00"/>
                </a:solidFill>
                <a:effectLst>
                  <a:outerShdw blurRad="38100" dist="50800" dir="2700000" algn="tl">
                    <a:srgbClr val="000000"/>
                  </a:outerShdw>
                </a:effectLst>
              </a:rPr>
              <a:t>Set Apart for the Lord</a:t>
            </a:r>
          </a:p>
        </p:txBody>
      </p:sp>
      <p:sp>
        <p:nvSpPr>
          <p:cNvPr id="216067" name="Rectangle 3"/>
          <p:cNvSpPr>
            <a:spLocks noGrp="1" noChangeArrowheads="1"/>
          </p:cNvSpPr>
          <p:nvPr>
            <p:ph type="body" idx="1"/>
          </p:nvPr>
        </p:nvSpPr>
        <p:spPr>
          <a:xfrm>
            <a:off x="899592" y="1005576"/>
            <a:ext cx="6984776" cy="2970609"/>
          </a:xfrm>
        </p:spPr>
        <p:txBody>
          <a:bodyPr/>
          <a:lstStyle/>
          <a:p>
            <a:pPr algn="ctr" eaLnBrk="1" hangingPunct="1">
              <a:buFontTx/>
              <a:buNone/>
              <a:defRPr/>
            </a:pPr>
            <a:r>
              <a:rPr lang="en-CA" dirty="0">
                <a:solidFill>
                  <a:srgbClr val="FF0000"/>
                </a:solidFill>
                <a:effectLst>
                  <a:outerShdw blurRad="38100" dist="50800" dir="2700000" algn="tl">
                    <a:srgbClr val="000000"/>
                  </a:outerShdw>
                </a:effectLst>
              </a:rPr>
              <a:t>	There must be a day in my life when I pass out of my own hands into His,</a:t>
            </a:r>
          </a:p>
          <a:p>
            <a:pPr algn="ctr" eaLnBrk="1" hangingPunct="1">
              <a:buFontTx/>
              <a:buNone/>
              <a:defRPr/>
            </a:pPr>
            <a:r>
              <a:rPr lang="en-CA" dirty="0">
                <a:solidFill>
                  <a:srgbClr val="FF0000"/>
                </a:solidFill>
                <a:effectLst>
                  <a:outerShdw blurRad="38100" dist="50800" dir="2700000" algn="tl">
                    <a:srgbClr val="000000"/>
                  </a:outerShdw>
                </a:effectLst>
              </a:rPr>
              <a:t>	and from that day forward I belong to Him and no longer to myself. </a:t>
            </a:r>
            <a:r>
              <a:rPr lang="en-CA" sz="2400" dirty="0">
                <a:effectLst>
                  <a:outerShdw blurRad="38100" dist="50800" dir="2700000" algn="tl">
                    <a:srgbClr val="000000"/>
                  </a:outerShdw>
                </a:effectLst>
              </a:rPr>
              <a:t>Read</a:t>
            </a:r>
            <a:r>
              <a:rPr lang="en-CA" sz="2400" dirty="0">
                <a:solidFill>
                  <a:srgbClr val="FF0000"/>
                </a:solidFill>
                <a:effectLst>
                  <a:outerShdw blurRad="38100" dist="50800" dir="2700000" algn="tl">
                    <a:srgbClr val="000000"/>
                  </a:outerShdw>
                </a:effectLst>
              </a:rPr>
              <a:t> </a:t>
            </a:r>
            <a:r>
              <a:rPr lang="en-CA" sz="2400" dirty="0">
                <a:effectLst>
                  <a:outerShdw blurRad="38100" dist="50800" dir="2700000" algn="tl">
                    <a:srgbClr val="000000"/>
                  </a:outerShdw>
                </a:effectLst>
              </a:rPr>
              <a:t>Romans 12:1,2</a:t>
            </a:r>
            <a:r>
              <a:rPr lang="en-CA" sz="2400" dirty="0">
                <a:solidFill>
                  <a:srgbClr val="FF0000"/>
                </a:solidFill>
                <a:effectLst>
                  <a:outerShdw blurRad="38100" dist="50800" dir="2700000" algn="tl">
                    <a:srgbClr val="000000"/>
                  </a:outerShdw>
                </a:effectLst>
              </a:rPr>
              <a:t> </a:t>
            </a:r>
          </a:p>
        </p:txBody>
      </p:sp>
      <p:sp>
        <p:nvSpPr>
          <p:cNvPr id="216068" name="Text Box 4"/>
          <p:cNvSpPr txBox="1">
            <a:spLocks noChangeArrowheads="1"/>
          </p:cNvSpPr>
          <p:nvPr/>
        </p:nvSpPr>
        <p:spPr bwMode="auto">
          <a:xfrm>
            <a:off x="1331640" y="4083918"/>
            <a:ext cx="6480720" cy="430887"/>
          </a:xfrm>
          <a:prstGeom prst="rect">
            <a:avLst/>
          </a:prstGeom>
          <a:noFill/>
          <a:ln w="9525">
            <a:noFill/>
            <a:miter lim="800000"/>
            <a:headEnd/>
            <a:tailEnd/>
          </a:ln>
          <a:effectLst/>
        </p:spPr>
        <p:txBody>
          <a:bodyPr wrap="square">
            <a:spAutoFit/>
          </a:bodyPr>
          <a:lstStyle/>
          <a:p>
            <a:pPr algn="ctr">
              <a:spcBef>
                <a:spcPct val="50000"/>
              </a:spcBef>
              <a:defRPr/>
            </a:pPr>
            <a:r>
              <a:rPr lang="en-CA" sz="2200" dirty="0">
                <a:solidFill>
                  <a:schemeClr val="accent1"/>
                </a:solidFill>
                <a:effectLst>
                  <a:outerShdw blurRad="50800" dist="63500" dir="5400000" algn="ctr" rotWithShape="0">
                    <a:srgbClr val="000000"/>
                  </a:outerShdw>
                </a:effectLst>
              </a:rPr>
              <a:t>Would you </a:t>
            </a:r>
            <a:r>
              <a:rPr lang="en-CA" sz="2200" dirty="0" smtClean="0">
                <a:solidFill>
                  <a:schemeClr val="accent1"/>
                </a:solidFill>
                <a:effectLst>
                  <a:outerShdw blurRad="50800" dist="63500" dir="5400000" algn="ctr" rotWithShape="0">
                    <a:srgbClr val="000000"/>
                  </a:outerShdw>
                </a:effectLst>
              </a:rPr>
              <a:t>share </a:t>
            </a:r>
            <a:r>
              <a:rPr lang="en-CA" sz="2200" dirty="0">
                <a:solidFill>
                  <a:schemeClr val="accent1"/>
                </a:solidFill>
                <a:effectLst>
                  <a:outerShdw blurRad="50800" dist="63500" dir="5400000" algn="ctr" rotWithShape="0">
                    <a:srgbClr val="000000"/>
                  </a:outerShdw>
                </a:effectLst>
              </a:rPr>
              <a:t>your Story of that day </a:t>
            </a:r>
            <a:r>
              <a:rPr lang="en-CA" sz="2200" dirty="0" smtClean="0">
                <a:solidFill>
                  <a:schemeClr val="accent1"/>
                </a:solidFill>
                <a:effectLst>
                  <a:outerShdw blurRad="50800" dist="63500" dir="5400000" algn="ctr" rotWithShape="0">
                    <a:srgbClr val="000000"/>
                  </a:outerShdw>
                </a:effectLst>
              </a:rPr>
              <a:t>with </a:t>
            </a:r>
            <a:r>
              <a:rPr lang="en-CA" sz="2200" dirty="0">
                <a:solidFill>
                  <a:schemeClr val="accent1"/>
                </a:solidFill>
                <a:effectLst>
                  <a:outerShdw blurRad="50800" dist="63500" dir="5400000" algn="ctr" rotWithShape="0">
                    <a:srgbClr val="000000"/>
                  </a:outerShdw>
                </a:effectLst>
              </a:rPr>
              <a:t>us?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216067">
                                            <p:txEl>
                                              <p:pRg st="0" end="0"/>
                                            </p:txEl>
                                          </p:spTgt>
                                        </p:tgtEl>
                                        <p:attrNameLst>
                                          <p:attrName>style.visibility</p:attrName>
                                        </p:attrNameLst>
                                      </p:cBhvr>
                                      <p:to>
                                        <p:strVal val="visible"/>
                                      </p:to>
                                    </p:set>
                                    <p:anim calcmode="discrete" valueType="clr">
                                      <p:cBhvr override="childStyle">
                                        <p:cTn id="7" dur="500"/>
                                        <p:tgtEl>
                                          <p:spTgt spid="21606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216067">
                                            <p:txEl>
                                              <p:pRg st="0" end="0"/>
                                            </p:txEl>
                                          </p:spTgt>
                                        </p:tgtEl>
                                        <p:attrNameLst>
                                          <p:attrName>fillcolor</p:attrName>
                                        </p:attrNameLst>
                                      </p:cBhvr>
                                      <p:tavLst>
                                        <p:tav tm="0">
                                          <p:val>
                                            <p:clrVal>
                                              <a:schemeClr val="accent2"/>
                                            </p:clrVal>
                                          </p:val>
                                        </p:tav>
                                        <p:tav tm="50000">
                                          <p:val>
                                            <p:clrVal>
                                              <a:schemeClr val="hlink"/>
                                            </p:clrVal>
                                          </p:val>
                                        </p:tav>
                                      </p:tavLst>
                                    </p:anim>
                                    <p:set>
                                      <p:cBhvr>
                                        <p:cTn id="9" dur="500"/>
                                        <p:tgtEl>
                                          <p:spTgt spid="216067">
                                            <p:txEl>
                                              <p:pRg st="0" end="0"/>
                                            </p:txEl>
                                          </p:spTgt>
                                        </p:tgtEl>
                                        <p:attrNameLst>
                                          <p:attrName>fill.type</p:attrName>
                                        </p:attrNameLst>
                                      </p:cBhvr>
                                      <p:to>
                                        <p:strVal val="solid"/>
                                      </p:to>
                                    </p:set>
                                  </p:childTnLst>
                                </p:cTn>
                              </p:par>
                            </p:childTnLst>
                          </p:cTn>
                        </p:par>
                        <p:par>
                          <p:cTn id="10" fill="hold">
                            <p:stCondLst>
                              <p:cond delay="14000"/>
                            </p:stCondLst>
                            <p:childTnLst>
                              <p:par>
                                <p:cTn id="11" presetID="27" presetClass="entr" presetSubtype="0" fill="hold" nodeType="afterEffect">
                                  <p:stCondLst>
                                    <p:cond delay="0"/>
                                  </p:stCondLst>
                                  <p:iterate type="lt">
                                    <p:tmPct val="50000"/>
                                  </p:iterate>
                                  <p:childTnLst>
                                    <p:set>
                                      <p:cBhvr>
                                        <p:cTn id="12" dur="1" fill="hold">
                                          <p:stCondLst>
                                            <p:cond delay="0"/>
                                          </p:stCondLst>
                                        </p:cTn>
                                        <p:tgtEl>
                                          <p:spTgt spid="216067">
                                            <p:txEl>
                                              <p:pRg st="1" end="1"/>
                                            </p:txEl>
                                          </p:spTgt>
                                        </p:tgtEl>
                                        <p:attrNameLst>
                                          <p:attrName>style.visibility</p:attrName>
                                        </p:attrNameLst>
                                      </p:cBhvr>
                                      <p:to>
                                        <p:strVal val="visible"/>
                                      </p:to>
                                    </p:set>
                                    <p:anim calcmode="discrete" valueType="clr">
                                      <p:cBhvr override="childStyle">
                                        <p:cTn id="13" dur="500"/>
                                        <p:tgtEl>
                                          <p:spTgt spid="216067">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500"/>
                                        <p:tgtEl>
                                          <p:spTgt spid="216067">
                                            <p:txEl>
                                              <p:pRg st="1" end="1"/>
                                            </p:txEl>
                                          </p:spTgt>
                                        </p:tgtEl>
                                        <p:attrNameLst>
                                          <p:attrName>fillcolor</p:attrName>
                                        </p:attrNameLst>
                                      </p:cBhvr>
                                      <p:tavLst>
                                        <p:tav tm="0">
                                          <p:val>
                                            <p:clrVal>
                                              <a:schemeClr val="accent2"/>
                                            </p:clrVal>
                                          </p:val>
                                        </p:tav>
                                        <p:tav tm="50000">
                                          <p:val>
                                            <p:clrVal>
                                              <a:schemeClr val="hlink"/>
                                            </p:clrVal>
                                          </p:val>
                                        </p:tav>
                                      </p:tavLst>
                                    </p:anim>
                                    <p:set>
                                      <p:cBhvr>
                                        <p:cTn id="15" dur="500"/>
                                        <p:tgtEl>
                                          <p:spTgt spid="216067">
                                            <p:txEl>
                                              <p:pRg st="1" end="1"/>
                                            </p:txEl>
                                          </p:spTgt>
                                        </p:tgtEl>
                                        <p:attrNameLst>
                                          <p:attrName>fill.type</p:attrName>
                                        </p:attrNameLst>
                                      </p:cBhvr>
                                      <p:to>
                                        <p:strVal val="solid"/>
                                      </p:to>
                                    </p:set>
                                  </p:childTnLst>
                                </p:cTn>
                              </p:par>
                            </p:childTnLst>
                          </p:cTn>
                        </p:par>
                      </p:childTnLst>
                    </p:cTn>
                  </p:par>
                  <p:par>
                    <p:cTn id="16" fill="hold">
                      <p:stCondLst>
                        <p:cond delay="indefinite"/>
                      </p:stCondLst>
                      <p:childTnLst>
                        <p:par>
                          <p:cTn id="17" fill="hold">
                            <p:stCondLst>
                              <p:cond delay="0"/>
                            </p:stCondLst>
                            <p:childTnLst>
                              <p:par>
                                <p:cTn id="18" presetID="27" presetClass="entr" presetSubtype="0" fill="hold" grpId="0" nodeType="clickEffect">
                                  <p:stCondLst>
                                    <p:cond delay="0"/>
                                  </p:stCondLst>
                                  <p:iterate type="lt">
                                    <p:tmPct val="50000"/>
                                  </p:iterate>
                                  <p:childTnLst>
                                    <p:set>
                                      <p:cBhvr>
                                        <p:cTn id="19" dur="1" fill="hold">
                                          <p:stCondLst>
                                            <p:cond delay="0"/>
                                          </p:stCondLst>
                                        </p:cTn>
                                        <p:tgtEl>
                                          <p:spTgt spid="216068"/>
                                        </p:tgtEl>
                                        <p:attrNameLst>
                                          <p:attrName>style.visibility</p:attrName>
                                        </p:attrNameLst>
                                      </p:cBhvr>
                                      <p:to>
                                        <p:strVal val="visible"/>
                                      </p:to>
                                    </p:set>
                                    <p:anim calcmode="discrete" valueType="clr">
                                      <p:cBhvr override="childStyle">
                                        <p:cTn id="20" dur="80"/>
                                        <p:tgtEl>
                                          <p:spTgt spid="216068"/>
                                        </p:tgtEl>
                                        <p:attrNameLst>
                                          <p:attrName>style.color</p:attrName>
                                        </p:attrNameLst>
                                      </p:cBhvr>
                                      <p:tavLst>
                                        <p:tav tm="0">
                                          <p:val>
                                            <p:clrVal>
                                              <a:schemeClr val="accent2"/>
                                            </p:clrVal>
                                          </p:val>
                                        </p:tav>
                                        <p:tav tm="50000">
                                          <p:val>
                                            <p:clrVal>
                                              <a:schemeClr val="hlink"/>
                                            </p:clrVal>
                                          </p:val>
                                        </p:tav>
                                      </p:tavLst>
                                    </p:anim>
                                    <p:anim calcmode="discrete" valueType="clr">
                                      <p:cBhvr>
                                        <p:cTn id="21" dur="80"/>
                                        <p:tgtEl>
                                          <p:spTgt spid="216068"/>
                                        </p:tgtEl>
                                        <p:attrNameLst>
                                          <p:attrName>fillcolor</p:attrName>
                                        </p:attrNameLst>
                                      </p:cBhvr>
                                      <p:tavLst>
                                        <p:tav tm="0">
                                          <p:val>
                                            <p:clrVal>
                                              <a:schemeClr val="accent2"/>
                                            </p:clrVal>
                                          </p:val>
                                        </p:tav>
                                        <p:tav tm="50000">
                                          <p:val>
                                            <p:clrVal>
                                              <a:schemeClr val="hlink"/>
                                            </p:clrVal>
                                          </p:val>
                                        </p:tav>
                                      </p:tavLst>
                                    </p:anim>
                                    <p:set>
                                      <p:cBhvr>
                                        <p:cTn id="22" dur="80"/>
                                        <p:tgtEl>
                                          <p:spTgt spid="21606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8" grpId="0"/>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a:xfrm>
            <a:off x="1115616" y="483518"/>
            <a:ext cx="7581528" cy="678656"/>
          </a:xfrm>
        </p:spPr>
        <p:txBody>
          <a:bodyPr/>
          <a:lstStyle/>
          <a:p>
            <a:pPr eaLnBrk="1" hangingPunct="1">
              <a:defRPr/>
            </a:pPr>
            <a:r>
              <a:rPr lang="en-CA" sz="3600" dirty="0">
                <a:solidFill>
                  <a:srgbClr val="FFFF00"/>
                </a:solidFill>
                <a:effectLst>
                  <a:outerShdw blurRad="38100" dist="50800" dir="2700000" algn="tl">
                    <a:srgbClr val="000000"/>
                  </a:outerShdw>
                </a:effectLst>
              </a:rPr>
              <a:t>Separated Unto the Lord</a:t>
            </a:r>
          </a:p>
        </p:txBody>
      </p:sp>
      <p:sp>
        <p:nvSpPr>
          <p:cNvPr id="218115" name="Rectangle 3"/>
          <p:cNvSpPr>
            <a:spLocks noGrp="1" noChangeArrowheads="1"/>
          </p:cNvSpPr>
          <p:nvPr>
            <p:ph type="body" idx="1"/>
          </p:nvPr>
        </p:nvSpPr>
        <p:spPr>
          <a:xfrm>
            <a:off x="1115616" y="1092994"/>
            <a:ext cx="6840761" cy="4050506"/>
          </a:xfrm>
        </p:spPr>
        <p:txBody>
          <a:bodyPr/>
          <a:lstStyle/>
          <a:p>
            <a:pPr eaLnBrk="1" hangingPunct="1">
              <a:defRPr/>
            </a:pPr>
            <a:r>
              <a:rPr lang="en-CA" sz="2200" dirty="0">
                <a:effectLst>
                  <a:outerShdw blurRad="38100" dist="63500" dir="2700000" algn="tl">
                    <a:srgbClr val="000000"/>
                  </a:outerShdw>
                </a:effectLst>
              </a:rPr>
              <a:t>If you are a Christian, then God has marked out a pathway for you - a ‘course’ as Paul calls it in 2 Timothy 4:7. </a:t>
            </a:r>
          </a:p>
          <a:p>
            <a:pPr eaLnBrk="1" hangingPunct="1">
              <a:defRPr/>
            </a:pPr>
            <a:r>
              <a:rPr lang="en-CA" sz="2200" dirty="0">
                <a:effectLst>
                  <a:outerShdw blurRad="38100" dist="63500" dir="2700000" algn="tl">
                    <a:srgbClr val="000000"/>
                  </a:outerShdw>
                </a:effectLst>
              </a:rPr>
              <a:t>Not only Paul’s path but the path of every Christian has been clearly marked out by God, and it is of supreme importance that each one should know and walk in their own God-appointed course. </a:t>
            </a:r>
          </a:p>
          <a:p>
            <a:pPr eaLnBrk="1" hangingPunct="1">
              <a:defRPr/>
            </a:pPr>
            <a:r>
              <a:rPr lang="en-CA" sz="2200" dirty="0">
                <a:effectLst>
                  <a:outerShdw blurRad="38100" dist="63500" dir="2700000" algn="tl">
                    <a:srgbClr val="000000"/>
                  </a:outerShdw>
                </a:effectLst>
              </a:rPr>
              <a:t>Make this your prayer: </a:t>
            </a:r>
            <a:r>
              <a:rPr lang="en-CA" sz="2200" i="1" dirty="0">
                <a:solidFill>
                  <a:srgbClr val="FF0000"/>
                </a:solidFill>
                <a:effectLst>
                  <a:outerShdw blurRad="38100" dist="63500" dir="2700000" algn="tl">
                    <a:srgbClr val="000000"/>
                  </a:outerShdw>
                </a:effectLst>
              </a:rPr>
              <a:t>“Lord, I give myself to You with this desire alone, to know and walk in the path You have ordained for me.”</a:t>
            </a:r>
            <a:endParaRPr lang="en-CA" sz="2200" dirty="0">
              <a:solidFill>
                <a:srgbClr val="FF0000"/>
              </a:solidFill>
              <a:effectLst>
                <a:outerShdw blurRad="38100" dist="63500" dir="2700000" algn="tl">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animEffect transition="in" filter="strips(downRight)">
                                      <p:cBhvr>
                                        <p:cTn id="7" dur="1000"/>
                                        <p:tgtEl>
                                          <p:spTgt spid="2181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18115">
                                            <p:txEl>
                                              <p:pRg st="1" end="1"/>
                                            </p:txEl>
                                          </p:spTgt>
                                        </p:tgtEl>
                                        <p:attrNameLst>
                                          <p:attrName>style.visibility</p:attrName>
                                        </p:attrNameLst>
                                      </p:cBhvr>
                                      <p:to>
                                        <p:strVal val="visible"/>
                                      </p:to>
                                    </p:set>
                                    <p:animEffect transition="in" filter="strips(downRight)">
                                      <p:cBhvr>
                                        <p:cTn id="12" dur="1000"/>
                                        <p:tgtEl>
                                          <p:spTgt spid="2181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218115">
                                            <p:txEl>
                                              <p:pRg st="2" end="2"/>
                                            </p:txEl>
                                          </p:spTgt>
                                        </p:tgtEl>
                                        <p:attrNameLst>
                                          <p:attrName>style.visibility</p:attrName>
                                        </p:attrNameLst>
                                      </p:cBhvr>
                                      <p:to>
                                        <p:strVal val="visible"/>
                                      </p:to>
                                    </p:set>
                                    <p:animEffect transition="in" filter="strips(downRight)">
                                      <p:cBhvr>
                                        <p:cTn id="17" dur="1000"/>
                                        <p:tgtEl>
                                          <p:spTgt spid="2181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a:xfrm>
            <a:off x="1187624" y="519522"/>
            <a:ext cx="7509520" cy="461963"/>
          </a:xfrm>
        </p:spPr>
        <p:txBody>
          <a:bodyPr/>
          <a:lstStyle/>
          <a:p>
            <a:pPr eaLnBrk="1" hangingPunct="1">
              <a:defRPr/>
            </a:pPr>
            <a:r>
              <a:rPr lang="en-CA" sz="3600" dirty="0">
                <a:solidFill>
                  <a:srgbClr val="FFFF00"/>
                </a:solidFill>
                <a:effectLst>
                  <a:outerShdw blurRad="38100" dist="50800" dir="2700000" algn="tl">
                    <a:srgbClr val="000000"/>
                  </a:outerShdw>
                </a:effectLst>
              </a:rPr>
              <a:t>A Blessed Life</a:t>
            </a:r>
          </a:p>
        </p:txBody>
      </p:sp>
      <p:sp>
        <p:nvSpPr>
          <p:cNvPr id="219139" name="Rectangle 3"/>
          <p:cNvSpPr>
            <a:spLocks noGrp="1" noChangeArrowheads="1"/>
          </p:cNvSpPr>
          <p:nvPr>
            <p:ph type="body" idx="1"/>
          </p:nvPr>
        </p:nvSpPr>
        <p:spPr>
          <a:xfrm>
            <a:off x="1115616" y="1006078"/>
            <a:ext cx="6840760" cy="4137422"/>
          </a:xfrm>
        </p:spPr>
        <p:txBody>
          <a:bodyPr/>
          <a:lstStyle/>
          <a:p>
            <a:pPr eaLnBrk="1" hangingPunct="1">
              <a:defRPr/>
            </a:pPr>
            <a:r>
              <a:rPr lang="en-CA" sz="2300" dirty="0">
                <a:effectLst>
                  <a:outerShdw blurRad="38100" dist="63500" dir="2700000" algn="tl">
                    <a:srgbClr val="000000"/>
                  </a:outerShdw>
                </a:effectLst>
              </a:rPr>
              <a:t>If at the close of our life we can say with Paul: </a:t>
            </a:r>
            <a:r>
              <a:rPr lang="en-CA" sz="2300" i="1" dirty="0">
                <a:solidFill>
                  <a:srgbClr val="FF0000"/>
                </a:solidFill>
                <a:effectLst>
                  <a:outerShdw blurRad="38100" dist="63500" dir="2700000" algn="tl">
                    <a:srgbClr val="000000"/>
                  </a:outerShdw>
                </a:effectLst>
              </a:rPr>
              <a:t>“I have finished my course”</a:t>
            </a:r>
            <a:r>
              <a:rPr lang="en-CA" sz="2300" dirty="0">
                <a:effectLst>
                  <a:outerShdw blurRad="38100" dist="63500" dir="2700000" algn="tl">
                    <a:srgbClr val="000000"/>
                  </a:outerShdw>
                </a:effectLst>
              </a:rPr>
              <a:t>, then we are blessed indeed.</a:t>
            </a:r>
          </a:p>
          <a:p>
            <a:pPr eaLnBrk="1" hangingPunct="1">
              <a:defRPr/>
            </a:pPr>
            <a:r>
              <a:rPr lang="en-CA" sz="2300" dirty="0">
                <a:effectLst>
                  <a:outerShdw blurRad="38100" dist="63500" dir="2700000" algn="tl">
                    <a:srgbClr val="000000"/>
                  </a:outerShdw>
                </a:effectLst>
              </a:rPr>
              <a:t>There is nothing more tragic than to come to the end of life and know we have been on the wrong course. </a:t>
            </a:r>
          </a:p>
          <a:p>
            <a:pPr eaLnBrk="1" hangingPunct="1">
              <a:defRPr/>
            </a:pPr>
            <a:r>
              <a:rPr lang="en-CA" sz="2300" dirty="0">
                <a:effectLst>
                  <a:outerShdw blurRad="38100" dist="63500" dir="2700000" algn="tl">
                    <a:srgbClr val="000000"/>
                  </a:outerShdw>
                </a:effectLst>
              </a:rPr>
              <a:t>We have only one life to live down here and we are free to do as we please with it, but if we seek our own pleasure our life will never glorify God – or please ourselves.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19139">
                                            <p:txEl>
                                              <p:pRg st="0" end="0"/>
                                            </p:txEl>
                                          </p:spTgt>
                                        </p:tgtEl>
                                        <p:attrNameLst>
                                          <p:attrName>style.visibility</p:attrName>
                                        </p:attrNameLst>
                                      </p:cBhvr>
                                      <p:to>
                                        <p:strVal val="visible"/>
                                      </p:to>
                                    </p:set>
                                    <p:anim calcmode="lin" valueType="num">
                                      <p:cBhvr>
                                        <p:cTn id="7" dur="1000" fill="hold"/>
                                        <p:tgtEl>
                                          <p:spTgt spid="219139">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19139">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21913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219139">
                                            <p:txEl>
                                              <p:pRg st="1" end="1"/>
                                            </p:txEl>
                                          </p:spTgt>
                                        </p:tgtEl>
                                        <p:attrNameLst>
                                          <p:attrName>style.visibility</p:attrName>
                                        </p:attrNameLst>
                                      </p:cBhvr>
                                      <p:to>
                                        <p:strVal val="visible"/>
                                      </p:to>
                                    </p:set>
                                    <p:anim calcmode="lin" valueType="num">
                                      <p:cBhvr>
                                        <p:cTn id="14" dur="1000" fill="hold"/>
                                        <p:tgtEl>
                                          <p:spTgt spid="219139">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219139">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21913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219139">
                                            <p:txEl>
                                              <p:pRg st="2" end="2"/>
                                            </p:txEl>
                                          </p:spTgt>
                                        </p:tgtEl>
                                        <p:attrNameLst>
                                          <p:attrName>style.visibility</p:attrName>
                                        </p:attrNameLst>
                                      </p:cBhvr>
                                      <p:to>
                                        <p:strVal val="visible"/>
                                      </p:to>
                                    </p:set>
                                    <p:anim calcmode="lin" valueType="num">
                                      <p:cBhvr>
                                        <p:cTn id="21" dur="1000" fill="hold"/>
                                        <p:tgtEl>
                                          <p:spTgt spid="219139">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219139">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2191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39" grpId="0" build="p"/>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8690" name="Rectangle 2"/>
          <p:cNvSpPr>
            <a:spLocks noGrp="1" noChangeArrowheads="1"/>
          </p:cNvSpPr>
          <p:nvPr>
            <p:ph type="title"/>
          </p:nvPr>
        </p:nvSpPr>
        <p:spPr>
          <a:xfrm>
            <a:off x="1259632" y="357504"/>
            <a:ext cx="7653536" cy="702469"/>
          </a:xfrm>
        </p:spPr>
        <p:txBody>
          <a:bodyPr/>
          <a:lstStyle/>
          <a:p>
            <a:pPr eaLnBrk="1" hangingPunct="1">
              <a:defRPr/>
            </a:pPr>
            <a:r>
              <a:rPr lang="en-CA" sz="3600" dirty="0">
                <a:solidFill>
                  <a:srgbClr val="FFFF00"/>
                </a:solidFill>
                <a:effectLst>
                  <a:outerShdw blurRad="38100" dist="50800" dir="2700000" algn="tl">
                    <a:srgbClr val="000000"/>
                  </a:outerShdw>
                </a:effectLst>
              </a:rPr>
              <a:t>Slave in the Bible:</a:t>
            </a:r>
          </a:p>
        </p:txBody>
      </p:sp>
      <p:sp>
        <p:nvSpPr>
          <p:cNvPr id="1138691" name="Rectangle 3"/>
          <p:cNvSpPr>
            <a:spLocks noGrp="1" noChangeArrowheads="1"/>
          </p:cNvSpPr>
          <p:nvPr>
            <p:ph type="body" idx="1"/>
          </p:nvPr>
        </p:nvSpPr>
        <p:spPr>
          <a:xfrm>
            <a:off x="899592" y="1059657"/>
            <a:ext cx="7056784" cy="3455194"/>
          </a:xfrm>
        </p:spPr>
        <p:txBody>
          <a:bodyPr/>
          <a:lstStyle/>
          <a:p>
            <a:pPr eaLnBrk="1" hangingPunct="1">
              <a:buFontTx/>
              <a:buNone/>
              <a:defRPr/>
            </a:pPr>
            <a:r>
              <a:rPr lang="en-CA" sz="2600" dirty="0">
                <a:effectLst>
                  <a:outerShdw blurRad="38100" dist="63500" dir="2700000" algn="tl">
                    <a:srgbClr val="000000"/>
                  </a:outerShdw>
                </a:effectLst>
              </a:rPr>
              <a:t>	</a:t>
            </a:r>
            <a:r>
              <a:rPr lang="en-CA" sz="2600" dirty="0">
                <a:solidFill>
                  <a:srgbClr val="FFFF00"/>
                </a:solidFill>
                <a:effectLst>
                  <a:outerShdw blurRad="38100" dist="63500" dir="2700000" algn="tl">
                    <a:srgbClr val="000000"/>
                  </a:outerShdw>
                </a:effectLst>
              </a:rPr>
              <a:t>Read Romans 6:15-23</a:t>
            </a:r>
            <a:r>
              <a:rPr lang="en-CA" sz="2600" dirty="0">
                <a:effectLst>
                  <a:outerShdw blurRad="38100" dist="63500" dir="2700000" algn="tl">
                    <a:srgbClr val="000000"/>
                  </a:outerShdw>
                </a:effectLst>
              </a:rPr>
              <a:t>  The New Testament often uses the image of slavery to describe a state of total subservience to a spiritual ruler. In these verses, we learn that we are spiritual slaves to sin and its power until we find freedom in Christ. We become "slaves" to Christ instead, and find that slavery to Christ is in fact true spiritual freedom. </a:t>
            </a:r>
          </a:p>
        </p:txBody>
      </p:sp>
    </p:spTree>
  </p:cSld>
  <p:clrMapOvr>
    <a:masterClrMapping/>
  </p:clrMapOvr>
  <p:transition/>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a:xfrm>
            <a:off x="1187624" y="555526"/>
            <a:ext cx="7509520" cy="540060"/>
          </a:xfrm>
        </p:spPr>
        <p:txBody>
          <a:bodyPr/>
          <a:lstStyle/>
          <a:p>
            <a:pPr eaLnBrk="1" hangingPunct="1">
              <a:defRPr/>
            </a:pPr>
            <a:r>
              <a:rPr lang="en-CA" sz="3600" dirty="0">
                <a:solidFill>
                  <a:srgbClr val="FFFF00"/>
                </a:solidFill>
                <a:effectLst>
                  <a:outerShdw blurRad="38100" dist="50800" dir="2700000" algn="tl">
                    <a:srgbClr val="000000"/>
                  </a:outerShdw>
                </a:effectLst>
              </a:rPr>
              <a:t>Servant or Slave?</a:t>
            </a:r>
          </a:p>
        </p:txBody>
      </p:sp>
      <p:sp>
        <p:nvSpPr>
          <p:cNvPr id="221187" name="Rectangle 3"/>
          <p:cNvSpPr>
            <a:spLocks noGrp="1" noChangeArrowheads="1"/>
          </p:cNvSpPr>
          <p:nvPr>
            <p:ph type="body" idx="1"/>
          </p:nvPr>
        </p:nvSpPr>
        <p:spPr>
          <a:xfrm>
            <a:off x="1187624" y="1221581"/>
            <a:ext cx="6912768" cy="3921919"/>
          </a:xfrm>
        </p:spPr>
        <p:txBody>
          <a:bodyPr/>
          <a:lstStyle/>
          <a:p>
            <a:pPr eaLnBrk="1" hangingPunct="1">
              <a:defRPr/>
            </a:pPr>
            <a:r>
              <a:rPr lang="en-CA" sz="2400" dirty="0">
                <a:effectLst>
                  <a:outerShdw blurRad="38100" dist="63500" dir="2700000" algn="tl">
                    <a:srgbClr val="000000"/>
                  </a:outerShdw>
                </a:effectLst>
              </a:rPr>
              <a:t>What is the difference between a servant and a slave? </a:t>
            </a:r>
          </a:p>
          <a:p>
            <a:pPr eaLnBrk="1" hangingPunct="1">
              <a:defRPr/>
            </a:pPr>
            <a:r>
              <a:rPr lang="en-CA" sz="2400" dirty="0">
                <a:effectLst>
                  <a:outerShdw blurRad="38100" dist="63500" dir="2700000" algn="tl">
                    <a:srgbClr val="000000"/>
                  </a:outerShdw>
                </a:effectLst>
              </a:rPr>
              <a:t>Someone may have a servant, but they do not own him.  If he likes his master he can serve him, but if he does not like him he can give in his notice and seek another master. </a:t>
            </a:r>
          </a:p>
          <a:p>
            <a:pPr eaLnBrk="1" hangingPunct="1">
              <a:defRPr/>
            </a:pPr>
            <a:r>
              <a:rPr lang="en-CA" sz="2400" dirty="0">
                <a:effectLst>
                  <a:outerShdw blurRad="38100" dist="63500" dir="2700000" algn="tl">
                    <a:srgbClr val="000000"/>
                  </a:outerShdw>
                </a:effectLst>
              </a:rPr>
              <a:t>This is not true of a slave. He is not only the servant but he is the possession of the owner.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1187">
                                            <p:txEl>
                                              <p:pRg st="0" end="0"/>
                                            </p:txEl>
                                          </p:spTgt>
                                        </p:tgtEl>
                                        <p:attrNameLst>
                                          <p:attrName>style.visibility</p:attrName>
                                        </p:attrNameLst>
                                      </p:cBhvr>
                                      <p:to>
                                        <p:strVal val="visible"/>
                                      </p:to>
                                    </p:set>
                                    <p:animEffect transition="in" filter="fade">
                                      <p:cBhvr>
                                        <p:cTn id="7" dur="1000"/>
                                        <p:tgtEl>
                                          <p:spTgt spid="2211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1187">
                                            <p:txEl>
                                              <p:pRg st="1" end="1"/>
                                            </p:txEl>
                                          </p:spTgt>
                                        </p:tgtEl>
                                        <p:attrNameLst>
                                          <p:attrName>style.visibility</p:attrName>
                                        </p:attrNameLst>
                                      </p:cBhvr>
                                      <p:to>
                                        <p:strVal val="visible"/>
                                      </p:to>
                                    </p:set>
                                    <p:animEffect transition="in" filter="fade">
                                      <p:cBhvr>
                                        <p:cTn id="12" dur="1000"/>
                                        <p:tgtEl>
                                          <p:spTgt spid="2211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1187">
                                            <p:txEl>
                                              <p:pRg st="2" end="2"/>
                                            </p:txEl>
                                          </p:spTgt>
                                        </p:tgtEl>
                                        <p:attrNameLst>
                                          <p:attrName>style.visibility</p:attrName>
                                        </p:attrNameLst>
                                      </p:cBhvr>
                                      <p:to>
                                        <p:strVal val="visible"/>
                                      </p:to>
                                    </p:set>
                                    <p:animEffect transition="in" filter="fade">
                                      <p:cBhvr>
                                        <p:cTn id="17" dur="1000"/>
                                        <p:tgtEl>
                                          <p:spTgt spid="2211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187" grpId="0" uiExpand="1" build="p"/>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a:xfrm>
            <a:off x="1259632" y="411510"/>
            <a:ext cx="7437512" cy="732235"/>
          </a:xfrm>
        </p:spPr>
        <p:txBody>
          <a:bodyPr/>
          <a:lstStyle/>
          <a:p>
            <a:pPr eaLnBrk="1" hangingPunct="1">
              <a:defRPr/>
            </a:pPr>
            <a:r>
              <a:rPr lang="en-CA" sz="3200" dirty="0">
                <a:solidFill>
                  <a:srgbClr val="FFFF00"/>
                </a:solidFill>
                <a:effectLst>
                  <a:outerShdw blurRad="38100" dist="50800" dir="2700000" algn="tl">
                    <a:srgbClr val="000000"/>
                  </a:outerShdw>
                </a:effectLst>
              </a:rPr>
              <a:t>How Did We Become God’s Slave?</a:t>
            </a:r>
          </a:p>
        </p:txBody>
      </p:sp>
      <p:sp>
        <p:nvSpPr>
          <p:cNvPr id="222211" name="Rectangle 3"/>
          <p:cNvSpPr>
            <a:spLocks noGrp="1" noChangeArrowheads="1"/>
          </p:cNvSpPr>
          <p:nvPr>
            <p:ph type="body" idx="1"/>
          </p:nvPr>
        </p:nvSpPr>
        <p:spPr>
          <a:xfrm>
            <a:off x="1259632" y="1131590"/>
            <a:ext cx="6192688" cy="3705225"/>
          </a:xfrm>
        </p:spPr>
        <p:txBody>
          <a:bodyPr/>
          <a:lstStyle/>
          <a:p>
            <a:pPr eaLnBrk="1" hangingPunct="1">
              <a:defRPr/>
            </a:pPr>
            <a:r>
              <a:rPr lang="en-CA" sz="2600" dirty="0">
                <a:effectLst>
                  <a:outerShdw blurRad="38100" dist="63500" dir="2700000" algn="tl">
                    <a:srgbClr val="000000"/>
                  </a:outerShdw>
                </a:effectLst>
              </a:rPr>
              <a:t>On His part He bought me.</a:t>
            </a:r>
          </a:p>
          <a:p>
            <a:pPr eaLnBrk="1" hangingPunct="1">
              <a:defRPr/>
            </a:pPr>
            <a:r>
              <a:rPr lang="en-CA" sz="2600" dirty="0">
                <a:effectLst>
                  <a:outerShdw blurRad="38100" dist="63500" dir="2700000" algn="tl">
                    <a:srgbClr val="000000"/>
                  </a:outerShdw>
                </a:effectLst>
              </a:rPr>
              <a:t>What was the price?  His very life!</a:t>
            </a:r>
          </a:p>
          <a:p>
            <a:pPr eaLnBrk="1" hangingPunct="1">
              <a:defRPr/>
            </a:pPr>
            <a:r>
              <a:rPr lang="en-CA" sz="2600" dirty="0">
                <a:effectLst>
                  <a:outerShdw blurRad="38100" dist="63500" dir="2700000" algn="tl">
                    <a:srgbClr val="000000"/>
                  </a:outerShdw>
                </a:effectLst>
              </a:rPr>
              <a:t>On my part I presented myself to Him. </a:t>
            </a:r>
          </a:p>
          <a:p>
            <a:pPr eaLnBrk="1" hangingPunct="1">
              <a:defRPr/>
            </a:pPr>
            <a:r>
              <a:rPr lang="en-CA" sz="2600" dirty="0">
                <a:effectLst>
                  <a:outerShdw blurRad="38100" dist="63500" dir="2700000" algn="tl">
                    <a:srgbClr val="000000"/>
                  </a:outerShdw>
                </a:effectLst>
              </a:rPr>
              <a:t>By right of </a:t>
            </a:r>
            <a:r>
              <a:rPr lang="en-CA" sz="2600" dirty="0" smtClean="0">
                <a:effectLst>
                  <a:outerShdw blurRad="38100" dist="63500" dir="2700000" algn="tl">
                    <a:srgbClr val="000000"/>
                  </a:outerShdw>
                </a:effectLst>
              </a:rPr>
              <a:t>redemption I </a:t>
            </a:r>
            <a:r>
              <a:rPr lang="en-CA" sz="2600" dirty="0">
                <a:effectLst>
                  <a:outerShdw blurRad="38100" dist="63500" dir="2700000" algn="tl">
                    <a:srgbClr val="000000"/>
                  </a:outerShdw>
                </a:effectLst>
              </a:rPr>
              <a:t>am God’s property, </a:t>
            </a:r>
            <a:r>
              <a:rPr lang="en-CA" sz="2600" dirty="0" smtClean="0">
                <a:effectLst>
                  <a:outerShdw blurRad="38100" dist="63500" dir="2700000" algn="tl">
                    <a:srgbClr val="000000"/>
                  </a:outerShdw>
                </a:effectLst>
              </a:rPr>
              <a:t>but </a:t>
            </a:r>
            <a:r>
              <a:rPr lang="en-CA" sz="2600" dirty="0">
                <a:effectLst>
                  <a:outerShdw blurRad="38100" dist="63500" dir="2700000" algn="tl">
                    <a:srgbClr val="000000"/>
                  </a:outerShdw>
                </a:effectLst>
              </a:rPr>
              <a:t>if I am going to </a:t>
            </a:r>
            <a:r>
              <a:rPr lang="en-CA" sz="2600" dirty="0" smtClean="0">
                <a:effectLst>
                  <a:outerShdw blurRad="38100" dist="63500" dir="2700000" algn="tl">
                    <a:srgbClr val="000000"/>
                  </a:outerShdw>
                </a:effectLst>
              </a:rPr>
              <a:t>be </a:t>
            </a:r>
            <a:r>
              <a:rPr lang="en-CA" sz="2600" dirty="0">
                <a:effectLst>
                  <a:outerShdw blurRad="38100" dist="63500" dir="2700000" algn="tl">
                    <a:srgbClr val="000000"/>
                  </a:outerShdw>
                </a:effectLst>
              </a:rPr>
              <a:t>His slave I must </a:t>
            </a:r>
            <a:r>
              <a:rPr lang="en-CA" sz="2600" dirty="0" smtClean="0">
                <a:effectLst>
                  <a:outerShdw blurRad="38100" dist="63500" dir="2700000" algn="tl">
                    <a:srgbClr val="000000"/>
                  </a:outerShdw>
                </a:effectLst>
              </a:rPr>
              <a:t>willingly </a:t>
            </a:r>
            <a:r>
              <a:rPr lang="en-CA" sz="2600" dirty="0">
                <a:effectLst>
                  <a:outerShdw blurRad="38100" dist="63500" dir="2700000" algn="tl">
                    <a:srgbClr val="000000"/>
                  </a:outerShdw>
                </a:effectLst>
              </a:rPr>
              <a:t>give </a:t>
            </a:r>
            <a:r>
              <a:rPr lang="en-CA" sz="2600" dirty="0" smtClean="0">
                <a:effectLst>
                  <a:outerShdw blurRad="38100" dist="63500" dir="2700000" algn="tl">
                    <a:srgbClr val="000000"/>
                  </a:outerShdw>
                </a:effectLst>
              </a:rPr>
              <a:t>myself to Him</a:t>
            </a:r>
            <a:r>
              <a:rPr lang="en-CA" sz="2600" dirty="0">
                <a:effectLst>
                  <a:outerShdw blurRad="38100" dist="63500" dir="2700000" algn="tl">
                    <a:srgbClr val="000000"/>
                  </a:outerShdw>
                </a:effectLst>
              </a:rPr>
              <a:t>, for He will </a:t>
            </a:r>
            <a:r>
              <a:rPr lang="en-CA" sz="2600" dirty="0" smtClean="0">
                <a:effectLst>
                  <a:outerShdw blurRad="38100" dist="63500" dir="2700000" algn="tl">
                    <a:srgbClr val="000000"/>
                  </a:outerShdw>
                </a:effectLst>
              </a:rPr>
              <a:t>never compel </a:t>
            </a:r>
            <a:r>
              <a:rPr lang="en-CA" sz="2600" dirty="0">
                <a:effectLst>
                  <a:outerShdw blurRad="38100" dist="63500" dir="2700000" algn="tl">
                    <a:srgbClr val="000000"/>
                  </a:outerShdw>
                </a:effectLst>
              </a:rPr>
              <a:t>me to do so.</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2211">
                                            <p:txEl>
                                              <p:pRg st="0" end="0"/>
                                            </p:txEl>
                                          </p:spTgt>
                                        </p:tgtEl>
                                        <p:attrNameLst>
                                          <p:attrName>style.visibility</p:attrName>
                                        </p:attrNameLst>
                                      </p:cBhvr>
                                      <p:to>
                                        <p:strVal val="visible"/>
                                      </p:to>
                                    </p:set>
                                    <p:anim calcmode="lin" valueType="num">
                                      <p:cBhvr additive="base">
                                        <p:cTn id="7" dur="1000" fill="hold"/>
                                        <p:tgtEl>
                                          <p:spTgt spid="222211">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222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2211">
                                            <p:txEl>
                                              <p:pRg st="1" end="1"/>
                                            </p:txEl>
                                          </p:spTgt>
                                        </p:tgtEl>
                                        <p:attrNameLst>
                                          <p:attrName>style.visibility</p:attrName>
                                        </p:attrNameLst>
                                      </p:cBhvr>
                                      <p:to>
                                        <p:strVal val="visible"/>
                                      </p:to>
                                    </p:set>
                                    <p:anim calcmode="lin" valueType="num">
                                      <p:cBhvr additive="base">
                                        <p:cTn id="13" dur="1000" fill="hold"/>
                                        <p:tgtEl>
                                          <p:spTgt spid="222211">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2222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22211">
                                            <p:txEl>
                                              <p:pRg st="2" end="2"/>
                                            </p:txEl>
                                          </p:spTgt>
                                        </p:tgtEl>
                                        <p:attrNameLst>
                                          <p:attrName>style.visibility</p:attrName>
                                        </p:attrNameLst>
                                      </p:cBhvr>
                                      <p:to>
                                        <p:strVal val="visible"/>
                                      </p:to>
                                    </p:set>
                                    <p:anim calcmode="lin" valueType="num">
                                      <p:cBhvr additive="base">
                                        <p:cTn id="19" dur="1000" fill="hold"/>
                                        <p:tgtEl>
                                          <p:spTgt spid="222211">
                                            <p:txEl>
                                              <p:pRg st="2" end="2"/>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2222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22211">
                                            <p:txEl>
                                              <p:pRg st="3" end="3"/>
                                            </p:txEl>
                                          </p:spTgt>
                                        </p:tgtEl>
                                        <p:attrNameLst>
                                          <p:attrName>style.visibility</p:attrName>
                                        </p:attrNameLst>
                                      </p:cBhvr>
                                      <p:to>
                                        <p:strVal val="visible"/>
                                      </p:to>
                                    </p:set>
                                    <p:anim calcmode="lin" valueType="num">
                                      <p:cBhvr additive="base">
                                        <p:cTn id="25" dur="1000" fill="hold"/>
                                        <p:tgtEl>
                                          <p:spTgt spid="222211">
                                            <p:txEl>
                                              <p:pRg st="3" end="3"/>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22221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211" grpId="0" build="p"/>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a:xfrm>
            <a:off x="1187624" y="519522"/>
            <a:ext cx="7509520" cy="612068"/>
          </a:xfrm>
        </p:spPr>
        <p:txBody>
          <a:bodyPr/>
          <a:lstStyle/>
          <a:p>
            <a:pPr eaLnBrk="1" hangingPunct="1">
              <a:defRPr/>
            </a:pPr>
            <a:r>
              <a:rPr lang="en-CA" sz="3200" dirty="0">
                <a:solidFill>
                  <a:srgbClr val="FFFF00"/>
                </a:solidFill>
                <a:effectLst>
                  <a:outerShdw blurRad="38100" dist="50800" dir="2700000" algn="tl">
                    <a:srgbClr val="000000"/>
                  </a:outerShdw>
                </a:effectLst>
              </a:rPr>
              <a:t>God is Asking of You Your Very Life</a:t>
            </a:r>
          </a:p>
        </p:txBody>
      </p:sp>
      <p:sp>
        <p:nvSpPr>
          <p:cNvPr id="223235" name="Rectangle 3"/>
          <p:cNvSpPr>
            <a:spLocks noGrp="1" noChangeArrowheads="1"/>
          </p:cNvSpPr>
          <p:nvPr>
            <p:ph type="body" idx="1"/>
          </p:nvPr>
        </p:nvSpPr>
        <p:spPr>
          <a:xfrm>
            <a:off x="1187624" y="1131590"/>
            <a:ext cx="6768752" cy="3528392"/>
          </a:xfrm>
        </p:spPr>
        <p:txBody>
          <a:bodyPr/>
          <a:lstStyle/>
          <a:p>
            <a:pPr eaLnBrk="1" hangingPunct="1">
              <a:defRPr/>
            </a:pPr>
            <a:r>
              <a:rPr lang="en-CA" sz="2100" dirty="0">
                <a:effectLst>
                  <a:outerShdw blurRad="38100" dist="63500" dir="2700000" algn="tl">
                    <a:srgbClr val="000000"/>
                  </a:outerShdw>
                </a:effectLst>
              </a:rPr>
              <a:t>There are cherished ideals, strong wills, precious relationships, much-loved work, that will have to </a:t>
            </a:r>
            <a:r>
              <a:rPr lang="en-CA" sz="2100" dirty="0" smtClean="0">
                <a:effectLst>
                  <a:outerShdw blurRad="38100" dist="63500" dir="2700000" algn="tl">
                    <a:srgbClr val="000000"/>
                  </a:outerShdw>
                </a:effectLst>
              </a:rPr>
              <a:t>go</a:t>
            </a:r>
            <a:r>
              <a:rPr lang="en-CA" sz="2100" dirty="0">
                <a:effectLst>
                  <a:outerShdw blurRad="38100" dist="63500" dir="2700000" algn="tl">
                    <a:srgbClr val="000000"/>
                  </a:outerShdw>
                </a:effectLst>
              </a:rPr>
              <a:t>; so do not give yourself to God unless you mean it. </a:t>
            </a:r>
          </a:p>
          <a:p>
            <a:pPr eaLnBrk="1" hangingPunct="1">
              <a:defRPr/>
            </a:pPr>
            <a:r>
              <a:rPr lang="en-CA" sz="2100" dirty="0">
                <a:effectLst>
                  <a:outerShdw blurRad="38100" dist="63500" dir="2700000" algn="tl">
                    <a:srgbClr val="000000"/>
                  </a:outerShdw>
                </a:effectLst>
              </a:rPr>
              <a:t>Like the boy who brought his bread and fish to the Lord, what did Jesus do with them? </a:t>
            </a:r>
            <a:r>
              <a:rPr lang="en-CA" sz="2100" dirty="0" smtClean="0">
                <a:effectLst>
                  <a:outerShdw blurRad="38100" dist="63500" dir="2700000" algn="tl">
                    <a:srgbClr val="000000"/>
                  </a:outerShdw>
                </a:effectLst>
              </a:rPr>
              <a:t>He </a:t>
            </a:r>
            <a:r>
              <a:rPr lang="en-CA" sz="2100" dirty="0">
                <a:effectLst>
                  <a:outerShdw blurRad="38100" dist="63500" dir="2700000" algn="tl">
                    <a:srgbClr val="000000"/>
                  </a:outerShdw>
                </a:effectLst>
              </a:rPr>
              <a:t>broke them. </a:t>
            </a:r>
          </a:p>
          <a:p>
            <a:pPr eaLnBrk="1" hangingPunct="1">
              <a:defRPr/>
            </a:pPr>
            <a:r>
              <a:rPr lang="en-CA" sz="2100" dirty="0">
                <a:effectLst>
                  <a:outerShdw blurRad="38100" dist="63500" dir="2700000" algn="tl">
                    <a:srgbClr val="000000"/>
                  </a:outerShdw>
                </a:effectLst>
              </a:rPr>
              <a:t>God will always break what is offered to Him. He breaks what He takes, but after breaking it He blesses and uses it to meet the needs of others.</a:t>
            </a:r>
          </a:p>
          <a:p>
            <a:pPr eaLnBrk="1" hangingPunct="1">
              <a:defRPr/>
            </a:pPr>
            <a:r>
              <a:rPr lang="en-CA" sz="2100" dirty="0">
                <a:effectLst>
                  <a:outerShdw blurRad="38100" dist="63500" dir="2700000" algn="tl">
                    <a:srgbClr val="000000"/>
                  </a:outerShdw>
                </a:effectLst>
              </a:rPr>
              <a:t>After you give yourself to the Lord, He begins to break what was offered to Him.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23235">
                                            <p:txEl>
                                              <p:pRg st="0" end="0"/>
                                            </p:txEl>
                                          </p:spTgt>
                                        </p:tgtEl>
                                        <p:attrNameLst>
                                          <p:attrName>style.visibility</p:attrName>
                                        </p:attrNameLst>
                                      </p:cBhvr>
                                      <p:to>
                                        <p:strVal val="visible"/>
                                      </p:to>
                                    </p:set>
                                    <p:animEffect transition="in" filter="dissolve">
                                      <p:cBhvr>
                                        <p:cTn id="7" dur="1000"/>
                                        <p:tgtEl>
                                          <p:spTgt spid="2232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23235">
                                            <p:txEl>
                                              <p:pRg st="1" end="1"/>
                                            </p:txEl>
                                          </p:spTgt>
                                        </p:tgtEl>
                                        <p:attrNameLst>
                                          <p:attrName>style.visibility</p:attrName>
                                        </p:attrNameLst>
                                      </p:cBhvr>
                                      <p:to>
                                        <p:strVal val="visible"/>
                                      </p:to>
                                    </p:set>
                                    <p:animEffect transition="in" filter="dissolve">
                                      <p:cBhvr>
                                        <p:cTn id="12" dur="1000"/>
                                        <p:tgtEl>
                                          <p:spTgt spid="2232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23235">
                                            <p:txEl>
                                              <p:pRg st="2" end="2"/>
                                            </p:txEl>
                                          </p:spTgt>
                                        </p:tgtEl>
                                        <p:attrNameLst>
                                          <p:attrName>style.visibility</p:attrName>
                                        </p:attrNameLst>
                                      </p:cBhvr>
                                      <p:to>
                                        <p:strVal val="visible"/>
                                      </p:to>
                                    </p:set>
                                    <p:animEffect transition="in" filter="dissolve">
                                      <p:cBhvr>
                                        <p:cTn id="17" dur="1000"/>
                                        <p:tgtEl>
                                          <p:spTgt spid="2232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23235">
                                            <p:txEl>
                                              <p:pRg st="3" end="3"/>
                                            </p:txEl>
                                          </p:spTgt>
                                        </p:tgtEl>
                                        <p:attrNameLst>
                                          <p:attrName>style.visibility</p:attrName>
                                        </p:attrNameLst>
                                      </p:cBhvr>
                                      <p:to>
                                        <p:strVal val="visible"/>
                                      </p:to>
                                    </p:set>
                                    <p:animEffect transition="in" filter="dissolve">
                                      <p:cBhvr>
                                        <p:cTn id="22" dur="1000"/>
                                        <p:tgtEl>
                                          <p:spTgt spid="2232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235" grpId="0" build="p"/>
    </p:bld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a:xfrm>
            <a:off x="1187624" y="411510"/>
            <a:ext cx="7581528" cy="461963"/>
          </a:xfrm>
        </p:spPr>
        <p:txBody>
          <a:bodyPr/>
          <a:lstStyle/>
          <a:p>
            <a:pPr eaLnBrk="1" hangingPunct="1">
              <a:defRPr/>
            </a:pPr>
            <a:r>
              <a:rPr lang="en-CA" sz="3600" dirty="0">
                <a:solidFill>
                  <a:srgbClr val="FFFF00"/>
                </a:solidFill>
                <a:effectLst>
                  <a:outerShdw blurRad="38100" dist="50800" dir="2700000" algn="tl">
                    <a:srgbClr val="000000"/>
                  </a:outerShdw>
                </a:effectLst>
              </a:rPr>
              <a:t>I Am the Lord’s</a:t>
            </a:r>
          </a:p>
        </p:txBody>
      </p:sp>
      <p:sp>
        <p:nvSpPr>
          <p:cNvPr id="224259" name="Rectangle 3"/>
          <p:cNvSpPr>
            <a:spLocks noGrp="1" noChangeArrowheads="1"/>
          </p:cNvSpPr>
          <p:nvPr>
            <p:ph type="body" idx="1"/>
          </p:nvPr>
        </p:nvSpPr>
        <p:spPr>
          <a:xfrm>
            <a:off x="1187623" y="843559"/>
            <a:ext cx="6768753" cy="4137422"/>
          </a:xfrm>
        </p:spPr>
        <p:txBody>
          <a:bodyPr/>
          <a:lstStyle/>
          <a:p>
            <a:pPr eaLnBrk="1" hangingPunct="1">
              <a:lnSpc>
                <a:spcPct val="90000"/>
              </a:lnSpc>
              <a:defRPr/>
            </a:pPr>
            <a:r>
              <a:rPr lang="en-CA" sz="2100" dirty="0">
                <a:effectLst>
                  <a:outerShdw blurRad="38100" dist="63500" dir="2700000" algn="tl">
                    <a:srgbClr val="000000"/>
                  </a:outerShdw>
                </a:effectLst>
              </a:rPr>
              <a:t>I now no longer consider myself to be my own but acknowledge in everything His ownership and authority. </a:t>
            </a:r>
          </a:p>
          <a:p>
            <a:pPr eaLnBrk="1" hangingPunct="1">
              <a:lnSpc>
                <a:spcPct val="90000"/>
              </a:lnSpc>
              <a:defRPr/>
            </a:pPr>
            <a:r>
              <a:rPr lang="en-CA" sz="2100" dirty="0">
                <a:effectLst>
                  <a:outerShdw blurRad="38100" dist="63500" dir="2700000" algn="tl">
                    <a:srgbClr val="000000"/>
                  </a:outerShdw>
                </a:effectLst>
              </a:rPr>
              <a:t>That is the attitude God requires, and we must maintain that attitude – to be set apart. </a:t>
            </a:r>
          </a:p>
          <a:p>
            <a:pPr eaLnBrk="1" hangingPunct="1">
              <a:lnSpc>
                <a:spcPct val="90000"/>
              </a:lnSpc>
              <a:defRPr/>
            </a:pPr>
            <a:r>
              <a:rPr lang="en-CA" sz="2100" dirty="0">
                <a:effectLst>
                  <a:outerShdw blurRad="38100" dist="63500" dir="2700000" algn="tl">
                    <a:srgbClr val="000000"/>
                  </a:outerShdw>
                </a:effectLst>
              </a:rPr>
              <a:t>I set myself apart to do God’s will where I am, whether it is in school, office or kitchen.</a:t>
            </a:r>
          </a:p>
          <a:p>
            <a:pPr eaLnBrk="1" hangingPunct="1">
              <a:lnSpc>
                <a:spcPct val="90000"/>
              </a:lnSpc>
              <a:defRPr/>
            </a:pPr>
            <a:r>
              <a:rPr lang="en-CA" sz="2100" dirty="0">
                <a:effectLst>
                  <a:outerShdw blurRad="38100" dist="63500" dir="2700000" algn="tl">
                    <a:srgbClr val="000000"/>
                  </a:outerShdw>
                </a:effectLst>
              </a:rPr>
              <a:t>I consider whatever He has planned for me to be the very best, for nothing but good can come to those who are completely His.</a:t>
            </a:r>
          </a:p>
          <a:p>
            <a:pPr algn="ctr" eaLnBrk="1" hangingPunct="1">
              <a:lnSpc>
                <a:spcPct val="90000"/>
              </a:lnSpc>
              <a:buFontTx/>
              <a:buNone/>
              <a:defRPr/>
            </a:pPr>
            <a:r>
              <a:rPr lang="en-CA" sz="2100" i="1" dirty="0">
                <a:solidFill>
                  <a:srgbClr val="FF0000"/>
                </a:solidFill>
                <a:effectLst>
                  <a:outerShdw blurRad="38100" dist="63500" dir="2700000" algn="tl">
                    <a:srgbClr val="000000"/>
                  </a:outerShdw>
                </a:effectLst>
              </a:rPr>
              <a:t>God always gives His very best to those</a:t>
            </a:r>
          </a:p>
          <a:p>
            <a:pPr algn="ctr" eaLnBrk="1" hangingPunct="1">
              <a:lnSpc>
                <a:spcPct val="90000"/>
              </a:lnSpc>
              <a:buFontTx/>
              <a:buNone/>
              <a:defRPr/>
            </a:pPr>
            <a:r>
              <a:rPr lang="en-CA" sz="2100" i="1" dirty="0">
                <a:solidFill>
                  <a:srgbClr val="FF0000"/>
                </a:solidFill>
                <a:effectLst>
                  <a:outerShdw blurRad="38100" dist="63500" dir="2700000" algn="tl">
                    <a:srgbClr val="000000"/>
                  </a:outerShdw>
                </a:effectLst>
              </a:rPr>
              <a:t>who leave the choice to Him!</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4259">
                                            <p:txEl>
                                              <p:pRg st="0" end="0"/>
                                            </p:txEl>
                                          </p:spTgt>
                                        </p:tgtEl>
                                        <p:attrNameLst>
                                          <p:attrName>style.visibility</p:attrName>
                                        </p:attrNameLst>
                                      </p:cBhvr>
                                      <p:to>
                                        <p:strVal val="visible"/>
                                      </p:to>
                                    </p:set>
                                    <p:anim calcmode="lin" valueType="num">
                                      <p:cBhvr additive="base">
                                        <p:cTn id="7" dur="1000" fill="hold"/>
                                        <p:tgtEl>
                                          <p:spTgt spid="224259">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22425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24259">
                                            <p:txEl>
                                              <p:pRg st="1" end="1"/>
                                            </p:txEl>
                                          </p:spTgt>
                                        </p:tgtEl>
                                        <p:attrNameLst>
                                          <p:attrName>style.visibility</p:attrName>
                                        </p:attrNameLst>
                                      </p:cBhvr>
                                      <p:to>
                                        <p:strVal val="visible"/>
                                      </p:to>
                                    </p:set>
                                    <p:anim calcmode="lin" valueType="num">
                                      <p:cBhvr additive="base">
                                        <p:cTn id="13" dur="1000" fill="hold"/>
                                        <p:tgtEl>
                                          <p:spTgt spid="224259">
                                            <p:txEl>
                                              <p:pRg st="1" end="1"/>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22425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24259">
                                            <p:txEl>
                                              <p:pRg st="2" end="2"/>
                                            </p:txEl>
                                          </p:spTgt>
                                        </p:tgtEl>
                                        <p:attrNameLst>
                                          <p:attrName>style.visibility</p:attrName>
                                        </p:attrNameLst>
                                      </p:cBhvr>
                                      <p:to>
                                        <p:strVal val="visible"/>
                                      </p:to>
                                    </p:set>
                                    <p:anim calcmode="lin" valueType="num">
                                      <p:cBhvr additive="base">
                                        <p:cTn id="19" dur="1000" fill="hold"/>
                                        <p:tgtEl>
                                          <p:spTgt spid="224259">
                                            <p:txEl>
                                              <p:pRg st="2" end="2"/>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22425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24259">
                                            <p:txEl>
                                              <p:pRg st="3" end="3"/>
                                            </p:txEl>
                                          </p:spTgt>
                                        </p:tgtEl>
                                        <p:attrNameLst>
                                          <p:attrName>style.visibility</p:attrName>
                                        </p:attrNameLst>
                                      </p:cBhvr>
                                      <p:to>
                                        <p:strVal val="visible"/>
                                      </p:to>
                                    </p:set>
                                    <p:anim calcmode="lin" valueType="num">
                                      <p:cBhvr additive="base">
                                        <p:cTn id="25" dur="1000" fill="hold"/>
                                        <p:tgtEl>
                                          <p:spTgt spid="224259">
                                            <p:txEl>
                                              <p:pRg st="3" end="3"/>
                                            </p:txEl>
                                          </p:spTgt>
                                        </p:tgtEl>
                                        <p:attrNameLst>
                                          <p:attrName>ppt_x</p:attrName>
                                        </p:attrNameLst>
                                      </p:cBhvr>
                                      <p:tavLst>
                                        <p:tav tm="0">
                                          <p:val>
                                            <p:strVal val="0-#ppt_w/2"/>
                                          </p:val>
                                        </p:tav>
                                        <p:tav tm="100000">
                                          <p:val>
                                            <p:strVal val="#ppt_x"/>
                                          </p:val>
                                        </p:tav>
                                      </p:tavLst>
                                    </p:anim>
                                    <p:anim calcmode="lin" valueType="num">
                                      <p:cBhvr additive="base">
                                        <p:cTn id="26" dur="1000" fill="hold"/>
                                        <p:tgtEl>
                                          <p:spTgt spid="22425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24259">
                                            <p:txEl>
                                              <p:pRg st="4" end="4"/>
                                            </p:txEl>
                                          </p:spTgt>
                                        </p:tgtEl>
                                        <p:attrNameLst>
                                          <p:attrName>style.visibility</p:attrName>
                                        </p:attrNameLst>
                                      </p:cBhvr>
                                      <p:to>
                                        <p:strVal val="visible"/>
                                      </p:to>
                                    </p:set>
                                    <p:anim calcmode="lin" valueType="num">
                                      <p:cBhvr additive="base">
                                        <p:cTn id="31" dur="1000" fill="hold"/>
                                        <p:tgtEl>
                                          <p:spTgt spid="224259">
                                            <p:txEl>
                                              <p:pRg st="4" end="4"/>
                                            </p:txEl>
                                          </p:spTgt>
                                        </p:tgtEl>
                                        <p:attrNameLst>
                                          <p:attrName>ppt_x</p:attrName>
                                        </p:attrNameLst>
                                      </p:cBhvr>
                                      <p:tavLst>
                                        <p:tav tm="0">
                                          <p:val>
                                            <p:strVal val="0-#ppt_w/2"/>
                                          </p:val>
                                        </p:tav>
                                        <p:tav tm="100000">
                                          <p:val>
                                            <p:strVal val="#ppt_x"/>
                                          </p:val>
                                        </p:tav>
                                      </p:tavLst>
                                    </p:anim>
                                    <p:anim calcmode="lin" valueType="num">
                                      <p:cBhvr additive="base">
                                        <p:cTn id="32" dur="1000" fill="hold"/>
                                        <p:tgtEl>
                                          <p:spTgt spid="224259">
                                            <p:txEl>
                                              <p:pRg st="4" end="4"/>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24259">
                                            <p:txEl>
                                              <p:pRg st="5" end="5"/>
                                            </p:txEl>
                                          </p:spTgt>
                                        </p:tgtEl>
                                        <p:attrNameLst>
                                          <p:attrName>style.visibility</p:attrName>
                                        </p:attrNameLst>
                                      </p:cBhvr>
                                      <p:to>
                                        <p:strVal val="visible"/>
                                      </p:to>
                                    </p:set>
                                    <p:anim calcmode="lin" valueType="num">
                                      <p:cBhvr additive="base">
                                        <p:cTn id="35" dur="1000" fill="hold"/>
                                        <p:tgtEl>
                                          <p:spTgt spid="224259">
                                            <p:txEl>
                                              <p:pRg st="5" end="5"/>
                                            </p:txEl>
                                          </p:spTgt>
                                        </p:tgtEl>
                                        <p:attrNameLst>
                                          <p:attrName>ppt_x</p:attrName>
                                        </p:attrNameLst>
                                      </p:cBhvr>
                                      <p:tavLst>
                                        <p:tav tm="0">
                                          <p:val>
                                            <p:strVal val="0-#ppt_w/2"/>
                                          </p:val>
                                        </p:tav>
                                        <p:tav tm="100000">
                                          <p:val>
                                            <p:strVal val="#ppt_x"/>
                                          </p:val>
                                        </p:tav>
                                      </p:tavLst>
                                    </p:anim>
                                    <p:anim calcmode="lin" valueType="num">
                                      <p:cBhvr additive="base">
                                        <p:cTn id="36" dur="1000" fill="hold"/>
                                        <p:tgtEl>
                                          <p:spTgt spid="224259">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259" grpId="0" uiExpand="1" build="p"/>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a:xfrm>
            <a:off x="1187624" y="483518"/>
            <a:ext cx="7510289" cy="648295"/>
          </a:xfrm>
        </p:spPr>
        <p:txBody>
          <a:bodyPr/>
          <a:lstStyle/>
          <a:p>
            <a:pPr eaLnBrk="1" hangingPunct="1">
              <a:defRPr/>
            </a:pPr>
            <a:r>
              <a:rPr lang="en-CA" sz="3600" dirty="0">
                <a:solidFill>
                  <a:srgbClr val="FFFF00"/>
                </a:solidFill>
                <a:effectLst>
                  <a:outerShdw blurRad="38100" dist="50800" dir="2700000" algn="tl">
                    <a:srgbClr val="000000"/>
                  </a:outerShdw>
                </a:effectLst>
              </a:rPr>
              <a:t>Discussion Questions</a:t>
            </a:r>
          </a:p>
        </p:txBody>
      </p:sp>
      <p:sp>
        <p:nvSpPr>
          <p:cNvPr id="225283" name="Rectangle 3"/>
          <p:cNvSpPr>
            <a:spLocks noGrp="1" noChangeArrowheads="1"/>
          </p:cNvSpPr>
          <p:nvPr>
            <p:ph type="body" idx="1"/>
          </p:nvPr>
        </p:nvSpPr>
        <p:spPr>
          <a:xfrm>
            <a:off x="1115616" y="1131590"/>
            <a:ext cx="5256584" cy="864096"/>
          </a:xfrm>
        </p:spPr>
        <p:txBody>
          <a:bodyPr/>
          <a:lstStyle/>
          <a:p>
            <a:pPr eaLnBrk="1" hangingPunct="1">
              <a:defRPr/>
            </a:pPr>
            <a:r>
              <a:rPr lang="en-CA" sz="2800" dirty="0">
                <a:effectLst>
                  <a:outerShdw blurRad="38100" dist="63500" dir="2700000" algn="tl">
                    <a:srgbClr val="000000"/>
                  </a:outerShdw>
                </a:effectLst>
              </a:rPr>
              <a:t>Do you have any questions?</a:t>
            </a:r>
          </a:p>
        </p:txBody>
      </p:sp>
    </p:spTree>
  </p:cSld>
  <p:clrMapOvr>
    <a:masterClrMapping/>
  </p:clrMapOvr>
  <p:transition/>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6" name="Rectangle 8"/>
          <p:cNvSpPr>
            <a:spLocks noGrp="1" noChangeArrowheads="1"/>
          </p:cNvSpPr>
          <p:nvPr>
            <p:ph type="title"/>
          </p:nvPr>
        </p:nvSpPr>
        <p:spPr>
          <a:xfrm>
            <a:off x="1259632" y="411510"/>
            <a:ext cx="7437512" cy="732235"/>
          </a:xfrm>
        </p:spPr>
        <p:txBody>
          <a:bodyPr/>
          <a:lstStyle/>
          <a:p>
            <a:pPr eaLnBrk="1" hangingPunct="1">
              <a:defRPr/>
            </a:pPr>
            <a:r>
              <a:rPr lang="en-CA" sz="3600" dirty="0">
                <a:solidFill>
                  <a:srgbClr val="FFFF00"/>
                </a:solidFill>
                <a:effectLst>
                  <a:outerShdw blurRad="38100" dist="50800" dir="2700000" algn="tl">
                    <a:srgbClr val="000000"/>
                  </a:outerShdw>
                </a:effectLst>
              </a:rPr>
              <a:t>Adam’s Choice</a:t>
            </a:r>
          </a:p>
        </p:txBody>
      </p:sp>
      <p:sp>
        <p:nvSpPr>
          <p:cNvPr id="539650" name="Text Box 10"/>
          <p:cNvSpPr txBox="1">
            <a:spLocks noChangeArrowheads="1"/>
          </p:cNvSpPr>
          <p:nvPr/>
        </p:nvSpPr>
        <p:spPr bwMode="auto">
          <a:xfrm>
            <a:off x="827088" y="2409825"/>
            <a:ext cx="2881312" cy="369332"/>
          </a:xfrm>
          <a:prstGeom prst="rect">
            <a:avLst/>
          </a:prstGeom>
          <a:noFill/>
          <a:ln w="9525">
            <a:noFill/>
            <a:miter lim="800000"/>
            <a:headEnd/>
            <a:tailEnd/>
          </a:ln>
        </p:spPr>
        <p:txBody>
          <a:bodyPr>
            <a:spAutoFit/>
          </a:bodyPr>
          <a:lstStyle/>
          <a:p>
            <a:pPr>
              <a:spcBef>
                <a:spcPct val="50000"/>
              </a:spcBef>
            </a:pPr>
            <a:endParaRPr lang="en-US" dirty="0">
              <a:effectLst/>
            </a:endParaRPr>
          </a:p>
        </p:txBody>
      </p:sp>
      <p:pic>
        <p:nvPicPr>
          <p:cNvPr id="539651" name="Picture 4" descr="TREE3"/>
          <p:cNvPicPr>
            <a:picLocks noGrp="1" noChangeAspect="1" noChangeArrowheads="1"/>
          </p:cNvPicPr>
          <p:nvPr>
            <p:ph sz="half" idx="1"/>
          </p:nvPr>
        </p:nvPicPr>
        <p:blipFill>
          <a:blip r:embed="rId3" cstate="print"/>
          <a:srcRect/>
          <a:stretch>
            <a:fillRect/>
          </a:stretch>
        </p:blipFill>
        <p:spPr>
          <a:xfrm>
            <a:off x="1115615" y="2247900"/>
            <a:ext cx="3391297" cy="2271713"/>
          </a:xfrm>
        </p:spPr>
      </p:pic>
      <p:pic>
        <p:nvPicPr>
          <p:cNvPr id="539652" name="Picture 7" descr="TREE3"/>
          <p:cNvPicPr>
            <a:picLocks noGrp="1" noChangeAspect="1" noChangeArrowheads="1"/>
          </p:cNvPicPr>
          <p:nvPr>
            <p:ph sz="half" idx="2"/>
          </p:nvPr>
        </p:nvPicPr>
        <p:blipFill>
          <a:blip r:embed="rId3" cstate="print"/>
          <a:srcRect/>
          <a:stretch>
            <a:fillRect/>
          </a:stretch>
        </p:blipFill>
        <p:spPr>
          <a:xfrm>
            <a:off x="4643438" y="2247900"/>
            <a:ext cx="3312938" cy="2268141"/>
          </a:xfrm>
        </p:spPr>
      </p:pic>
      <p:sp>
        <p:nvSpPr>
          <p:cNvPr id="227339" name="Text Box 11"/>
          <p:cNvSpPr txBox="1">
            <a:spLocks noChangeArrowheads="1"/>
          </p:cNvSpPr>
          <p:nvPr/>
        </p:nvSpPr>
        <p:spPr bwMode="auto">
          <a:xfrm>
            <a:off x="1331640" y="2625329"/>
            <a:ext cx="2951436" cy="1292662"/>
          </a:xfrm>
          <a:prstGeom prst="rect">
            <a:avLst/>
          </a:prstGeom>
          <a:noFill/>
          <a:ln w="9525">
            <a:noFill/>
            <a:miter lim="800000"/>
            <a:headEnd/>
            <a:tailEnd/>
          </a:ln>
          <a:effectLst/>
        </p:spPr>
        <p:txBody>
          <a:bodyPr wrap="square">
            <a:spAutoFit/>
          </a:bodyPr>
          <a:lstStyle/>
          <a:p>
            <a:pPr algn="ctr">
              <a:spcBef>
                <a:spcPct val="50000"/>
              </a:spcBef>
              <a:defRPr/>
            </a:pPr>
            <a:r>
              <a:rPr lang="en-US" sz="2600" b="1" dirty="0">
                <a:solidFill>
                  <a:srgbClr val="FF0000"/>
                </a:solidFill>
                <a:effectLst>
                  <a:outerShdw blurRad="50800" dist="63500" dir="5400000" algn="ctr" rotWithShape="0">
                    <a:srgbClr val="000000"/>
                  </a:outerShdw>
                </a:effectLst>
              </a:rPr>
              <a:t>He chose a </a:t>
            </a:r>
            <a:r>
              <a:rPr lang="en-US" sz="2600" b="1" dirty="0" smtClean="0">
                <a:solidFill>
                  <a:srgbClr val="FF0000"/>
                </a:solidFill>
                <a:effectLst>
                  <a:outerShdw blurRad="50800" dist="63500" dir="5400000" algn="ctr" rotWithShape="0">
                    <a:srgbClr val="000000"/>
                  </a:outerShdw>
                </a:effectLst>
              </a:rPr>
              <a:t>life </a:t>
            </a:r>
            <a:r>
              <a:rPr lang="en-US" sz="2600" b="1" dirty="0">
                <a:solidFill>
                  <a:srgbClr val="FF0000"/>
                </a:solidFill>
                <a:effectLst>
                  <a:outerShdw blurRad="50800" dist="63500" dir="5400000" algn="ctr" rotWithShape="0">
                    <a:srgbClr val="000000"/>
                  </a:outerShdw>
                </a:effectLst>
              </a:rPr>
              <a:t>of Independence from God</a:t>
            </a:r>
            <a:r>
              <a:rPr lang="en-US" sz="2600" dirty="0">
                <a:solidFill>
                  <a:srgbClr val="FF0000"/>
                </a:solidFill>
                <a:effectLst>
                  <a:outerShdw blurRad="50800" dist="63500" dir="5400000" algn="ctr" rotWithShape="0">
                    <a:srgbClr val="000000"/>
                  </a:outerShdw>
                </a:effectLst>
              </a:rPr>
              <a:t> </a:t>
            </a:r>
            <a:endParaRPr lang="en-CA" sz="2600" dirty="0">
              <a:solidFill>
                <a:srgbClr val="FF0000"/>
              </a:solidFill>
              <a:effectLst>
                <a:outerShdw blurRad="50800" dist="63500" dir="5400000" algn="ctr" rotWithShape="0">
                  <a:srgbClr val="000000"/>
                </a:outerShdw>
              </a:effectLst>
            </a:endParaRPr>
          </a:p>
        </p:txBody>
      </p:sp>
      <p:sp>
        <p:nvSpPr>
          <p:cNvPr id="227340" name="Text Box 12"/>
          <p:cNvSpPr txBox="1">
            <a:spLocks noChangeArrowheads="1"/>
          </p:cNvSpPr>
          <p:nvPr/>
        </p:nvSpPr>
        <p:spPr bwMode="auto">
          <a:xfrm>
            <a:off x="4644008" y="2427734"/>
            <a:ext cx="3096343" cy="1692771"/>
          </a:xfrm>
          <a:prstGeom prst="rect">
            <a:avLst/>
          </a:prstGeom>
          <a:noFill/>
          <a:ln w="9525">
            <a:noFill/>
            <a:miter lim="800000"/>
            <a:headEnd/>
            <a:tailEnd/>
          </a:ln>
          <a:effectLst/>
        </p:spPr>
        <p:txBody>
          <a:bodyPr wrap="square">
            <a:spAutoFit/>
          </a:bodyPr>
          <a:lstStyle/>
          <a:p>
            <a:pPr algn="ctr">
              <a:defRPr/>
            </a:pPr>
            <a:r>
              <a:rPr lang="en-US" sz="2600" b="1" dirty="0">
                <a:solidFill>
                  <a:schemeClr val="accent2"/>
                </a:solidFill>
                <a:effectLst>
                  <a:outerShdw blurRad="50800" dist="63500" dir="5400000" algn="ctr" rotWithShape="0">
                    <a:srgbClr val="000000"/>
                  </a:outerShdw>
                </a:effectLst>
              </a:rPr>
              <a:t>He gave up a perfect </a:t>
            </a:r>
          </a:p>
          <a:p>
            <a:pPr algn="ctr">
              <a:defRPr/>
            </a:pPr>
            <a:r>
              <a:rPr lang="en-US" sz="2600" b="1" dirty="0">
                <a:solidFill>
                  <a:schemeClr val="accent2"/>
                </a:solidFill>
                <a:effectLst>
                  <a:outerShdw blurRad="50800" dist="63500" dir="5400000" algn="ctr" rotWithShape="0">
                    <a:srgbClr val="000000"/>
                  </a:outerShdw>
                </a:effectLst>
              </a:rPr>
              <a:t>Life of fellowship with God</a:t>
            </a:r>
            <a:endParaRPr lang="en-CA" sz="2600" dirty="0">
              <a:solidFill>
                <a:schemeClr val="accent2"/>
              </a:solidFill>
              <a:effectLst>
                <a:outerShdw blurRad="50800" dist="63500" dir="5400000" algn="ctr" rotWithShape="0">
                  <a:srgbClr val="000000"/>
                </a:outerShdw>
              </a:effectLst>
            </a:endParaRPr>
          </a:p>
        </p:txBody>
      </p:sp>
      <p:sp>
        <p:nvSpPr>
          <p:cNvPr id="539655" name="Text Box 14"/>
          <p:cNvSpPr txBox="1">
            <a:spLocks noChangeArrowheads="1"/>
          </p:cNvSpPr>
          <p:nvPr/>
        </p:nvSpPr>
        <p:spPr bwMode="auto">
          <a:xfrm>
            <a:off x="468314" y="4624388"/>
            <a:ext cx="3887787" cy="369332"/>
          </a:xfrm>
          <a:prstGeom prst="rect">
            <a:avLst/>
          </a:prstGeom>
          <a:noFill/>
          <a:ln w="9525">
            <a:noFill/>
            <a:miter lim="800000"/>
            <a:headEnd/>
            <a:tailEnd/>
          </a:ln>
        </p:spPr>
        <p:txBody>
          <a:bodyPr>
            <a:spAutoFit/>
          </a:bodyPr>
          <a:lstStyle/>
          <a:p>
            <a:pPr>
              <a:spcBef>
                <a:spcPct val="50000"/>
              </a:spcBef>
            </a:pPr>
            <a:endParaRPr lang="en-US" dirty="0">
              <a:effectLst/>
            </a:endParaRPr>
          </a:p>
        </p:txBody>
      </p:sp>
      <p:sp>
        <p:nvSpPr>
          <p:cNvPr id="227343" name="Text Box 15"/>
          <p:cNvSpPr txBox="1">
            <a:spLocks noChangeArrowheads="1"/>
          </p:cNvSpPr>
          <p:nvPr/>
        </p:nvSpPr>
        <p:spPr bwMode="auto">
          <a:xfrm>
            <a:off x="539552" y="4083918"/>
            <a:ext cx="8135938" cy="523220"/>
          </a:xfrm>
          <a:prstGeom prst="rect">
            <a:avLst/>
          </a:prstGeom>
          <a:noFill/>
          <a:ln w="9525">
            <a:noFill/>
            <a:miter lim="800000"/>
            <a:headEnd/>
            <a:tailEnd/>
          </a:ln>
          <a:effectLst/>
        </p:spPr>
        <p:txBody>
          <a:bodyPr>
            <a:spAutoFit/>
          </a:bodyPr>
          <a:lstStyle/>
          <a:p>
            <a:pPr algn="ctr">
              <a:spcBef>
                <a:spcPct val="20000"/>
              </a:spcBef>
              <a:buClr>
                <a:schemeClr val="hlink"/>
              </a:buClr>
              <a:buSzPct val="120000"/>
              <a:defRPr/>
            </a:pPr>
            <a:r>
              <a:rPr lang="en-US" sz="2800" b="1" i="1" dirty="0">
                <a:solidFill>
                  <a:srgbClr val="FFFF00"/>
                </a:solidFill>
                <a:effectLst>
                  <a:outerShdw blurRad="50800" dist="50800" dir="5400000" algn="ctr" rotWithShape="0">
                    <a:srgbClr val="000000"/>
                  </a:outerShdw>
                </a:effectLst>
              </a:rPr>
              <a:t>We also have 2 Choices.</a:t>
            </a:r>
            <a:endParaRPr lang="en-CA" sz="2800" dirty="0">
              <a:solidFill>
                <a:srgbClr val="FFFF00"/>
              </a:solidFill>
              <a:effectLst>
                <a:outerShdw blurRad="50800" dist="50800" dir="5400000" algn="ctr" rotWithShape="0">
                  <a:srgbClr val="000000"/>
                </a:outerShdw>
              </a:effectLst>
            </a:endParaRPr>
          </a:p>
        </p:txBody>
      </p:sp>
      <p:sp>
        <p:nvSpPr>
          <p:cNvPr id="227344" name="Text Box 16"/>
          <p:cNvSpPr txBox="1">
            <a:spLocks noChangeArrowheads="1"/>
          </p:cNvSpPr>
          <p:nvPr/>
        </p:nvSpPr>
        <p:spPr bwMode="auto">
          <a:xfrm>
            <a:off x="1259632" y="1006079"/>
            <a:ext cx="6624736" cy="1200329"/>
          </a:xfrm>
          <a:prstGeom prst="rect">
            <a:avLst/>
          </a:prstGeom>
          <a:noFill/>
          <a:ln w="9525">
            <a:noFill/>
            <a:miter lim="800000"/>
            <a:headEnd/>
            <a:tailEnd/>
          </a:ln>
          <a:effectLst/>
        </p:spPr>
        <p:txBody>
          <a:bodyPr wrap="square">
            <a:spAutoFit/>
          </a:bodyPr>
          <a:lstStyle/>
          <a:p>
            <a:pPr>
              <a:spcBef>
                <a:spcPct val="20000"/>
              </a:spcBef>
              <a:buClr>
                <a:schemeClr val="hlink"/>
              </a:buClr>
              <a:buSzPct val="120000"/>
              <a:defRPr/>
            </a:pPr>
            <a:r>
              <a:rPr lang="en-US" sz="2400" dirty="0">
                <a:effectLst>
                  <a:outerShdw blurRad="38100" dist="63500" dir="2700000" algn="tl">
                    <a:srgbClr val="000000"/>
                  </a:outerShdw>
                </a:effectLst>
              </a:rPr>
              <a:t>God gave Adam a choice to obey Him or not. He chose to not obey God. </a:t>
            </a:r>
            <a:r>
              <a:rPr lang="en-US" sz="2400" dirty="0" smtClean="0">
                <a:effectLst>
                  <a:outerShdw blurRad="38100" dist="63500" dir="2700000" algn="tl">
                    <a:srgbClr val="000000"/>
                  </a:outerShdw>
                </a:effectLst>
              </a:rPr>
              <a:t> Adam </a:t>
            </a:r>
            <a:r>
              <a:rPr lang="en-US" sz="2400" dirty="0">
                <a:effectLst>
                  <a:outerShdw blurRad="38100" dist="63500" dir="2700000" algn="tl">
                    <a:srgbClr val="000000"/>
                  </a:outerShdw>
                </a:effectLst>
              </a:rPr>
              <a:t>ate of the tree of </a:t>
            </a:r>
            <a:r>
              <a:rPr lang="en-US" sz="2400" dirty="0" smtClean="0">
                <a:effectLst>
                  <a:outerShdw blurRad="38100" dist="63500" dir="2700000" algn="tl">
                    <a:srgbClr val="000000"/>
                  </a:outerShdw>
                </a:effectLst>
              </a:rPr>
              <a:t>the Knowledge </a:t>
            </a:r>
            <a:r>
              <a:rPr lang="en-US" sz="2400" dirty="0">
                <a:effectLst>
                  <a:outerShdw blurRad="38100" dist="63500" dir="2700000" algn="tl">
                    <a:srgbClr val="000000"/>
                  </a:outerShdw>
                </a:effectLst>
              </a:rPr>
              <a:t>of Good and Evil.  </a:t>
            </a:r>
            <a:endParaRPr lang="en-CA" sz="2400" dirty="0">
              <a:effectLst>
                <a:outerShdw blurRad="38100" dist="63500" dir="2700000" algn="tl">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227344">
                                            <p:txEl>
                                              <p:pRg st="0" end="0"/>
                                            </p:txEl>
                                          </p:spTgt>
                                        </p:tgtEl>
                                        <p:attrNameLst>
                                          <p:attrName>style.visibility</p:attrName>
                                        </p:attrNameLst>
                                      </p:cBhvr>
                                      <p:to>
                                        <p:strVal val="visible"/>
                                      </p:to>
                                    </p:set>
                                    <p:anim calcmode="lin" valueType="num">
                                      <p:cBhvr>
                                        <p:cTn id="7" dur="1000" fill="hold"/>
                                        <p:tgtEl>
                                          <p:spTgt spid="22734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27344">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22734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227339">
                                            <p:txEl>
                                              <p:pRg st="0" end="0"/>
                                            </p:txEl>
                                          </p:spTgt>
                                        </p:tgtEl>
                                        <p:attrNameLst>
                                          <p:attrName>style.visibility</p:attrName>
                                        </p:attrNameLst>
                                      </p:cBhvr>
                                      <p:to>
                                        <p:strVal val="visible"/>
                                      </p:to>
                                    </p:set>
                                    <p:anim calcmode="lin" valueType="num">
                                      <p:cBhvr>
                                        <p:cTn id="14" dur="1000" fill="hold"/>
                                        <p:tgtEl>
                                          <p:spTgt spid="227339">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227339">
                                            <p:txEl>
                                              <p:pRg st="0" end="0"/>
                                            </p:txEl>
                                          </p:spTgt>
                                        </p:tgtEl>
                                        <p:attrNameLst>
                                          <p:attrName>ppt_h</p:attrName>
                                        </p:attrNameLst>
                                      </p:cBhvr>
                                      <p:tavLst>
                                        <p:tav tm="0">
                                          <p:val>
                                            <p:fltVal val="0"/>
                                          </p:val>
                                        </p:tav>
                                        <p:tav tm="100000">
                                          <p:val>
                                            <p:strVal val="#ppt_h"/>
                                          </p:val>
                                        </p:tav>
                                      </p:tavLst>
                                    </p:anim>
                                    <p:animEffect transition="in" filter="fade">
                                      <p:cBhvr>
                                        <p:cTn id="16" dur="1000"/>
                                        <p:tgtEl>
                                          <p:spTgt spid="227339">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227340"/>
                                        </p:tgtEl>
                                        <p:attrNameLst>
                                          <p:attrName>style.visibility</p:attrName>
                                        </p:attrNameLst>
                                      </p:cBhvr>
                                      <p:to>
                                        <p:strVal val="visible"/>
                                      </p:to>
                                    </p:set>
                                    <p:anim calcmode="lin" valueType="num">
                                      <p:cBhvr>
                                        <p:cTn id="21" dur="1000" fill="hold"/>
                                        <p:tgtEl>
                                          <p:spTgt spid="227340"/>
                                        </p:tgtEl>
                                        <p:attrNameLst>
                                          <p:attrName>ppt_w</p:attrName>
                                        </p:attrNameLst>
                                      </p:cBhvr>
                                      <p:tavLst>
                                        <p:tav tm="0">
                                          <p:val>
                                            <p:fltVal val="0"/>
                                          </p:val>
                                        </p:tav>
                                        <p:tav tm="100000">
                                          <p:val>
                                            <p:strVal val="#ppt_w"/>
                                          </p:val>
                                        </p:tav>
                                      </p:tavLst>
                                    </p:anim>
                                    <p:anim calcmode="lin" valueType="num">
                                      <p:cBhvr>
                                        <p:cTn id="22" dur="1000" fill="hold"/>
                                        <p:tgtEl>
                                          <p:spTgt spid="227340"/>
                                        </p:tgtEl>
                                        <p:attrNameLst>
                                          <p:attrName>ppt_h</p:attrName>
                                        </p:attrNameLst>
                                      </p:cBhvr>
                                      <p:tavLst>
                                        <p:tav tm="0">
                                          <p:val>
                                            <p:fltVal val="0"/>
                                          </p:val>
                                        </p:tav>
                                        <p:tav tm="100000">
                                          <p:val>
                                            <p:strVal val="#ppt_h"/>
                                          </p:val>
                                        </p:tav>
                                      </p:tavLst>
                                    </p:anim>
                                    <p:animEffect transition="in" filter="fade">
                                      <p:cBhvr>
                                        <p:cTn id="23" dur="1000"/>
                                        <p:tgtEl>
                                          <p:spTgt spid="227340"/>
                                        </p:tgtEl>
                                      </p:cBhvr>
                                    </p:animEffec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nodeType="clickEffect">
                                  <p:stCondLst>
                                    <p:cond delay="0"/>
                                  </p:stCondLst>
                                  <p:iterate type="lt">
                                    <p:tmPct val="50000"/>
                                  </p:iterate>
                                  <p:childTnLst>
                                    <p:set>
                                      <p:cBhvr>
                                        <p:cTn id="27" dur="1" fill="hold">
                                          <p:stCondLst>
                                            <p:cond delay="0"/>
                                          </p:stCondLst>
                                        </p:cTn>
                                        <p:tgtEl>
                                          <p:spTgt spid="227343">
                                            <p:txEl>
                                              <p:pRg st="0" end="0"/>
                                            </p:txEl>
                                          </p:spTgt>
                                        </p:tgtEl>
                                        <p:attrNameLst>
                                          <p:attrName>style.visibility</p:attrName>
                                        </p:attrNameLst>
                                      </p:cBhvr>
                                      <p:to>
                                        <p:strVal val="visible"/>
                                      </p:to>
                                    </p:set>
                                    <p:anim calcmode="discrete" valueType="clr">
                                      <p:cBhvr override="childStyle">
                                        <p:cTn id="28" dur="80"/>
                                        <p:tgtEl>
                                          <p:spTgt spid="22734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227343">
                                            <p:txEl>
                                              <p:pRg st="0" end="0"/>
                                            </p:txEl>
                                          </p:spTgt>
                                        </p:tgtEl>
                                        <p:attrNameLst>
                                          <p:attrName>fillcolor</p:attrName>
                                        </p:attrNameLst>
                                      </p:cBhvr>
                                      <p:tavLst>
                                        <p:tav tm="0">
                                          <p:val>
                                            <p:clrVal>
                                              <a:schemeClr val="accent2"/>
                                            </p:clrVal>
                                          </p:val>
                                        </p:tav>
                                        <p:tav tm="50000">
                                          <p:val>
                                            <p:clrVal>
                                              <a:schemeClr val="hlink"/>
                                            </p:clrVal>
                                          </p:val>
                                        </p:tav>
                                      </p:tavLst>
                                    </p:anim>
                                    <p:set>
                                      <p:cBhvr>
                                        <p:cTn id="30" dur="80"/>
                                        <p:tgtEl>
                                          <p:spTgt spid="227343">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340" grpId="0"/>
    </p:bld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a:xfrm>
            <a:off x="1187624" y="411510"/>
            <a:ext cx="7509520" cy="732235"/>
          </a:xfrm>
        </p:spPr>
        <p:txBody>
          <a:bodyPr/>
          <a:lstStyle/>
          <a:p>
            <a:pPr eaLnBrk="1" hangingPunct="1">
              <a:defRPr/>
            </a:pPr>
            <a:r>
              <a:rPr lang="en-CA" sz="3600" dirty="0">
                <a:solidFill>
                  <a:srgbClr val="FFFF00"/>
                </a:solidFill>
                <a:effectLst>
                  <a:outerShdw blurRad="38100" dist="50800" dir="2700000" algn="tl">
                    <a:srgbClr val="000000"/>
                  </a:outerShdw>
                </a:effectLst>
              </a:rPr>
              <a:t>Your Choice</a:t>
            </a:r>
          </a:p>
        </p:txBody>
      </p:sp>
      <p:sp>
        <p:nvSpPr>
          <p:cNvPr id="541698" name="Text Box 3"/>
          <p:cNvSpPr txBox="1">
            <a:spLocks noChangeArrowheads="1"/>
          </p:cNvSpPr>
          <p:nvPr/>
        </p:nvSpPr>
        <p:spPr bwMode="auto">
          <a:xfrm>
            <a:off x="827088" y="2409825"/>
            <a:ext cx="2881312" cy="369332"/>
          </a:xfrm>
          <a:prstGeom prst="rect">
            <a:avLst/>
          </a:prstGeom>
          <a:noFill/>
          <a:ln w="9525">
            <a:noFill/>
            <a:miter lim="800000"/>
            <a:headEnd/>
            <a:tailEnd/>
          </a:ln>
        </p:spPr>
        <p:txBody>
          <a:bodyPr>
            <a:spAutoFit/>
          </a:bodyPr>
          <a:lstStyle/>
          <a:p>
            <a:pPr>
              <a:spcBef>
                <a:spcPct val="50000"/>
              </a:spcBef>
            </a:pPr>
            <a:endParaRPr lang="en-US" dirty="0">
              <a:effectLst/>
            </a:endParaRPr>
          </a:p>
        </p:txBody>
      </p:sp>
      <p:pic>
        <p:nvPicPr>
          <p:cNvPr id="541699" name="Picture 5" descr="TREE3"/>
          <p:cNvPicPr>
            <a:picLocks noGrp="1" noChangeAspect="1" noChangeArrowheads="1"/>
          </p:cNvPicPr>
          <p:nvPr>
            <p:ph sz="half" idx="1"/>
          </p:nvPr>
        </p:nvPicPr>
        <p:blipFill>
          <a:blip r:embed="rId3" cstate="print"/>
          <a:srcRect/>
          <a:stretch>
            <a:fillRect/>
          </a:stretch>
        </p:blipFill>
        <p:spPr>
          <a:xfrm>
            <a:off x="827584" y="1851670"/>
            <a:ext cx="3672408" cy="2592288"/>
          </a:xfrm>
        </p:spPr>
      </p:pic>
      <p:pic>
        <p:nvPicPr>
          <p:cNvPr id="541700" name="Picture 6" descr="TREE3"/>
          <p:cNvPicPr>
            <a:picLocks noGrp="1" noChangeAspect="1" noChangeArrowheads="1"/>
          </p:cNvPicPr>
          <p:nvPr>
            <p:ph sz="half" idx="2"/>
          </p:nvPr>
        </p:nvPicPr>
        <p:blipFill>
          <a:blip r:embed="rId3" cstate="print"/>
          <a:srcRect/>
          <a:stretch>
            <a:fillRect/>
          </a:stretch>
        </p:blipFill>
        <p:spPr>
          <a:xfrm>
            <a:off x="4643438" y="1851671"/>
            <a:ext cx="3672978" cy="2592288"/>
          </a:xfrm>
        </p:spPr>
      </p:pic>
      <p:sp>
        <p:nvSpPr>
          <p:cNvPr id="239623" name="Text Box 7"/>
          <p:cNvSpPr txBox="1">
            <a:spLocks noChangeArrowheads="1"/>
          </p:cNvSpPr>
          <p:nvPr/>
        </p:nvSpPr>
        <p:spPr bwMode="auto">
          <a:xfrm>
            <a:off x="1187624" y="2283718"/>
            <a:ext cx="3095377" cy="1692771"/>
          </a:xfrm>
          <a:prstGeom prst="rect">
            <a:avLst/>
          </a:prstGeom>
          <a:noFill/>
          <a:ln w="9525">
            <a:noFill/>
            <a:miter lim="800000"/>
            <a:headEnd/>
            <a:tailEnd/>
          </a:ln>
          <a:effectLst/>
        </p:spPr>
        <p:txBody>
          <a:bodyPr wrap="square">
            <a:spAutoFit/>
          </a:bodyPr>
          <a:lstStyle/>
          <a:p>
            <a:pPr algn="ctr">
              <a:spcBef>
                <a:spcPct val="50000"/>
              </a:spcBef>
              <a:defRPr/>
            </a:pPr>
            <a:r>
              <a:rPr lang="en-US" sz="2600" b="1" dirty="0">
                <a:solidFill>
                  <a:srgbClr val="FF0000"/>
                </a:solidFill>
                <a:effectLst>
                  <a:outerShdw blurRad="50800" dist="63500" dir="5400000" algn="ctr" rotWithShape="0">
                    <a:srgbClr val="000000"/>
                  </a:outerShdw>
                </a:effectLst>
              </a:rPr>
              <a:t>Will you choose a life of Independence from God?</a:t>
            </a:r>
            <a:r>
              <a:rPr lang="en-US" sz="2600" dirty="0">
                <a:solidFill>
                  <a:srgbClr val="FF0000"/>
                </a:solidFill>
                <a:effectLst>
                  <a:outerShdw blurRad="50800" dist="63500" dir="5400000" algn="ctr" rotWithShape="0">
                    <a:srgbClr val="000000"/>
                  </a:outerShdw>
                </a:effectLst>
              </a:rPr>
              <a:t> </a:t>
            </a:r>
            <a:endParaRPr lang="en-CA" sz="2600" dirty="0">
              <a:solidFill>
                <a:srgbClr val="FF0000"/>
              </a:solidFill>
              <a:effectLst>
                <a:outerShdw blurRad="50800" dist="63500" dir="5400000" algn="ctr" rotWithShape="0">
                  <a:srgbClr val="000000"/>
                </a:outerShdw>
              </a:effectLst>
            </a:endParaRPr>
          </a:p>
        </p:txBody>
      </p:sp>
      <p:sp>
        <p:nvSpPr>
          <p:cNvPr id="239624" name="Text Box 8"/>
          <p:cNvSpPr txBox="1">
            <a:spLocks noChangeArrowheads="1"/>
          </p:cNvSpPr>
          <p:nvPr/>
        </p:nvSpPr>
        <p:spPr bwMode="auto">
          <a:xfrm>
            <a:off x="4716016" y="2283718"/>
            <a:ext cx="3455987" cy="1692771"/>
          </a:xfrm>
          <a:prstGeom prst="rect">
            <a:avLst/>
          </a:prstGeom>
          <a:noFill/>
          <a:ln w="9525">
            <a:noFill/>
            <a:miter lim="800000"/>
            <a:headEnd/>
            <a:tailEnd/>
          </a:ln>
          <a:effectLst/>
        </p:spPr>
        <p:txBody>
          <a:bodyPr>
            <a:spAutoFit/>
          </a:bodyPr>
          <a:lstStyle/>
          <a:p>
            <a:pPr algn="ctr">
              <a:defRPr/>
            </a:pPr>
            <a:r>
              <a:rPr lang="en-US" sz="2600" b="1" dirty="0">
                <a:solidFill>
                  <a:schemeClr val="accent2"/>
                </a:solidFill>
                <a:effectLst>
                  <a:outerShdw blurRad="50800" dist="76200" dir="5400000" algn="ctr" rotWithShape="0">
                    <a:srgbClr val="000000"/>
                  </a:outerShdw>
                </a:effectLst>
              </a:rPr>
              <a:t>Will you chose </a:t>
            </a:r>
          </a:p>
          <a:p>
            <a:pPr algn="ctr">
              <a:defRPr/>
            </a:pPr>
            <a:r>
              <a:rPr lang="en-US" sz="2600" b="1" dirty="0" smtClean="0">
                <a:solidFill>
                  <a:schemeClr val="accent2"/>
                </a:solidFill>
                <a:effectLst>
                  <a:outerShdw blurRad="50800" dist="76200" dir="5400000" algn="ctr" rotWithShape="0">
                    <a:srgbClr val="000000"/>
                  </a:outerShdw>
                </a:effectLst>
              </a:rPr>
              <a:t>a </a:t>
            </a:r>
            <a:r>
              <a:rPr lang="en-US" sz="2600" b="1" dirty="0">
                <a:solidFill>
                  <a:schemeClr val="accent2"/>
                </a:solidFill>
                <a:effectLst>
                  <a:outerShdw blurRad="50800" dist="76200" dir="5400000" algn="ctr" rotWithShape="0">
                    <a:srgbClr val="000000"/>
                  </a:outerShdw>
                </a:effectLst>
              </a:rPr>
              <a:t>Life of dependence on God’s Eternal Life?</a:t>
            </a:r>
            <a:endParaRPr lang="en-CA" sz="2600" dirty="0">
              <a:solidFill>
                <a:schemeClr val="accent2"/>
              </a:solidFill>
              <a:effectLst>
                <a:outerShdw blurRad="50800" dist="76200" dir="5400000" algn="ctr" rotWithShape="0">
                  <a:srgbClr val="000000"/>
                </a:outerShdw>
              </a:effectLst>
            </a:endParaRPr>
          </a:p>
        </p:txBody>
      </p:sp>
      <p:sp>
        <p:nvSpPr>
          <p:cNvPr id="541703" name="Text Box 9"/>
          <p:cNvSpPr txBox="1">
            <a:spLocks noChangeArrowheads="1"/>
          </p:cNvSpPr>
          <p:nvPr/>
        </p:nvSpPr>
        <p:spPr bwMode="auto">
          <a:xfrm>
            <a:off x="468314" y="4624388"/>
            <a:ext cx="3887787" cy="369332"/>
          </a:xfrm>
          <a:prstGeom prst="rect">
            <a:avLst/>
          </a:prstGeom>
          <a:noFill/>
          <a:ln w="9525">
            <a:noFill/>
            <a:miter lim="800000"/>
            <a:headEnd/>
            <a:tailEnd/>
          </a:ln>
        </p:spPr>
        <p:txBody>
          <a:bodyPr>
            <a:spAutoFit/>
          </a:bodyPr>
          <a:lstStyle/>
          <a:p>
            <a:pPr>
              <a:spcBef>
                <a:spcPct val="50000"/>
              </a:spcBef>
            </a:pPr>
            <a:endParaRPr lang="en-US" dirty="0">
              <a:effectLst/>
            </a:endParaRPr>
          </a:p>
        </p:txBody>
      </p:sp>
      <p:sp>
        <p:nvSpPr>
          <p:cNvPr id="239626" name="Text Box 10"/>
          <p:cNvSpPr txBox="1">
            <a:spLocks noChangeArrowheads="1"/>
          </p:cNvSpPr>
          <p:nvPr/>
        </p:nvSpPr>
        <p:spPr bwMode="auto">
          <a:xfrm>
            <a:off x="539552" y="4155926"/>
            <a:ext cx="8136904" cy="523220"/>
          </a:xfrm>
          <a:prstGeom prst="rect">
            <a:avLst/>
          </a:prstGeom>
          <a:noFill/>
          <a:ln w="9525">
            <a:noFill/>
            <a:miter lim="800000"/>
            <a:headEnd/>
            <a:tailEnd/>
          </a:ln>
          <a:effectLst/>
        </p:spPr>
        <p:txBody>
          <a:bodyPr wrap="square">
            <a:spAutoFit/>
          </a:bodyPr>
          <a:lstStyle/>
          <a:p>
            <a:pPr algn="ctr">
              <a:spcBef>
                <a:spcPct val="20000"/>
              </a:spcBef>
              <a:buClr>
                <a:schemeClr val="hlink"/>
              </a:buClr>
              <a:buSzPct val="120000"/>
              <a:defRPr/>
            </a:pPr>
            <a:r>
              <a:rPr lang="en-US" sz="2800" b="1" i="1" dirty="0">
                <a:solidFill>
                  <a:srgbClr val="FFFF00"/>
                </a:solidFill>
                <a:effectLst>
                  <a:outerShdw blurRad="50800" dist="50800" dir="5400000" algn="ctr" rotWithShape="0">
                    <a:srgbClr val="000000"/>
                  </a:outerShdw>
                </a:effectLst>
              </a:rPr>
              <a:t>We can only Choose one or the other.</a:t>
            </a:r>
            <a:endParaRPr lang="en-CA" sz="2800" dirty="0">
              <a:solidFill>
                <a:srgbClr val="FFFF00"/>
              </a:solidFill>
              <a:effectLst>
                <a:outerShdw blurRad="50800" dist="50800" dir="5400000" algn="ctr" rotWithShape="0">
                  <a:srgbClr val="000000"/>
                </a:outerShdw>
              </a:effectLst>
            </a:endParaRPr>
          </a:p>
        </p:txBody>
      </p:sp>
      <p:sp>
        <p:nvSpPr>
          <p:cNvPr id="239627" name="Text Box 11"/>
          <p:cNvSpPr txBox="1">
            <a:spLocks noChangeArrowheads="1"/>
          </p:cNvSpPr>
          <p:nvPr/>
        </p:nvSpPr>
        <p:spPr bwMode="auto">
          <a:xfrm>
            <a:off x="1187625" y="987574"/>
            <a:ext cx="6768751" cy="830997"/>
          </a:xfrm>
          <a:prstGeom prst="rect">
            <a:avLst/>
          </a:prstGeom>
          <a:noFill/>
          <a:ln w="9525">
            <a:noFill/>
            <a:miter lim="800000"/>
            <a:headEnd/>
            <a:tailEnd/>
          </a:ln>
          <a:effectLst/>
        </p:spPr>
        <p:txBody>
          <a:bodyPr wrap="square">
            <a:spAutoFit/>
          </a:bodyPr>
          <a:lstStyle/>
          <a:p>
            <a:pPr algn="ctr">
              <a:spcBef>
                <a:spcPct val="20000"/>
              </a:spcBef>
              <a:buClr>
                <a:schemeClr val="hlink"/>
              </a:buClr>
              <a:buSzPct val="120000"/>
              <a:defRPr/>
            </a:pPr>
            <a:r>
              <a:rPr lang="en-US" sz="2400" dirty="0">
                <a:effectLst>
                  <a:outerShdw blurRad="50800" dist="63500" dir="5400000" algn="ctr" rotWithShape="0">
                    <a:srgbClr val="000000"/>
                  </a:outerShdw>
                </a:effectLst>
              </a:rPr>
              <a:t>God offers you more than what was available to Adam – He offers you the very life of Christ!</a:t>
            </a:r>
            <a:endParaRPr lang="en-CA" sz="2400" dirty="0">
              <a:effectLst>
                <a:outerShdw blurRad="50800" dist="63500" dir="5400000" algn="ctr" rotWithShape="0">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9627"/>
                                        </p:tgtEl>
                                        <p:attrNameLst>
                                          <p:attrName>style.visibility</p:attrName>
                                        </p:attrNameLst>
                                      </p:cBhvr>
                                      <p:to>
                                        <p:strVal val="visible"/>
                                      </p:to>
                                    </p:set>
                                    <p:animEffect transition="in" filter="dissolve">
                                      <p:cBhvr>
                                        <p:cTn id="7" dur="1000"/>
                                        <p:tgtEl>
                                          <p:spTgt spid="23962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grpId="0" nodeType="clickEffect">
                                  <p:stCondLst>
                                    <p:cond delay="0"/>
                                  </p:stCondLst>
                                  <p:childTnLst>
                                    <p:set>
                                      <p:cBhvr>
                                        <p:cTn id="11" dur="1" fill="hold">
                                          <p:stCondLst>
                                            <p:cond delay="0"/>
                                          </p:stCondLst>
                                        </p:cTn>
                                        <p:tgtEl>
                                          <p:spTgt spid="239623"/>
                                        </p:tgtEl>
                                        <p:attrNameLst>
                                          <p:attrName>style.visibility</p:attrName>
                                        </p:attrNameLst>
                                      </p:cBhvr>
                                      <p:to>
                                        <p:strVal val="visible"/>
                                      </p:to>
                                    </p:set>
                                    <p:anim calcmode="lin" valueType="num">
                                      <p:cBhvr>
                                        <p:cTn id="12" dur="1000" fill="hold"/>
                                        <p:tgtEl>
                                          <p:spTgt spid="239623"/>
                                        </p:tgtEl>
                                        <p:attrNameLst>
                                          <p:attrName>ppt_w</p:attrName>
                                        </p:attrNameLst>
                                      </p:cBhvr>
                                      <p:tavLst>
                                        <p:tav tm="0">
                                          <p:val>
                                            <p:fltVal val="0"/>
                                          </p:val>
                                        </p:tav>
                                        <p:tav tm="100000">
                                          <p:val>
                                            <p:strVal val="#ppt_w"/>
                                          </p:val>
                                        </p:tav>
                                      </p:tavLst>
                                    </p:anim>
                                    <p:anim calcmode="lin" valueType="num">
                                      <p:cBhvr>
                                        <p:cTn id="13" dur="1000" fill="hold"/>
                                        <p:tgtEl>
                                          <p:spTgt spid="239623"/>
                                        </p:tgtEl>
                                        <p:attrNameLst>
                                          <p:attrName>ppt_h</p:attrName>
                                        </p:attrNameLst>
                                      </p:cBhvr>
                                      <p:tavLst>
                                        <p:tav tm="0">
                                          <p:val>
                                            <p:fltVal val="0"/>
                                          </p:val>
                                        </p:tav>
                                        <p:tav tm="100000">
                                          <p:val>
                                            <p:strVal val="#ppt_h"/>
                                          </p:val>
                                        </p:tav>
                                      </p:tavLst>
                                    </p:anim>
                                    <p:animEffect transition="in" filter="fade">
                                      <p:cBhvr>
                                        <p:cTn id="14" dur="1000"/>
                                        <p:tgtEl>
                                          <p:spTgt spid="239623"/>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nodeType="clickEffect">
                                  <p:stCondLst>
                                    <p:cond delay="0"/>
                                  </p:stCondLst>
                                  <p:childTnLst>
                                    <p:set>
                                      <p:cBhvr>
                                        <p:cTn id="18" dur="1" fill="hold">
                                          <p:stCondLst>
                                            <p:cond delay="0"/>
                                          </p:stCondLst>
                                        </p:cTn>
                                        <p:tgtEl>
                                          <p:spTgt spid="239624">
                                            <p:txEl>
                                              <p:pRg st="0" end="0"/>
                                            </p:txEl>
                                          </p:spTgt>
                                        </p:tgtEl>
                                        <p:attrNameLst>
                                          <p:attrName>style.visibility</p:attrName>
                                        </p:attrNameLst>
                                      </p:cBhvr>
                                      <p:to>
                                        <p:strVal val="visible"/>
                                      </p:to>
                                    </p:set>
                                    <p:anim calcmode="lin" valueType="num">
                                      <p:cBhvr>
                                        <p:cTn id="19" dur="1000" fill="hold"/>
                                        <p:tgtEl>
                                          <p:spTgt spid="239624">
                                            <p:txEl>
                                              <p:pRg st="0" end="0"/>
                                            </p:txEl>
                                          </p:spTgt>
                                        </p:tgtEl>
                                        <p:attrNameLst>
                                          <p:attrName>ppt_w</p:attrName>
                                        </p:attrNameLst>
                                      </p:cBhvr>
                                      <p:tavLst>
                                        <p:tav tm="0">
                                          <p:val>
                                            <p:fltVal val="0"/>
                                          </p:val>
                                        </p:tav>
                                        <p:tav tm="100000">
                                          <p:val>
                                            <p:strVal val="#ppt_w"/>
                                          </p:val>
                                        </p:tav>
                                      </p:tavLst>
                                    </p:anim>
                                    <p:anim calcmode="lin" valueType="num">
                                      <p:cBhvr>
                                        <p:cTn id="20" dur="1000" fill="hold"/>
                                        <p:tgtEl>
                                          <p:spTgt spid="239624">
                                            <p:txEl>
                                              <p:pRg st="0" end="0"/>
                                            </p:txEl>
                                          </p:spTgt>
                                        </p:tgtEl>
                                        <p:attrNameLst>
                                          <p:attrName>ppt_h</p:attrName>
                                        </p:attrNameLst>
                                      </p:cBhvr>
                                      <p:tavLst>
                                        <p:tav tm="0">
                                          <p:val>
                                            <p:fltVal val="0"/>
                                          </p:val>
                                        </p:tav>
                                        <p:tav tm="100000">
                                          <p:val>
                                            <p:strVal val="#ppt_h"/>
                                          </p:val>
                                        </p:tav>
                                      </p:tavLst>
                                    </p:anim>
                                    <p:animEffect transition="in" filter="fade">
                                      <p:cBhvr>
                                        <p:cTn id="21" dur="1000"/>
                                        <p:tgtEl>
                                          <p:spTgt spid="239624">
                                            <p:txEl>
                                              <p:pRg st="0" end="0"/>
                                            </p:txEl>
                                          </p:spTgt>
                                        </p:tgtEl>
                                      </p:cBhvr>
                                    </p:animEffect>
                                  </p:childTnLst>
                                </p:cTn>
                              </p:par>
                              <p:par>
                                <p:cTn id="22" presetID="53" presetClass="entr" presetSubtype="0" fill="hold" nodeType="withEffect">
                                  <p:stCondLst>
                                    <p:cond delay="0"/>
                                  </p:stCondLst>
                                  <p:childTnLst>
                                    <p:set>
                                      <p:cBhvr>
                                        <p:cTn id="23" dur="1" fill="hold">
                                          <p:stCondLst>
                                            <p:cond delay="0"/>
                                          </p:stCondLst>
                                        </p:cTn>
                                        <p:tgtEl>
                                          <p:spTgt spid="239624">
                                            <p:txEl>
                                              <p:pRg st="1" end="1"/>
                                            </p:txEl>
                                          </p:spTgt>
                                        </p:tgtEl>
                                        <p:attrNameLst>
                                          <p:attrName>style.visibility</p:attrName>
                                        </p:attrNameLst>
                                      </p:cBhvr>
                                      <p:to>
                                        <p:strVal val="visible"/>
                                      </p:to>
                                    </p:set>
                                    <p:anim calcmode="lin" valueType="num">
                                      <p:cBhvr>
                                        <p:cTn id="24" dur="1000" fill="hold"/>
                                        <p:tgtEl>
                                          <p:spTgt spid="239624">
                                            <p:txEl>
                                              <p:pRg st="1" end="1"/>
                                            </p:txEl>
                                          </p:spTgt>
                                        </p:tgtEl>
                                        <p:attrNameLst>
                                          <p:attrName>ppt_w</p:attrName>
                                        </p:attrNameLst>
                                      </p:cBhvr>
                                      <p:tavLst>
                                        <p:tav tm="0">
                                          <p:val>
                                            <p:fltVal val="0"/>
                                          </p:val>
                                        </p:tav>
                                        <p:tav tm="100000">
                                          <p:val>
                                            <p:strVal val="#ppt_w"/>
                                          </p:val>
                                        </p:tav>
                                      </p:tavLst>
                                    </p:anim>
                                    <p:anim calcmode="lin" valueType="num">
                                      <p:cBhvr>
                                        <p:cTn id="25" dur="1000" fill="hold"/>
                                        <p:tgtEl>
                                          <p:spTgt spid="239624">
                                            <p:txEl>
                                              <p:pRg st="1" end="1"/>
                                            </p:txEl>
                                          </p:spTgt>
                                        </p:tgtEl>
                                        <p:attrNameLst>
                                          <p:attrName>ppt_h</p:attrName>
                                        </p:attrNameLst>
                                      </p:cBhvr>
                                      <p:tavLst>
                                        <p:tav tm="0">
                                          <p:val>
                                            <p:fltVal val="0"/>
                                          </p:val>
                                        </p:tav>
                                        <p:tav tm="100000">
                                          <p:val>
                                            <p:strVal val="#ppt_h"/>
                                          </p:val>
                                        </p:tav>
                                      </p:tavLst>
                                    </p:anim>
                                    <p:animEffect transition="in" filter="fade">
                                      <p:cBhvr>
                                        <p:cTn id="26" dur="1000"/>
                                        <p:tgtEl>
                                          <p:spTgt spid="239624">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7" presetClass="entr" presetSubtype="0" fill="hold" nodeType="clickEffect">
                                  <p:stCondLst>
                                    <p:cond delay="0"/>
                                  </p:stCondLst>
                                  <p:iterate type="lt">
                                    <p:tmPct val="50000"/>
                                  </p:iterate>
                                  <p:childTnLst>
                                    <p:set>
                                      <p:cBhvr>
                                        <p:cTn id="30" dur="1" fill="hold">
                                          <p:stCondLst>
                                            <p:cond delay="0"/>
                                          </p:stCondLst>
                                        </p:cTn>
                                        <p:tgtEl>
                                          <p:spTgt spid="239626">
                                            <p:txEl>
                                              <p:pRg st="0" end="0"/>
                                            </p:txEl>
                                          </p:spTgt>
                                        </p:tgtEl>
                                        <p:attrNameLst>
                                          <p:attrName>style.visibility</p:attrName>
                                        </p:attrNameLst>
                                      </p:cBhvr>
                                      <p:to>
                                        <p:strVal val="visible"/>
                                      </p:to>
                                    </p:set>
                                    <p:anim calcmode="discrete" valueType="clr">
                                      <p:cBhvr override="childStyle">
                                        <p:cTn id="31" dur="80"/>
                                        <p:tgtEl>
                                          <p:spTgt spid="23962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239626">
                                            <p:txEl>
                                              <p:pRg st="0" end="0"/>
                                            </p:txEl>
                                          </p:spTgt>
                                        </p:tgtEl>
                                        <p:attrNameLst>
                                          <p:attrName>fillcolor</p:attrName>
                                        </p:attrNameLst>
                                      </p:cBhvr>
                                      <p:tavLst>
                                        <p:tav tm="0">
                                          <p:val>
                                            <p:clrVal>
                                              <a:schemeClr val="accent2"/>
                                            </p:clrVal>
                                          </p:val>
                                        </p:tav>
                                        <p:tav tm="50000">
                                          <p:val>
                                            <p:clrVal>
                                              <a:schemeClr val="hlink"/>
                                            </p:clrVal>
                                          </p:val>
                                        </p:tav>
                                      </p:tavLst>
                                    </p:anim>
                                    <p:set>
                                      <p:cBhvr>
                                        <p:cTn id="33" dur="80"/>
                                        <p:tgtEl>
                                          <p:spTgt spid="239626">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623" grpId="0"/>
      <p:bldP spid="239627" grpId="0"/>
    </p:bld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2418" name="Rectangle 2"/>
          <p:cNvSpPr>
            <a:spLocks noGrp="1" noChangeArrowheads="1"/>
          </p:cNvSpPr>
          <p:nvPr>
            <p:ph type="title"/>
          </p:nvPr>
        </p:nvSpPr>
        <p:spPr>
          <a:xfrm>
            <a:off x="1259632" y="411510"/>
            <a:ext cx="7365504" cy="702078"/>
          </a:xfrm>
        </p:spPr>
        <p:txBody>
          <a:bodyPr/>
          <a:lstStyle/>
          <a:p>
            <a:pPr eaLnBrk="1" hangingPunct="1">
              <a:defRPr/>
            </a:pPr>
            <a:r>
              <a:rPr lang="en-CA" sz="3600" dirty="0">
                <a:solidFill>
                  <a:srgbClr val="FFFF00"/>
                </a:solidFill>
                <a:effectLst>
                  <a:outerShdw blurRad="38100" dist="50800" dir="2700000" algn="tl">
                    <a:srgbClr val="000000"/>
                  </a:outerShdw>
                </a:effectLst>
              </a:rPr>
              <a:t>Application Project</a:t>
            </a:r>
          </a:p>
        </p:txBody>
      </p:sp>
      <p:sp>
        <p:nvSpPr>
          <p:cNvPr id="1212419" name="Rectangle 3"/>
          <p:cNvSpPr>
            <a:spLocks noGrp="1" noChangeArrowheads="1"/>
          </p:cNvSpPr>
          <p:nvPr>
            <p:ph type="body" idx="1"/>
          </p:nvPr>
        </p:nvSpPr>
        <p:spPr>
          <a:xfrm>
            <a:off x="899592" y="1059582"/>
            <a:ext cx="6984776" cy="3834426"/>
          </a:xfrm>
        </p:spPr>
        <p:txBody>
          <a:bodyPr/>
          <a:lstStyle/>
          <a:p>
            <a:pPr eaLnBrk="1" hangingPunct="1">
              <a:buNone/>
              <a:defRPr/>
            </a:pPr>
            <a:r>
              <a:rPr lang="en-CA" sz="2800" dirty="0" smtClean="0">
                <a:effectLst>
                  <a:outerShdw blurRad="50800" dist="50800" dir="5400000" algn="ctr" rotWithShape="0">
                    <a:srgbClr val="000000"/>
                  </a:outerShdw>
                </a:effectLst>
              </a:rPr>
              <a:t>	</a:t>
            </a:r>
            <a:r>
              <a:rPr lang="en-CA" sz="2800" dirty="0" smtClean="0">
                <a:solidFill>
                  <a:srgbClr val="FFFF00"/>
                </a:solidFill>
                <a:effectLst>
                  <a:outerShdw blurRad="50800" dist="50800" dir="5400000" algn="ctr" rotWithShape="0">
                    <a:srgbClr val="000000"/>
                  </a:outerShdw>
                </a:effectLst>
              </a:rPr>
              <a:t>Make </a:t>
            </a:r>
            <a:r>
              <a:rPr lang="en-CA" sz="2800" dirty="0">
                <a:solidFill>
                  <a:srgbClr val="FFFF00"/>
                </a:solidFill>
                <a:effectLst>
                  <a:outerShdw blurRad="50800" dist="50800" dir="5400000" algn="ctr" rotWithShape="0">
                    <a:srgbClr val="000000"/>
                  </a:outerShdw>
                </a:effectLst>
              </a:rPr>
              <a:t>this your prayer:</a:t>
            </a:r>
          </a:p>
          <a:p>
            <a:pPr eaLnBrk="1" hangingPunct="1">
              <a:buFontTx/>
              <a:buNone/>
              <a:defRPr/>
            </a:pPr>
            <a:r>
              <a:rPr lang="en-CA" sz="2800" i="1" dirty="0">
                <a:solidFill>
                  <a:srgbClr val="FF0000"/>
                </a:solidFill>
                <a:effectLst>
                  <a:outerShdw blurRad="50800" dist="50800" dir="5400000" algn="ctr" rotWithShape="0">
                    <a:srgbClr val="000000"/>
                  </a:outerShdw>
                </a:effectLst>
              </a:rPr>
              <a:t>	</a:t>
            </a:r>
            <a:r>
              <a:rPr lang="en-CA" sz="4000" i="1" dirty="0">
                <a:solidFill>
                  <a:srgbClr val="FF0000"/>
                </a:solidFill>
                <a:effectLst>
                  <a:outerShdw blurRad="50800" dist="50800" dir="5400000" algn="ctr" rotWithShape="0">
                    <a:srgbClr val="000000"/>
                  </a:outerShdw>
                </a:effectLst>
              </a:rPr>
              <a:t>“Lord, I give myself to </a:t>
            </a:r>
            <a:r>
              <a:rPr lang="en-CA" sz="4000" i="1" dirty="0" smtClean="0">
                <a:solidFill>
                  <a:srgbClr val="FF0000"/>
                </a:solidFill>
                <a:effectLst>
                  <a:outerShdw blurRad="50800" dist="50800" dir="5400000" algn="ctr" rotWithShape="0">
                    <a:srgbClr val="000000"/>
                  </a:outerShdw>
                </a:effectLst>
              </a:rPr>
              <a:t>You </a:t>
            </a:r>
            <a:r>
              <a:rPr lang="en-CA" sz="4000" i="1" dirty="0">
                <a:solidFill>
                  <a:srgbClr val="FF0000"/>
                </a:solidFill>
                <a:effectLst>
                  <a:outerShdw blurRad="50800" dist="50800" dir="5400000" algn="ctr" rotWithShape="0">
                    <a:srgbClr val="000000"/>
                  </a:outerShdw>
                </a:effectLst>
              </a:rPr>
              <a:t>with this desire </a:t>
            </a:r>
            <a:r>
              <a:rPr lang="en-CA" sz="4000" i="1" dirty="0" smtClean="0">
                <a:solidFill>
                  <a:srgbClr val="FF0000"/>
                </a:solidFill>
                <a:effectLst>
                  <a:outerShdw blurRad="50800" dist="50800" dir="5400000" algn="ctr" rotWithShape="0">
                    <a:srgbClr val="000000"/>
                  </a:outerShdw>
                </a:effectLst>
              </a:rPr>
              <a:t>alone, to </a:t>
            </a:r>
            <a:r>
              <a:rPr lang="en-CA" sz="4000" i="1" dirty="0">
                <a:solidFill>
                  <a:srgbClr val="FF0000"/>
                </a:solidFill>
                <a:effectLst>
                  <a:outerShdw blurRad="50800" dist="50800" dir="5400000" algn="ctr" rotWithShape="0">
                    <a:srgbClr val="000000"/>
                  </a:outerShdw>
                </a:effectLst>
              </a:rPr>
              <a:t>know and </a:t>
            </a:r>
            <a:r>
              <a:rPr lang="en-CA" sz="4000" i="1" dirty="0" smtClean="0">
                <a:solidFill>
                  <a:srgbClr val="FF0000"/>
                </a:solidFill>
                <a:effectLst>
                  <a:outerShdw blurRad="50800" dist="50800" dir="5400000" algn="ctr" rotWithShape="0">
                    <a:srgbClr val="000000"/>
                  </a:outerShdw>
                </a:effectLst>
              </a:rPr>
              <a:t>walk in the path You have ordained </a:t>
            </a:r>
            <a:r>
              <a:rPr lang="en-CA" sz="4000" i="1" dirty="0">
                <a:solidFill>
                  <a:srgbClr val="FF0000"/>
                </a:solidFill>
                <a:effectLst>
                  <a:outerShdw blurRad="50800" dist="50800" dir="5400000" algn="ctr" rotWithShape="0">
                    <a:srgbClr val="000000"/>
                  </a:outerShdw>
                </a:effectLst>
              </a:rPr>
              <a:t>for me.”</a:t>
            </a:r>
            <a:endParaRPr lang="en-CA" sz="4000" dirty="0">
              <a:solidFill>
                <a:srgbClr val="FF0000"/>
              </a:solidFill>
              <a:effectLst>
                <a:outerShdw blurRad="50800" dist="50800" dir="5400000" algn="ctr" rotWithShape="0">
                  <a:srgbClr val="000000"/>
                </a:outerShdw>
              </a:effectLst>
            </a:endParaRPr>
          </a:p>
          <a:p>
            <a:pPr eaLnBrk="1" hangingPunct="1">
              <a:defRPr/>
            </a:pPr>
            <a:endParaRPr lang="en-CA" sz="2800" dirty="0">
              <a:effectLst>
                <a:outerShdw blurRad="50800" dist="50800" dir="5400000" algn="ctr" rotWithShape="0">
                  <a:srgbClr val="000000"/>
                </a:outerShdw>
              </a:effectLst>
            </a:endParaRPr>
          </a:p>
        </p:txBody>
      </p:sp>
    </p:spTree>
  </p:cSld>
  <p:clrMapOvr>
    <a:masterClrMapping/>
  </p:clrMapOvr>
  <p:transition/>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2" name="Rectangle 2"/>
          <p:cNvSpPr>
            <a:spLocks noGrp="1" noChangeArrowheads="1"/>
          </p:cNvSpPr>
          <p:nvPr>
            <p:ph type="title"/>
          </p:nvPr>
        </p:nvSpPr>
        <p:spPr>
          <a:xfrm>
            <a:off x="1187624" y="339502"/>
            <a:ext cx="8229600" cy="792311"/>
          </a:xfrm>
        </p:spPr>
        <p:txBody>
          <a:bodyPr/>
          <a:lstStyle/>
          <a:p>
            <a:pPr eaLnBrk="1" hangingPunct="1"/>
            <a:r>
              <a:rPr lang="en-CA" sz="3600" dirty="0" smtClean="0">
                <a:solidFill>
                  <a:srgbClr val="FFFF00"/>
                </a:solidFill>
                <a:effectLst>
                  <a:outerShdw blurRad="50800" dist="50800" dir="5400000" algn="ctr" rotWithShape="0">
                    <a:srgbClr val="000000"/>
                  </a:outerShdw>
                </a:effectLst>
              </a:rPr>
              <a:t>Pray for Each Other</a:t>
            </a:r>
          </a:p>
        </p:txBody>
      </p:sp>
      <p:sp>
        <p:nvSpPr>
          <p:cNvPr id="619523" name="Rectangle 3"/>
          <p:cNvSpPr>
            <a:spLocks noGrp="1" noChangeArrowheads="1"/>
          </p:cNvSpPr>
          <p:nvPr>
            <p:ph type="body" idx="1"/>
          </p:nvPr>
        </p:nvSpPr>
        <p:spPr>
          <a:xfrm>
            <a:off x="1187624" y="1131590"/>
            <a:ext cx="6768751" cy="3564731"/>
          </a:xfrm>
        </p:spPr>
        <p:txBody>
          <a:bodyPr/>
          <a:lstStyle/>
          <a:p>
            <a:pPr eaLnBrk="1" hangingPunct="1"/>
            <a:r>
              <a:rPr lang="en-CA" sz="2200" dirty="0" smtClean="0">
                <a:solidFill>
                  <a:srgbClr val="FFFF00"/>
                </a:solidFill>
                <a:effectLst>
                  <a:outerShdw blurRad="50800" dist="50800" dir="5400000" algn="ctr" rotWithShape="0">
                    <a:srgbClr val="000000"/>
                  </a:outerShdw>
                </a:effectLst>
              </a:rPr>
              <a:t>Prayer:</a:t>
            </a:r>
          </a:p>
          <a:p>
            <a:pPr lvl="1" eaLnBrk="1" hangingPunct="1"/>
            <a:r>
              <a:rPr lang="en-CA" sz="2200" dirty="0" smtClean="0">
                <a:effectLst>
                  <a:outerShdw blurRad="50800" dist="50800" dir="5400000" algn="ctr" rotWithShape="0">
                    <a:srgbClr val="000000"/>
                  </a:outerShdw>
                </a:effectLst>
              </a:rPr>
              <a:t>Share prayer requests.</a:t>
            </a:r>
          </a:p>
          <a:p>
            <a:pPr lvl="1" eaLnBrk="1" hangingPunct="1"/>
            <a:r>
              <a:rPr lang="en-CA" sz="2200" dirty="0" smtClean="0">
                <a:effectLst>
                  <a:outerShdw blurRad="50800" dist="50800" dir="5400000" algn="ctr" rotWithShape="0">
                    <a:srgbClr val="000000"/>
                  </a:outerShdw>
                </a:effectLst>
              </a:rPr>
              <a:t>Pray for the needs expressed.</a:t>
            </a:r>
          </a:p>
          <a:p>
            <a:pPr eaLnBrk="1" hangingPunct="1"/>
            <a:r>
              <a:rPr lang="en-CA" sz="2200" dirty="0" smtClean="0">
                <a:solidFill>
                  <a:srgbClr val="FFFF00"/>
                </a:solidFill>
                <a:effectLst>
                  <a:outerShdw blurRad="50800" dist="50800" dir="5400000" algn="ctr" rotWithShape="0">
                    <a:srgbClr val="000000"/>
                  </a:outerShdw>
                </a:effectLst>
              </a:rPr>
              <a:t>Pray</a:t>
            </a:r>
            <a:r>
              <a:rPr lang="en-CA" sz="2200" dirty="0" smtClean="0">
                <a:effectLst>
                  <a:outerShdw blurRad="50800" dist="50800" dir="5400000" algn="ctr" rotWithShape="0">
                    <a:srgbClr val="000000"/>
                  </a:outerShdw>
                </a:effectLst>
              </a:rPr>
              <a:t> that we will each surrender to the Lord and display our commitment to Him each day by choosing to do God’s will because we are now completely His and are no longer our own.</a:t>
            </a:r>
          </a:p>
          <a:p>
            <a:pPr eaLnBrk="1" hangingPunct="1"/>
            <a:r>
              <a:rPr lang="en-CA" sz="2200" dirty="0" smtClean="0">
                <a:solidFill>
                  <a:srgbClr val="FFFF00"/>
                </a:solidFill>
                <a:effectLst>
                  <a:outerShdw blurRad="50800" dist="50800" dir="5400000" algn="ctr" rotWithShape="0">
                    <a:srgbClr val="000000"/>
                  </a:outerShdw>
                </a:effectLst>
              </a:rPr>
              <a:t>Our Next Session</a:t>
            </a:r>
            <a:endParaRPr lang="en-CA" sz="2200" dirty="0" smtClean="0">
              <a:effectLst>
                <a:outerShdw blurRad="50800" dist="50800" dir="5400000" algn="ctr" rotWithShape="0">
                  <a:srgbClr val="000000"/>
                </a:outerShdw>
              </a:effectLst>
            </a:endParaRPr>
          </a:p>
          <a:p>
            <a:pPr eaLnBrk="1" hangingPunct="1">
              <a:buFontTx/>
              <a:buNone/>
            </a:pPr>
            <a:r>
              <a:rPr lang="en-CA" sz="2200" dirty="0" smtClean="0">
                <a:solidFill>
                  <a:srgbClr val="FFFF00"/>
                </a:solidFill>
                <a:effectLst>
                  <a:outerShdw blurRad="50800" dist="50800" dir="5400000" algn="ctr" rotWithShape="0">
                    <a:srgbClr val="000000"/>
                  </a:outerShdw>
                </a:effectLst>
              </a:rPr>
              <a:t>Date ______ Time ______ Place _______________</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195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8" presetClass="entr" presetSubtype="6" fill="hold" grpId="0" nodeType="clickEffect">
                                  <p:stCondLst>
                                    <p:cond delay="0"/>
                                  </p:stCondLst>
                                  <p:childTnLst>
                                    <p:set>
                                      <p:cBhvr>
                                        <p:cTn id="10" dur="1" fill="hold">
                                          <p:stCondLst>
                                            <p:cond delay="0"/>
                                          </p:stCondLst>
                                        </p:cTn>
                                        <p:tgtEl>
                                          <p:spTgt spid="619523">
                                            <p:txEl>
                                              <p:pRg st="0" end="0"/>
                                            </p:txEl>
                                          </p:spTgt>
                                        </p:tgtEl>
                                        <p:attrNameLst>
                                          <p:attrName>style.visibility</p:attrName>
                                        </p:attrNameLst>
                                      </p:cBhvr>
                                      <p:to>
                                        <p:strVal val="visible"/>
                                      </p:to>
                                    </p:set>
                                    <p:animEffect transition="in" filter="strips(downRight)">
                                      <p:cBhvr>
                                        <p:cTn id="11" dur="1000"/>
                                        <p:tgtEl>
                                          <p:spTgt spid="619523">
                                            <p:txEl>
                                              <p:pRg st="0" end="0"/>
                                            </p:txEl>
                                          </p:spTgt>
                                        </p:tgtEl>
                                      </p:cBhvr>
                                    </p:animEffect>
                                  </p:childTnLst>
                                </p:cTn>
                              </p:par>
                              <p:par>
                                <p:cTn id="12" presetID="18" presetClass="entr" presetSubtype="6" fill="hold" grpId="0" nodeType="withEffect">
                                  <p:stCondLst>
                                    <p:cond delay="0"/>
                                  </p:stCondLst>
                                  <p:childTnLst>
                                    <p:set>
                                      <p:cBhvr>
                                        <p:cTn id="13" dur="1" fill="hold">
                                          <p:stCondLst>
                                            <p:cond delay="0"/>
                                          </p:stCondLst>
                                        </p:cTn>
                                        <p:tgtEl>
                                          <p:spTgt spid="619523">
                                            <p:txEl>
                                              <p:pRg st="1" end="1"/>
                                            </p:txEl>
                                          </p:spTgt>
                                        </p:tgtEl>
                                        <p:attrNameLst>
                                          <p:attrName>style.visibility</p:attrName>
                                        </p:attrNameLst>
                                      </p:cBhvr>
                                      <p:to>
                                        <p:strVal val="visible"/>
                                      </p:to>
                                    </p:set>
                                    <p:animEffect transition="in" filter="strips(downRight)">
                                      <p:cBhvr>
                                        <p:cTn id="14" dur="1000"/>
                                        <p:tgtEl>
                                          <p:spTgt spid="619523">
                                            <p:txEl>
                                              <p:pRg st="1" end="1"/>
                                            </p:txEl>
                                          </p:spTgt>
                                        </p:tgtEl>
                                      </p:cBhvr>
                                    </p:animEffect>
                                  </p:childTnLst>
                                </p:cTn>
                              </p:par>
                              <p:par>
                                <p:cTn id="15" presetID="18" presetClass="entr" presetSubtype="6" fill="hold" grpId="0" nodeType="withEffect">
                                  <p:stCondLst>
                                    <p:cond delay="0"/>
                                  </p:stCondLst>
                                  <p:childTnLst>
                                    <p:set>
                                      <p:cBhvr>
                                        <p:cTn id="16" dur="1" fill="hold">
                                          <p:stCondLst>
                                            <p:cond delay="0"/>
                                          </p:stCondLst>
                                        </p:cTn>
                                        <p:tgtEl>
                                          <p:spTgt spid="619523">
                                            <p:txEl>
                                              <p:pRg st="2" end="2"/>
                                            </p:txEl>
                                          </p:spTgt>
                                        </p:tgtEl>
                                        <p:attrNameLst>
                                          <p:attrName>style.visibility</p:attrName>
                                        </p:attrNameLst>
                                      </p:cBhvr>
                                      <p:to>
                                        <p:strVal val="visible"/>
                                      </p:to>
                                    </p:set>
                                    <p:animEffect transition="in" filter="strips(downRight)">
                                      <p:cBhvr>
                                        <p:cTn id="17" dur="1000"/>
                                        <p:tgtEl>
                                          <p:spTgt spid="61952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619523">
                                            <p:txEl>
                                              <p:pRg st="3" end="3"/>
                                            </p:txEl>
                                          </p:spTgt>
                                        </p:tgtEl>
                                        <p:attrNameLst>
                                          <p:attrName>style.visibility</p:attrName>
                                        </p:attrNameLst>
                                      </p:cBhvr>
                                      <p:to>
                                        <p:strVal val="visible"/>
                                      </p:to>
                                    </p:set>
                                    <p:animEffect transition="in" filter="strips(downRight)">
                                      <p:cBhvr>
                                        <p:cTn id="22" dur="1000"/>
                                        <p:tgtEl>
                                          <p:spTgt spid="61952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619523">
                                            <p:txEl>
                                              <p:pRg st="4" end="4"/>
                                            </p:txEl>
                                          </p:spTgt>
                                        </p:tgtEl>
                                        <p:attrNameLst>
                                          <p:attrName>style.visibility</p:attrName>
                                        </p:attrNameLst>
                                      </p:cBhvr>
                                      <p:to>
                                        <p:strVal val="visible"/>
                                      </p:to>
                                    </p:set>
                                    <p:animEffect transition="in" filter="strips(downRight)">
                                      <p:cBhvr>
                                        <p:cTn id="27" dur="1000"/>
                                        <p:tgtEl>
                                          <p:spTgt spid="619523">
                                            <p:txEl>
                                              <p:pRg st="4" end="4"/>
                                            </p:txEl>
                                          </p:spTgt>
                                        </p:tgtEl>
                                      </p:cBhvr>
                                    </p:animEffect>
                                  </p:childTnLst>
                                </p:cTn>
                              </p:par>
                              <p:par>
                                <p:cTn id="28" presetID="18" presetClass="entr" presetSubtype="6" fill="hold" grpId="0" nodeType="withEffect">
                                  <p:stCondLst>
                                    <p:cond delay="0"/>
                                  </p:stCondLst>
                                  <p:childTnLst>
                                    <p:set>
                                      <p:cBhvr>
                                        <p:cTn id="29" dur="1" fill="hold">
                                          <p:stCondLst>
                                            <p:cond delay="0"/>
                                          </p:stCondLst>
                                        </p:cTn>
                                        <p:tgtEl>
                                          <p:spTgt spid="619523">
                                            <p:txEl>
                                              <p:pRg st="5" end="5"/>
                                            </p:txEl>
                                          </p:spTgt>
                                        </p:tgtEl>
                                        <p:attrNameLst>
                                          <p:attrName>style.visibility</p:attrName>
                                        </p:attrNameLst>
                                      </p:cBhvr>
                                      <p:to>
                                        <p:strVal val="visible"/>
                                      </p:to>
                                    </p:set>
                                    <p:animEffect transition="in" filter="strips(downRight)">
                                      <p:cBhvr>
                                        <p:cTn id="30" dur="1000"/>
                                        <p:tgtEl>
                                          <p:spTgt spid="6195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9522" grpId="0"/>
      <p:bldP spid="619523" grpId="0" build="p"/>
    </p:bld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63" name="Rectangle 3"/>
          <p:cNvSpPr>
            <a:spLocks noChangeArrowheads="1"/>
          </p:cNvSpPr>
          <p:nvPr/>
        </p:nvSpPr>
        <p:spPr bwMode="auto">
          <a:xfrm>
            <a:off x="971600" y="2355726"/>
            <a:ext cx="7200800" cy="1997869"/>
          </a:xfrm>
          <a:prstGeom prst="rect">
            <a:avLst/>
          </a:prstGeom>
          <a:noFill/>
          <a:ln w="9525">
            <a:noFill/>
            <a:miter lim="800000"/>
            <a:headEnd/>
            <a:tailEnd/>
          </a:ln>
          <a:effectLst/>
        </p:spPr>
        <p:txBody>
          <a:bodyPr anchor="b" anchorCtr="1"/>
          <a:lstStyle/>
          <a:p>
            <a:pPr algn="ctr"/>
            <a:r>
              <a:rPr lang="en-CA" sz="2400" dirty="0">
                <a:solidFill>
                  <a:srgbClr val="FFFF00"/>
                </a:solidFill>
                <a:effectLst>
                  <a:outerShdw blurRad="50800" dist="76200" dir="5400000" algn="ctr" rotWithShape="0">
                    <a:srgbClr val="000000"/>
                  </a:outerShdw>
                </a:effectLst>
                <a:latin typeface="Tahoma" pitchFamily="34" charset="0"/>
              </a:rPr>
              <a:t>Presents</a:t>
            </a:r>
            <a:r>
              <a:rPr lang="en-CA" sz="2800" dirty="0">
                <a:solidFill>
                  <a:srgbClr val="FFFF00"/>
                </a:solidFill>
                <a:effectLst>
                  <a:outerShdw blurRad="50800" dist="76200" dir="5400000" algn="ctr" rotWithShape="0">
                    <a:srgbClr val="000000"/>
                  </a:outerShdw>
                </a:effectLst>
                <a:latin typeface="Tahoma" pitchFamily="34" charset="0"/>
              </a:rPr>
              <a:t/>
            </a:r>
            <a:br>
              <a:rPr lang="en-CA" sz="2800" dirty="0">
                <a:solidFill>
                  <a:srgbClr val="FFFF00"/>
                </a:solidFill>
                <a:effectLst>
                  <a:outerShdw blurRad="50800" dist="76200" dir="5400000" algn="ctr" rotWithShape="0">
                    <a:srgbClr val="000000"/>
                  </a:outerShdw>
                </a:effectLst>
                <a:latin typeface="Tahoma" pitchFamily="34" charset="0"/>
              </a:rPr>
            </a:br>
            <a:r>
              <a:rPr lang="en-CA" sz="2800" dirty="0">
                <a:solidFill>
                  <a:srgbClr val="FFFF00"/>
                </a:solidFill>
                <a:effectLst>
                  <a:outerShdw blurRad="50800" dist="76200" dir="5400000" algn="ctr" rotWithShape="0">
                    <a:srgbClr val="000000"/>
                  </a:outerShdw>
                </a:effectLst>
                <a:latin typeface="Tahoma" pitchFamily="34" charset="0"/>
              </a:rPr>
              <a:t> </a:t>
            </a:r>
            <a:r>
              <a:rPr lang="en-CA" sz="3200" dirty="0">
                <a:solidFill>
                  <a:srgbClr val="FFFF00"/>
                </a:solidFill>
                <a:effectLst>
                  <a:outerShdw blurRad="50800" dist="76200" dir="5400000" algn="ctr" rotWithShape="0">
                    <a:srgbClr val="000000"/>
                  </a:outerShdw>
                </a:effectLst>
                <a:latin typeface="Tahoma" pitchFamily="34" charset="0"/>
              </a:rPr>
              <a:t>Session Nine</a:t>
            </a:r>
            <a:r>
              <a:rPr lang="en-CA" sz="4400" dirty="0">
                <a:solidFill>
                  <a:srgbClr val="FFFF00"/>
                </a:solidFill>
                <a:effectLst>
                  <a:outerShdw blurRad="50800" dist="76200" dir="5400000" algn="ctr" rotWithShape="0">
                    <a:srgbClr val="000000"/>
                  </a:outerShdw>
                </a:effectLst>
                <a:latin typeface="Tahoma" pitchFamily="34" charset="0"/>
              </a:rPr>
              <a:t/>
            </a:r>
            <a:br>
              <a:rPr lang="en-CA" sz="4400" dirty="0">
                <a:solidFill>
                  <a:srgbClr val="FFFF00"/>
                </a:solidFill>
                <a:effectLst>
                  <a:outerShdw blurRad="50800" dist="76200" dir="5400000" algn="ctr" rotWithShape="0">
                    <a:srgbClr val="000000"/>
                  </a:outerShdw>
                </a:effectLst>
                <a:latin typeface="Tahoma" pitchFamily="34" charset="0"/>
              </a:rPr>
            </a:br>
            <a:r>
              <a:rPr lang="en-CA" sz="4400" dirty="0">
                <a:solidFill>
                  <a:srgbClr val="FF0000"/>
                </a:solidFill>
                <a:effectLst>
                  <a:outerShdw blurRad="50800" dist="76200" dir="5400000" algn="ctr" rotWithShape="0">
                    <a:srgbClr val="000000"/>
                  </a:outerShdw>
                </a:effectLst>
                <a:latin typeface="Tahoma" pitchFamily="34" charset="0"/>
              </a:rPr>
              <a:t>The Holy Spirit</a:t>
            </a:r>
            <a:r>
              <a:rPr lang="en-CA" sz="4400" dirty="0">
                <a:solidFill>
                  <a:srgbClr val="FFFF00"/>
                </a:solidFill>
                <a:effectLst>
                  <a:outerShdw blurRad="50800" dist="76200" dir="5400000" algn="ctr" rotWithShape="0">
                    <a:srgbClr val="000000"/>
                  </a:outerShdw>
                </a:effectLst>
                <a:latin typeface="Tahoma" pitchFamily="34" charset="0"/>
              </a:rPr>
              <a:t> </a:t>
            </a:r>
            <a:br>
              <a:rPr lang="en-CA" sz="4400" dirty="0">
                <a:solidFill>
                  <a:srgbClr val="FFFF00"/>
                </a:solidFill>
                <a:effectLst>
                  <a:outerShdw blurRad="50800" dist="76200" dir="5400000" algn="ctr" rotWithShape="0">
                    <a:srgbClr val="000000"/>
                  </a:outerShdw>
                </a:effectLst>
                <a:latin typeface="Tahoma" pitchFamily="34" charset="0"/>
              </a:rPr>
            </a:br>
            <a:r>
              <a:rPr lang="en-CA" sz="3600" dirty="0">
                <a:solidFill>
                  <a:srgbClr val="FFFF00"/>
                </a:solidFill>
                <a:effectLst>
                  <a:outerShdw blurRad="50800" dist="76200" dir="5400000" algn="ctr" rotWithShape="0">
                    <a:srgbClr val="000000"/>
                  </a:outerShdw>
                </a:effectLst>
                <a:latin typeface="Tahoma" pitchFamily="34" charset="0"/>
              </a:rPr>
              <a:t>God’s Precious Gift</a:t>
            </a:r>
          </a:p>
        </p:txBody>
      </p:sp>
      <p:pic>
        <p:nvPicPr>
          <p:cNvPr id="1116164" name="Picture 4"/>
          <p:cNvPicPr>
            <a:picLocks noGrp="1" noChangeAspect="1" noChangeArrowheads="1"/>
          </p:cNvPicPr>
          <p:nvPr>
            <p:ph sz="half" idx="2"/>
          </p:nvPr>
        </p:nvPicPr>
        <p:blipFill>
          <a:blip r:embed="rId3" cstate="print"/>
          <a:srcRect/>
          <a:stretch>
            <a:fillRect/>
          </a:stretch>
        </p:blipFill>
        <p:spPr>
          <a:xfrm>
            <a:off x="3635896" y="555526"/>
            <a:ext cx="1800200" cy="1478756"/>
          </a:xfrm>
          <a:effectLst>
            <a:outerShdw dist="35921" dir="2700000" algn="ctr" rotWithShape="0">
              <a:srgbClr val="000000"/>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16163"/>
                                        </p:tgtEl>
                                        <p:attrNameLst>
                                          <p:attrName>style.visibility</p:attrName>
                                        </p:attrNameLst>
                                      </p:cBhvr>
                                      <p:to>
                                        <p:strVal val="visible"/>
                                      </p:to>
                                    </p:set>
                                    <p:anim calcmode="lin" valueType="num">
                                      <p:cBhvr>
                                        <p:cTn id="7" dur="2000" fill="hold"/>
                                        <p:tgtEl>
                                          <p:spTgt spid="1116163"/>
                                        </p:tgtEl>
                                        <p:attrNameLst>
                                          <p:attrName>ppt_w</p:attrName>
                                        </p:attrNameLst>
                                      </p:cBhvr>
                                      <p:tavLst>
                                        <p:tav tm="0">
                                          <p:val>
                                            <p:fltVal val="0"/>
                                          </p:val>
                                        </p:tav>
                                        <p:tav tm="100000">
                                          <p:val>
                                            <p:strVal val="#ppt_w"/>
                                          </p:val>
                                        </p:tav>
                                      </p:tavLst>
                                    </p:anim>
                                    <p:anim calcmode="lin" valueType="num">
                                      <p:cBhvr>
                                        <p:cTn id="8" dur="2000" fill="hold"/>
                                        <p:tgtEl>
                                          <p:spTgt spid="1116163"/>
                                        </p:tgtEl>
                                        <p:attrNameLst>
                                          <p:attrName>ppt_h</p:attrName>
                                        </p:attrNameLst>
                                      </p:cBhvr>
                                      <p:tavLst>
                                        <p:tav tm="0">
                                          <p:val>
                                            <p:fltVal val="0"/>
                                          </p:val>
                                        </p:tav>
                                        <p:tav tm="100000">
                                          <p:val>
                                            <p:strVal val="#ppt_h"/>
                                          </p:val>
                                        </p:tav>
                                      </p:tavLst>
                                    </p:anim>
                                    <p:animEffect transition="in" filter="fade">
                                      <p:cBhvr>
                                        <p:cTn id="9" dur="2000"/>
                                        <p:tgtEl>
                                          <p:spTgt spid="1116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63" grpId="0"/>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ChangeArrowheads="1"/>
          </p:cNvSpPr>
          <p:nvPr>
            <p:ph type="title"/>
          </p:nvPr>
        </p:nvSpPr>
        <p:spPr>
          <a:xfrm>
            <a:off x="1259632" y="483518"/>
            <a:ext cx="7438281" cy="665535"/>
          </a:xfrm>
        </p:spPr>
        <p:txBody>
          <a:bodyPr/>
          <a:lstStyle/>
          <a:p>
            <a:pPr eaLnBrk="1" hangingPunct="1"/>
            <a:r>
              <a:rPr lang="en-CA" sz="3600" dirty="0" smtClean="0">
                <a:solidFill>
                  <a:srgbClr val="FFFF00"/>
                </a:solidFill>
                <a:effectLst>
                  <a:outerShdw blurRad="50800" dist="50800" dir="5400000" algn="ctr" rotWithShape="0">
                    <a:srgbClr val="000000"/>
                  </a:outerShdw>
                </a:effectLst>
              </a:rPr>
              <a:t>Review:</a:t>
            </a:r>
          </a:p>
        </p:txBody>
      </p:sp>
      <p:sp>
        <p:nvSpPr>
          <p:cNvPr id="259075" name="Rectangle 3"/>
          <p:cNvSpPr>
            <a:spLocks noGrp="1" noChangeArrowheads="1"/>
          </p:cNvSpPr>
          <p:nvPr>
            <p:ph type="body" idx="1"/>
          </p:nvPr>
        </p:nvSpPr>
        <p:spPr>
          <a:xfrm>
            <a:off x="1259632" y="1059657"/>
            <a:ext cx="6624736" cy="3726656"/>
          </a:xfrm>
        </p:spPr>
        <p:txBody>
          <a:bodyPr/>
          <a:lstStyle/>
          <a:p>
            <a:pPr eaLnBrk="1" hangingPunct="1"/>
            <a:r>
              <a:rPr lang="en-CA" sz="2400" dirty="0" smtClean="0">
                <a:effectLst>
                  <a:outerShdw blurRad="50800" dist="63500" dir="5400000" algn="ctr" rotWithShape="0">
                    <a:srgbClr val="000000"/>
                  </a:outerShdw>
                </a:effectLst>
              </a:rPr>
              <a:t>Adam could have chosen the tree of LIFE – God’s Life - God Himself for God is LIFE!</a:t>
            </a:r>
          </a:p>
          <a:p>
            <a:pPr eaLnBrk="1" hangingPunct="1"/>
            <a:r>
              <a:rPr lang="en-CA" sz="2400" dirty="0" smtClean="0">
                <a:effectLst>
                  <a:outerShdw blurRad="50800" dist="63500" dir="5400000" algn="ctr" rotWithShape="0">
                    <a:srgbClr val="000000"/>
                  </a:outerShdw>
                </a:effectLst>
              </a:rPr>
              <a:t>He had the opportunity to become a </a:t>
            </a:r>
            <a:r>
              <a:rPr lang="en-CA" sz="2400" i="1" dirty="0" smtClean="0">
                <a:solidFill>
                  <a:schemeClr val="accent1"/>
                </a:solidFill>
                <a:effectLst>
                  <a:outerShdw blurRad="50800" dist="63500" dir="5400000" algn="ctr" rotWithShape="0">
                    <a:srgbClr val="000000"/>
                  </a:outerShdw>
                </a:effectLst>
              </a:rPr>
              <a:t>“son of God” </a:t>
            </a:r>
            <a:r>
              <a:rPr lang="en-CA" sz="2400" dirty="0" smtClean="0">
                <a:effectLst>
                  <a:outerShdw blurRad="50800" dist="63500" dir="5400000" algn="ctr" rotWithShape="0">
                    <a:srgbClr val="000000"/>
                  </a:outerShdw>
                </a:effectLst>
              </a:rPr>
              <a:t>- and live for God’s glory.</a:t>
            </a:r>
          </a:p>
          <a:p>
            <a:pPr eaLnBrk="1" hangingPunct="1"/>
            <a:r>
              <a:rPr lang="en-CA" sz="2400" dirty="0" smtClean="0">
                <a:effectLst>
                  <a:outerShdw blurRad="50800" dist="63500" dir="5400000" algn="ctr" rotWithShape="0">
                    <a:srgbClr val="000000"/>
                  </a:outerShdw>
                </a:effectLst>
              </a:rPr>
              <a:t>God is the highest form of life, and He is also the source and goal of life.</a:t>
            </a:r>
          </a:p>
          <a:p>
            <a:pPr eaLnBrk="1" hangingPunct="1"/>
            <a:r>
              <a:rPr lang="en-CA" sz="2400" dirty="0" smtClean="0">
                <a:effectLst>
                  <a:outerShdw blurRad="50800" dist="63500" dir="5400000" algn="ctr" rotWithShape="0">
                    <a:srgbClr val="000000"/>
                  </a:outerShdw>
                </a:effectLst>
              </a:rPr>
              <a:t>Instead Adam chose his own way and independence from God – Death!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9075">
                                            <p:txEl>
                                              <p:pRg st="0" end="0"/>
                                            </p:txEl>
                                          </p:spTgt>
                                        </p:tgtEl>
                                        <p:attrNameLst>
                                          <p:attrName>style.visibility</p:attrName>
                                        </p:attrNameLst>
                                      </p:cBhvr>
                                      <p:to>
                                        <p:strVal val="visible"/>
                                      </p:to>
                                    </p:set>
                                    <p:animEffect transition="in" filter="dissolve">
                                      <p:cBhvr>
                                        <p:cTn id="7" dur="1000"/>
                                        <p:tgtEl>
                                          <p:spTgt spid="2590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59075">
                                            <p:txEl>
                                              <p:pRg st="1" end="1"/>
                                            </p:txEl>
                                          </p:spTgt>
                                        </p:tgtEl>
                                        <p:attrNameLst>
                                          <p:attrName>style.visibility</p:attrName>
                                        </p:attrNameLst>
                                      </p:cBhvr>
                                      <p:to>
                                        <p:strVal val="visible"/>
                                      </p:to>
                                    </p:set>
                                    <p:animEffect transition="in" filter="dissolve">
                                      <p:cBhvr>
                                        <p:cTn id="12" dur="1000"/>
                                        <p:tgtEl>
                                          <p:spTgt spid="2590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59075">
                                            <p:txEl>
                                              <p:pRg st="2" end="2"/>
                                            </p:txEl>
                                          </p:spTgt>
                                        </p:tgtEl>
                                        <p:attrNameLst>
                                          <p:attrName>style.visibility</p:attrName>
                                        </p:attrNameLst>
                                      </p:cBhvr>
                                      <p:to>
                                        <p:strVal val="visible"/>
                                      </p:to>
                                    </p:set>
                                    <p:animEffect transition="in" filter="dissolve">
                                      <p:cBhvr>
                                        <p:cTn id="17" dur="1000"/>
                                        <p:tgtEl>
                                          <p:spTgt spid="25907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59075">
                                            <p:txEl>
                                              <p:pRg st="3" end="3"/>
                                            </p:txEl>
                                          </p:spTgt>
                                        </p:tgtEl>
                                        <p:attrNameLst>
                                          <p:attrName>style.visibility</p:attrName>
                                        </p:attrNameLst>
                                      </p:cBhvr>
                                      <p:to>
                                        <p:strVal val="visible"/>
                                      </p:to>
                                    </p:set>
                                    <p:animEffect transition="in" filter="dissolve">
                                      <p:cBhvr>
                                        <p:cTn id="22" dur="1000"/>
                                        <p:tgtEl>
                                          <p:spTgt spid="2590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075" grpId="0" build="p"/>
    </p:bld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Rectangle 2"/>
          <p:cNvSpPr>
            <a:spLocks noGrp="1" noChangeArrowheads="1"/>
          </p:cNvSpPr>
          <p:nvPr>
            <p:ph type="title"/>
          </p:nvPr>
        </p:nvSpPr>
        <p:spPr>
          <a:xfrm>
            <a:off x="1259632" y="411510"/>
            <a:ext cx="8229600" cy="702078"/>
          </a:xfrm>
        </p:spPr>
        <p:txBody>
          <a:bodyPr/>
          <a:lstStyle/>
          <a:p>
            <a:pPr eaLnBrk="1" hangingPunct="1"/>
            <a:r>
              <a:rPr lang="en-CA" sz="3600" dirty="0" smtClean="0">
                <a:solidFill>
                  <a:srgbClr val="FFFF00"/>
                </a:solidFill>
                <a:effectLst>
                  <a:outerShdw blurRad="50800" dist="50800" dir="5400000" algn="ctr" rotWithShape="0">
                    <a:srgbClr val="000000"/>
                  </a:outerShdw>
                </a:effectLst>
              </a:rPr>
              <a:t>The Divine Purpose</a:t>
            </a:r>
          </a:p>
        </p:txBody>
      </p:sp>
      <p:sp>
        <p:nvSpPr>
          <p:cNvPr id="425987" name="Rectangle 3"/>
          <p:cNvSpPr>
            <a:spLocks noGrp="1" noChangeArrowheads="1"/>
          </p:cNvSpPr>
          <p:nvPr>
            <p:ph type="body" idx="1"/>
          </p:nvPr>
        </p:nvSpPr>
        <p:spPr>
          <a:xfrm>
            <a:off x="1259632" y="1201062"/>
            <a:ext cx="6624736" cy="3242896"/>
          </a:xfrm>
        </p:spPr>
        <p:txBody>
          <a:bodyPr/>
          <a:lstStyle/>
          <a:p>
            <a:pPr eaLnBrk="1" hangingPunct="1"/>
            <a:r>
              <a:rPr lang="en-CA" sz="2700" dirty="0" smtClean="0">
                <a:effectLst>
                  <a:outerShdw blurRad="50800" dist="63500" dir="5400000" algn="ctr" rotWithShape="0">
                    <a:srgbClr val="000000"/>
                  </a:outerShdw>
                </a:effectLst>
              </a:rPr>
              <a:t>In relating us again to the Divine purpose  - in restoring to us access to the tree of life - redemption has given us far more than Adam ever had.   Genesis 3:22-24</a:t>
            </a:r>
          </a:p>
          <a:p>
            <a:pPr eaLnBrk="1" hangingPunct="1"/>
            <a:r>
              <a:rPr lang="en-CA" sz="2700" dirty="0" smtClean="0">
                <a:solidFill>
                  <a:srgbClr val="FF0000"/>
                </a:solidFill>
                <a:effectLst>
                  <a:outerShdw blurRad="50800" dist="63500" dir="5400000" algn="ctr" rotWithShape="0">
                    <a:srgbClr val="000000"/>
                  </a:outerShdw>
                </a:effectLst>
              </a:rPr>
              <a:t>Redemption has made us</a:t>
            </a:r>
            <a:r>
              <a:rPr lang="en-CA" sz="2700" dirty="0" smtClean="0">
                <a:effectLst>
                  <a:outerShdw blurRad="50800" dist="63500" dir="5400000" algn="ctr" rotWithShape="0">
                    <a:srgbClr val="000000"/>
                  </a:outerShdw>
                </a:effectLst>
              </a:rPr>
              <a:t> </a:t>
            </a:r>
            <a:r>
              <a:rPr lang="en-CA" sz="2700" dirty="0" smtClean="0">
                <a:solidFill>
                  <a:srgbClr val="FF0000"/>
                </a:solidFill>
                <a:effectLst>
                  <a:outerShdw blurRad="50800" dist="63500" dir="5400000" algn="ctr" rotWithShape="0">
                    <a:srgbClr val="000000"/>
                  </a:outerShdw>
                </a:effectLst>
              </a:rPr>
              <a:t>partakers                                    of the very life of God Himself.</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425987">
                                            <p:txEl>
                                              <p:pRg st="0" end="0"/>
                                            </p:txEl>
                                          </p:spTgt>
                                        </p:tgtEl>
                                        <p:attrNameLst>
                                          <p:attrName>style.visibility</p:attrName>
                                        </p:attrNameLst>
                                      </p:cBhvr>
                                      <p:to>
                                        <p:strVal val="visible"/>
                                      </p:to>
                                    </p:set>
                                    <p:anim calcmode="lin" valueType="num">
                                      <p:cBhvr>
                                        <p:cTn id="7" dur="1000" fill="hold"/>
                                        <p:tgtEl>
                                          <p:spTgt spid="425987">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25987">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42598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425987">
                                            <p:txEl>
                                              <p:pRg st="1" end="1"/>
                                            </p:txEl>
                                          </p:spTgt>
                                        </p:tgtEl>
                                        <p:attrNameLst>
                                          <p:attrName>style.visibility</p:attrName>
                                        </p:attrNameLst>
                                      </p:cBhvr>
                                      <p:to>
                                        <p:strVal val="visible"/>
                                      </p:to>
                                    </p:set>
                                    <p:anim calcmode="lin" valueType="num">
                                      <p:cBhvr>
                                        <p:cTn id="14" dur="1000" fill="hold"/>
                                        <p:tgtEl>
                                          <p:spTgt spid="425987">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425987">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42598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5987" grpId="0" build="p"/>
    </p:bld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9058" name="Rectangle 2"/>
          <p:cNvSpPr>
            <a:spLocks noGrp="1" noChangeArrowheads="1"/>
          </p:cNvSpPr>
          <p:nvPr>
            <p:ph type="title"/>
          </p:nvPr>
        </p:nvSpPr>
        <p:spPr>
          <a:xfrm>
            <a:off x="1259632" y="411510"/>
            <a:ext cx="8229600" cy="720303"/>
          </a:xfrm>
        </p:spPr>
        <p:txBody>
          <a:bodyPr/>
          <a:lstStyle/>
          <a:p>
            <a:pPr eaLnBrk="1" hangingPunct="1"/>
            <a:r>
              <a:rPr lang="en-CA" sz="3600" dirty="0" smtClean="0">
                <a:solidFill>
                  <a:srgbClr val="FFFF00"/>
                </a:solidFill>
                <a:effectLst>
                  <a:outerShdw blurRad="50800" dist="50800" dir="5400000" algn="ctr" rotWithShape="0">
                    <a:srgbClr val="000000"/>
                  </a:outerShdw>
                </a:effectLst>
              </a:rPr>
              <a:t>New Life In Christ!</a:t>
            </a:r>
          </a:p>
        </p:txBody>
      </p:sp>
      <p:sp>
        <p:nvSpPr>
          <p:cNvPr id="1069059" name="Rectangle 3"/>
          <p:cNvSpPr>
            <a:spLocks noGrp="1" noChangeArrowheads="1"/>
          </p:cNvSpPr>
          <p:nvPr>
            <p:ph type="body" idx="1"/>
          </p:nvPr>
        </p:nvSpPr>
        <p:spPr>
          <a:xfrm>
            <a:off x="1259632" y="1059583"/>
            <a:ext cx="6552728" cy="3239690"/>
          </a:xfrm>
        </p:spPr>
        <p:txBody>
          <a:bodyPr/>
          <a:lstStyle/>
          <a:p>
            <a:pPr eaLnBrk="1" hangingPunct="1">
              <a:lnSpc>
                <a:spcPct val="90000"/>
              </a:lnSpc>
            </a:pPr>
            <a:r>
              <a:rPr lang="en-CA" sz="2500" dirty="0" smtClean="0">
                <a:effectLst>
                  <a:outerShdw blurRad="50800" dist="63500" dir="5400000" algn="ctr" rotWithShape="0">
                    <a:srgbClr val="000000"/>
                  </a:outerShdw>
                </a:effectLst>
              </a:rPr>
              <a:t>Christ arose from the grave in new form; with a body still, but ‘in the Spirit’, no longer ‘in the flesh’.</a:t>
            </a:r>
            <a:r>
              <a:rPr lang="en-CA" sz="2500" i="1" dirty="0" smtClean="0">
                <a:solidFill>
                  <a:srgbClr val="00B0F0"/>
                </a:solidFill>
                <a:effectLst>
                  <a:outerShdw blurRad="50800" dist="63500" dir="5400000" algn="ctr" rotWithShape="0">
                    <a:srgbClr val="000000"/>
                  </a:outerShdw>
                </a:effectLst>
              </a:rPr>
              <a:t>“The last Adam (Jesus) became a life-giving spirit”. 	      					   </a:t>
            </a:r>
            <a:r>
              <a:rPr lang="en-CA" sz="2000" dirty="0" smtClean="0">
                <a:effectLst>
                  <a:outerShdw blurRad="50800" dist="63500" dir="5400000" algn="ctr" rotWithShape="0">
                    <a:srgbClr val="000000"/>
                  </a:outerShdw>
                </a:effectLst>
              </a:rPr>
              <a:t>1 Corinthians. 15:45 </a:t>
            </a:r>
          </a:p>
          <a:p>
            <a:pPr eaLnBrk="1" hangingPunct="1">
              <a:lnSpc>
                <a:spcPct val="90000"/>
              </a:lnSpc>
            </a:pPr>
            <a:r>
              <a:rPr lang="en-CA" sz="2500" dirty="0" smtClean="0">
                <a:effectLst>
                  <a:outerShdw blurRad="50800" dist="63500" dir="5400000" algn="ctr" rotWithShape="0">
                    <a:srgbClr val="000000"/>
                  </a:outerShdw>
                </a:effectLst>
              </a:rPr>
              <a:t>The Lord Jesus now has a resurrected body, a spiritual body, a glorious body, and since He is no longer in the flesh He (as Spirit) can now be received by all.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069059">
                                            <p:txEl>
                                              <p:pRg st="0" end="0"/>
                                            </p:txEl>
                                          </p:spTgt>
                                        </p:tgtEl>
                                        <p:attrNameLst>
                                          <p:attrName>style.visibility</p:attrName>
                                        </p:attrNameLst>
                                      </p:cBhvr>
                                      <p:to>
                                        <p:strVal val="visible"/>
                                      </p:to>
                                    </p:set>
                                    <p:animEffect transition="in" filter="strips(downRight)">
                                      <p:cBhvr>
                                        <p:cTn id="7" dur="1000"/>
                                        <p:tgtEl>
                                          <p:spTgt spid="10690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069059">
                                            <p:txEl>
                                              <p:pRg st="1" end="1"/>
                                            </p:txEl>
                                          </p:spTgt>
                                        </p:tgtEl>
                                        <p:attrNameLst>
                                          <p:attrName>style.visibility</p:attrName>
                                        </p:attrNameLst>
                                      </p:cBhvr>
                                      <p:to>
                                        <p:strVal val="visible"/>
                                      </p:to>
                                    </p:set>
                                    <p:animEffect transition="in" filter="strips(downRight)">
                                      <p:cBhvr>
                                        <p:cTn id="12" dur="1000"/>
                                        <p:tgtEl>
                                          <p:spTgt spid="106905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9059" grpId="0" build="p"/>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1259632" y="483518"/>
            <a:ext cx="8229600" cy="625079"/>
          </a:xfrm>
        </p:spPr>
        <p:txBody>
          <a:bodyPr/>
          <a:lstStyle/>
          <a:p>
            <a:pPr eaLnBrk="1" hangingPunct="1"/>
            <a:r>
              <a:rPr lang="en-CA" sz="3600" dirty="0" smtClean="0">
                <a:solidFill>
                  <a:srgbClr val="FFFF00"/>
                </a:solidFill>
                <a:effectLst>
                  <a:outerShdw blurRad="50800" dist="50800" dir="5400000" algn="ctr" rotWithShape="0">
                    <a:srgbClr val="000000"/>
                  </a:outerShdw>
                </a:effectLst>
              </a:rPr>
              <a:t>The Life is in the Son</a:t>
            </a:r>
          </a:p>
        </p:txBody>
      </p:sp>
      <p:sp>
        <p:nvSpPr>
          <p:cNvPr id="267267" name="Rectangle 3"/>
          <p:cNvSpPr>
            <a:spLocks noGrp="1" noChangeArrowheads="1"/>
          </p:cNvSpPr>
          <p:nvPr>
            <p:ph type="body" idx="1"/>
          </p:nvPr>
        </p:nvSpPr>
        <p:spPr>
          <a:xfrm>
            <a:off x="971600" y="1059657"/>
            <a:ext cx="6984776" cy="3780235"/>
          </a:xfrm>
        </p:spPr>
        <p:txBody>
          <a:bodyPr/>
          <a:lstStyle/>
          <a:p>
            <a:pPr eaLnBrk="1" hangingPunct="1">
              <a:buFontTx/>
              <a:buNone/>
            </a:pPr>
            <a:r>
              <a:rPr lang="en-CA" sz="2800" dirty="0" smtClean="0">
                <a:effectLst>
                  <a:outerShdw blurRad="50800" dist="63500" dir="5400000" algn="ctr" rotWithShape="0">
                    <a:srgbClr val="000000"/>
                  </a:outerShdw>
                </a:effectLst>
              </a:rPr>
              <a:t>	</a:t>
            </a:r>
            <a:r>
              <a:rPr lang="en-CA" sz="2800" i="1" dirty="0" smtClean="0">
                <a:solidFill>
                  <a:schemeClr val="accent1"/>
                </a:solidFill>
                <a:effectLst>
                  <a:outerShdw blurRad="50800" dist="63500" dir="5400000" algn="ctr" rotWithShape="0">
                    <a:srgbClr val="000000"/>
                  </a:outerShdw>
                </a:effectLst>
              </a:rPr>
              <a:t>“He who has the Son has life; he who does not have the Son of God does not have life.”             </a:t>
            </a:r>
            <a:r>
              <a:rPr lang="en-CA" sz="2000" dirty="0" smtClean="0">
                <a:effectLst>
                  <a:outerShdw blurRad="50800" dist="63500" dir="5400000" algn="ctr" rotWithShape="0">
                    <a:srgbClr val="000000"/>
                  </a:outerShdw>
                </a:effectLst>
              </a:rPr>
              <a:t>1 John 5:12</a:t>
            </a:r>
          </a:p>
          <a:p>
            <a:pPr eaLnBrk="1" hangingPunct="1">
              <a:buNone/>
            </a:pPr>
            <a:r>
              <a:rPr lang="en-CA" sz="2800" dirty="0" smtClean="0">
                <a:effectLst>
                  <a:outerShdw blurRad="50800" dist="63500" dir="5400000" algn="ctr" rotWithShape="0">
                    <a:srgbClr val="000000"/>
                  </a:outerShdw>
                </a:effectLst>
              </a:rPr>
              <a:t>	</a:t>
            </a:r>
            <a:r>
              <a:rPr lang="en-CA" sz="2500" dirty="0" smtClean="0">
                <a:effectLst>
                  <a:outerShdw blurRad="50800" dist="63500" dir="5400000" algn="ctr" rotWithShape="0">
                    <a:srgbClr val="000000"/>
                  </a:outerShdw>
                </a:effectLst>
              </a:rPr>
              <a:t>The question is not whether you are a bad person or a good person, but, are you a human? (Earthly – Adam’s family) If your life is on a lower plane than that of God’s life, then you cannot belong to the Divine family.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7267">
                                            <p:txEl>
                                              <p:pRg st="0" end="0"/>
                                            </p:txEl>
                                          </p:spTgt>
                                        </p:tgtEl>
                                        <p:attrNameLst>
                                          <p:attrName>style.visibility</p:attrName>
                                        </p:attrNameLst>
                                      </p:cBhvr>
                                      <p:to>
                                        <p:strVal val="visible"/>
                                      </p:to>
                                    </p:set>
                                    <p:anim calcmode="lin" valueType="num">
                                      <p:cBhvr additive="base">
                                        <p:cTn id="7" dur="1000" fill="hold"/>
                                        <p:tgtEl>
                                          <p:spTgt spid="267267">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672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67267">
                                            <p:txEl>
                                              <p:pRg st="1" end="1"/>
                                            </p:txEl>
                                          </p:spTgt>
                                        </p:tgtEl>
                                        <p:attrNameLst>
                                          <p:attrName>style.visibility</p:attrName>
                                        </p:attrNameLst>
                                      </p:cBhvr>
                                      <p:to>
                                        <p:strVal val="visible"/>
                                      </p:to>
                                    </p:set>
                                    <p:anim calcmode="lin" valueType="num">
                                      <p:cBhvr additive="base">
                                        <p:cTn id="13" dur="1000" fill="hold"/>
                                        <p:tgtEl>
                                          <p:spTgt spid="267267">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26726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267" grpId="0" build="p"/>
    </p:bld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1" name="Rectangle 3"/>
          <p:cNvSpPr>
            <a:spLocks noGrp="1" noChangeArrowheads="1"/>
          </p:cNvSpPr>
          <p:nvPr>
            <p:ph type="body" idx="1"/>
          </p:nvPr>
        </p:nvSpPr>
        <p:spPr>
          <a:xfrm>
            <a:off x="1187624" y="519522"/>
            <a:ext cx="6840760" cy="4427935"/>
          </a:xfrm>
        </p:spPr>
        <p:txBody>
          <a:bodyPr/>
          <a:lstStyle/>
          <a:p>
            <a:pPr eaLnBrk="1" hangingPunct="1">
              <a:lnSpc>
                <a:spcPct val="90000"/>
              </a:lnSpc>
            </a:pPr>
            <a:r>
              <a:rPr lang="en-CA" sz="2400" dirty="0" smtClean="0">
                <a:effectLst>
                  <a:outerShdw blurRad="50800" dist="63500" dir="5400000" algn="ctr" rotWithShape="0">
                    <a:srgbClr val="000000"/>
                  </a:outerShdw>
                </a:effectLst>
              </a:rPr>
              <a:t>The Lord Jesus as Man derived His life from God, and (in another sense, but just as true) we derive our new life from God.</a:t>
            </a:r>
          </a:p>
          <a:p>
            <a:pPr eaLnBrk="1" hangingPunct="1">
              <a:lnSpc>
                <a:spcPct val="90000"/>
              </a:lnSpc>
            </a:pPr>
            <a:r>
              <a:rPr lang="en-CA" sz="2400" dirty="0" smtClean="0">
                <a:effectLst>
                  <a:outerShdw blurRad="50800" dist="63500" dir="5400000" algn="ctr" rotWithShape="0">
                    <a:srgbClr val="000000"/>
                  </a:outerShdw>
                </a:effectLst>
              </a:rPr>
              <a:t>He was </a:t>
            </a:r>
            <a:r>
              <a:rPr lang="en-CA" sz="2400" i="1" dirty="0" smtClean="0">
                <a:solidFill>
                  <a:schemeClr val="accent1"/>
                </a:solidFill>
                <a:effectLst>
                  <a:outerShdw blurRad="50800" dist="63500" dir="5400000" algn="ctr" rotWithShape="0">
                    <a:srgbClr val="000000"/>
                  </a:outerShdw>
                </a:effectLst>
              </a:rPr>
              <a:t>“begotten... of the Holy Spirit”</a:t>
            </a:r>
            <a:r>
              <a:rPr lang="en-CA" sz="2400" dirty="0" smtClean="0">
                <a:effectLst>
                  <a:outerShdw blurRad="50800" dist="63500" dir="5400000" algn="ctr" rotWithShape="0">
                    <a:srgbClr val="000000"/>
                  </a:outerShdw>
                </a:effectLst>
              </a:rPr>
              <a:t> (Matthew 1:20), and we were </a:t>
            </a:r>
            <a:r>
              <a:rPr lang="en-CA" sz="2400" i="1" dirty="0" smtClean="0">
                <a:solidFill>
                  <a:schemeClr val="accent1"/>
                </a:solidFill>
                <a:effectLst>
                  <a:outerShdw blurRad="50800" dist="63500" dir="5400000" algn="ctr" rotWithShape="0">
                    <a:srgbClr val="000000"/>
                  </a:outerShdw>
                </a:effectLst>
              </a:rPr>
              <a:t>“born of... the spirit”, “born... of God”</a:t>
            </a:r>
            <a:r>
              <a:rPr lang="en-CA" sz="2400" dirty="0" smtClean="0">
                <a:effectLst>
                  <a:outerShdw blurRad="50800" dist="63500" dir="5400000" algn="ctr" rotWithShape="0">
                    <a:srgbClr val="000000"/>
                  </a:outerShdw>
                </a:effectLst>
              </a:rPr>
              <a:t> (John 3:5; 1:13). So, God says, we are all of One.</a:t>
            </a:r>
          </a:p>
          <a:p>
            <a:pPr eaLnBrk="1" hangingPunct="1">
              <a:lnSpc>
                <a:spcPct val="90000"/>
              </a:lnSpc>
            </a:pPr>
            <a:r>
              <a:rPr lang="en-CA" sz="2400" i="1" dirty="0" smtClean="0">
                <a:solidFill>
                  <a:schemeClr val="accent1"/>
                </a:solidFill>
                <a:effectLst>
                  <a:outerShdw blurRad="50800" dist="63500" dir="5400000" algn="ctr" rotWithShape="0">
                    <a:srgbClr val="000000"/>
                  </a:outerShdw>
                </a:effectLst>
              </a:rPr>
              <a:t>“Of”</a:t>
            </a:r>
            <a:r>
              <a:rPr lang="en-CA" sz="2400" dirty="0" smtClean="0">
                <a:effectLst>
                  <a:outerShdw blurRad="50800" dist="63500" dir="5400000" algn="ctr" rotWithShape="0">
                    <a:srgbClr val="000000"/>
                  </a:outerShdw>
                </a:effectLst>
              </a:rPr>
              <a:t>  in the Greek means </a:t>
            </a:r>
            <a:r>
              <a:rPr lang="en-CA" sz="2400" i="1" dirty="0" smtClean="0">
                <a:solidFill>
                  <a:schemeClr val="accent1"/>
                </a:solidFill>
                <a:effectLst>
                  <a:outerShdw blurRad="50800" dist="63500" dir="5400000" algn="ctr" rotWithShape="0">
                    <a:srgbClr val="000000"/>
                  </a:outerShdw>
                </a:effectLst>
              </a:rPr>
              <a:t>“out of”.</a:t>
            </a:r>
          </a:p>
          <a:p>
            <a:pPr eaLnBrk="1" hangingPunct="1">
              <a:lnSpc>
                <a:spcPct val="90000"/>
              </a:lnSpc>
            </a:pPr>
            <a:r>
              <a:rPr lang="en-CA" sz="2400" dirty="0" smtClean="0">
                <a:effectLst>
                  <a:outerShdw blurRad="50800" dist="63500" dir="5400000" algn="ctr" rotWithShape="0">
                    <a:srgbClr val="000000"/>
                  </a:outerShdw>
                </a:effectLst>
              </a:rPr>
              <a:t>The first begotten Son and the many sons (and daughters) are all (though in different senses) </a:t>
            </a:r>
            <a:r>
              <a:rPr lang="en-CA" sz="2400" dirty="0" smtClean="0">
                <a:solidFill>
                  <a:schemeClr val="accent1"/>
                </a:solidFill>
                <a:effectLst>
                  <a:outerShdw blurRad="50800" dist="63500" dir="5400000" algn="ctr" rotWithShape="0">
                    <a:srgbClr val="000000"/>
                  </a:outerShdw>
                </a:effectLst>
              </a:rPr>
              <a:t>“</a:t>
            </a:r>
            <a:r>
              <a:rPr lang="en-CA" sz="2400" i="1" dirty="0" smtClean="0">
                <a:solidFill>
                  <a:schemeClr val="accent1"/>
                </a:solidFill>
                <a:effectLst>
                  <a:outerShdw blurRad="50800" dist="63500" dir="5400000" algn="ctr" rotWithShape="0">
                    <a:srgbClr val="000000"/>
                  </a:outerShdw>
                </a:effectLst>
              </a:rPr>
              <a:t>out of”</a:t>
            </a:r>
            <a:r>
              <a:rPr lang="en-CA" sz="2400" dirty="0" smtClean="0">
                <a:effectLst>
                  <a:outerShdw blurRad="50800" dist="63500" dir="5400000" algn="ctr" rotWithShape="0">
                    <a:srgbClr val="000000"/>
                  </a:outerShdw>
                </a:effectLst>
              </a:rPr>
              <a:t>  the one Source of life.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68291">
                                            <p:txEl>
                                              <p:pRg st="0" end="0"/>
                                            </p:txEl>
                                          </p:spTgt>
                                        </p:tgtEl>
                                        <p:attrNameLst>
                                          <p:attrName>style.visibility</p:attrName>
                                        </p:attrNameLst>
                                      </p:cBhvr>
                                      <p:to>
                                        <p:strVal val="visible"/>
                                      </p:to>
                                    </p:set>
                                    <p:anim calcmode="lin" valueType="num">
                                      <p:cBhvr additive="base">
                                        <p:cTn id="7" dur="1000" fill="hold"/>
                                        <p:tgtEl>
                                          <p:spTgt spid="268291">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26829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68291">
                                            <p:txEl>
                                              <p:pRg st="1" end="1"/>
                                            </p:txEl>
                                          </p:spTgt>
                                        </p:tgtEl>
                                        <p:attrNameLst>
                                          <p:attrName>style.visibility</p:attrName>
                                        </p:attrNameLst>
                                      </p:cBhvr>
                                      <p:to>
                                        <p:strVal val="visible"/>
                                      </p:to>
                                    </p:set>
                                    <p:anim calcmode="lin" valueType="num">
                                      <p:cBhvr additive="base">
                                        <p:cTn id="13" dur="1000" fill="hold"/>
                                        <p:tgtEl>
                                          <p:spTgt spid="268291">
                                            <p:txEl>
                                              <p:pRg st="1" end="1"/>
                                            </p:txEl>
                                          </p:spTgt>
                                        </p:tgtEl>
                                        <p:attrNameLst>
                                          <p:attrName>ppt_x</p:attrName>
                                        </p:attrNameLst>
                                      </p:cBhvr>
                                      <p:tavLst>
                                        <p:tav tm="0">
                                          <p:val>
                                            <p:strVal val="1+#ppt_w/2"/>
                                          </p:val>
                                        </p:tav>
                                        <p:tav tm="100000">
                                          <p:val>
                                            <p:strVal val="#ppt_x"/>
                                          </p:val>
                                        </p:tav>
                                      </p:tavLst>
                                    </p:anim>
                                    <p:anim calcmode="lin" valueType="num">
                                      <p:cBhvr additive="base">
                                        <p:cTn id="14" dur="1000" fill="hold"/>
                                        <p:tgtEl>
                                          <p:spTgt spid="26829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68291">
                                            <p:txEl>
                                              <p:pRg st="2" end="2"/>
                                            </p:txEl>
                                          </p:spTgt>
                                        </p:tgtEl>
                                        <p:attrNameLst>
                                          <p:attrName>style.visibility</p:attrName>
                                        </p:attrNameLst>
                                      </p:cBhvr>
                                      <p:to>
                                        <p:strVal val="visible"/>
                                      </p:to>
                                    </p:set>
                                    <p:anim calcmode="lin" valueType="num">
                                      <p:cBhvr additive="base">
                                        <p:cTn id="19" dur="1000" fill="hold"/>
                                        <p:tgtEl>
                                          <p:spTgt spid="268291">
                                            <p:txEl>
                                              <p:pRg st="2" end="2"/>
                                            </p:txEl>
                                          </p:spTgt>
                                        </p:tgtEl>
                                        <p:attrNameLst>
                                          <p:attrName>ppt_x</p:attrName>
                                        </p:attrNameLst>
                                      </p:cBhvr>
                                      <p:tavLst>
                                        <p:tav tm="0">
                                          <p:val>
                                            <p:strVal val="1+#ppt_w/2"/>
                                          </p:val>
                                        </p:tav>
                                        <p:tav tm="100000">
                                          <p:val>
                                            <p:strVal val="#ppt_x"/>
                                          </p:val>
                                        </p:tav>
                                      </p:tavLst>
                                    </p:anim>
                                    <p:anim calcmode="lin" valueType="num">
                                      <p:cBhvr additive="base">
                                        <p:cTn id="20" dur="1000" fill="hold"/>
                                        <p:tgtEl>
                                          <p:spTgt spid="26829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68291">
                                            <p:txEl>
                                              <p:pRg st="3" end="3"/>
                                            </p:txEl>
                                          </p:spTgt>
                                        </p:tgtEl>
                                        <p:attrNameLst>
                                          <p:attrName>style.visibility</p:attrName>
                                        </p:attrNameLst>
                                      </p:cBhvr>
                                      <p:to>
                                        <p:strVal val="visible"/>
                                      </p:to>
                                    </p:set>
                                    <p:anim calcmode="lin" valueType="num">
                                      <p:cBhvr additive="base">
                                        <p:cTn id="25" dur="1000" fill="hold"/>
                                        <p:tgtEl>
                                          <p:spTgt spid="268291">
                                            <p:txEl>
                                              <p:pRg st="3" end="3"/>
                                            </p:txEl>
                                          </p:spTgt>
                                        </p:tgtEl>
                                        <p:attrNameLst>
                                          <p:attrName>ppt_x</p:attrName>
                                        </p:attrNameLst>
                                      </p:cBhvr>
                                      <p:tavLst>
                                        <p:tav tm="0">
                                          <p:val>
                                            <p:strVal val="1+#ppt_w/2"/>
                                          </p:val>
                                        </p:tav>
                                        <p:tav tm="100000">
                                          <p:val>
                                            <p:strVal val="#ppt_x"/>
                                          </p:val>
                                        </p:tav>
                                      </p:tavLst>
                                    </p:anim>
                                    <p:anim calcmode="lin" valueType="num">
                                      <p:cBhvr additive="base">
                                        <p:cTn id="26" dur="1000" fill="hold"/>
                                        <p:tgtEl>
                                          <p:spTgt spid="268291">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291" grpId="0" uiExpand="1" build="p"/>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ChangeArrowheads="1"/>
          </p:cNvSpPr>
          <p:nvPr>
            <p:ph type="title"/>
          </p:nvPr>
        </p:nvSpPr>
        <p:spPr>
          <a:xfrm>
            <a:off x="1259632" y="411510"/>
            <a:ext cx="8229600" cy="732235"/>
          </a:xfrm>
        </p:spPr>
        <p:txBody>
          <a:bodyPr/>
          <a:lstStyle/>
          <a:p>
            <a:pPr eaLnBrk="1" hangingPunct="1"/>
            <a:r>
              <a:rPr lang="en-CA" sz="3600" dirty="0" smtClean="0">
                <a:solidFill>
                  <a:srgbClr val="FFFF00"/>
                </a:solidFill>
                <a:effectLst>
                  <a:outerShdw blurRad="50800" dist="50800" dir="5400000" algn="ctr" rotWithShape="0">
                    <a:srgbClr val="000000"/>
                  </a:outerShdw>
                </a:effectLst>
              </a:rPr>
              <a:t>Do You Know?</a:t>
            </a:r>
          </a:p>
        </p:txBody>
      </p:sp>
      <p:sp>
        <p:nvSpPr>
          <p:cNvPr id="269315" name="Rectangle 3"/>
          <p:cNvSpPr>
            <a:spLocks noGrp="1" noChangeArrowheads="1"/>
          </p:cNvSpPr>
          <p:nvPr>
            <p:ph type="body" idx="1"/>
          </p:nvPr>
        </p:nvSpPr>
        <p:spPr>
          <a:xfrm>
            <a:off x="1259632" y="1005576"/>
            <a:ext cx="6696744" cy="3780234"/>
          </a:xfrm>
        </p:spPr>
        <p:txBody>
          <a:bodyPr/>
          <a:lstStyle/>
          <a:p>
            <a:pPr eaLnBrk="1" hangingPunct="1">
              <a:lnSpc>
                <a:spcPct val="90000"/>
              </a:lnSpc>
            </a:pPr>
            <a:r>
              <a:rPr lang="en-CA" sz="2500" dirty="0" smtClean="0">
                <a:effectLst>
                  <a:outerShdw blurRad="50800" dist="63500" dir="5400000" algn="ctr" rotWithShape="0">
                    <a:srgbClr val="000000"/>
                  </a:outerShdw>
                </a:effectLst>
              </a:rPr>
              <a:t>Do you realize that as His children we have the same life today that God has?</a:t>
            </a:r>
          </a:p>
          <a:p>
            <a:pPr eaLnBrk="1" hangingPunct="1">
              <a:lnSpc>
                <a:spcPct val="90000"/>
              </a:lnSpc>
            </a:pPr>
            <a:r>
              <a:rPr lang="en-CA" sz="2500" dirty="0" smtClean="0">
                <a:effectLst>
                  <a:outerShdw blurRad="50800" dist="63500" dir="5400000" algn="ctr" rotWithShape="0">
                    <a:srgbClr val="000000"/>
                  </a:outerShdw>
                </a:effectLst>
              </a:rPr>
              <a:t>The life which He has in Heaven is the life which He has imparted to us here on the earth. That is the precious </a:t>
            </a:r>
            <a:r>
              <a:rPr lang="en-CA" sz="2500" i="1" dirty="0" smtClean="0">
                <a:solidFill>
                  <a:schemeClr val="accent1"/>
                </a:solidFill>
                <a:effectLst>
                  <a:outerShdw blurRad="50800" dist="63500" dir="5400000" algn="ctr" rotWithShape="0">
                    <a:srgbClr val="000000"/>
                  </a:outerShdw>
                </a:effectLst>
              </a:rPr>
              <a:t>“gift of God”.</a:t>
            </a:r>
            <a:r>
              <a:rPr lang="en-CA" sz="2500" dirty="0" smtClean="0">
                <a:effectLst>
                  <a:outerShdw blurRad="50800" dist="63500" dir="5400000" algn="ctr" rotWithShape="0">
                    <a:srgbClr val="000000"/>
                  </a:outerShdw>
                </a:effectLst>
              </a:rPr>
              <a:t> 						    </a:t>
            </a:r>
            <a:r>
              <a:rPr lang="en-CA" sz="2000" dirty="0" smtClean="0">
                <a:effectLst>
                  <a:outerShdw blurRad="50800" dist="63500" dir="5400000" algn="ctr" rotWithShape="0">
                    <a:srgbClr val="000000"/>
                  </a:outerShdw>
                </a:effectLst>
              </a:rPr>
              <a:t>Romans 6:23</a:t>
            </a:r>
          </a:p>
          <a:p>
            <a:pPr eaLnBrk="1" hangingPunct="1">
              <a:lnSpc>
                <a:spcPct val="90000"/>
              </a:lnSpc>
            </a:pPr>
            <a:r>
              <a:rPr lang="en-CA" sz="2500" dirty="0" smtClean="0">
                <a:effectLst>
                  <a:outerShdw blurRad="50800" dist="63500" dir="5400000" algn="ctr" rotWithShape="0">
                    <a:srgbClr val="000000"/>
                  </a:outerShdw>
                </a:effectLst>
              </a:rPr>
              <a:t>It is for that reason that we can live a life of holiness, for </a:t>
            </a:r>
            <a:r>
              <a:rPr lang="en-CA" sz="2500" dirty="0" smtClean="0">
                <a:solidFill>
                  <a:srgbClr val="FFFF00"/>
                </a:solidFill>
                <a:effectLst>
                  <a:outerShdw blurRad="50800" dist="63500" dir="5400000" algn="ctr" rotWithShape="0">
                    <a:srgbClr val="000000"/>
                  </a:outerShdw>
                </a:effectLst>
              </a:rPr>
              <a:t>it is not our own life that has been changed, but the life of God that has been implanted in us</a:t>
            </a:r>
            <a:r>
              <a:rPr lang="en-CA" sz="2500" dirty="0" smtClean="0">
                <a:effectLst>
                  <a:outerShdw blurRad="50800" dist="63500" dir="5400000" algn="ctr" rotWithShape="0">
                    <a:srgbClr val="000000"/>
                  </a:outerShdw>
                </a:effectLst>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9315">
                                            <p:txEl>
                                              <p:pRg st="0" end="0"/>
                                            </p:txEl>
                                          </p:spTgt>
                                        </p:tgtEl>
                                        <p:attrNameLst>
                                          <p:attrName>style.visibility</p:attrName>
                                        </p:attrNameLst>
                                      </p:cBhvr>
                                      <p:to>
                                        <p:strVal val="visible"/>
                                      </p:to>
                                    </p:set>
                                    <p:animEffect transition="in" filter="dissolve">
                                      <p:cBhvr>
                                        <p:cTn id="7" dur="1000"/>
                                        <p:tgtEl>
                                          <p:spTgt spid="2693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69315">
                                            <p:txEl>
                                              <p:pRg st="1" end="1"/>
                                            </p:txEl>
                                          </p:spTgt>
                                        </p:tgtEl>
                                        <p:attrNameLst>
                                          <p:attrName>style.visibility</p:attrName>
                                        </p:attrNameLst>
                                      </p:cBhvr>
                                      <p:to>
                                        <p:strVal val="visible"/>
                                      </p:to>
                                    </p:set>
                                    <p:animEffect transition="in" filter="dissolve">
                                      <p:cBhvr>
                                        <p:cTn id="12" dur="1000"/>
                                        <p:tgtEl>
                                          <p:spTgt spid="2693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69315">
                                            <p:txEl>
                                              <p:pRg st="2" end="2"/>
                                            </p:txEl>
                                          </p:spTgt>
                                        </p:tgtEl>
                                        <p:attrNameLst>
                                          <p:attrName>style.visibility</p:attrName>
                                        </p:attrNameLst>
                                      </p:cBhvr>
                                      <p:to>
                                        <p:strVal val="visible"/>
                                      </p:to>
                                    </p:set>
                                    <p:animEffect transition="in" filter="dissolve">
                                      <p:cBhvr>
                                        <p:cTn id="17" dur="1000"/>
                                        <p:tgtEl>
                                          <p:spTgt spid="2693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315" grpId="0" build="p"/>
    </p:bld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a:xfrm>
            <a:off x="1259632" y="411510"/>
            <a:ext cx="7438282" cy="720303"/>
          </a:xfrm>
        </p:spPr>
        <p:txBody>
          <a:bodyPr/>
          <a:lstStyle/>
          <a:p>
            <a:pPr eaLnBrk="1" hangingPunct="1"/>
            <a:r>
              <a:rPr lang="en-CA" sz="3600" dirty="0" smtClean="0">
                <a:solidFill>
                  <a:srgbClr val="FFFF00"/>
                </a:solidFill>
                <a:effectLst>
                  <a:outerShdw blurRad="50800" dist="50800" dir="5400000" algn="ctr" rotWithShape="0">
                    <a:srgbClr val="000000"/>
                  </a:outerShdw>
                </a:effectLst>
              </a:rPr>
              <a:t>God’s Gift</a:t>
            </a:r>
          </a:p>
        </p:txBody>
      </p:sp>
      <p:sp>
        <p:nvSpPr>
          <p:cNvPr id="275459" name="Rectangle 3"/>
          <p:cNvSpPr>
            <a:spLocks noGrp="1" noChangeArrowheads="1"/>
          </p:cNvSpPr>
          <p:nvPr>
            <p:ph type="body" idx="1"/>
          </p:nvPr>
        </p:nvSpPr>
        <p:spPr>
          <a:xfrm>
            <a:off x="1259632" y="1005576"/>
            <a:ext cx="6696744" cy="3780420"/>
          </a:xfrm>
        </p:spPr>
        <p:txBody>
          <a:bodyPr/>
          <a:lstStyle/>
          <a:p>
            <a:pPr eaLnBrk="1" hangingPunct="1"/>
            <a:r>
              <a:rPr lang="en-CA" sz="2400" i="1" dirty="0" smtClean="0">
                <a:solidFill>
                  <a:schemeClr val="accent1"/>
                </a:solidFill>
                <a:effectLst>
                  <a:outerShdw blurRad="50800" dist="63500" dir="5400000" algn="ctr" rotWithShape="0">
                    <a:srgbClr val="000000"/>
                  </a:outerShdw>
                </a:effectLst>
              </a:rPr>
              <a:t>“God has poured out His love into our hearts by the Holy Spirit, whom He has given us”</a:t>
            </a:r>
            <a:r>
              <a:rPr lang="en-CA" sz="2400" dirty="0" smtClean="0">
                <a:effectLst>
                  <a:outerShdw blurRad="50800" dist="63500" dir="5400000" algn="ctr" rotWithShape="0">
                    <a:srgbClr val="000000"/>
                  </a:outerShdw>
                </a:effectLst>
              </a:rPr>
              <a:t>  						Romans 5:5</a:t>
            </a:r>
          </a:p>
          <a:p>
            <a:pPr eaLnBrk="1" hangingPunct="1"/>
            <a:r>
              <a:rPr lang="en-CA" sz="2400" i="1" dirty="0" smtClean="0">
                <a:solidFill>
                  <a:schemeClr val="accent1"/>
                </a:solidFill>
                <a:effectLst>
                  <a:outerShdw blurRad="50800" dist="63500" dir="5400000" algn="ctr" rotWithShape="0">
                    <a:srgbClr val="000000"/>
                  </a:outerShdw>
                </a:effectLst>
              </a:rPr>
              <a:t>“If anyone does not have the Spirit of Christ, he does not belong to Christ”  </a:t>
            </a:r>
            <a:r>
              <a:rPr lang="en-CA" sz="2400" dirty="0" smtClean="0">
                <a:effectLst>
                  <a:outerShdw blurRad="50800" dist="63500" dir="5400000" algn="ctr" rotWithShape="0">
                    <a:srgbClr val="000000"/>
                  </a:outerShdw>
                </a:effectLst>
              </a:rPr>
              <a:t> Romans 8:9</a:t>
            </a:r>
          </a:p>
          <a:p>
            <a:pPr eaLnBrk="1" hangingPunct="1"/>
            <a:r>
              <a:rPr lang="en-CA" sz="2400" dirty="0" smtClean="0">
                <a:solidFill>
                  <a:srgbClr val="FFFF00"/>
                </a:solidFill>
                <a:effectLst>
                  <a:outerShdw blurRad="50800" dist="63500" dir="5400000" algn="ctr" rotWithShape="0">
                    <a:srgbClr val="000000"/>
                  </a:outerShdw>
                </a:effectLst>
              </a:rPr>
              <a:t>God has</a:t>
            </a:r>
            <a:r>
              <a:rPr lang="en-CA" sz="2400" dirty="0" smtClean="0">
                <a:effectLst>
                  <a:outerShdw blurRad="50800" dist="63500" dir="5400000" algn="ctr" rotWithShape="0">
                    <a:srgbClr val="000000"/>
                  </a:outerShdw>
                </a:effectLst>
              </a:rPr>
              <a:t> </a:t>
            </a:r>
            <a:r>
              <a:rPr lang="en-CA" sz="2400" i="1" dirty="0" smtClean="0">
                <a:solidFill>
                  <a:schemeClr val="accent1"/>
                </a:solidFill>
                <a:effectLst>
                  <a:outerShdw blurRad="50800" dist="63500" dir="5400000" algn="ctr" rotWithShape="0">
                    <a:srgbClr val="000000"/>
                  </a:outerShdw>
                </a:effectLst>
              </a:rPr>
              <a:t>“blessed us in the heavenly realms                                      with every spiritual blessing in Christ”</a:t>
            </a:r>
            <a:r>
              <a:rPr lang="en-CA" sz="2400" dirty="0" smtClean="0">
                <a:effectLst>
                  <a:outerShdw blurRad="50800" dist="63500" dir="5400000" algn="ctr" rotWithShape="0">
                    <a:srgbClr val="000000"/>
                  </a:outerShdw>
                </a:effectLst>
              </a:rPr>
              <a:t>                                      					Ephesians 1:3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5459">
                                            <p:txEl>
                                              <p:pRg st="0" end="0"/>
                                            </p:txEl>
                                          </p:spTgt>
                                        </p:tgtEl>
                                        <p:attrNameLst>
                                          <p:attrName>style.visibility</p:attrName>
                                        </p:attrNameLst>
                                      </p:cBhvr>
                                      <p:to>
                                        <p:strVal val="visible"/>
                                      </p:to>
                                    </p:set>
                                    <p:animEffect transition="in" filter="fade">
                                      <p:cBhvr>
                                        <p:cTn id="7" dur="1000"/>
                                        <p:tgtEl>
                                          <p:spTgt spid="2754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5459">
                                            <p:txEl>
                                              <p:pRg st="1" end="1"/>
                                            </p:txEl>
                                          </p:spTgt>
                                        </p:tgtEl>
                                        <p:attrNameLst>
                                          <p:attrName>style.visibility</p:attrName>
                                        </p:attrNameLst>
                                      </p:cBhvr>
                                      <p:to>
                                        <p:strVal val="visible"/>
                                      </p:to>
                                    </p:set>
                                    <p:animEffect transition="in" filter="fade">
                                      <p:cBhvr>
                                        <p:cTn id="12" dur="1000"/>
                                        <p:tgtEl>
                                          <p:spTgt spid="2754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75459">
                                            <p:txEl>
                                              <p:pRg st="2" end="2"/>
                                            </p:txEl>
                                          </p:spTgt>
                                        </p:tgtEl>
                                        <p:attrNameLst>
                                          <p:attrName>style.visibility</p:attrName>
                                        </p:attrNameLst>
                                      </p:cBhvr>
                                      <p:to>
                                        <p:strVal val="visible"/>
                                      </p:to>
                                    </p:set>
                                    <p:animEffect transition="in" filter="fade">
                                      <p:cBhvr>
                                        <p:cTn id="17" dur="1000"/>
                                        <p:tgtEl>
                                          <p:spTgt spid="27545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459" grpId="0" build="p"/>
    </p:bld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p:cNvSpPr>
            <a:spLocks noGrp="1" noChangeArrowheads="1"/>
          </p:cNvSpPr>
          <p:nvPr>
            <p:ph type="title"/>
          </p:nvPr>
        </p:nvSpPr>
        <p:spPr>
          <a:xfrm>
            <a:off x="1259632" y="483518"/>
            <a:ext cx="8229600" cy="678656"/>
          </a:xfrm>
        </p:spPr>
        <p:txBody>
          <a:bodyPr/>
          <a:lstStyle/>
          <a:p>
            <a:pPr eaLnBrk="1" hangingPunct="1"/>
            <a:r>
              <a:rPr lang="en-CA" sz="3600" dirty="0" smtClean="0">
                <a:solidFill>
                  <a:srgbClr val="FFFF00"/>
                </a:solidFill>
                <a:effectLst>
                  <a:outerShdw blurRad="50800" dist="50800" dir="5400000" algn="ctr" rotWithShape="0">
                    <a:srgbClr val="000000"/>
                  </a:outerShdw>
                </a:effectLst>
              </a:rPr>
              <a:t>The Holy Spirit In Me!</a:t>
            </a:r>
          </a:p>
        </p:txBody>
      </p:sp>
      <p:sp>
        <p:nvSpPr>
          <p:cNvPr id="276483" name="Rectangle 3"/>
          <p:cNvSpPr>
            <a:spLocks noGrp="1" noChangeArrowheads="1"/>
          </p:cNvSpPr>
          <p:nvPr>
            <p:ph type="body" idx="1"/>
          </p:nvPr>
        </p:nvSpPr>
        <p:spPr>
          <a:xfrm>
            <a:off x="1259632" y="1147762"/>
            <a:ext cx="6768752" cy="3440212"/>
          </a:xfrm>
        </p:spPr>
        <p:txBody>
          <a:bodyPr/>
          <a:lstStyle/>
          <a:p>
            <a:pPr eaLnBrk="1" hangingPunct="1"/>
            <a:r>
              <a:rPr lang="en-CA" sz="2300" dirty="0" smtClean="0">
                <a:effectLst>
                  <a:outerShdw blurRad="50800" dist="63500" dir="5400000" algn="ctr" rotWithShape="0">
                    <a:srgbClr val="000000"/>
                  </a:outerShdw>
                </a:effectLst>
              </a:rPr>
              <a:t>The Old Testament saints - In their day the Spirit was given only to a select few - chiefly to priests, judges, kings and prophets - now He is given to every child of God at the moment that we receive Jesus.</a:t>
            </a:r>
          </a:p>
          <a:p>
            <a:pPr eaLnBrk="1" hangingPunct="1"/>
            <a:r>
              <a:rPr lang="en-CA" sz="2300" dirty="0" smtClean="0">
                <a:effectLst>
                  <a:outerShdw blurRad="50800" dist="63500" dir="5400000" algn="ctr" rotWithShape="0">
                    <a:srgbClr val="000000"/>
                  </a:outerShdw>
                </a:effectLst>
              </a:rPr>
              <a:t>Think about this! We all can have the same Spirit resting on us (actually abiding in us) as rested on Moses the friend of God, on David the beloved king, and on Elijah the mighty prophet.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76483">
                                            <p:txEl>
                                              <p:pRg st="0" end="0"/>
                                            </p:txEl>
                                          </p:spTgt>
                                        </p:tgtEl>
                                        <p:attrNameLst>
                                          <p:attrName>style.visibility</p:attrName>
                                        </p:attrNameLst>
                                      </p:cBhvr>
                                      <p:to>
                                        <p:strVal val="visible"/>
                                      </p:to>
                                    </p:set>
                                    <p:anim calcmode="lin" valueType="num">
                                      <p:cBhvr>
                                        <p:cTn id="7" dur="1000" fill="hold"/>
                                        <p:tgtEl>
                                          <p:spTgt spid="27648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7648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27648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276483">
                                            <p:txEl>
                                              <p:pRg st="1" end="1"/>
                                            </p:txEl>
                                          </p:spTgt>
                                        </p:tgtEl>
                                        <p:attrNameLst>
                                          <p:attrName>style.visibility</p:attrName>
                                        </p:attrNameLst>
                                      </p:cBhvr>
                                      <p:to>
                                        <p:strVal val="visible"/>
                                      </p:to>
                                    </p:set>
                                    <p:anim calcmode="lin" valueType="num">
                                      <p:cBhvr>
                                        <p:cTn id="14" dur="1000" fill="hold"/>
                                        <p:tgtEl>
                                          <p:spTgt spid="27648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276483">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27648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483" grpId="0" build="p"/>
    </p:bld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9954" name="Rectangle 2"/>
          <p:cNvSpPr>
            <a:spLocks noGrp="1" noChangeArrowheads="1"/>
          </p:cNvSpPr>
          <p:nvPr>
            <p:ph type="title"/>
          </p:nvPr>
        </p:nvSpPr>
        <p:spPr>
          <a:xfrm>
            <a:off x="1259632" y="483518"/>
            <a:ext cx="8229600" cy="678656"/>
          </a:xfrm>
        </p:spPr>
        <p:txBody>
          <a:bodyPr/>
          <a:lstStyle/>
          <a:p>
            <a:pPr eaLnBrk="1" hangingPunct="1"/>
            <a:r>
              <a:rPr lang="en-CA" sz="3600" dirty="0" smtClean="0">
                <a:solidFill>
                  <a:srgbClr val="FFFF00"/>
                </a:solidFill>
                <a:effectLst>
                  <a:outerShdw blurRad="50800" dist="50800" dir="5400000" algn="ctr" rotWithShape="0">
                    <a:srgbClr val="000000"/>
                  </a:outerShdw>
                </a:effectLst>
              </a:rPr>
              <a:t>The Holy Spirit In Me!</a:t>
            </a:r>
          </a:p>
        </p:txBody>
      </p:sp>
      <p:sp>
        <p:nvSpPr>
          <p:cNvPr id="1149955" name="Rectangle 3"/>
          <p:cNvSpPr>
            <a:spLocks noGrp="1" noChangeArrowheads="1"/>
          </p:cNvSpPr>
          <p:nvPr>
            <p:ph type="body" idx="1"/>
          </p:nvPr>
        </p:nvSpPr>
        <p:spPr>
          <a:xfrm>
            <a:off x="1259632" y="1059582"/>
            <a:ext cx="6696744" cy="3600400"/>
          </a:xfrm>
        </p:spPr>
        <p:txBody>
          <a:bodyPr/>
          <a:lstStyle/>
          <a:p>
            <a:pPr eaLnBrk="1" hangingPunct="1"/>
            <a:r>
              <a:rPr lang="en-CA" sz="2400" dirty="0" smtClean="0">
                <a:effectLst>
                  <a:outerShdw blurRad="50800" dist="63500" dir="5400000" algn="ctr" rotWithShape="0">
                    <a:srgbClr val="000000"/>
                  </a:outerShdw>
                </a:effectLst>
              </a:rPr>
              <a:t>How did Moses, David and Elijah live differently when the Holy Spirit came upon them?</a:t>
            </a:r>
          </a:p>
          <a:p>
            <a:pPr eaLnBrk="1" hangingPunct="1"/>
            <a:r>
              <a:rPr lang="en-CA" sz="2400" dirty="0" smtClean="0">
                <a:effectLst>
                  <a:outerShdw blurRad="50800" dist="63500" dir="5400000" algn="ctr" rotWithShape="0">
                    <a:srgbClr val="000000"/>
                  </a:outerShdw>
                </a:effectLst>
              </a:rPr>
              <a:t>Do you need power to live as Jesus would live?</a:t>
            </a:r>
          </a:p>
          <a:p>
            <a:pPr eaLnBrk="1" hangingPunct="1"/>
            <a:r>
              <a:rPr lang="en-CA" sz="2400" dirty="0" smtClean="0">
                <a:effectLst>
                  <a:outerShdw blurRad="50800" dist="63500" dir="5400000" algn="ctr" rotWithShape="0">
                    <a:srgbClr val="000000"/>
                  </a:outerShdw>
                </a:effectLst>
              </a:rPr>
              <a:t>If the Holy Spirit lives in you and you give Him freedom to live through you, as you, how would it change the situations that you may face this week?</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49955">
                                            <p:txEl>
                                              <p:pRg st="0" end="0"/>
                                            </p:txEl>
                                          </p:spTgt>
                                        </p:tgtEl>
                                        <p:attrNameLst>
                                          <p:attrName>style.visibility</p:attrName>
                                        </p:attrNameLst>
                                      </p:cBhvr>
                                      <p:to>
                                        <p:strVal val="visible"/>
                                      </p:to>
                                    </p:set>
                                    <p:anim calcmode="lin" valueType="num">
                                      <p:cBhvr>
                                        <p:cTn id="7" dur="1000" fill="hold"/>
                                        <p:tgtEl>
                                          <p:spTgt spid="114995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149955">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14995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149955">
                                            <p:txEl>
                                              <p:pRg st="1" end="1"/>
                                            </p:txEl>
                                          </p:spTgt>
                                        </p:tgtEl>
                                        <p:attrNameLst>
                                          <p:attrName>style.visibility</p:attrName>
                                        </p:attrNameLst>
                                      </p:cBhvr>
                                      <p:to>
                                        <p:strVal val="visible"/>
                                      </p:to>
                                    </p:set>
                                    <p:anim calcmode="lin" valueType="num">
                                      <p:cBhvr>
                                        <p:cTn id="14" dur="1000" fill="hold"/>
                                        <p:tgtEl>
                                          <p:spTgt spid="1149955">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1149955">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114995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149955">
                                            <p:txEl>
                                              <p:pRg st="2" end="2"/>
                                            </p:txEl>
                                          </p:spTgt>
                                        </p:tgtEl>
                                        <p:attrNameLst>
                                          <p:attrName>style.visibility</p:attrName>
                                        </p:attrNameLst>
                                      </p:cBhvr>
                                      <p:to>
                                        <p:strVal val="visible"/>
                                      </p:to>
                                    </p:set>
                                    <p:anim calcmode="lin" valueType="num">
                                      <p:cBhvr>
                                        <p:cTn id="21" dur="1000" fill="hold"/>
                                        <p:tgtEl>
                                          <p:spTgt spid="1149955">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1149955">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11499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9955" grpId="0" build="p"/>
    </p:bld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p:cNvSpPr>
            <a:spLocks noGrp="1" noChangeArrowheads="1"/>
          </p:cNvSpPr>
          <p:nvPr>
            <p:ph type="title"/>
          </p:nvPr>
        </p:nvSpPr>
        <p:spPr>
          <a:xfrm>
            <a:off x="1259632" y="483518"/>
            <a:ext cx="8157592" cy="648295"/>
          </a:xfrm>
        </p:spPr>
        <p:txBody>
          <a:bodyPr/>
          <a:lstStyle/>
          <a:p>
            <a:pPr eaLnBrk="1" hangingPunct="1"/>
            <a:r>
              <a:rPr lang="en-CA" sz="3600" dirty="0" smtClean="0">
                <a:solidFill>
                  <a:srgbClr val="FFFF00"/>
                </a:solidFill>
                <a:effectLst>
                  <a:outerShdw blurRad="50800" dist="50800" dir="5400000" algn="ctr" rotWithShape="0">
                    <a:srgbClr val="000000"/>
                  </a:outerShdw>
                </a:effectLst>
              </a:rPr>
              <a:t>Seeing Our Need</a:t>
            </a:r>
          </a:p>
        </p:txBody>
      </p:sp>
      <p:sp>
        <p:nvSpPr>
          <p:cNvPr id="277507" name="Rectangle 3"/>
          <p:cNvSpPr>
            <a:spLocks noGrp="1" noChangeArrowheads="1"/>
          </p:cNvSpPr>
          <p:nvPr>
            <p:ph type="body" idx="1"/>
          </p:nvPr>
        </p:nvSpPr>
        <p:spPr>
          <a:xfrm>
            <a:off x="1259632" y="1131590"/>
            <a:ext cx="6696744" cy="3293269"/>
          </a:xfrm>
        </p:spPr>
        <p:txBody>
          <a:bodyPr/>
          <a:lstStyle/>
          <a:p>
            <a:pPr eaLnBrk="1" hangingPunct="1"/>
            <a:r>
              <a:rPr lang="en-CA" sz="2600" dirty="0" smtClean="0">
                <a:effectLst>
                  <a:outerShdw blurRad="50800" dist="63500" dir="5400000" algn="ctr" rotWithShape="0">
                    <a:srgbClr val="000000"/>
                  </a:outerShdw>
                </a:effectLst>
              </a:rPr>
              <a:t>Once we see the value of this gift of God, and realize our deep need of it, we will immediately ask, How can I receive the Holy Spirit in this way to equip me with spiritual gifts and to empower me for service?</a:t>
            </a:r>
          </a:p>
          <a:p>
            <a:pPr eaLnBrk="1" hangingPunct="1"/>
            <a:r>
              <a:rPr lang="en-CA" sz="2600" dirty="0" smtClean="0">
                <a:effectLst>
                  <a:outerShdw blurRad="50800" dist="63500" dir="5400000" algn="ctr" rotWithShape="0">
                    <a:srgbClr val="000000"/>
                  </a:outerShdw>
                </a:effectLst>
              </a:rPr>
              <a:t>When I receive Jesus the Holy Spirit lives in me.  I am born of the Spirit!!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77507">
                                            <p:txEl>
                                              <p:pRg st="0" end="0"/>
                                            </p:txEl>
                                          </p:spTgt>
                                        </p:tgtEl>
                                        <p:attrNameLst>
                                          <p:attrName>style.visibility</p:attrName>
                                        </p:attrNameLst>
                                      </p:cBhvr>
                                      <p:to>
                                        <p:strVal val="visible"/>
                                      </p:to>
                                    </p:set>
                                    <p:anim calcmode="lin" valueType="num">
                                      <p:cBhvr additive="base">
                                        <p:cTn id="7" dur="1000" fill="hold"/>
                                        <p:tgtEl>
                                          <p:spTgt spid="277507">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27750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77507">
                                            <p:txEl>
                                              <p:pRg st="1" end="1"/>
                                            </p:txEl>
                                          </p:spTgt>
                                        </p:tgtEl>
                                        <p:attrNameLst>
                                          <p:attrName>style.visibility</p:attrName>
                                        </p:attrNameLst>
                                      </p:cBhvr>
                                      <p:to>
                                        <p:strVal val="visible"/>
                                      </p:to>
                                    </p:set>
                                    <p:anim calcmode="lin" valueType="num">
                                      <p:cBhvr additive="base">
                                        <p:cTn id="13" dur="1000" fill="hold"/>
                                        <p:tgtEl>
                                          <p:spTgt spid="277507">
                                            <p:txEl>
                                              <p:pRg st="1" end="1"/>
                                            </p:txEl>
                                          </p:spTgt>
                                        </p:tgtEl>
                                        <p:attrNameLst>
                                          <p:attrName>ppt_x</p:attrName>
                                        </p:attrNameLst>
                                      </p:cBhvr>
                                      <p:tavLst>
                                        <p:tav tm="0">
                                          <p:val>
                                            <p:strVal val="1+#ppt_w/2"/>
                                          </p:val>
                                        </p:tav>
                                        <p:tav tm="100000">
                                          <p:val>
                                            <p:strVal val="#ppt_x"/>
                                          </p:val>
                                        </p:tav>
                                      </p:tavLst>
                                    </p:anim>
                                    <p:anim calcmode="lin" valueType="num">
                                      <p:cBhvr additive="base">
                                        <p:cTn id="14" dur="1000" fill="hold"/>
                                        <p:tgtEl>
                                          <p:spTgt spid="277507">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507" grpId="0" build="p"/>
    </p:bld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Rectangle 2"/>
          <p:cNvSpPr>
            <a:spLocks noGrp="1" noChangeArrowheads="1"/>
          </p:cNvSpPr>
          <p:nvPr>
            <p:ph type="title"/>
          </p:nvPr>
        </p:nvSpPr>
        <p:spPr>
          <a:xfrm>
            <a:off x="1187624" y="411510"/>
            <a:ext cx="8301608" cy="720303"/>
          </a:xfrm>
        </p:spPr>
        <p:txBody>
          <a:bodyPr/>
          <a:lstStyle/>
          <a:p>
            <a:pPr eaLnBrk="1" hangingPunct="1"/>
            <a:r>
              <a:rPr lang="en-CA" sz="3600" dirty="0" smtClean="0">
                <a:solidFill>
                  <a:srgbClr val="FFFF00"/>
                </a:solidFill>
                <a:effectLst>
                  <a:outerShdw blurRad="50800" dist="50800" dir="5400000" algn="ctr" rotWithShape="0">
                    <a:srgbClr val="000000"/>
                  </a:outerShdw>
                </a:effectLst>
              </a:rPr>
              <a:t>Not Reformed but a New Life!</a:t>
            </a:r>
          </a:p>
        </p:txBody>
      </p:sp>
      <p:sp>
        <p:nvSpPr>
          <p:cNvPr id="442371" name="Rectangle 3"/>
          <p:cNvSpPr>
            <a:spLocks noGrp="1" noChangeArrowheads="1"/>
          </p:cNvSpPr>
          <p:nvPr>
            <p:ph type="body" idx="1"/>
          </p:nvPr>
        </p:nvSpPr>
        <p:spPr>
          <a:xfrm>
            <a:off x="1187624" y="1005576"/>
            <a:ext cx="6912768" cy="3726413"/>
          </a:xfrm>
        </p:spPr>
        <p:txBody>
          <a:bodyPr/>
          <a:lstStyle/>
          <a:p>
            <a:pPr eaLnBrk="1" hangingPunct="1"/>
            <a:r>
              <a:rPr lang="en-CA" sz="2600" dirty="0" smtClean="0">
                <a:effectLst>
                  <a:outerShdw blurRad="50800" dist="63500" dir="5400000" algn="ctr" rotWithShape="0">
                    <a:srgbClr val="000000"/>
                  </a:outerShdw>
                </a:effectLst>
              </a:rPr>
              <a:t>God’s goal is not to reform or refine our life.  No - for it is on a totally wrong plane.</a:t>
            </a:r>
          </a:p>
          <a:p>
            <a:pPr eaLnBrk="1" hangingPunct="1"/>
            <a:r>
              <a:rPr lang="en-CA" sz="2600" dirty="0" smtClean="0">
                <a:effectLst>
                  <a:outerShdw blurRad="50800" dist="63500" dir="5400000" algn="ctr" rotWithShape="0">
                    <a:srgbClr val="000000"/>
                  </a:outerShdw>
                </a:effectLst>
              </a:rPr>
              <a:t>On the human plane He cannot bring man to the glory He had planned for him.</a:t>
            </a:r>
          </a:p>
          <a:p>
            <a:pPr eaLnBrk="1" hangingPunct="1"/>
            <a:r>
              <a:rPr lang="en-CA" sz="2600" dirty="0" smtClean="0">
                <a:effectLst>
                  <a:outerShdw blurRad="50800" dist="63500" dir="5400000" algn="ctr" rotWithShape="0">
                    <a:srgbClr val="000000"/>
                  </a:outerShdw>
                </a:effectLst>
              </a:rPr>
              <a:t>He must have a new man; one born of the Spirit - totally new, born of God.</a:t>
            </a:r>
          </a:p>
          <a:p>
            <a:pPr eaLnBrk="1" hangingPunct="1"/>
            <a:r>
              <a:rPr lang="en-CA" sz="2600" dirty="0" smtClean="0">
                <a:effectLst>
                  <a:outerShdw blurRad="50800" dist="63500" dir="5400000" algn="ctr" rotWithShape="0">
                    <a:srgbClr val="000000"/>
                  </a:outerShdw>
                </a:effectLst>
              </a:rPr>
              <a:t>That is what God accomplished in us when we received Jesus as our Saviour - our Life!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442371">
                                            <p:txEl>
                                              <p:pRg st="0" end="0"/>
                                            </p:txEl>
                                          </p:spTgt>
                                        </p:tgtEl>
                                        <p:attrNameLst>
                                          <p:attrName>style.visibility</p:attrName>
                                        </p:attrNameLst>
                                      </p:cBhvr>
                                      <p:to>
                                        <p:strVal val="visible"/>
                                      </p:to>
                                    </p:set>
                                    <p:anim calcmode="lin" valueType="num">
                                      <p:cBhvr>
                                        <p:cTn id="7" dur="1000" fill="hold"/>
                                        <p:tgtEl>
                                          <p:spTgt spid="442371">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42371">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44237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442371">
                                            <p:txEl>
                                              <p:pRg st="1" end="1"/>
                                            </p:txEl>
                                          </p:spTgt>
                                        </p:tgtEl>
                                        <p:attrNameLst>
                                          <p:attrName>style.visibility</p:attrName>
                                        </p:attrNameLst>
                                      </p:cBhvr>
                                      <p:to>
                                        <p:strVal val="visible"/>
                                      </p:to>
                                    </p:set>
                                    <p:anim calcmode="lin" valueType="num">
                                      <p:cBhvr>
                                        <p:cTn id="14" dur="1000" fill="hold"/>
                                        <p:tgtEl>
                                          <p:spTgt spid="442371">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442371">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44237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442371">
                                            <p:txEl>
                                              <p:pRg st="2" end="2"/>
                                            </p:txEl>
                                          </p:spTgt>
                                        </p:tgtEl>
                                        <p:attrNameLst>
                                          <p:attrName>style.visibility</p:attrName>
                                        </p:attrNameLst>
                                      </p:cBhvr>
                                      <p:to>
                                        <p:strVal val="visible"/>
                                      </p:to>
                                    </p:set>
                                    <p:anim calcmode="lin" valueType="num">
                                      <p:cBhvr>
                                        <p:cTn id="21" dur="1000" fill="hold"/>
                                        <p:tgtEl>
                                          <p:spTgt spid="442371">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442371">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44237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442371">
                                            <p:txEl>
                                              <p:pRg st="3" end="3"/>
                                            </p:txEl>
                                          </p:spTgt>
                                        </p:tgtEl>
                                        <p:attrNameLst>
                                          <p:attrName>style.visibility</p:attrName>
                                        </p:attrNameLst>
                                      </p:cBhvr>
                                      <p:to>
                                        <p:strVal val="visible"/>
                                      </p:to>
                                    </p:set>
                                    <p:anim calcmode="lin" valueType="num">
                                      <p:cBhvr>
                                        <p:cTn id="28" dur="1000" fill="hold"/>
                                        <p:tgtEl>
                                          <p:spTgt spid="442371">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442371">
                                            <p:txEl>
                                              <p:pRg st="3" end="3"/>
                                            </p:txEl>
                                          </p:spTgt>
                                        </p:tgtEl>
                                        <p:attrNameLst>
                                          <p:attrName>ppt_h</p:attrName>
                                        </p:attrNameLst>
                                      </p:cBhvr>
                                      <p:tavLst>
                                        <p:tav tm="0">
                                          <p:val>
                                            <p:fltVal val="0"/>
                                          </p:val>
                                        </p:tav>
                                        <p:tav tm="100000">
                                          <p:val>
                                            <p:strVal val="#ppt_h"/>
                                          </p:val>
                                        </p:tav>
                                      </p:tavLst>
                                    </p:anim>
                                    <p:animEffect transition="in" filter="fade">
                                      <p:cBhvr>
                                        <p:cTn id="30" dur="1000"/>
                                        <p:tgtEl>
                                          <p:spTgt spid="4423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2371" grpId="0" build="p"/>
    </p:bld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2"/>
          <p:cNvSpPr>
            <a:spLocks noGrp="1" noChangeArrowheads="1"/>
          </p:cNvSpPr>
          <p:nvPr>
            <p:ph type="title"/>
          </p:nvPr>
        </p:nvSpPr>
        <p:spPr>
          <a:xfrm>
            <a:off x="1259632" y="483518"/>
            <a:ext cx="6624736" cy="1038225"/>
          </a:xfrm>
        </p:spPr>
        <p:txBody>
          <a:bodyPr/>
          <a:lstStyle/>
          <a:p>
            <a:pPr eaLnBrk="1" hangingPunct="1"/>
            <a:r>
              <a:rPr lang="en-CA" sz="3600" dirty="0" smtClean="0">
                <a:solidFill>
                  <a:srgbClr val="FFFF00"/>
                </a:solidFill>
                <a:effectLst>
                  <a:outerShdw blurRad="50800" dist="50800" dir="5400000" algn="ctr" rotWithShape="0">
                    <a:srgbClr val="000000"/>
                  </a:outerShdw>
                </a:effectLst>
              </a:rPr>
              <a:t>Directed and Empowered by the Holy Spirit</a:t>
            </a:r>
          </a:p>
        </p:txBody>
      </p:sp>
      <p:sp>
        <p:nvSpPr>
          <p:cNvPr id="292867" name="Rectangle 3"/>
          <p:cNvSpPr>
            <a:spLocks noGrp="1" noChangeArrowheads="1"/>
          </p:cNvSpPr>
          <p:nvPr>
            <p:ph type="body" idx="1"/>
          </p:nvPr>
        </p:nvSpPr>
        <p:spPr>
          <a:xfrm>
            <a:off x="971600" y="1707654"/>
            <a:ext cx="6840759" cy="2448272"/>
          </a:xfrm>
        </p:spPr>
        <p:txBody>
          <a:bodyPr/>
          <a:lstStyle/>
          <a:p>
            <a:pPr eaLnBrk="1" hangingPunct="1">
              <a:buFontTx/>
              <a:buNone/>
            </a:pPr>
            <a:r>
              <a:rPr lang="en-CA" dirty="0" smtClean="0">
                <a:effectLst>
                  <a:outerShdw blurRad="50800" dist="50800" dir="5400000" algn="ctr" rotWithShape="0">
                    <a:srgbClr val="000000"/>
                  </a:outerShdw>
                </a:effectLst>
              </a:rPr>
              <a:t>	God by the Holy Spirit lives in me but how do I let Him Direct and Empower my life?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92867">
                                            <p:txEl>
                                              <p:pRg st="0" end="0"/>
                                            </p:txEl>
                                          </p:spTgt>
                                        </p:tgtEl>
                                        <p:attrNameLst>
                                          <p:attrName>style.visibility</p:attrName>
                                        </p:attrNameLst>
                                      </p:cBhvr>
                                      <p:to>
                                        <p:strVal val="visible"/>
                                      </p:to>
                                    </p:set>
                                    <p:anim calcmode="discrete" valueType="clr">
                                      <p:cBhvr override="childStyle">
                                        <p:cTn id="7" dur="80"/>
                                        <p:tgtEl>
                                          <p:spTgt spid="29286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92867">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292867">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867" grpId="0" build="p"/>
    </p:bldLst>
  </p:timing>
</p:sld>
</file>

<file path=ppt/slides/slide2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3890" name="Rectangle 2"/>
          <p:cNvSpPr>
            <a:spLocks noGrp="1" noChangeArrowheads="1"/>
          </p:cNvSpPr>
          <p:nvPr>
            <p:ph type="ctrTitle"/>
          </p:nvPr>
        </p:nvSpPr>
        <p:spPr>
          <a:xfrm>
            <a:off x="827584" y="411510"/>
            <a:ext cx="5756176" cy="702078"/>
          </a:xfrm>
        </p:spPr>
        <p:txBody>
          <a:bodyPr/>
          <a:lstStyle/>
          <a:p>
            <a:pPr algn="l" eaLnBrk="1" hangingPunct="1"/>
            <a:r>
              <a:rPr lang="en-US" sz="3600" dirty="0" smtClean="0">
                <a:solidFill>
                  <a:srgbClr val="FFFF00"/>
                </a:solidFill>
                <a:effectLst>
                  <a:outerShdw blurRad="50800" dist="63500" dir="5400000" algn="ctr" rotWithShape="0">
                    <a:srgbClr val="000000"/>
                  </a:outerShdw>
                </a:effectLst>
              </a:rPr>
              <a:t>A New Life With Power!</a:t>
            </a:r>
          </a:p>
        </p:txBody>
      </p:sp>
      <p:sp>
        <p:nvSpPr>
          <p:cNvPr id="293891" name="Rectangle 3"/>
          <p:cNvSpPr>
            <a:spLocks noGrp="1" noChangeArrowheads="1"/>
          </p:cNvSpPr>
          <p:nvPr>
            <p:ph type="subTitle" idx="1"/>
          </p:nvPr>
        </p:nvSpPr>
        <p:spPr>
          <a:xfrm>
            <a:off x="467544" y="1059582"/>
            <a:ext cx="6400800" cy="628650"/>
          </a:xfrm>
        </p:spPr>
        <p:txBody>
          <a:bodyPr/>
          <a:lstStyle/>
          <a:p>
            <a:pPr eaLnBrk="1" hangingPunct="1"/>
            <a:r>
              <a:rPr lang="en-US" dirty="0" smtClean="0">
                <a:effectLst>
                  <a:outerShdw blurRad="50800" dist="50800" dir="5400000" algn="ctr" rotWithShape="0">
                    <a:srgbClr val="000000"/>
                  </a:outerShdw>
                </a:effectLst>
              </a:rPr>
              <a:t>This is Your New Potential</a:t>
            </a:r>
          </a:p>
        </p:txBody>
      </p:sp>
      <p:sp>
        <p:nvSpPr>
          <p:cNvPr id="293892" name="Text Box 4"/>
          <p:cNvSpPr txBox="1">
            <a:spLocks noChangeArrowheads="1"/>
          </p:cNvSpPr>
          <p:nvPr/>
        </p:nvSpPr>
        <p:spPr bwMode="auto">
          <a:xfrm>
            <a:off x="1259632" y="1707654"/>
            <a:ext cx="6048672" cy="769441"/>
          </a:xfrm>
          <a:prstGeom prst="rect">
            <a:avLst/>
          </a:prstGeom>
          <a:noFill/>
          <a:ln w="9525">
            <a:noFill/>
            <a:miter lim="800000"/>
            <a:headEnd/>
            <a:tailEnd/>
          </a:ln>
          <a:effectLst/>
        </p:spPr>
        <p:txBody>
          <a:bodyPr wrap="square">
            <a:spAutoFit/>
          </a:bodyPr>
          <a:lstStyle/>
          <a:p>
            <a:pPr>
              <a:spcBef>
                <a:spcPct val="50000"/>
              </a:spcBef>
              <a:defRPr/>
            </a:pPr>
            <a:r>
              <a:rPr lang="en-CA" sz="2200" dirty="0">
                <a:effectLst>
                  <a:outerShdw blurRad="50800" dist="76200" dir="5400000" algn="ctr" rotWithShape="0">
                    <a:srgbClr val="000000"/>
                  </a:outerShdw>
                </a:effectLst>
              </a:rPr>
              <a:t>The following is adapted from the teaching of Dr. Bill Bright on the subject of the Holy Spirit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3891">
                                            <p:txEl>
                                              <p:pRg st="0" end="0"/>
                                            </p:txEl>
                                          </p:spTgt>
                                        </p:tgtEl>
                                        <p:attrNameLst>
                                          <p:attrName>style.visibility</p:attrName>
                                        </p:attrNameLst>
                                      </p:cBhvr>
                                      <p:to>
                                        <p:strVal val="visible"/>
                                      </p:to>
                                    </p:set>
                                    <p:anim calcmode="lin" valueType="num">
                                      <p:cBhvr additive="base">
                                        <p:cTn id="7" dur="500" fill="hold"/>
                                        <p:tgtEl>
                                          <p:spTgt spid="29389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9389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93892">
                                            <p:txEl>
                                              <p:pRg st="0" end="0"/>
                                            </p:txEl>
                                          </p:spTgt>
                                        </p:tgtEl>
                                        <p:attrNameLst>
                                          <p:attrName>style.visibility</p:attrName>
                                        </p:attrNameLst>
                                      </p:cBhvr>
                                      <p:to>
                                        <p:strVal val="visible"/>
                                      </p:to>
                                    </p:set>
                                    <p:anim calcmode="lin" valueType="num">
                                      <p:cBhvr additive="base">
                                        <p:cTn id="13" dur="500" fill="hold"/>
                                        <p:tgtEl>
                                          <p:spTgt spid="29389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9389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891" grpId="0" build="p" autoUpdateAnimBg="0"/>
    </p:bldLst>
  </p:timing>
</p:sld>
</file>

<file path=ppt/slides/slide2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4914" name="Rectangle 2"/>
          <p:cNvSpPr>
            <a:spLocks noGrp="1" noChangeArrowheads="1"/>
          </p:cNvSpPr>
          <p:nvPr>
            <p:ph type="title"/>
          </p:nvPr>
        </p:nvSpPr>
        <p:spPr>
          <a:xfrm>
            <a:off x="1187624" y="411510"/>
            <a:ext cx="7705551" cy="678656"/>
          </a:xfrm>
        </p:spPr>
        <p:txBody>
          <a:bodyPr/>
          <a:lstStyle/>
          <a:p>
            <a:pPr eaLnBrk="1" hangingPunct="1"/>
            <a:r>
              <a:rPr lang="en-GB" sz="3500" dirty="0" smtClean="0">
                <a:solidFill>
                  <a:srgbClr val="FFFF00"/>
                </a:solidFill>
                <a:effectLst>
                  <a:outerShdw blurRad="50800" dist="50800" dir="5400000" algn="ctr" rotWithShape="0">
                    <a:srgbClr val="000000"/>
                  </a:outerShdw>
                </a:effectLst>
              </a:rPr>
              <a:t>Evaluate Your Spiritual Condition</a:t>
            </a:r>
            <a:endParaRPr lang="en-US" sz="3500" dirty="0" smtClean="0">
              <a:solidFill>
                <a:srgbClr val="FFFF00"/>
              </a:solidFill>
              <a:effectLst>
                <a:outerShdw blurRad="50800" dist="50800" dir="5400000" algn="ctr" rotWithShape="0">
                  <a:srgbClr val="000000"/>
                </a:outerShdw>
              </a:effectLst>
            </a:endParaRPr>
          </a:p>
        </p:txBody>
      </p:sp>
      <p:sp>
        <p:nvSpPr>
          <p:cNvPr id="294915" name="Rectangle 3"/>
          <p:cNvSpPr>
            <a:spLocks noGrp="1" noChangeArrowheads="1"/>
          </p:cNvSpPr>
          <p:nvPr>
            <p:ph type="body" idx="1"/>
          </p:nvPr>
        </p:nvSpPr>
        <p:spPr>
          <a:xfrm>
            <a:off x="1187624" y="987574"/>
            <a:ext cx="6840760" cy="4155926"/>
          </a:xfrm>
        </p:spPr>
        <p:txBody>
          <a:bodyPr/>
          <a:lstStyle/>
          <a:p>
            <a:pPr eaLnBrk="1" hangingPunct="1"/>
            <a:r>
              <a:rPr lang="en-GB" sz="2200" b="1" dirty="0" smtClean="0">
                <a:solidFill>
                  <a:srgbClr val="FFFF00"/>
                </a:solidFill>
                <a:effectLst>
                  <a:outerShdw blurRad="50800" dist="63500" dir="5400000" algn="ctr" rotWithShape="0">
                    <a:srgbClr val="000000"/>
                  </a:outerShdw>
                </a:effectLst>
              </a:rPr>
              <a:t>Non-Christian</a:t>
            </a:r>
            <a:r>
              <a:rPr lang="en-GB" sz="2200" dirty="0" smtClean="0">
                <a:solidFill>
                  <a:schemeClr val="hlink"/>
                </a:solidFill>
                <a:effectLst>
                  <a:outerShdw blurRad="50800" dist="63500" dir="5400000" algn="ctr" rotWithShape="0">
                    <a:srgbClr val="000000"/>
                  </a:outerShdw>
                </a:effectLst>
              </a:rPr>
              <a:t> </a:t>
            </a:r>
            <a:r>
              <a:rPr lang="en-GB" sz="2200" dirty="0" smtClean="0">
                <a:effectLst>
                  <a:outerShdw blurRad="50800" dist="63500" dir="5400000" algn="ctr" rotWithShape="0">
                    <a:srgbClr val="000000"/>
                  </a:outerShdw>
                </a:effectLst>
              </a:rPr>
              <a:t>- 1 Corinthians 2:14.  One who does not trust Jesus Christ’s death as payment for his/her sins.</a:t>
            </a:r>
          </a:p>
          <a:p>
            <a:pPr eaLnBrk="1" hangingPunct="1"/>
            <a:r>
              <a:rPr lang="en-GB" sz="2200" b="1" dirty="0" smtClean="0">
                <a:solidFill>
                  <a:srgbClr val="FFFF00"/>
                </a:solidFill>
                <a:effectLst>
                  <a:outerShdw blurRad="50800" dist="63500" dir="5400000" algn="ctr" rotWithShape="0">
                    <a:srgbClr val="000000"/>
                  </a:outerShdw>
                </a:effectLst>
              </a:rPr>
              <a:t>Carnal (Fleshly) Christian</a:t>
            </a:r>
          </a:p>
          <a:p>
            <a:pPr eaLnBrk="1" hangingPunct="1">
              <a:buFontTx/>
              <a:buNone/>
            </a:pPr>
            <a:r>
              <a:rPr lang="en-GB" sz="2200" dirty="0" smtClean="0">
                <a:effectLst>
                  <a:outerShdw blurRad="50800" dist="63500" dir="5400000" algn="ctr" rotWithShape="0">
                    <a:srgbClr val="000000"/>
                  </a:outerShdw>
                </a:effectLst>
              </a:rPr>
              <a:t>	- 1 Corinthians 3:1,2.  One who has trusted Christ as his/her Saviour but is now living in the energy of the flesh, not in the power of the Holy Spirit.</a:t>
            </a:r>
          </a:p>
          <a:p>
            <a:pPr eaLnBrk="1" hangingPunct="1"/>
            <a:r>
              <a:rPr lang="en-US" sz="2200" b="1" dirty="0" smtClean="0">
                <a:solidFill>
                  <a:srgbClr val="FFFF00"/>
                </a:solidFill>
                <a:effectLst>
                  <a:outerShdw blurRad="50800" dist="63500" dir="5400000" algn="ctr" rotWithShape="0">
                    <a:srgbClr val="000000"/>
                  </a:outerShdw>
                </a:effectLst>
              </a:rPr>
              <a:t>Spiritual Christian</a:t>
            </a:r>
            <a:r>
              <a:rPr lang="en-US" sz="2200" dirty="0" smtClean="0">
                <a:solidFill>
                  <a:schemeClr val="folHlink"/>
                </a:solidFill>
                <a:effectLst>
                  <a:outerShdw blurRad="50800" dist="63500" dir="5400000" algn="ctr" rotWithShape="0">
                    <a:srgbClr val="000000"/>
                  </a:outerShdw>
                </a:effectLst>
              </a:rPr>
              <a:t> </a:t>
            </a:r>
            <a:r>
              <a:rPr lang="en-US" sz="2200" dirty="0" smtClean="0">
                <a:effectLst>
                  <a:outerShdw blurRad="50800" dist="63500" dir="5400000" algn="ctr" rotWithShape="0">
                    <a:srgbClr val="000000"/>
                  </a:outerShdw>
                </a:effectLst>
              </a:rPr>
              <a:t>- 1 Corinthians 2:15.  A person who trusts Christ as Savior and is allowing the Holy Spirit to empower and direct his/her life.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4915">
                                            <p:txEl>
                                              <p:pRg st="0" end="0"/>
                                            </p:txEl>
                                          </p:spTgt>
                                        </p:tgtEl>
                                        <p:attrNameLst>
                                          <p:attrName>style.visibility</p:attrName>
                                        </p:attrNameLst>
                                      </p:cBhvr>
                                      <p:to>
                                        <p:strVal val="visible"/>
                                      </p:to>
                                    </p:set>
                                    <p:anim calcmode="lin" valueType="num">
                                      <p:cBhvr additive="base">
                                        <p:cTn id="7" dur="1000" fill="hold"/>
                                        <p:tgtEl>
                                          <p:spTgt spid="294915">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949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94915">
                                            <p:txEl>
                                              <p:pRg st="1" end="1"/>
                                            </p:txEl>
                                          </p:spTgt>
                                        </p:tgtEl>
                                        <p:attrNameLst>
                                          <p:attrName>style.visibility</p:attrName>
                                        </p:attrNameLst>
                                      </p:cBhvr>
                                      <p:to>
                                        <p:strVal val="visible"/>
                                      </p:to>
                                    </p:set>
                                    <p:anim calcmode="lin" valueType="num">
                                      <p:cBhvr additive="base">
                                        <p:cTn id="13" dur="1000" fill="hold"/>
                                        <p:tgtEl>
                                          <p:spTgt spid="294915">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294915">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94915">
                                            <p:txEl>
                                              <p:pRg st="2" end="2"/>
                                            </p:txEl>
                                          </p:spTgt>
                                        </p:tgtEl>
                                        <p:attrNameLst>
                                          <p:attrName>style.visibility</p:attrName>
                                        </p:attrNameLst>
                                      </p:cBhvr>
                                      <p:to>
                                        <p:strVal val="visible"/>
                                      </p:to>
                                    </p:set>
                                    <p:anim calcmode="lin" valueType="num">
                                      <p:cBhvr additive="base">
                                        <p:cTn id="17" dur="1000" fill="hold"/>
                                        <p:tgtEl>
                                          <p:spTgt spid="294915">
                                            <p:txEl>
                                              <p:pRg st="2" end="2"/>
                                            </p:txEl>
                                          </p:spTgt>
                                        </p:tgtEl>
                                        <p:attrNameLst>
                                          <p:attrName>ppt_x</p:attrName>
                                        </p:attrNameLst>
                                      </p:cBhvr>
                                      <p:tavLst>
                                        <p:tav tm="0">
                                          <p:val>
                                            <p:strVal val="#ppt_x"/>
                                          </p:val>
                                        </p:tav>
                                        <p:tav tm="100000">
                                          <p:val>
                                            <p:strVal val="#ppt_x"/>
                                          </p:val>
                                        </p:tav>
                                      </p:tavLst>
                                    </p:anim>
                                    <p:anim calcmode="lin" valueType="num">
                                      <p:cBhvr additive="base">
                                        <p:cTn id="18" dur="1000" fill="hold"/>
                                        <p:tgtEl>
                                          <p:spTgt spid="2949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94915">
                                            <p:txEl>
                                              <p:pRg st="3" end="3"/>
                                            </p:txEl>
                                          </p:spTgt>
                                        </p:tgtEl>
                                        <p:attrNameLst>
                                          <p:attrName>style.visibility</p:attrName>
                                        </p:attrNameLst>
                                      </p:cBhvr>
                                      <p:to>
                                        <p:strVal val="visible"/>
                                      </p:to>
                                    </p:set>
                                    <p:anim calcmode="lin" valueType="num">
                                      <p:cBhvr additive="base">
                                        <p:cTn id="23" dur="1000" fill="hold"/>
                                        <p:tgtEl>
                                          <p:spTgt spid="294915">
                                            <p:txEl>
                                              <p:pRg st="3" end="3"/>
                                            </p:txEl>
                                          </p:spTgt>
                                        </p:tgtEl>
                                        <p:attrNameLst>
                                          <p:attrName>ppt_x</p:attrName>
                                        </p:attrNameLst>
                                      </p:cBhvr>
                                      <p:tavLst>
                                        <p:tav tm="0">
                                          <p:val>
                                            <p:strVal val="#ppt_x"/>
                                          </p:val>
                                        </p:tav>
                                        <p:tav tm="100000">
                                          <p:val>
                                            <p:strVal val="#ppt_x"/>
                                          </p:val>
                                        </p:tav>
                                      </p:tavLst>
                                    </p:anim>
                                    <p:anim calcmode="lin" valueType="num">
                                      <p:cBhvr additive="base">
                                        <p:cTn id="24" dur="1000" fill="hold"/>
                                        <p:tgtEl>
                                          <p:spTgt spid="29491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4915" grpId="0" build="p" autoUpdateAnimBg="0"/>
    </p:bld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2"/>
          <p:cNvSpPr>
            <a:spLocks noGrp="1" noChangeArrowheads="1"/>
          </p:cNvSpPr>
          <p:nvPr>
            <p:ph type="title"/>
          </p:nvPr>
        </p:nvSpPr>
        <p:spPr>
          <a:xfrm>
            <a:off x="1187624" y="411510"/>
            <a:ext cx="7510289" cy="792311"/>
          </a:xfrm>
        </p:spPr>
        <p:txBody>
          <a:bodyPr/>
          <a:lstStyle/>
          <a:p>
            <a:pPr eaLnBrk="1" hangingPunct="1"/>
            <a:r>
              <a:rPr lang="en-US" sz="3400" dirty="0" smtClean="0">
                <a:solidFill>
                  <a:srgbClr val="FFFF00"/>
                </a:solidFill>
                <a:effectLst>
                  <a:outerShdw blurRad="50800" dist="50800" dir="5400000" algn="ctr" rotWithShape="0">
                    <a:srgbClr val="000000"/>
                  </a:outerShdw>
                </a:effectLst>
              </a:rPr>
              <a:t>Understanding Your Present State</a:t>
            </a:r>
          </a:p>
        </p:txBody>
      </p:sp>
      <p:sp>
        <p:nvSpPr>
          <p:cNvPr id="580610" name="Text Box 3"/>
          <p:cNvSpPr txBox="1">
            <a:spLocks noChangeArrowheads="1"/>
          </p:cNvSpPr>
          <p:nvPr/>
        </p:nvSpPr>
        <p:spPr bwMode="auto">
          <a:xfrm>
            <a:off x="1447800" y="1657350"/>
            <a:ext cx="7315200" cy="4339650"/>
          </a:xfrm>
          <a:prstGeom prst="rect">
            <a:avLst/>
          </a:prstGeom>
          <a:noFill/>
          <a:ln w="9525">
            <a:noFill/>
            <a:miter lim="800000"/>
            <a:headEnd/>
            <a:tailEnd/>
          </a:ln>
        </p:spPr>
        <p:txBody>
          <a:bodyPr>
            <a:spAutoFit/>
          </a:bodyPr>
          <a:lstStyle/>
          <a:p>
            <a:pPr eaLnBrk="0" hangingPunct="0">
              <a:spcBef>
                <a:spcPct val="50000"/>
              </a:spcBef>
            </a:pPr>
            <a:endParaRPr lang="en-US" sz="2400" dirty="0">
              <a:effectLst/>
              <a:latin typeface="Times New Roman" pitchFamily="18" charset="0"/>
            </a:endParaRPr>
          </a:p>
          <a:p>
            <a:pPr eaLnBrk="0" hangingPunct="0">
              <a:spcBef>
                <a:spcPct val="50000"/>
              </a:spcBef>
            </a:pPr>
            <a:endParaRPr lang="en-US" sz="2400" dirty="0">
              <a:effectLst/>
              <a:latin typeface="Times New Roman" pitchFamily="18" charset="0"/>
            </a:endParaRPr>
          </a:p>
          <a:p>
            <a:pPr eaLnBrk="0" hangingPunct="0">
              <a:spcBef>
                <a:spcPct val="50000"/>
              </a:spcBef>
            </a:pPr>
            <a:endParaRPr lang="en-US" sz="2400" dirty="0">
              <a:effectLst/>
              <a:latin typeface="Times New Roman" pitchFamily="18" charset="0"/>
            </a:endParaRPr>
          </a:p>
          <a:p>
            <a:pPr eaLnBrk="0" hangingPunct="0">
              <a:spcBef>
                <a:spcPct val="50000"/>
              </a:spcBef>
            </a:pPr>
            <a:endParaRPr lang="en-US" sz="2400" dirty="0">
              <a:effectLst/>
              <a:latin typeface="Times New Roman" pitchFamily="18" charset="0"/>
            </a:endParaRPr>
          </a:p>
          <a:p>
            <a:pPr eaLnBrk="0" hangingPunct="0">
              <a:spcBef>
                <a:spcPct val="50000"/>
              </a:spcBef>
            </a:pPr>
            <a:endParaRPr lang="en-US" sz="2400" dirty="0">
              <a:effectLst/>
              <a:latin typeface="Times New Roman" pitchFamily="18" charset="0"/>
            </a:endParaRPr>
          </a:p>
          <a:p>
            <a:pPr eaLnBrk="0" hangingPunct="0">
              <a:spcBef>
                <a:spcPct val="50000"/>
              </a:spcBef>
            </a:pPr>
            <a:endParaRPr lang="en-US" sz="2400" dirty="0">
              <a:effectLst/>
              <a:latin typeface="Times New Roman" pitchFamily="18" charset="0"/>
            </a:endParaRPr>
          </a:p>
          <a:p>
            <a:pPr eaLnBrk="0" hangingPunct="0">
              <a:spcBef>
                <a:spcPct val="50000"/>
              </a:spcBef>
            </a:pPr>
            <a:endParaRPr lang="en-US" sz="2400" dirty="0">
              <a:effectLst/>
              <a:latin typeface="Times New Roman" pitchFamily="18" charset="0"/>
            </a:endParaRPr>
          </a:p>
          <a:p>
            <a:pPr eaLnBrk="0" hangingPunct="0">
              <a:spcBef>
                <a:spcPct val="50000"/>
              </a:spcBef>
            </a:pPr>
            <a:endParaRPr lang="en-US" sz="2400" dirty="0">
              <a:effectLst/>
              <a:latin typeface="Times New Roman" pitchFamily="18" charset="0"/>
            </a:endParaRPr>
          </a:p>
        </p:txBody>
      </p:sp>
      <p:sp>
        <p:nvSpPr>
          <p:cNvPr id="295940" name="Text Box 4"/>
          <p:cNvSpPr txBox="1">
            <a:spLocks noChangeArrowheads="1"/>
          </p:cNvSpPr>
          <p:nvPr/>
        </p:nvSpPr>
        <p:spPr bwMode="auto">
          <a:xfrm>
            <a:off x="1619672" y="4011910"/>
            <a:ext cx="7162800" cy="584775"/>
          </a:xfrm>
          <a:prstGeom prst="rect">
            <a:avLst/>
          </a:prstGeom>
          <a:noFill/>
          <a:ln w="9525">
            <a:noFill/>
            <a:miter lim="800000"/>
            <a:headEnd/>
            <a:tailEnd/>
          </a:ln>
          <a:effectLst/>
        </p:spPr>
        <p:txBody>
          <a:bodyPr>
            <a:spAutoFit/>
          </a:bodyPr>
          <a:lstStyle/>
          <a:p>
            <a:pPr eaLnBrk="0" hangingPunct="0">
              <a:spcBef>
                <a:spcPct val="50000"/>
              </a:spcBef>
              <a:defRPr/>
            </a:pPr>
            <a:r>
              <a:rPr lang="en-US" sz="3200" dirty="0">
                <a:solidFill>
                  <a:srgbClr val="FFFF00"/>
                </a:solidFill>
                <a:effectLst>
                  <a:outerShdw blurRad="50800" dist="50800" dir="5400000" algn="ctr" rotWithShape="0">
                    <a:srgbClr val="000000"/>
                  </a:outerShdw>
                </a:effectLst>
                <a:latin typeface="Tahoma" pitchFamily="34" charset="0"/>
              </a:rPr>
              <a:t>This Person is Not yet a Christian</a:t>
            </a:r>
          </a:p>
        </p:txBody>
      </p:sp>
      <p:grpSp>
        <p:nvGrpSpPr>
          <p:cNvPr id="295941" name="Group 5"/>
          <p:cNvGrpSpPr>
            <a:grpSpLocks/>
          </p:cNvGrpSpPr>
          <p:nvPr/>
        </p:nvGrpSpPr>
        <p:grpSpPr bwMode="auto">
          <a:xfrm>
            <a:off x="1619672" y="1437085"/>
            <a:ext cx="2952328" cy="2514600"/>
            <a:chOff x="864" y="1200"/>
            <a:chExt cx="2160" cy="2112"/>
          </a:xfrm>
        </p:grpSpPr>
        <p:sp>
          <p:nvSpPr>
            <p:cNvPr id="295942" name="Oval 6"/>
            <p:cNvSpPr>
              <a:spLocks noChangeArrowheads="1"/>
            </p:cNvSpPr>
            <p:nvPr/>
          </p:nvSpPr>
          <p:spPr bwMode="auto">
            <a:xfrm>
              <a:off x="864" y="1200"/>
              <a:ext cx="2160" cy="2112"/>
            </a:xfrm>
            <a:prstGeom prst="ellipse">
              <a:avLst/>
            </a:prstGeom>
            <a:gradFill rotWithShape="0">
              <a:gsLst>
                <a:gs pos="0">
                  <a:schemeClr val="accent1"/>
                </a:gs>
                <a:gs pos="100000">
                  <a:srgbClr val="1F7D7D"/>
                </a:gs>
              </a:gsLst>
              <a:path path="shape">
                <a:fillToRect l="50000" t="50000" r="50000" b="50000"/>
              </a:path>
            </a:gradFill>
            <a:ln w="9525">
              <a:noFill/>
              <a:round/>
              <a:headEnd/>
              <a:tailEnd/>
            </a:ln>
            <a:effectLst/>
          </p:spPr>
          <p:txBody>
            <a:bodyPr wrap="none" anchor="ctr"/>
            <a:lstStyle/>
            <a:p>
              <a:pPr>
                <a:defRPr/>
              </a:pPr>
              <a:endParaRPr lang="en-CA" dirty="0">
                <a:effectLst>
                  <a:outerShdw blurRad="50800" dist="88900" dir="5400000" algn="ctr" rotWithShape="0">
                    <a:srgbClr val="000000"/>
                  </a:outerShdw>
                </a:effectLst>
              </a:endParaRPr>
            </a:p>
          </p:txBody>
        </p:sp>
        <p:sp>
          <p:nvSpPr>
            <p:cNvPr id="295943" name="Line 7"/>
            <p:cNvSpPr>
              <a:spLocks noChangeShapeType="1"/>
            </p:cNvSpPr>
            <p:nvPr/>
          </p:nvSpPr>
          <p:spPr bwMode="auto">
            <a:xfrm>
              <a:off x="1680" y="1920"/>
              <a:ext cx="0" cy="912"/>
            </a:xfrm>
            <a:prstGeom prst="line">
              <a:avLst/>
            </a:prstGeom>
            <a:noFill/>
            <a:ln w="28575">
              <a:solidFill>
                <a:schemeClr val="tx1"/>
              </a:solidFill>
              <a:round/>
              <a:headEnd/>
              <a:tailEnd/>
            </a:ln>
            <a:effectLst/>
          </p:spPr>
          <p:txBody>
            <a:bodyPr wrap="none" anchor="ctr"/>
            <a:lstStyle/>
            <a:p>
              <a:endParaRPr lang="en-CA" dirty="0">
                <a:effectLst>
                  <a:outerShdw blurRad="50800" dist="88900" dir="5400000" algn="ctr" rotWithShape="0">
                    <a:srgbClr val="000000"/>
                  </a:outerShdw>
                </a:effectLst>
              </a:endParaRPr>
            </a:p>
          </p:txBody>
        </p:sp>
        <p:sp>
          <p:nvSpPr>
            <p:cNvPr id="295944" name="Line 8"/>
            <p:cNvSpPr>
              <a:spLocks noChangeShapeType="1"/>
            </p:cNvSpPr>
            <p:nvPr/>
          </p:nvSpPr>
          <p:spPr bwMode="auto">
            <a:xfrm>
              <a:off x="1680" y="2400"/>
              <a:ext cx="480" cy="0"/>
            </a:xfrm>
            <a:prstGeom prst="line">
              <a:avLst/>
            </a:prstGeom>
            <a:noFill/>
            <a:ln w="28575">
              <a:solidFill>
                <a:schemeClr val="tx1"/>
              </a:solidFill>
              <a:round/>
              <a:headEnd/>
              <a:tailEnd/>
            </a:ln>
            <a:effectLst/>
          </p:spPr>
          <p:txBody>
            <a:bodyPr wrap="none" anchor="ctr"/>
            <a:lstStyle/>
            <a:p>
              <a:endParaRPr lang="en-CA" dirty="0">
                <a:effectLst>
                  <a:outerShdw blurRad="50800" dist="88900" dir="5400000" algn="ctr" rotWithShape="0">
                    <a:srgbClr val="000000"/>
                  </a:outerShdw>
                </a:effectLst>
              </a:endParaRPr>
            </a:p>
          </p:txBody>
        </p:sp>
        <p:sp>
          <p:nvSpPr>
            <p:cNvPr id="295945" name="Line 9"/>
            <p:cNvSpPr>
              <a:spLocks noChangeShapeType="1"/>
            </p:cNvSpPr>
            <p:nvPr/>
          </p:nvSpPr>
          <p:spPr bwMode="auto">
            <a:xfrm>
              <a:off x="2160" y="2400"/>
              <a:ext cx="0" cy="432"/>
            </a:xfrm>
            <a:prstGeom prst="line">
              <a:avLst/>
            </a:prstGeom>
            <a:noFill/>
            <a:ln w="28575">
              <a:solidFill>
                <a:schemeClr val="tx1"/>
              </a:solidFill>
              <a:round/>
              <a:headEnd/>
              <a:tailEnd/>
            </a:ln>
            <a:effectLst/>
          </p:spPr>
          <p:txBody>
            <a:bodyPr wrap="none" anchor="ctr"/>
            <a:lstStyle/>
            <a:p>
              <a:endParaRPr lang="en-CA" dirty="0">
                <a:effectLst>
                  <a:outerShdw blurRad="50800" dist="88900" dir="5400000" algn="ctr" rotWithShape="0">
                    <a:srgbClr val="000000"/>
                  </a:outerShdw>
                </a:effectLst>
              </a:endParaRPr>
            </a:p>
          </p:txBody>
        </p:sp>
      </p:grpSp>
      <p:grpSp>
        <p:nvGrpSpPr>
          <p:cNvPr id="295946" name="Group 10"/>
          <p:cNvGrpSpPr>
            <a:grpSpLocks/>
          </p:cNvGrpSpPr>
          <p:nvPr/>
        </p:nvGrpSpPr>
        <p:grpSpPr bwMode="auto">
          <a:xfrm>
            <a:off x="1258888" y="2715816"/>
            <a:ext cx="6769100" cy="1356122"/>
            <a:chOff x="816" y="2286"/>
            <a:chExt cx="4264" cy="1139"/>
          </a:xfrm>
        </p:grpSpPr>
        <p:sp>
          <p:nvSpPr>
            <p:cNvPr id="295947" name="Text Box 11"/>
            <p:cNvSpPr txBox="1">
              <a:spLocks noChangeArrowheads="1"/>
            </p:cNvSpPr>
            <p:nvPr/>
          </p:nvSpPr>
          <p:spPr bwMode="auto">
            <a:xfrm>
              <a:off x="3084" y="2286"/>
              <a:ext cx="1996" cy="801"/>
            </a:xfrm>
            <a:prstGeom prst="rect">
              <a:avLst/>
            </a:prstGeom>
            <a:noFill/>
            <a:ln w="9525">
              <a:noFill/>
              <a:miter lim="800000"/>
              <a:headEnd/>
              <a:tailEnd/>
            </a:ln>
            <a:effectLst/>
          </p:spPr>
          <p:txBody>
            <a:bodyPr wrap="square">
              <a:spAutoFit/>
            </a:bodyPr>
            <a:lstStyle/>
            <a:p>
              <a:pPr eaLnBrk="0" hangingPunct="0">
                <a:spcBef>
                  <a:spcPct val="50000"/>
                </a:spcBef>
                <a:defRPr/>
              </a:pPr>
              <a:r>
                <a:rPr lang="en-GB" sz="3200" b="1" dirty="0">
                  <a:effectLst>
                    <a:outerShdw blurRad="50800" dist="50800" dir="5400000" algn="ctr" rotWithShape="0">
                      <a:srgbClr val="000000"/>
                    </a:outerShdw>
                  </a:effectLst>
                  <a:latin typeface="Tahoma" pitchFamily="34" charset="0"/>
                </a:rPr>
                <a:t>C </a:t>
              </a:r>
              <a:r>
                <a:rPr lang="en-GB" sz="2400" dirty="0">
                  <a:effectLst>
                    <a:outerShdw blurRad="50800" dist="50800" dir="5400000" algn="ctr" rotWithShape="0">
                      <a:srgbClr val="000000"/>
                    </a:outerShdw>
                  </a:effectLst>
                  <a:latin typeface="Tahoma" pitchFamily="34" charset="0"/>
                </a:rPr>
                <a:t>- Christ is outside of this life</a:t>
              </a:r>
              <a:endParaRPr lang="en-US" sz="2400" dirty="0">
                <a:effectLst>
                  <a:outerShdw blurRad="50800" dist="50800" dir="5400000" algn="ctr" rotWithShape="0">
                    <a:srgbClr val="000000"/>
                  </a:outerShdw>
                </a:effectLst>
                <a:latin typeface="Tahoma" pitchFamily="34" charset="0"/>
              </a:endParaRPr>
            </a:p>
          </p:txBody>
        </p:sp>
        <p:sp>
          <p:nvSpPr>
            <p:cNvPr id="295948" name="Text Box 12"/>
            <p:cNvSpPr txBox="1">
              <a:spLocks noChangeArrowheads="1"/>
            </p:cNvSpPr>
            <p:nvPr/>
          </p:nvSpPr>
          <p:spPr bwMode="auto">
            <a:xfrm>
              <a:off x="816" y="2649"/>
              <a:ext cx="528" cy="776"/>
            </a:xfrm>
            <a:prstGeom prst="rect">
              <a:avLst/>
            </a:prstGeom>
            <a:noFill/>
            <a:ln w="9525">
              <a:noFill/>
              <a:miter lim="800000"/>
              <a:headEnd/>
              <a:tailEnd/>
            </a:ln>
            <a:effectLst/>
          </p:spPr>
          <p:txBody>
            <a:bodyPr>
              <a:spAutoFit/>
            </a:bodyPr>
            <a:lstStyle/>
            <a:p>
              <a:pPr eaLnBrk="0" hangingPunct="0">
                <a:spcBef>
                  <a:spcPct val="50000"/>
                </a:spcBef>
                <a:defRPr/>
              </a:pPr>
              <a:r>
                <a:rPr lang="en-US" sz="5400" dirty="0">
                  <a:effectLst>
                    <a:outerShdw blurRad="50800" dist="63500" dir="5400000" algn="ctr" rotWithShape="0">
                      <a:srgbClr val="000000"/>
                    </a:outerShdw>
                  </a:effectLst>
                  <a:latin typeface="Arial Black" pitchFamily="34" charset="0"/>
                </a:rPr>
                <a:t>C</a:t>
              </a:r>
              <a:endParaRPr lang="en-US" sz="4400" dirty="0">
                <a:effectLst>
                  <a:outerShdw blurRad="50800" dist="63500" dir="5400000" algn="ctr" rotWithShape="0">
                    <a:srgbClr val="000000"/>
                  </a:outerShdw>
                </a:effectLst>
                <a:latin typeface="Arial Black" pitchFamily="34" charset="0"/>
              </a:endParaRPr>
            </a:p>
          </p:txBody>
        </p:sp>
      </p:grpSp>
      <p:sp>
        <p:nvSpPr>
          <p:cNvPr id="295949" name="Text Box 13"/>
          <p:cNvSpPr txBox="1">
            <a:spLocks noChangeArrowheads="1"/>
          </p:cNvSpPr>
          <p:nvPr/>
        </p:nvSpPr>
        <p:spPr bwMode="auto">
          <a:xfrm>
            <a:off x="1691680" y="3579862"/>
            <a:ext cx="3124200" cy="523220"/>
          </a:xfrm>
          <a:prstGeom prst="rect">
            <a:avLst/>
          </a:prstGeom>
          <a:noFill/>
          <a:ln w="9525">
            <a:noFill/>
            <a:miter lim="800000"/>
            <a:headEnd/>
            <a:tailEnd/>
          </a:ln>
          <a:effectLst/>
        </p:spPr>
        <p:txBody>
          <a:bodyPr>
            <a:spAutoFit/>
          </a:bodyPr>
          <a:lstStyle/>
          <a:p>
            <a:pPr algn="ctr" eaLnBrk="0" hangingPunct="0">
              <a:spcBef>
                <a:spcPct val="50000"/>
              </a:spcBef>
              <a:defRPr/>
            </a:pPr>
            <a:r>
              <a:rPr lang="en-US" sz="2800" dirty="0">
                <a:effectLst>
                  <a:outerShdw blurRad="50800" dist="50800" dir="5400000" algn="ctr" rotWithShape="0">
                    <a:srgbClr val="000000"/>
                  </a:outerShdw>
                </a:effectLst>
                <a:latin typeface="Tahoma" pitchFamily="34" charset="0"/>
              </a:rPr>
              <a:t>Self-Directed Life</a:t>
            </a:r>
          </a:p>
        </p:txBody>
      </p:sp>
      <p:sp>
        <p:nvSpPr>
          <p:cNvPr id="295950" name="Text Box 14"/>
          <p:cNvSpPr txBox="1">
            <a:spLocks noChangeArrowheads="1"/>
          </p:cNvSpPr>
          <p:nvPr/>
        </p:nvSpPr>
        <p:spPr bwMode="auto">
          <a:xfrm>
            <a:off x="1905000" y="2971800"/>
            <a:ext cx="2438400" cy="461665"/>
          </a:xfrm>
          <a:prstGeom prst="rect">
            <a:avLst/>
          </a:prstGeom>
          <a:noFill/>
          <a:ln w="9525">
            <a:noFill/>
            <a:miter lim="800000"/>
            <a:headEnd/>
            <a:tailEnd/>
          </a:ln>
          <a:effectLst/>
        </p:spPr>
        <p:txBody>
          <a:bodyPr>
            <a:spAutoFit/>
          </a:bodyPr>
          <a:lstStyle/>
          <a:p>
            <a:pPr eaLnBrk="0" hangingPunct="0">
              <a:spcBef>
                <a:spcPct val="50000"/>
              </a:spcBef>
              <a:defRPr/>
            </a:pPr>
            <a:r>
              <a:rPr lang="en-US" sz="2400" b="1" dirty="0">
                <a:solidFill>
                  <a:srgbClr val="FF0066"/>
                </a:solidFill>
                <a:effectLst>
                  <a:outerShdw blurRad="50800" dist="50800" dir="5400000" algn="ctr" rotWithShape="0">
                    <a:srgbClr val="000000"/>
                  </a:outerShdw>
                </a:effectLst>
                <a:latin typeface="Tahoma" pitchFamily="34" charset="0"/>
              </a:rPr>
              <a:t>Control Center</a:t>
            </a:r>
          </a:p>
        </p:txBody>
      </p:sp>
      <p:grpSp>
        <p:nvGrpSpPr>
          <p:cNvPr id="295951" name="Group 15"/>
          <p:cNvGrpSpPr>
            <a:grpSpLocks/>
          </p:cNvGrpSpPr>
          <p:nvPr/>
        </p:nvGrpSpPr>
        <p:grpSpPr bwMode="auto">
          <a:xfrm>
            <a:off x="2771776" y="1707355"/>
            <a:ext cx="5445125" cy="1284684"/>
            <a:chOff x="1731" y="1440"/>
            <a:chExt cx="3430" cy="1079"/>
          </a:xfrm>
        </p:grpSpPr>
        <p:sp>
          <p:nvSpPr>
            <p:cNvPr id="295952" name="Text Box 16"/>
            <p:cNvSpPr txBox="1">
              <a:spLocks noChangeArrowheads="1"/>
            </p:cNvSpPr>
            <p:nvPr/>
          </p:nvSpPr>
          <p:spPr bwMode="auto">
            <a:xfrm>
              <a:off x="1731" y="1743"/>
              <a:ext cx="429" cy="776"/>
            </a:xfrm>
            <a:prstGeom prst="rect">
              <a:avLst/>
            </a:prstGeom>
            <a:noFill/>
            <a:ln w="9525">
              <a:noFill/>
              <a:miter lim="800000"/>
              <a:headEnd/>
              <a:tailEnd/>
            </a:ln>
            <a:effectLst/>
          </p:spPr>
          <p:txBody>
            <a:bodyPr wrap="square">
              <a:spAutoFit/>
            </a:bodyPr>
            <a:lstStyle/>
            <a:p>
              <a:pPr eaLnBrk="0" hangingPunct="0">
                <a:spcBef>
                  <a:spcPct val="50000"/>
                </a:spcBef>
                <a:defRPr/>
              </a:pPr>
              <a:r>
                <a:rPr lang="en-US" sz="5400" dirty="0">
                  <a:effectLst>
                    <a:outerShdw blurRad="50800" dist="63500" dir="5400000" algn="ctr" rotWithShape="0">
                      <a:srgbClr val="000000"/>
                    </a:outerShdw>
                  </a:effectLst>
                  <a:latin typeface="Arial Black" pitchFamily="34" charset="0"/>
                </a:rPr>
                <a:t>S</a:t>
              </a:r>
            </a:p>
          </p:txBody>
        </p:sp>
        <p:sp>
          <p:nvSpPr>
            <p:cNvPr id="295953" name="Text Box 17"/>
            <p:cNvSpPr txBox="1">
              <a:spLocks noChangeArrowheads="1"/>
            </p:cNvSpPr>
            <p:nvPr/>
          </p:nvSpPr>
          <p:spPr bwMode="auto">
            <a:xfrm>
              <a:off x="3001" y="1440"/>
              <a:ext cx="2160" cy="491"/>
            </a:xfrm>
            <a:prstGeom prst="rect">
              <a:avLst/>
            </a:prstGeom>
            <a:noFill/>
            <a:ln w="9525">
              <a:noFill/>
              <a:miter lim="800000"/>
              <a:headEnd/>
              <a:tailEnd/>
            </a:ln>
            <a:effectLst/>
          </p:spPr>
          <p:txBody>
            <a:bodyPr>
              <a:spAutoFit/>
            </a:bodyPr>
            <a:lstStyle/>
            <a:p>
              <a:pPr eaLnBrk="0" hangingPunct="0">
                <a:spcBef>
                  <a:spcPct val="50000"/>
                </a:spcBef>
                <a:defRPr/>
              </a:pPr>
              <a:r>
                <a:rPr lang="en-GB" sz="3200" b="1" dirty="0">
                  <a:effectLst>
                    <a:outerShdw blurRad="50800" dist="50800" dir="5400000" algn="ctr" rotWithShape="0">
                      <a:srgbClr val="000000"/>
                    </a:outerShdw>
                  </a:effectLst>
                  <a:latin typeface="Tahoma" pitchFamily="34" charset="0"/>
                </a:rPr>
                <a:t> S</a:t>
              </a:r>
              <a:r>
                <a:rPr lang="en-GB" sz="2400" b="1" dirty="0">
                  <a:effectLst>
                    <a:outerShdw blurRad="50800" dist="50800" dir="5400000" algn="ctr" rotWithShape="0">
                      <a:srgbClr val="000000"/>
                    </a:outerShdw>
                  </a:effectLst>
                  <a:latin typeface="Tahoma" pitchFamily="34" charset="0"/>
                </a:rPr>
                <a:t> </a:t>
              </a:r>
              <a:r>
                <a:rPr lang="en-GB" sz="2400" dirty="0">
                  <a:effectLst>
                    <a:outerShdw blurRad="50800" dist="50800" dir="5400000" algn="ctr" rotWithShape="0">
                      <a:srgbClr val="000000"/>
                    </a:outerShdw>
                  </a:effectLst>
                  <a:latin typeface="Tahoma" pitchFamily="34" charset="0"/>
                </a:rPr>
                <a:t>- Self is in Control</a:t>
              </a:r>
              <a:endParaRPr lang="en-US" sz="2400" dirty="0">
                <a:effectLst>
                  <a:outerShdw blurRad="50800" dist="50800" dir="5400000" algn="ctr" rotWithShape="0">
                    <a:srgbClr val="000000"/>
                  </a:outerShdw>
                </a:effectLst>
                <a:latin typeface="Tahoma"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959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5" presetClass="entr" presetSubtype="0" fill="hold" grpId="0" nodeType="clickEffect">
                                  <p:stCondLst>
                                    <p:cond delay="0"/>
                                  </p:stCondLst>
                                  <p:childTnLst>
                                    <p:set>
                                      <p:cBhvr>
                                        <p:cTn id="10" dur="1" fill="hold">
                                          <p:stCondLst>
                                            <p:cond delay="0"/>
                                          </p:stCondLst>
                                        </p:cTn>
                                        <p:tgtEl>
                                          <p:spTgt spid="295950"/>
                                        </p:tgtEl>
                                        <p:attrNameLst>
                                          <p:attrName>style.visibility</p:attrName>
                                        </p:attrNameLst>
                                      </p:cBhvr>
                                      <p:to>
                                        <p:strVal val="visible"/>
                                      </p:to>
                                    </p:set>
                                    <p:anim calcmode="lin" valueType="num">
                                      <p:cBhvr>
                                        <p:cTn id="11" dur="1000" fill="hold"/>
                                        <p:tgtEl>
                                          <p:spTgt spid="295950"/>
                                        </p:tgtEl>
                                        <p:attrNameLst>
                                          <p:attrName>ppt_w</p:attrName>
                                        </p:attrNameLst>
                                      </p:cBhvr>
                                      <p:tavLst>
                                        <p:tav tm="0">
                                          <p:val>
                                            <p:fltVal val="0"/>
                                          </p:val>
                                        </p:tav>
                                        <p:tav tm="100000">
                                          <p:val>
                                            <p:strVal val="#ppt_w"/>
                                          </p:val>
                                        </p:tav>
                                      </p:tavLst>
                                    </p:anim>
                                    <p:anim calcmode="lin" valueType="num">
                                      <p:cBhvr>
                                        <p:cTn id="12" dur="1000" fill="hold"/>
                                        <p:tgtEl>
                                          <p:spTgt spid="295950"/>
                                        </p:tgtEl>
                                        <p:attrNameLst>
                                          <p:attrName>ppt_h</p:attrName>
                                        </p:attrNameLst>
                                      </p:cBhvr>
                                      <p:tavLst>
                                        <p:tav tm="0">
                                          <p:val>
                                            <p:fltVal val="0"/>
                                          </p:val>
                                        </p:tav>
                                        <p:tav tm="100000">
                                          <p:val>
                                            <p:strVal val="#ppt_h"/>
                                          </p:val>
                                        </p:tav>
                                      </p:tavLst>
                                    </p:anim>
                                    <p:anim calcmode="lin" valueType="num">
                                      <p:cBhvr>
                                        <p:cTn id="13" dur="1000" fill="hold"/>
                                        <p:tgtEl>
                                          <p:spTgt spid="295950"/>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295950"/>
                                        </p:tgtEl>
                                        <p:attrNameLst>
                                          <p:attrName>ppt_y</p:attrName>
                                        </p:attrNameLst>
                                      </p:cBhvr>
                                      <p:tavLst>
                                        <p:tav tm="0" fmla="#ppt_y+(sin(-2*pi*(1-$))*-#ppt_x+cos(-2*pi*(1-$))*(1-#ppt_y))*(1-$)">
                                          <p:val>
                                            <p:fltVal val="0"/>
                                          </p:val>
                                        </p:tav>
                                        <p:tav tm="100000">
                                          <p:val>
                                            <p:fltVal val="1"/>
                                          </p:val>
                                        </p:tav>
                                      </p:tavLst>
                                    </p:anim>
                                  </p:childTnLst>
                                  <p:subTnLst>
                                    <p:set>
                                      <p:cBhvr override="childStyle">
                                        <p:cTn dur="1" fill="hold" display="0" masterRel="nextClick" afterEffect="1"/>
                                        <p:tgtEl>
                                          <p:spTgt spid="295950"/>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95951"/>
                                        </p:tgtEl>
                                        <p:attrNameLst>
                                          <p:attrName>style.visibility</p:attrName>
                                        </p:attrNameLst>
                                      </p:cBhvr>
                                      <p:to>
                                        <p:strVal val="visible"/>
                                      </p:to>
                                    </p:set>
                                    <p:anim calcmode="lin" valueType="num">
                                      <p:cBhvr additive="base">
                                        <p:cTn id="19" dur="500" fill="hold"/>
                                        <p:tgtEl>
                                          <p:spTgt spid="295951"/>
                                        </p:tgtEl>
                                        <p:attrNameLst>
                                          <p:attrName>ppt_x</p:attrName>
                                        </p:attrNameLst>
                                      </p:cBhvr>
                                      <p:tavLst>
                                        <p:tav tm="0">
                                          <p:val>
                                            <p:strVal val="#ppt_x"/>
                                          </p:val>
                                        </p:tav>
                                        <p:tav tm="100000">
                                          <p:val>
                                            <p:strVal val="#ppt_x"/>
                                          </p:val>
                                        </p:tav>
                                      </p:tavLst>
                                    </p:anim>
                                    <p:anim calcmode="lin" valueType="num">
                                      <p:cBhvr additive="base">
                                        <p:cTn id="20" dur="500" fill="hold"/>
                                        <p:tgtEl>
                                          <p:spTgt spid="29595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95946"/>
                                        </p:tgtEl>
                                        <p:attrNameLst>
                                          <p:attrName>style.visibility</p:attrName>
                                        </p:attrNameLst>
                                      </p:cBhvr>
                                      <p:to>
                                        <p:strVal val="visible"/>
                                      </p:to>
                                    </p:set>
                                    <p:anim calcmode="lin" valueType="num">
                                      <p:cBhvr additive="base">
                                        <p:cTn id="25" dur="500" fill="hold"/>
                                        <p:tgtEl>
                                          <p:spTgt spid="295946"/>
                                        </p:tgtEl>
                                        <p:attrNameLst>
                                          <p:attrName>ppt_x</p:attrName>
                                        </p:attrNameLst>
                                      </p:cBhvr>
                                      <p:tavLst>
                                        <p:tav tm="0">
                                          <p:val>
                                            <p:strVal val="#ppt_x"/>
                                          </p:val>
                                        </p:tav>
                                        <p:tav tm="100000">
                                          <p:val>
                                            <p:strVal val="#ppt_x"/>
                                          </p:val>
                                        </p:tav>
                                      </p:tavLst>
                                    </p:anim>
                                    <p:anim calcmode="lin" valueType="num">
                                      <p:cBhvr additive="base">
                                        <p:cTn id="26" dur="500" fill="hold"/>
                                        <p:tgtEl>
                                          <p:spTgt spid="29594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9594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295940"/>
                                        </p:tgtEl>
                                        <p:attrNameLst>
                                          <p:attrName>style.visibility</p:attrName>
                                        </p:attrNameLst>
                                      </p:cBhvr>
                                      <p:to>
                                        <p:strVal val="visible"/>
                                      </p:to>
                                    </p:set>
                                    <p:anim calcmode="lin" valueType="num">
                                      <p:cBhvr additive="base">
                                        <p:cTn id="35" dur="500" fill="hold"/>
                                        <p:tgtEl>
                                          <p:spTgt spid="295940"/>
                                        </p:tgtEl>
                                        <p:attrNameLst>
                                          <p:attrName>ppt_x</p:attrName>
                                        </p:attrNameLst>
                                      </p:cBhvr>
                                      <p:tavLst>
                                        <p:tav tm="0">
                                          <p:val>
                                            <p:strVal val="1+#ppt_w/2"/>
                                          </p:val>
                                        </p:tav>
                                        <p:tav tm="100000">
                                          <p:val>
                                            <p:strVal val="#ppt_x"/>
                                          </p:val>
                                        </p:tav>
                                      </p:tavLst>
                                    </p:anim>
                                    <p:anim calcmode="lin" valueType="num">
                                      <p:cBhvr additive="base">
                                        <p:cTn id="36" dur="500" fill="hold"/>
                                        <p:tgtEl>
                                          <p:spTgt spid="2959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5940" grpId="0" autoUpdateAnimBg="0"/>
      <p:bldP spid="295949" grpId="0" autoUpdateAnimBg="0"/>
      <p:bldP spid="295950" grpId="0" autoUpdateAnimBg="0"/>
    </p:bld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2"/>
          <p:cNvSpPr>
            <a:spLocks noGrp="1" noChangeArrowheads="1"/>
          </p:cNvSpPr>
          <p:nvPr>
            <p:ph type="title"/>
          </p:nvPr>
        </p:nvSpPr>
        <p:spPr>
          <a:xfrm>
            <a:off x="1259632" y="627534"/>
            <a:ext cx="7427168" cy="1038225"/>
          </a:xfrm>
        </p:spPr>
        <p:txBody>
          <a:bodyPr/>
          <a:lstStyle/>
          <a:p>
            <a:pPr eaLnBrk="1" hangingPunct="1"/>
            <a:r>
              <a:rPr lang="en-US" sz="3400" dirty="0" smtClean="0">
                <a:solidFill>
                  <a:srgbClr val="FFFF00"/>
                </a:solidFill>
                <a:effectLst>
                  <a:outerShdw blurRad="50800" dist="50800" dir="5400000" algn="ctr" rotWithShape="0">
                    <a:srgbClr val="000000"/>
                  </a:outerShdw>
                </a:effectLst>
              </a:rPr>
              <a:t>When a Person Receives Christ He/She Becomes a New Creation</a:t>
            </a:r>
          </a:p>
        </p:txBody>
      </p:sp>
      <p:sp>
        <p:nvSpPr>
          <p:cNvPr id="296963" name="Rectangle 3"/>
          <p:cNvSpPr>
            <a:spLocks noGrp="1" noChangeArrowheads="1"/>
          </p:cNvSpPr>
          <p:nvPr>
            <p:ph type="body" idx="1"/>
          </p:nvPr>
        </p:nvSpPr>
        <p:spPr>
          <a:xfrm>
            <a:off x="971600" y="1707654"/>
            <a:ext cx="7041976" cy="2700338"/>
          </a:xfrm>
        </p:spPr>
        <p:txBody>
          <a:bodyPr/>
          <a:lstStyle/>
          <a:p>
            <a:pPr eaLnBrk="1" hangingPunct="1">
              <a:buFontTx/>
              <a:buNone/>
            </a:pPr>
            <a:r>
              <a:rPr lang="en-US" sz="4000" i="1" dirty="0" smtClean="0">
                <a:solidFill>
                  <a:srgbClr val="00B0F0"/>
                </a:solidFill>
                <a:effectLst>
                  <a:outerShdw blurRad="50800" dist="50800" dir="5400000" algn="ctr" rotWithShape="0">
                    <a:srgbClr val="000000"/>
                  </a:outerShdw>
                </a:effectLst>
              </a:rPr>
              <a:t>	Therefore, if anyone is in Christ, he </a:t>
            </a:r>
            <a:r>
              <a:rPr lang="en-US" sz="4000" i="1" dirty="0" smtClean="0">
                <a:solidFill>
                  <a:srgbClr val="FFFF00"/>
                </a:solidFill>
                <a:effectLst>
                  <a:outerShdw blurRad="50800" dist="50800" dir="5400000" algn="ctr" rotWithShape="0">
                    <a:srgbClr val="000000"/>
                  </a:outerShdw>
                </a:effectLst>
              </a:rPr>
              <a:t>is </a:t>
            </a:r>
            <a:r>
              <a:rPr lang="en-US" sz="4000" i="1" dirty="0" smtClean="0">
                <a:solidFill>
                  <a:srgbClr val="00B0F0"/>
                </a:solidFill>
                <a:effectLst>
                  <a:outerShdw blurRad="50800" dist="50800" dir="5400000" algn="ctr" rotWithShape="0">
                    <a:srgbClr val="000000"/>
                  </a:outerShdw>
                </a:effectLst>
              </a:rPr>
              <a:t>a new creation;                       the old </a:t>
            </a:r>
            <a:r>
              <a:rPr lang="en-US" sz="4000" i="1" dirty="0" smtClean="0">
                <a:solidFill>
                  <a:srgbClr val="FFFF00"/>
                </a:solidFill>
                <a:effectLst>
                  <a:outerShdw blurRad="50800" dist="50800" dir="5400000" algn="ctr" rotWithShape="0">
                    <a:srgbClr val="000000"/>
                  </a:outerShdw>
                </a:effectLst>
              </a:rPr>
              <a:t>has </a:t>
            </a:r>
            <a:r>
              <a:rPr lang="en-US" sz="4000" i="1" dirty="0" smtClean="0">
                <a:solidFill>
                  <a:srgbClr val="00B0F0"/>
                </a:solidFill>
                <a:effectLst>
                  <a:outerShdw blurRad="50800" dist="50800" dir="5400000" algn="ctr" rotWithShape="0">
                    <a:srgbClr val="000000"/>
                  </a:outerShdw>
                </a:effectLst>
              </a:rPr>
              <a:t>gone, the new </a:t>
            </a:r>
            <a:r>
              <a:rPr lang="en-US" sz="4000" i="1" dirty="0" smtClean="0">
                <a:solidFill>
                  <a:srgbClr val="FFFF00"/>
                </a:solidFill>
                <a:effectLst>
                  <a:outerShdw blurRad="50800" dist="50800" dir="5400000" algn="ctr" rotWithShape="0">
                    <a:srgbClr val="000000"/>
                  </a:outerShdw>
                </a:effectLst>
              </a:rPr>
              <a:t>has </a:t>
            </a:r>
            <a:r>
              <a:rPr lang="en-US" sz="4000" i="1" dirty="0" smtClean="0">
                <a:solidFill>
                  <a:srgbClr val="00B0F0"/>
                </a:solidFill>
                <a:effectLst>
                  <a:outerShdw blurRad="50800" dist="50800" dir="5400000" algn="ctr" rotWithShape="0">
                    <a:srgbClr val="000000"/>
                  </a:outerShdw>
                </a:effectLst>
              </a:rPr>
              <a:t>come!</a:t>
            </a:r>
            <a:r>
              <a:rPr lang="en-US" sz="4000" i="1" dirty="0" smtClean="0">
                <a:solidFill>
                  <a:srgbClr val="FFFF00"/>
                </a:solidFill>
                <a:effectLst>
                  <a:outerShdw blurRad="50800" dist="50800" dir="5400000" algn="ctr" rotWithShape="0">
                    <a:srgbClr val="000000"/>
                  </a:outerShdw>
                </a:effectLst>
              </a:rPr>
              <a:t>     </a:t>
            </a:r>
            <a:r>
              <a:rPr lang="en-US" sz="2400" dirty="0" smtClean="0">
                <a:effectLst>
                  <a:outerShdw blurRad="50800" dist="50800" dir="5400000" algn="ctr" rotWithShape="0">
                    <a:srgbClr val="000000"/>
                  </a:outerShdw>
                </a:effectLst>
              </a:rPr>
              <a:t>2 Corinthians 5:17</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969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grpId="0" nodeType="clickEffect">
                                  <p:stCondLst>
                                    <p:cond delay="0"/>
                                  </p:stCondLst>
                                  <p:childTnLst>
                                    <p:set>
                                      <p:cBhvr>
                                        <p:cTn id="10" dur="1" fill="hold">
                                          <p:stCondLst>
                                            <p:cond delay="0"/>
                                          </p:stCondLst>
                                        </p:cTn>
                                        <p:tgtEl>
                                          <p:spTgt spid="296963">
                                            <p:txEl>
                                              <p:pRg st="0" end="0"/>
                                            </p:txEl>
                                          </p:spTgt>
                                        </p:tgtEl>
                                        <p:attrNameLst>
                                          <p:attrName>style.visibility</p:attrName>
                                        </p:attrNameLst>
                                      </p:cBhvr>
                                      <p:to>
                                        <p:strVal val="visible"/>
                                      </p:to>
                                    </p:set>
                                    <p:anim calcmode="lin" valueType="num">
                                      <p:cBhvr>
                                        <p:cTn id="11" dur="1000" fill="hold"/>
                                        <p:tgtEl>
                                          <p:spTgt spid="296963">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296963">
                                            <p:txEl>
                                              <p:pRg st="0" end="0"/>
                                            </p:txEl>
                                          </p:spTgt>
                                        </p:tgtEl>
                                        <p:attrNameLst>
                                          <p:attrName>ppt_h</p:attrName>
                                        </p:attrNameLst>
                                      </p:cBhvr>
                                      <p:tavLst>
                                        <p:tav tm="0">
                                          <p:val>
                                            <p:fltVal val="0"/>
                                          </p:val>
                                        </p:tav>
                                        <p:tav tm="100000">
                                          <p:val>
                                            <p:strVal val="#ppt_h"/>
                                          </p:val>
                                        </p:tav>
                                      </p:tavLst>
                                    </p:anim>
                                    <p:animEffect transition="in" filter="fade">
                                      <p:cBhvr>
                                        <p:cTn id="13" dur="1000"/>
                                        <p:tgtEl>
                                          <p:spTgt spid="2969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62" grpId="0"/>
      <p:bldP spid="296963" grpId="0" build="p"/>
    </p:bld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2"/>
          <p:cNvSpPr>
            <a:spLocks noGrp="1" noChangeArrowheads="1"/>
          </p:cNvSpPr>
          <p:nvPr>
            <p:ph type="title"/>
          </p:nvPr>
        </p:nvSpPr>
        <p:spPr>
          <a:xfrm>
            <a:off x="1187624" y="483518"/>
            <a:ext cx="7509520" cy="1038225"/>
          </a:xfrm>
        </p:spPr>
        <p:txBody>
          <a:bodyPr/>
          <a:lstStyle/>
          <a:p>
            <a:pPr eaLnBrk="1" hangingPunct="1"/>
            <a:r>
              <a:rPr lang="en-US" sz="3400" dirty="0" smtClean="0">
                <a:solidFill>
                  <a:srgbClr val="FFFF00"/>
                </a:solidFill>
                <a:effectLst>
                  <a:outerShdw blurRad="50800" dist="50800" dir="5400000" algn="ctr" rotWithShape="0">
                    <a:srgbClr val="000000"/>
                  </a:outerShdw>
                </a:effectLst>
              </a:rPr>
              <a:t>When a Person Receives Christ He/She Becomes a New Creation</a:t>
            </a:r>
          </a:p>
        </p:txBody>
      </p:sp>
      <p:sp>
        <p:nvSpPr>
          <p:cNvPr id="584706" name="Text Box 3"/>
          <p:cNvSpPr txBox="1">
            <a:spLocks noChangeArrowheads="1"/>
          </p:cNvSpPr>
          <p:nvPr/>
        </p:nvSpPr>
        <p:spPr bwMode="auto">
          <a:xfrm>
            <a:off x="1524000" y="1657350"/>
            <a:ext cx="7239000" cy="461665"/>
          </a:xfrm>
          <a:prstGeom prst="rect">
            <a:avLst/>
          </a:prstGeom>
          <a:noFill/>
          <a:ln w="9525">
            <a:noFill/>
            <a:miter lim="800000"/>
            <a:headEnd/>
            <a:tailEnd/>
          </a:ln>
        </p:spPr>
        <p:txBody>
          <a:bodyPr>
            <a:spAutoFit/>
          </a:bodyPr>
          <a:lstStyle/>
          <a:p>
            <a:pPr eaLnBrk="0" hangingPunct="0">
              <a:spcBef>
                <a:spcPct val="50000"/>
              </a:spcBef>
            </a:pPr>
            <a:endParaRPr lang="en-US" sz="2400" dirty="0">
              <a:effectLst/>
              <a:latin typeface="Times New Roman" pitchFamily="18" charset="0"/>
            </a:endParaRPr>
          </a:p>
        </p:txBody>
      </p:sp>
      <p:grpSp>
        <p:nvGrpSpPr>
          <p:cNvPr id="297988" name="Group 4"/>
          <p:cNvGrpSpPr>
            <a:grpSpLocks/>
          </p:cNvGrpSpPr>
          <p:nvPr/>
        </p:nvGrpSpPr>
        <p:grpSpPr bwMode="auto">
          <a:xfrm>
            <a:off x="1691680" y="1563638"/>
            <a:ext cx="2880320" cy="2334468"/>
            <a:chOff x="912" y="1152"/>
            <a:chExt cx="2160" cy="2112"/>
          </a:xfrm>
        </p:grpSpPr>
        <p:sp>
          <p:nvSpPr>
            <p:cNvPr id="297989" name="Oval 5"/>
            <p:cNvSpPr>
              <a:spLocks noChangeArrowheads="1"/>
            </p:cNvSpPr>
            <p:nvPr/>
          </p:nvSpPr>
          <p:spPr bwMode="auto">
            <a:xfrm>
              <a:off x="912" y="1152"/>
              <a:ext cx="2160" cy="2112"/>
            </a:xfrm>
            <a:prstGeom prst="ellipse">
              <a:avLst/>
            </a:prstGeom>
            <a:gradFill rotWithShape="0">
              <a:gsLst>
                <a:gs pos="0">
                  <a:schemeClr val="accent1"/>
                </a:gs>
                <a:gs pos="100000">
                  <a:srgbClr val="1F7D7D"/>
                </a:gs>
              </a:gsLst>
              <a:path path="shape">
                <a:fillToRect l="50000" t="50000" r="50000" b="50000"/>
              </a:path>
            </a:gradFill>
            <a:ln w="9525">
              <a:noFill/>
              <a:round/>
              <a:headEnd/>
              <a:tailEnd/>
            </a:ln>
            <a:effectLst/>
          </p:spPr>
          <p:txBody>
            <a:bodyPr wrap="none" anchor="ctr"/>
            <a:lstStyle/>
            <a:p>
              <a:pPr>
                <a:defRPr/>
              </a:pPr>
              <a:endParaRPr lang="en-CA" dirty="0">
                <a:effectLst/>
              </a:endParaRPr>
            </a:p>
          </p:txBody>
        </p:sp>
        <p:sp>
          <p:nvSpPr>
            <p:cNvPr id="297990" name="Line 6"/>
            <p:cNvSpPr>
              <a:spLocks noChangeShapeType="1"/>
            </p:cNvSpPr>
            <p:nvPr/>
          </p:nvSpPr>
          <p:spPr bwMode="auto">
            <a:xfrm>
              <a:off x="1728" y="1872"/>
              <a:ext cx="0" cy="912"/>
            </a:xfrm>
            <a:prstGeom prst="line">
              <a:avLst/>
            </a:prstGeom>
            <a:noFill/>
            <a:ln w="28575">
              <a:solidFill>
                <a:schemeClr val="tx1"/>
              </a:solidFill>
              <a:round/>
              <a:headEnd/>
              <a:tailEnd/>
            </a:ln>
            <a:effectLst/>
          </p:spPr>
          <p:txBody>
            <a:bodyPr wrap="none" anchor="ctr"/>
            <a:lstStyle/>
            <a:p>
              <a:endParaRPr lang="en-CA" dirty="0"/>
            </a:p>
          </p:txBody>
        </p:sp>
        <p:sp>
          <p:nvSpPr>
            <p:cNvPr id="297991" name="Line 7"/>
            <p:cNvSpPr>
              <a:spLocks noChangeShapeType="1"/>
            </p:cNvSpPr>
            <p:nvPr/>
          </p:nvSpPr>
          <p:spPr bwMode="auto">
            <a:xfrm>
              <a:off x="1728" y="2352"/>
              <a:ext cx="480" cy="0"/>
            </a:xfrm>
            <a:prstGeom prst="line">
              <a:avLst/>
            </a:prstGeom>
            <a:noFill/>
            <a:ln w="28575">
              <a:solidFill>
                <a:schemeClr val="tx1"/>
              </a:solidFill>
              <a:round/>
              <a:headEnd/>
              <a:tailEnd/>
            </a:ln>
            <a:effectLst/>
          </p:spPr>
          <p:txBody>
            <a:bodyPr wrap="none" anchor="ctr"/>
            <a:lstStyle/>
            <a:p>
              <a:endParaRPr lang="en-CA" dirty="0"/>
            </a:p>
          </p:txBody>
        </p:sp>
        <p:sp>
          <p:nvSpPr>
            <p:cNvPr id="297992" name="Line 8"/>
            <p:cNvSpPr>
              <a:spLocks noChangeShapeType="1"/>
            </p:cNvSpPr>
            <p:nvPr/>
          </p:nvSpPr>
          <p:spPr bwMode="auto">
            <a:xfrm>
              <a:off x="2208" y="2352"/>
              <a:ext cx="0" cy="432"/>
            </a:xfrm>
            <a:prstGeom prst="line">
              <a:avLst/>
            </a:prstGeom>
            <a:noFill/>
            <a:ln w="28575">
              <a:solidFill>
                <a:schemeClr val="tx1"/>
              </a:solidFill>
              <a:round/>
              <a:headEnd/>
              <a:tailEnd/>
            </a:ln>
            <a:effectLst/>
          </p:spPr>
          <p:txBody>
            <a:bodyPr wrap="none" anchor="ctr"/>
            <a:lstStyle/>
            <a:p>
              <a:endParaRPr lang="en-CA" dirty="0"/>
            </a:p>
          </p:txBody>
        </p:sp>
      </p:grpSp>
      <p:grpSp>
        <p:nvGrpSpPr>
          <p:cNvPr id="297993" name="Group 9"/>
          <p:cNvGrpSpPr>
            <a:grpSpLocks/>
          </p:cNvGrpSpPr>
          <p:nvPr/>
        </p:nvGrpSpPr>
        <p:grpSpPr bwMode="auto">
          <a:xfrm>
            <a:off x="2700338" y="1419225"/>
            <a:ext cx="5381625" cy="1631156"/>
            <a:chOff x="1824" y="1230"/>
            <a:chExt cx="3390" cy="1370"/>
          </a:xfrm>
        </p:grpSpPr>
        <p:sp>
          <p:nvSpPr>
            <p:cNvPr id="297994" name="Text Box 10"/>
            <p:cNvSpPr txBox="1">
              <a:spLocks noChangeArrowheads="1"/>
            </p:cNvSpPr>
            <p:nvPr/>
          </p:nvSpPr>
          <p:spPr bwMode="auto">
            <a:xfrm>
              <a:off x="1824" y="1824"/>
              <a:ext cx="528" cy="776"/>
            </a:xfrm>
            <a:prstGeom prst="rect">
              <a:avLst/>
            </a:prstGeom>
            <a:noFill/>
            <a:ln w="9525">
              <a:noFill/>
              <a:miter lim="800000"/>
              <a:headEnd/>
              <a:tailEnd/>
            </a:ln>
            <a:effectLst/>
          </p:spPr>
          <p:txBody>
            <a:bodyPr>
              <a:spAutoFit/>
            </a:bodyPr>
            <a:lstStyle/>
            <a:p>
              <a:pPr eaLnBrk="0" hangingPunct="0">
                <a:spcBef>
                  <a:spcPct val="50000"/>
                </a:spcBef>
                <a:defRPr/>
              </a:pPr>
              <a:r>
                <a:rPr lang="en-US" sz="5400" dirty="0">
                  <a:effectLst>
                    <a:outerShdw blurRad="50800" dist="63500" dir="5400000" algn="ctr" rotWithShape="0">
                      <a:srgbClr val="000000"/>
                    </a:outerShdw>
                  </a:effectLst>
                  <a:latin typeface="Arial Black" pitchFamily="34" charset="0"/>
                </a:rPr>
                <a:t>C</a:t>
              </a:r>
              <a:endParaRPr lang="en-US" sz="4400" dirty="0">
                <a:effectLst>
                  <a:outerShdw blurRad="50800" dist="63500" dir="5400000" algn="ctr" rotWithShape="0">
                    <a:srgbClr val="000000"/>
                  </a:outerShdw>
                </a:effectLst>
                <a:latin typeface="Arial Black" pitchFamily="34" charset="0"/>
              </a:endParaRPr>
            </a:p>
          </p:txBody>
        </p:sp>
        <p:sp>
          <p:nvSpPr>
            <p:cNvPr id="297995" name="Text Box 11"/>
            <p:cNvSpPr txBox="1">
              <a:spLocks noChangeArrowheads="1"/>
            </p:cNvSpPr>
            <p:nvPr/>
          </p:nvSpPr>
          <p:spPr bwMode="auto">
            <a:xfrm>
              <a:off x="2958" y="1230"/>
              <a:ext cx="2256" cy="801"/>
            </a:xfrm>
            <a:prstGeom prst="rect">
              <a:avLst/>
            </a:prstGeom>
            <a:noFill/>
            <a:ln w="9525">
              <a:noFill/>
              <a:miter lim="800000"/>
              <a:headEnd/>
              <a:tailEnd/>
            </a:ln>
            <a:effectLst/>
          </p:spPr>
          <p:txBody>
            <a:bodyPr>
              <a:spAutoFit/>
            </a:bodyPr>
            <a:lstStyle/>
            <a:p>
              <a:pPr marL="228600" lvl="2" eaLnBrk="0" hangingPunct="0">
                <a:defRPr/>
              </a:pPr>
              <a:r>
                <a:rPr lang="en-GB" sz="3200" b="1" dirty="0">
                  <a:effectLst>
                    <a:outerShdw blurRad="50800" dist="50800" dir="5400000" algn="ctr" rotWithShape="0">
                      <a:srgbClr val="000000"/>
                    </a:outerShdw>
                  </a:effectLst>
                  <a:latin typeface="Tahoma" pitchFamily="34" charset="0"/>
                </a:rPr>
                <a:t>C </a:t>
              </a:r>
              <a:r>
                <a:rPr lang="en-GB" sz="2400" dirty="0">
                  <a:effectLst>
                    <a:outerShdw blurRad="50800" dist="50800" dir="5400000" algn="ctr" rotWithShape="0">
                      <a:srgbClr val="000000"/>
                    </a:outerShdw>
                  </a:effectLst>
                  <a:latin typeface="Tahoma" pitchFamily="34" charset="0"/>
                </a:rPr>
                <a:t>- </a:t>
              </a:r>
              <a:r>
                <a:rPr lang="en-GB" sz="2200" dirty="0">
                  <a:effectLst>
                    <a:outerShdw blurRad="50800" dist="50800" dir="5400000" algn="ctr" rotWithShape="0">
                      <a:srgbClr val="000000"/>
                    </a:outerShdw>
                  </a:effectLst>
                  <a:latin typeface="Tahoma" pitchFamily="34" charset="0"/>
                </a:rPr>
                <a:t>Christ is in this       life and in control</a:t>
              </a:r>
              <a:r>
                <a:rPr lang="en-GB" sz="2200" b="1" dirty="0">
                  <a:effectLst>
                    <a:outerShdw blurRad="50800" dist="50800" dir="5400000" algn="ctr" rotWithShape="0">
                      <a:srgbClr val="000000"/>
                    </a:outerShdw>
                  </a:effectLst>
                  <a:latin typeface="Tahoma" pitchFamily="34" charset="0"/>
                </a:rPr>
                <a:t>  </a:t>
              </a:r>
              <a:endParaRPr lang="en-US" sz="2200" dirty="0">
                <a:effectLst>
                  <a:outerShdw blurRad="50800" dist="50800" dir="5400000" algn="ctr" rotWithShape="0">
                    <a:srgbClr val="000000"/>
                  </a:outerShdw>
                </a:effectLst>
                <a:latin typeface="Tahoma" pitchFamily="34" charset="0"/>
              </a:endParaRPr>
            </a:p>
          </p:txBody>
        </p:sp>
      </p:grpSp>
      <p:sp>
        <p:nvSpPr>
          <p:cNvPr id="297996" name="Text Box 12"/>
          <p:cNvSpPr txBox="1">
            <a:spLocks noChangeArrowheads="1"/>
          </p:cNvSpPr>
          <p:nvPr/>
        </p:nvSpPr>
        <p:spPr bwMode="auto">
          <a:xfrm>
            <a:off x="1403648" y="3507854"/>
            <a:ext cx="3540125" cy="461665"/>
          </a:xfrm>
          <a:prstGeom prst="rect">
            <a:avLst/>
          </a:prstGeom>
          <a:noFill/>
          <a:ln w="9525">
            <a:noFill/>
            <a:miter lim="800000"/>
            <a:headEnd/>
            <a:tailEnd/>
          </a:ln>
          <a:effectLst/>
        </p:spPr>
        <p:txBody>
          <a:bodyPr>
            <a:spAutoFit/>
          </a:bodyPr>
          <a:lstStyle/>
          <a:p>
            <a:pPr algn="ctr" eaLnBrk="0" hangingPunct="0">
              <a:spcBef>
                <a:spcPct val="50000"/>
              </a:spcBef>
              <a:defRPr/>
            </a:pPr>
            <a:r>
              <a:rPr lang="en-US" sz="2400" dirty="0">
                <a:effectLst>
                  <a:outerShdw blurRad="50800" dist="50800" dir="5400000" algn="ctr" rotWithShape="0">
                    <a:srgbClr val="000000"/>
                  </a:outerShdw>
                </a:effectLst>
                <a:latin typeface="Tahoma" pitchFamily="34" charset="0"/>
              </a:rPr>
              <a:t>Christ-Directed Life</a:t>
            </a:r>
          </a:p>
        </p:txBody>
      </p:sp>
      <p:sp>
        <p:nvSpPr>
          <p:cNvPr id="297997" name="Text Box 13"/>
          <p:cNvSpPr txBox="1">
            <a:spLocks noChangeArrowheads="1"/>
          </p:cNvSpPr>
          <p:nvPr/>
        </p:nvSpPr>
        <p:spPr bwMode="auto">
          <a:xfrm>
            <a:off x="1259632" y="3939902"/>
            <a:ext cx="6552728" cy="769441"/>
          </a:xfrm>
          <a:prstGeom prst="rect">
            <a:avLst/>
          </a:prstGeom>
          <a:noFill/>
          <a:ln w="9525">
            <a:noFill/>
            <a:miter lim="800000"/>
            <a:headEnd/>
            <a:tailEnd/>
          </a:ln>
          <a:effectLst/>
        </p:spPr>
        <p:txBody>
          <a:bodyPr wrap="square">
            <a:spAutoFit/>
          </a:bodyPr>
          <a:lstStyle/>
          <a:p>
            <a:pPr eaLnBrk="0" hangingPunct="0">
              <a:spcBef>
                <a:spcPct val="50000"/>
              </a:spcBef>
              <a:defRPr/>
            </a:pPr>
            <a:r>
              <a:rPr lang="en-US" sz="2200" dirty="0">
                <a:solidFill>
                  <a:srgbClr val="FFFF00"/>
                </a:solidFill>
                <a:effectLst>
                  <a:outerShdw blurRad="50800" dist="63500" dir="5400000" algn="ctr" rotWithShape="0">
                    <a:srgbClr val="000000"/>
                  </a:outerShdw>
                </a:effectLst>
                <a:latin typeface="Tahoma" pitchFamily="34" charset="0"/>
              </a:rPr>
              <a:t>This Person has Received Christ into His/Her Life By Faith and is now a Christian </a:t>
            </a:r>
          </a:p>
        </p:txBody>
      </p:sp>
      <p:grpSp>
        <p:nvGrpSpPr>
          <p:cNvPr id="297998" name="Group 14"/>
          <p:cNvGrpSpPr>
            <a:grpSpLocks/>
          </p:cNvGrpSpPr>
          <p:nvPr/>
        </p:nvGrpSpPr>
        <p:grpSpPr bwMode="auto">
          <a:xfrm>
            <a:off x="3563939" y="2139555"/>
            <a:ext cx="4392821" cy="1939528"/>
            <a:chOff x="2256" y="1784"/>
            <a:chExt cx="3007" cy="1629"/>
          </a:xfrm>
        </p:grpSpPr>
        <p:sp>
          <p:nvSpPr>
            <p:cNvPr id="297999" name="Text Box 15"/>
            <p:cNvSpPr txBox="1">
              <a:spLocks noChangeArrowheads="1"/>
            </p:cNvSpPr>
            <p:nvPr/>
          </p:nvSpPr>
          <p:spPr bwMode="auto">
            <a:xfrm>
              <a:off x="2256" y="2400"/>
              <a:ext cx="384" cy="776"/>
            </a:xfrm>
            <a:prstGeom prst="rect">
              <a:avLst/>
            </a:prstGeom>
            <a:noFill/>
            <a:ln w="9525">
              <a:noFill/>
              <a:miter lim="800000"/>
              <a:headEnd/>
              <a:tailEnd/>
            </a:ln>
            <a:effectLst/>
          </p:spPr>
          <p:txBody>
            <a:bodyPr>
              <a:spAutoFit/>
            </a:bodyPr>
            <a:lstStyle/>
            <a:p>
              <a:pPr eaLnBrk="0" hangingPunct="0">
                <a:spcBef>
                  <a:spcPct val="50000"/>
                </a:spcBef>
                <a:defRPr/>
              </a:pPr>
              <a:r>
                <a:rPr lang="en-US" sz="5400" dirty="0">
                  <a:effectLst>
                    <a:outerShdw blurRad="50800" dist="63500" dir="5400000" algn="ctr" rotWithShape="0">
                      <a:srgbClr val="000000"/>
                    </a:outerShdw>
                  </a:effectLst>
                  <a:latin typeface="Arial Black" pitchFamily="34" charset="0"/>
                </a:rPr>
                <a:t>S</a:t>
              </a:r>
            </a:p>
          </p:txBody>
        </p:sp>
        <p:sp>
          <p:nvSpPr>
            <p:cNvPr id="298000" name="Text Box 16"/>
            <p:cNvSpPr txBox="1">
              <a:spLocks noChangeArrowheads="1"/>
            </p:cNvSpPr>
            <p:nvPr/>
          </p:nvSpPr>
          <p:spPr bwMode="auto">
            <a:xfrm>
              <a:off x="2946" y="1784"/>
              <a:ext cx="2317" cy="1629"/>
            </a:xfrm>
            <a:prstGeom prst="rect">
              <a:avLst/>
            </a:prstGeom>
            <a:noFill/>
            <a:ln w="9525">
              <a:noFill/>
              <a:miter lim="800000"/>
              <a:headEnd/>
              <a:tailEnd/>
            </a:ln>
            <a:effectLst/>
          </p:spPr>
          <p:txBody>
            <a:bodyPr wrap="square">
              <a:spAutoFit/>
            </a:bodyPr>
            <a:lstStyle/>
            <a:p>
              <a:pPr marL="228600" lvl="2" eaLnBrk="0" hangingPunct="0">
                <a:defRPr/>
              </a:pPr>
              <a:r>
                <a:rPr lang="en-GB" sz="3200" b="1" dirty="0">
                  <a:effectLst>
                    <a:outerShdw blurRad="50800" dist="63500" dir="5400000" algn="ctr" rotWithShape="0">
                      <a:srgbClr val="000000"/>
                    </a:outerShdw>
                  </a:effectLst>
                  <a:latin typeface="Tahoma" pitchFamily="34" charset="0"/>
                </a:rPr>
                <a:t>S</a:t>
              </a:r>
              <a:r>
                <a:rPr lang="en-GB" sz="2400" b="1" dirty="0">
                  <a:effectLst>
                    <a:outerShdw blurRad="50800" dist="63500" dir="5400000" algn="ctr" rotWithShape="0">
                      <a:srgbClr val="000000"/>
                    </a:outerShdw>
                  </a:effectLst>
                  <a:latin typeface="Tahoma" pitchFamily="34" charset="0"/>
                </a:rPr>
                <a:t> </a:t>
              </a:r>
              <a:r>
                <a:rPr lang="en-GB" sz="2400" dirty="0">
                  <a:effectLst>
                    <a:outerShdw blurRad="50800" dist="63500" dir="5400000" algn="ctr" rotWithShape="0">
                      <a:srgbClr val="000000"/>
                    </a:outerShdw>
                  </a:effectLst>
                  <a:latin typeface="Tahoma" pitchFamily="34" charset="0"/>
                </a:rPr>
                <a:t>- </a:t>
              </a:r>
              <a:r>
                <a:rPr lang="en-GB" sz="2200" dirty="0">
                  <a:effectLst>
                    <a:outerShdw blurRad="50800" dist="63500" dir="5400000" algn="ctr" rotWithShape="0">
                      <a:srgbClr val="000000"/>
                    </a:outerShdw>
                  </a:effectLst>
                  <a:latin typeface="Tahoma" pitchFamily="34" charset="0"/>
                </a:rPr>
                <a:t>Self is yielding to Christ and the Holy Spirit is producing Spiritual fruit by directing this life</a:t>
              </a:r>
              <a:endParaRPr lang="en-US" sz="2200" dirty="0">
                <a:effectLst>
                  <a:outerShdw blurRad="50800" dist="63500" dir="5400000" algn="ctr" rotWithShape="0">
                    <a:srgbClr val="000000"/>
                  </a:outerShdw>
                </a:effectLst>
                <a:latin typeface="Tahoma"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9798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97993"/>
                                        </p:tgtEl>
                                        <p:attrNameLst>
                                          <p:attrName>style.visibility</p:attrName>
                                        </p:attrNameLst>
                                      </p:cBhvr>
                                      <p:to>
                                        <p:strVal val="visible"/>
                                      </p:to>
                                    </p:set>
                                    <p:anim calcmode="lin" valueType="num">
                                      <p:cBhvr additive="base">
                                        <p:cTn id="11" dur="500" fill="hold"/>
                                        <p:tgtEl>
                                          <p:spTgt spid="297993"/>
                                        </p:tgtEl>
                                        <p:attrNameLst>
                                          <p:attrName>ppt_x</p:attrName>
                                        </p:attrNameLst>
                                      </p:cBhvr>
                                      <p:tavLst>
                                        <p:tav tm="0">
                                          <p:val>
                                            <p:strVal val="#ppt_x"/>
                                          </p:val>
                                        </p:tav>
                                        <p:tav tm="100000">
                                          <p:val>
                                            <p:strVal val="#ppt_x"/>
                                          </p:val>
                                        </p:tav>
                                      </p:tavLst>
                                    </p:anim>
                                    <p:anim calcmode="lin" valueType="num">
                                      <p:cBhvr additive="base">
                                        <p:cTn id="12" dur="500" fill="hold"/>
                                        <p:tgtEl>
                                          <p:spTgt spid="29799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97998"/>
                                        </p:tgtEl>
                                        <p:attrNameLst>
                                          <p:attrName>style.visibility</p:attrName>
                                        </p:attrNameLst>
                                      </p:cBhvr>
                                      <p:to>
                                        <p:strVal val="visible"/>
                                      </p:to>
                                    </p:set>
                                    <p:anim calcmode="lin" valueType="num">
                                      <p:cBhvr additive="base">
                                        <p:cTn id="17" dur="500" fill="hold"/>
                                        <p:tgtEl>
                                          <p:spTgt spid="297998"/>
                                        </p:tgtEl>
                                        <p:attrNameLst>
                                          <p:attrName>ppt_x</p:attrName>
                                        </p:attrNameLst>
                                      </p:cBhvr>
                                      <p:tavLst>
                                        <p:tav tm="0">
                                          <p:val>
                                            <p:strVal val="#ppt_x"/>
                                          </p:val>
                                        </p:tav>
                                        <p:tav tm="100000">
                                          <p:val>
                                            <p:strVal val="#ppt_x"/>
                                          </p:val>
                                        </p:tav>
                                      </p:tavLst>
                                    </p:anim>
                                    <p:anim calcmode="lin" valueType="num">
                                      <p:cBhvr additive="base">
                                        <p:cTn id="18" dur="500" fill="hold"/>
                                        <p:tgtEl>
                                          <p:spTgt spid="29799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9799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297997"/>
                                        </p:tgtEl>
                                        <p:attrNameLst>
                                          <p:attrName>style.visibility</p:attrName>
                                        </p:attrNameLst>
                                      </p:cBhvr>
                                      <p:to>
                                        <p:strVal val="visible"/>
                                      </p:to>
                                    </p:set>
                                    <p:anim calcmode="lin" valueType="num">
                                      <p:cBhvr additive="base">
                                        <p:cTn id="27" dur="500" fill="hold"/>
                                        <p:tgtEl>
                                          <p:spTgt spid="297997"/>
                                        </p:tgtEl>
                                        <p:attrNameLst>
                                          <p:attrName>ppt_x</p:attrName>
                                        </p:attrNameLst>
                                      </p:cBhvr>
                                      <p:tavLst>
                                        <p:tav tm="0">
                                          <p:val>
                                            <p:strVal val="1+#ppt_w/2"/>
                                          </p:val>
                                        </p:tav>
                                        <p:tav tm="100000">
                                          <p:val>
                                            <p:strVal val="#ppt_x"/>
                                          </p:val>
                                        </p:tav>
                                      </p:tavLst>
                                    </p:anim>
                                    <p:anim calcmode="lin" valueType="num">
                                      <p:cBhvr additive="base">
                                        <p:cTn id="28" dur="500" fill="hold"/>
                                        <p:tgtEl>
                                          <p:spTgt spid="2979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996" grpId="0" autoUpdateAnimBg="0"/>
      <p:bldP spid="297997" grpId="0" autoUpdateAnimBg="0"/>
    </p:bld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a:xfrm>
            <a:off x="1259632" y="483518"/>
            <a:ext cx="8085584" cy="1038225"/>
          </a:xfrm>
        </p:spPr>
        <p:txBody>
          <a:bodyPr/>
          <a:lstStyle/>
          <a:p>
            <a:pPr eaLnBrk="1" hangingPunct="1"/>
            <a:r>
              <a:rPr lang="en-US" sz="3600" dirty="0" smtClean="0">
                <a:solidFill>
                  <a:srgbClr val="FFFF00"/>
                </a:solidFill>
                <a:effectLst>
                  <a:outerShdw blurRad="50800" dist="50800" dir="5400000" algn="ctr" rotWithShape="0">
                    <a:srgbClr val="000000"/>
                  </a:outerShdw>
                </a:effectLst>
              </a:rPr>
              <a:t>A Carnal Christian</a:t>
            </a:r>
            <a:br>
              <a:rPr lang="en-US" sz="3600" dirty="0" smtClean="0">
                <a:solidFill>
                  <a:srgbClr val="FFFF00"/>
                </a:solidFill>
                <a:effectLst>
                  <a:outerShdw blurRad="50800" dist="50800" dir="5400000" algn="ctr" rotWithShape="0">
                    <a:srgbClr val="000000"/>
                  </a:outerShdw>
                </a:effectLst>
              </a:rPr>
            </a:br>
            <a:r>
              <a:rPr lang="en-US" sz="2800" dirty="0" smtClean="0">
                <a:solidFill>
                  <a:srgbClr val="FFFF00"/>
                </a:solidFill>
                <a:effectLst>
                  <a:outerShdw blurRad="50800" dist="50800" dir="5400000" algn="ctr" rotWithShape="0">
                    <a:srgbClr val="000000"/>
                  </a:outerShdw>
                </a:effectLst>
              </a:rPr>
              <a:t>- When Self takes Control</a:t>
            </a:r>
          </a:p>
        </p:txBody>
      </p:sp>
      <p:sp>
        <p:nvSpPr>
          <p:cNvPr id="586754" name="Text Box 3"/>
          <p:cNvSpPr txBox="1">
            <a:spLocks noChangeArrowheads="1"/>
          </p:cNvSpPr>
          <p:nvPr/>
        </p:nvSpPr>
        <p:spPr bwMode="auto">
          <a:xfrm>
            <a:off x="1371600" y="1657350"/>
            <a:ext cx="7239000" cy="461665"/>
          </a:xfrm>
          <a:prstGeom prst="rect">
            <a:avLst/>
          </a:prstGeom>
          <a:noFill/>
          <a:ln w="9525">
            <a:noFill/>
            <a:miter lim="800000"/>
            <a:headEnd/>
            <a:tailEnd/>
          </a:ln>
        </p:spPr>
        <p:txBody>
          <a:bodyPr>
            <a:spAutoFit/>
          </a:bodyPr>
          <a:lstStyle/>
          <a:p>
            <a:pPr eaLnBrk="0" hangingPunct="0">
              <a:spcBef>
                <a:spcPct val="50000"/>
              </a:spcBef>
            </a:pPr>
            <a:endParaRPr lang="en-US" sz="2400" dirty="0">
              <a:effectLst/>
              <a:latin typeface="Times New Roman" pitchFamily="18" charset="0"/>
            </a:endParaRPr>
          </a:p>
        </p:txBody>
      </p:sp>
      <p:grpSp>
        <p:nvGrpSpPr>
          <p:cNvPr id="299012" name="Group 4"/>
          <p:cNvGrpSpPr>
            <a:grpSpLocks/>
          </p:cNvGrpSpPr>
          <p:nvPr/>
        </p:nvGrpSpPr>
        <p:grpSpPr bwMode="auto">
          <a:xfrm>
            <a:off x="1331640" y="1563638"/>
            <a:ext cx="2736304" cy="2334468"/>
            <a:chOff x="768" y="1152"/>
            <a:chExt cx="2160" cy="2112"/>
          </a:xfrm>
        </p:grpSpPr>
        <p:sp>
          <p:nvSpPr>
            <p:cNvPr id="299013" name="Oval 5"/>
            <p:cNvSpPr>
              <a:spLocks noChangeArrowheads="1"/>
            </p:cNvSpPr>
            <p:nvPr/>
          </p:nvSpPr>
          <p:spPr bwMode="auto">
            <a:xfrm>
              <a:off x="768" y="1152"/>
              <a:ext cx="2160" cy="2112"/>
            </a:xfrm>
            <a:prstGeom prst="ellipse">
              <a:avLst/>
            </a:prstGeom>
            <a:gradFill rotWithShape="0">
              <a:gsLst>
                <a:gs pos="0">
                  <a:schemeClr val="accent1"/>
                </a:gs>
                <a:gs pos="100000">
                  <a:srgbClr val="1F7D7D"/>
                </a:gs>
              </a:gsLst>
              <a:path path="shape">
                <a:fillToRect l="50000" t="50000" r="50000" b="50000"/>
              </a:path>
            </a:gradFill>
            <a:ln w="9525">
              <a:noFill/>
              <a:round/>
              <a:headEnd/>
              <a:tailEnd/>
            </a:ln>
            <a:effectLst/>
          </p:spPr>
          <p:txBody>
            <a:bodyPr wrap="none" anchor="ctr"/>
            <a:lstStyle/>
            <a:p>
              <a:pPr>
                <a:defRPr/>
              </a:pPr>
              <a:endParaRPr lang="en-CA" dirty="0">
                <a:effectLst/>
              </a:endParaRPr>
            </a:p>
          </p:txBody>
        </p:sp>
        <p:sp>
          <p:nvSpPr>
            <p:cNvPr id="299014" name="Line 6"/>
            <p:cNvSpPr>
              <a:spLocks noChangeShapeType="1"/>
            </p:cNvSpPr>
            <p:nvPr/>
          </p:nvSpPr>
          <p:spPr bwMode="auto">
            <a:xfrm>
              <a:off x="1584" y="1872"/>
              <a:ext cx="0" cy="912"/>
            </a:xfrm>
            <a:prstGeom prst="line">
              <a:avLst/>
            </a:prstGeom>
            <a:noFill/>
            <a:ln w="28575">
              <a:solidFill>
                <a:schemeClr val="tx1"/>
              </a:solidFill>
              <a:round/>
              <a:headEnd/>
              <a:tailEnd/>
            </a:ln>
            <a:effectLst/>
          </p:spPr>
          <p:txBody>
            <a:bodyPr wrap="none" anchor="ctr"/>
            <a:lstStyle/>
            <a:p>
              <a:endParaRPr lang="en-CA" dirty="0"/>
            </a:p>
          </p:txBody>
        </p:sp>
        <p:sp>
          <p:nvSpPr>
            <p:cNvPr id="299015" name="Line 7"/>
            <p:cNvSpPr>
              <a:spLocks noChangeShapeType="1"/>
            </p:cNvSpPr>
            <p:nvPr/>
          </p:nvSpPr>
          <p:spPr bwMode="auto">
            <a:xfrm>
              <a:off x="1584" y="2352"/>
              <a:ext cx="480" cy="0"/>
            </a:xfrm>
            <a:prstGeom prst="line">
              <a:avLst/>
            </a:prstGeom>
            <a:noFill/>
            <a:ln w="28575">
              <a:solidFill>
                <a:schemeClr val="tx1"/>
              </a:solidFill>
              <a:round/>
              <a:headEnd/>
              <a:tailEnd/>
            </a:ln>
            <a:effectLst/>
          </p:spPr>
          <p:txBody>
            <a:bodyPr wrap="none" anchor="ctr"/>
            <a:lstStyle/>
            <a:p>
              <a:endParaRPr lang="en-CA" dirty="0"/>
            </a:p>
          </p:txBody>
        </p:sp>
        <p:sp>
          <p:nvSpPr>
            <p:cNvPr id="299016" name="Line 8"/>
            <p:cNvSpPr>
              <a:spLocks noChangeShapeType="1"/>
            </p:cNvSpPr>
            <p:nvPr/>
          </p:nvSpPr>
          <p:spPr bwMode="auto">
            <a:xfrm>
              <a:off x="2064" y="2352"/>
              <a:ext cx="0" cy="432"/>
            </a:xfrm>
            <a:prstGeom prst="line">
              <a:avLst/>
            </a:prstGeom>
            <a:noFill/>
            <a:ln w="28575">
              <a:solidFill>
                <a:schemeClr val="tx1"/>
              </a:solidFill>
              <a:round/>
              <a:headEnd/>
              <a:tailEnd/>
            </a:ln>
            <a:effectLst/>
          </p:spPr>
          <p:txBody>
            <a:bodyPr wrap="none" anchor="ctr"/>
            <a:lstStyle/>
            <a:p>
              <a:endParaRPr lang="en-CA" dirty="0"/>
            </a:p>
          </p:txBody>
        </p:sp>
      </p:grpSp>
      <p:sp>
        <p:nvSpPr>
          <p:cNvPr id="586756" name="Text Box 9"/>
          <p:cNvSpPr txBox="1">
            <a:spLocks noChangeArrowheads="1"/>
          </p:cNvSpPr>
          <p:nvPr/>
        </p:nvSpPr>
        <p:spPr bwMode="auto">
          <a:xfrm>
            <a:off x="5029200" y="1485900"/>
            <a:ext cx="3352800" cy="461665"/>
          </a:xfrm>
          <a:prstGeom prst="rect">
            <a:avLst/>
          </a:prstGeom>
          <a:noFill/>
          <a:ln w="9525">
            <a:noFill/>
            <a:miter lim="800000"/>
            <a:headEnd/>
            <a:tailEnd/>
          </a:ln>
        </p:spPr>
        <p:txBody>
          <a:bodyPr>
            <a:spAutoFit/>
          </a:bodyPr>
          <a:lstStyle/>
          <a:p>
            <a:pPr eaLnBrk="0" hangingPunct="0">
              <a:spcBef>
                <a:spcPct val="50000"/>
              </a:spcBef>
            </a:pPr>
            <a:endParaRPr lang="en-US" sz="2400" dirty="0">
              <a:effectLst/>
              <a:latin typeface="Times New Roman" pitchFamily="18" charset="0"/>
            </a:endParaRPr>
          </a:p>
        </p:txBody>
      </p:sp>
      <p:grpSp>
        <p:nvGrpSpPr>
          <p:cNvPr id="299018" name="Group 10"/>
          <p:cNvGrpSpPr>
            <a:grpSpLocks/>
          </p:cNvGrpSpPr>
          <p:nvPr/>
        </p:nvGrpSpPr>
        <p:grpSpPr bwMode="auto">
          <a:xfrm>
            <a:off x="2411413" y="1491853"/>
            <a:ext cx="5472113" cy="1571626"/>
            <a:chOff x="1501" y="1253"/>
            <a:chExt cx="3447" cy="1320"/>
          </a:xfrm>
        </p:grpSpPr>
        <p:sp>
          <p:nvSpPr>
            <p:cNvPr id="299019" name="Text Box 11"/>
            <p:cNvSpPr txBox="1">
              <a:spLocks noChangeArrowheads="1"/>
            </p:cNvSpPr>
            <p:nvPr/>
          </p:nvSpPr>
          <p:spPr bwMode="auto">
            <a:xfrm>
              <a:off x="1501" y="1797"/>
              <a:ext cx="384" cy="776"/>
            </a:xfrm>
            <a:prstGeom prst="rect">
              <a:avLst/>
            </a:prstGeom>
            <a:noFill/>
            <a:ln w="9525">
              <a:noFill/>
              <a:miter lim="800000"/>
              <a:headEnd/>
              <a:tailEnd/>
            </a:ln>
            <a:effectLst/>
          </p:spPr>
          <p:txBody>
            <a:bodyPr>
              <a:spAutoFit/>
            </a:bodyPr>
            <a:lstStyle/>
            <a:p>
              <a:pPr eaLnBrk="0" hangingPunct="0">
                <a:spcBef>
                  <a:spcPct val="50000"/>
                </a:spcBef>
                <a:defRPr/>
              </a:pPr>
              <a:r>
                <a:rPr lang="en-US" sz="5400" dirty="0">
                  <a:effectLst>
                    <a:outerShdw blurRad="50800" dist="63500" dir="5400000" algn="ctr" rotWithShape="0">
                      <a:srgbClr val="000000"/>
                    </a:outerShdw>
                  </a:effectLst>
                  <a:latin typeface="Arial Black" pitchFamily="34" charset="0"/>
                </a:rPr>
                <a:t>S</a:t>
              </a:r>
            </a:p>
          </p:txBody>
        </p:sp>
        <p:sp>
          <p:nvSpPr>
            <p:cNvPr id="299020" name="Text Box 12"/>
            <p:cNvSpPr txBox="1">
              <a:spLocks noChangeArrowheads="1"/>
            </p:cNvSpPr>
            <p:nvPr/>
          </p:nvSpPr>
          <p:spPr bwMode="auto">
            <a:xfrm>
              <a:off x="2544" y="1253"/>
              <a:ext cx="2404" cy="491"/>
            </a:xfrm>
            <a:prstGeom prst="rect">
              <a:avLst/>
            </a:prstGeom>
            <a:noFill/>
            <a:ln w="9525">
              <a:noFill/>
              <a:miter lim="800000"/>
              <a:headEnd/>
              <a:tailEnd/>
            </a:ln>
            <a:effectLst/>
          </p:spPr>
          <p:txBody>
            <a:bodyPr wrap="square">
              <a:spAutoFit/>
            </a:bodyPr>
            <a:lstStyle/>
            <a:p>
              <a:pPr eaLnBrk="0" hangingPunct="0">
                <a:spcBef>
                  <a:spcPct val="50000"/>
                </a:spcBef>
                <a:defRPr/>
              </a:pPr>
              <a:r>
                <a:rPr lang="en-GB" sz="3200" b="1" dirty="0">
                  <a:effectLst>
                    <a:outerShdw blurRad="50800" dist="50800" dir="5400000" algn="ctr" rotWithShape="0">
                      <a:srgbClr val="000000"/>
                    </a:outerShdw>
                  </a:effectLst>
                  <a:latin typeface="Tahoma" pitchFamily="34" charset="0"/>
                </a:rPr>
                <a:t>S</a:t>
              </a:r>
              <a:r>
                <a:rPr lang="en-GB" sz="2400" b="1" dirty="0">
                  <a:effectLst>
                    <a:outerShdw blurRad="50800" dist="50800" dir="5400000" algn="ctr" rotWithShape="0">
                      <a:srgbClr val="000000"/>
                    </a:outerShdw>
                  </a:effectLst>
                  <a:latin typeface="Tahoma" pitchFamily="34" charset="0"/>
                </a:rPr>
                <a:t> </a:t>
              </a:r>
              <a:r>
                <a:rPr lang="en-GB" sz="2400" dirty="0">
                  <a:effectLst>
                    <a:outerShdw blurRad="50800" dist="50800" dir="5400000" algn="ctr" rotWithShape="0">
                      <a:srgbClr val="000000"/>
                    </a:outerShdw>
                  </a:effectLst>
                  <a:latin typeface="Tahoma" pitchFamily="34" charset="0"/>
                </a:rPr>
                <a:t>- Self has taken control</a:t>
              </a:r>
              <a:endParaRPr lang="en-US" sz="2400" dirty="0">
                <a:effectLst>
                  <a:outerShdw blurRad="50800" dist="50800" dir="5400000" algn="ctr" rotWithShape="0">
                    <a:srgbClr val="000000"/>
                  </a:outerShdw>
                </a:effectLst>
                <a:latin typeface="Tahoma" pitchFamily="34" charset="0"/>
              </a:endParaRPr>
            </a:p>
          </p:txBody>
        </p:sp>
      </p:grpSp>
      <p:grpSp>
        <p:nvGrpSpPr>
          <p:cNvPr id="299021" name="Group 13"/>
          <p:cNvGrpSpPr>
            <a:grpSpLocks/>
          </p:cNvGrpSpPr>
          <p:nvPr/>
        </p:nvGrpSpPr>
        <p:grpSpPr bwMode="auto">
          <a:xfrm>
            <a:off x="2987675" y="2283620"/>
            <a:ext cx="4824414" cy="1500188"/>
            <a:chOff x="1890" y="1900"/>
            <a:chExt cx="3039" cy="1260"/>
          </a:xfrm>
        </p:grpSpPr>
        <p:sp>
          <p:nvSpPr>
            <p:cNvPr id="299022" name="Text Box 14"/>
            <p:cNvSpPr txBox="1">
              <a:spLocks noChangeArrowheads="1"/>
            </p:cNvSpPr>
            <p:nvPr/>
          </p:nvSpPr>
          <p:spPr bwMode="auto">
            <a:xfrm>
              <a:off x="1890" y="2384"/>
              <a:ext cx="528" cy="776"/>
            </a:xfrm>
            <a:prstGeom prst="rect">
              <a:avLst/>
            </a:prstGeom>
            <a:noFill/>
            <a:ln w="9525">
              <a:noFill/>
              <a:miter lim="800000"/>
              <a:headEnd/>
              <a:tailEnd/>
            </a:ln>
            <a:effectLst/>
          </p:spPr>
          <p:txBody>
            <a:bodyPr>
              <a:spAutoFit/>
            </a:bodyPr>
            <a:lstStyle/>
            <a:p>
              <a:pPr eaLnBrk="0" hangingPunct="0">
                <a:spcBef>
                  <a:spcPct val="50000"/>
                </a:spcBef>
                <a:defRPr/>
              </a:pPr>
              <a:r>
                <a:rPr lang="en-US" sz="5400" dirty="0">
                  <a:effectLst>
                    <a:outerShdw blurRad="50800" dist="63500" dir="5400000" algn="ctr" rotWithShape="0">
                      <a:srgbClr val="000000"/>
                    </a:outerShdw>
                  </a:effectLst>
                  <a:latin typeface="Arial Black" pitchFamily="34" charset="0"/>
                </a:rPr>
                <a:t>C</a:t>
              </a:r>
              <a:endParaRPr lang="en-US" sz="4400" dirty="0">
                <a:effectLst>
                  <a:outerShdw blurRad="50800" dist="63500" dir="5400000" algn="ctr" rotWithShape="0">
                    <a:srgbClr val="000000"/>
                  </a:outerShdw>
                </a:effectLst>
                <a:latin typeface="Arial Black" pitchFamily="34" charset="0"/>
              </a:endParaRPr>
            </a:p>
          </p:txBody>
        </p:sp>
        <p:sp>
          <p:nvSpPr>
            <p:cNvPr id="299023" name="Text Box 15"/>
            <p:cNvSpPr txBox="1">
              <a:spLocks noChangeArrowheads="1"/>
            </p:cNvSpPr>
            <p:nvPr/>
          </p:nvSpPr>
          <p:spPr bwMode="auto">
            <a:xfrm>
              <a:off x="2570" y="1900"/>
              <a:ext cx="2359" cy="1112"/>
            </a:xfrm>
            <a:prstGeom prst="rect">
              <a:avLst/>
            </a:prstGeom>
            <a:noFill/>
            <a:ln w="9525">
              <a:noFill/>
              <a:miter lim="800000"/>
              <a:headEnd/>
              <a:tailEnd/>
            </a:ln>
            <a:effectLst/>
          </p:spPr>
          <p:txBody>
            <a:bodyPr wrap="square">
              <a:spAutoFit/>
            </a:bodyPr>
            <a:lstStyle/>
            <a:p>
              <a:pPr eaLnBrk="0" hangingPunct="0">
                <a:spcBef>
                  <a:spcPct val="50000"/>
                </a:spcBef>
                <a:defRPr/>
              </a:pPr>
              <a:r>
                <a:rPr lang="en-GB" sz="3200" b="1" dirty="0">
                  <a:effectLst>
                    <a:outerShdw blurRad="50800" dist="50800" dir="5400000" algn="ctr" rotWithShape="0">
                      <a:srgbClr val="000000"/>
                    </a:outerShdw>
                  </a:effectLst>
                  <a:latin typeface="Tahoma" pitchFamily="34" charset="0"/>
                </a:rPr>
                <a:t>C </a:t>
              </a:r>
              <a:r>
                <a:rPr lang="en-GB" sz="2400" dirty="0">
                  <a:effectLst>
                    <a:outerShdw blurRad="50800" dist="50800" dir="5400000" algn="ctr" rotWithShape="0">
                      <a:srgbClr val="000000"/>
                    </a:outerShdw>
                  </a:effectLst>
                  <a:latin typeface="Tahoma" pitchFamily="34" charset="0"/>
                </a:rPr>
                <a:t>- Christ </a:t>
              </a:r>
              <a:r>
                <a:rPr lang="en-GB" sz="2400" b="1" dirty="0">
                  <a:effectLst>
                    <a:outerShdw blurRad="50800" dist="50800" dir="5400000" algn="ctr" rotWithShape="0">
                      <a:srgbClr val="000000"/>
                    </a:outerShdw>
                  </a:effectLst>
                  <a:latin typeface="Tahoma" pitchFamily="34" charset="0"/>
                </a:rPr>
                <a:t>Is In</a:t>
              </a:r>
              <a:r>
                <a:rPr lang="en-GB" sz="2400" dirty="0">
                  <a:effectLst>
                    <a:outerShdw blurRad="50800" dist="50800" dir="5400000" algn="ctr" rotWithShape="0">
                      <a:srgbClr val="000000"/>
                    </a:outerShdw>
                  </a:effectLst>
                  <a:latin typeface="Tahoma" pitchFamily="34" charset="0"/>
                </a:rPr>
                <a:t> this life But He is Ignored and Not Invited to Direct the life </a:t>
              </a:r>
              <a:endParaRPr lang="en-US" sz="2400" dirty="0">
                <a:effectLst>
                  <a:outerShdw blurRad="50800" dist="50800" dir="5400000" algn="ctr" rotWithShape="0">
                    <a:srgbClr val="000000"/>
                  </a:outerShdw>
                </a:effectLst>
                <a:latin typeface="Tahoma" pitchFamily="34" charset="0"/>
              </a:endParaRPr>
            </a:p>
          </p:txBody>
        </p:sp>
      </p:grpSp>
      <p:sp>
        <p:nvSpPr>
          <p:cNvPr id="299024" name="Text Box 16"/>
          <p:cNvSpPr txBox="1">
            <a:spLocks noChangeArrowheads="1"/>
          </p:cNvSpPr>
          <p:nvPr/>
        </p:nvSpPr>
        <p:spPr bwMode="auto">
          <a:xfrm>
            <a:off x="899592" y="3507854"/>
            <a:ext cx="3683000" cy="461665"/>
          </a:xfrm>
          <a:prstGeom prst="rect">
            <a:avLst/>
          </a:prstGeom>
          <a:noFill/>
          <a:ln w="9525">
            <a:noFill/>
            <a:miter lim="800000"/>
            <a:headEnd/>
            <a:tailEnd/>
          </a:ln>
          <a:effectLst/>
        </p:spPr>
        <p:txBody>
          <a:bodyPr>
            <a:spAutoFit/>
          </a:bodyPr>
          <a:lstStyle/>
          <a:p>
            <a:pPr algn="ctr" eaLnBrk="0" hangingPunct="0">
              <a:spcBef>
                <a:spcPct val="50000"/>
              </a:spcBef>
              <a:defRPr/>
            </a:pPr>
            <a:r>
              <a:rPr lang="en-US" sz="2400" dirty="0">
                <a:effectLst>
                  <a:outerShdw blurRad="50800" dist="50800" dir="5400000" algn="ctr" rotWithShape="0">
                    <a:srgbClr val="000000"/>
                  </a:outerShdw>
                </a:effectLst>
                <a:latin typeface="Tahoma" pitchFamily="34" charset="0"/>
              </a:rPr>
              <a:t>Self-Directed Life</a:t>
            </a:r>
          </a:p>
        </p:txBody>
      </p:sp>
      <p:sp>
        <p:nvSpPr>
          <p:cNvPr id="299025" name="Text Box 17"/>
          <p:cNvSpPr txBox="1">
            <a:spLocks noChangeArrowheads="1"/>
          </p:cNvSpPr>
          <p:nvPr/>
        </p:nvSpPr>
        <p:spPr bwMode="auto">
          <a:xfrm>
            <a:off x="1259632" y="3867894"/>
            <a:ext cx="6870576" cy="830997"/>
          </a:xfrm>
          <a:prstGeom prst="rect">
            <a:avLst/>
          </a:prstGeom>
          <a:noFill/>
          <a:ln w="9525">
            <a:noFill/>
            <a:miter lim="800000"/>
            <a:headEnd/>
            <a:tailEnd/>
          </a:ln>
          <a:effectLst/>
        </p:spPr>
        <p:txBody>
          <a:bodyPr wrap="square">
            <a:spAutoFit/>
          </a:bodyPr>
          <a:lstStyle/>
          <a:p>
            <a:pPr eaLnBrk="0" hangingPunct="0">
              <a:spcBef>
                <a:spcPct val="50000"/>
              </a:spcBef>
              <a:defRPr/>
            </a:pPr>
            <a:r>
              <a:rPr lang="en-US" sz="2400" dirty="0">
                <a:solidFill>
                  <a:srgbClr val="FFFF00"/>
                </a:solidFill>
                <a:effectLst>
                  <a:outerShdw blurRad="50800" dist="63500" dir="5400000" algn="ctr" rotWithShape="0">
                    <a:srgbClr val="000000"/>
                  </a:outerShdw>
                </a:effectLst>
                <a:latin typeface="Tahoma" pitchFamily="34" charset="0"/>
              </a:rPr>
              <a:t>This Person has Received Christ but is Running (ruining) his/her own life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990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99018"/>
                                        </p:tgtEl>
                                        <p:attrNameLst>
                                          <p:attrName>style.visibility</p:attrName>
                                        </p:attrNameLst>
                                      </p:cBhvr>
                                      <p:to>
                                        <p:strVal val="visible"/>
                                      </p:to>
                                    </p:set>
                                    <p:anim calcmode="lin" valueType="num">
                                      <p:cBhvr additive="base">
                                        <p:cTn id="11" dur="500" fill="hold"/>
                                        <p:tgtEl>
                                          <p:spTgt spid="299018"/>
                                        </p:tgtEl>
                                        <p:attrNameLst>
                                          <p:attrName>ppt_x</p:attrName>
                                        </p:attrNameLst>
                                      </p:cBhvr>
                                      <p:tavLst>
                                        <p:tav tm="0">
                                          <p:val>
                                            <p:strVal val="#ppt_x"/>
                                          </p:val>
                                        </p:tav>
                                        <p:tav tm="100000">
                                          <p:val>
                                            <p:strVal val="#ppt_x"/>
                                          </p:val>
                                        </p:tav>
                                      </p:tavLst>
                                    </p:anim>
                                    <p:anim calcmode="lin" valueType="num">
                                      <p:cBhvr additive="base">
                                        <p:cTn id="12" dur="500" fill="hold"/>
                                        <p:tgtEl>
                                          <p:spTgt spid="29901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99021"/>
                                        </p:tgtEl>
                                        <p:attrNameLst>
                                          <p:attrName>style.visibility</p:attrName>
                                        </p:attrNameLst>
                                      </p:cBhvr>
                                      <p:to>
                                        <p:strVal val="visible"/>
                                      </p:to>
                                    </p:set>
                                    <p:anim calcmode="lin" valueType="num">
                                      <p:cBhvr additive="base">
                                        <p:cTn id="17" dur="500" fill="hold"/>
                                        <p:tgtEl>
                                          <p:spTgt spid="299021"/>
                                        </p:tgtEl>
                                        <p:attrNameLst>
                                          <p:attrName>ppt_x</p:attrName>
                                        </p:attrNameLst>
                                      </p:cBhvr>
                                      <p:tavLst>
                                        <p:tav tm="0">
                                          <p:val>
                                            <p:strVal val="#ppt_x"/>
                                          </p:val>
                                        </p:tav>
                                        <p:tav tm="100000">
                                          <p:val>
                                            <p:strVal val="#ppt_x"/>
                                          </p:val>
                                        </p:tav>
                                      </p:tavLst>
                                    </p:anim>
                                    <p:anim calcmode="lin" valueType="num">
                                      <p:cBhvr additive="base">
                                        <p:cTn id="18" dur="500" fill="hold"/>
                                        <p:tgtEl>
                                          <p:spTgt spid="299021"/>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990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299025"/>
                                        </p:tgtEl>
                                        <p:attrNameLst>
                                          <p:attrName>style.visibility</p:attrName>
                                        </p:attrNameLst>
                                      </p:cBhvr>
                                      <p:to>
                                        <p:strVal val="visible"/>
                                      </p:to>
                                    </p:set>
                                    <p:anim calcmode="lin" valueType="num">
                                      <p:cBhvr additive="base">
                                        <p:cTn id="27" dur="500" fill="hold"/>
                                        <p:tgtEl>
                                          <p:spTgt spid="299025"/>
                                        </p:tgtEl>
                                        <p:attrNameLst>
                                          <p:attrName>ppt_x</p:attrName>
                                        </p:attrNameLst>
                                      </p:cBhvr>
                                      <p:tavLst>
                                        <p:tav tm="0">
                                          <p:val>
                                            <p:strVal val="1+#ppt_w/2"/>
                                          </p:val>
                                        </p:tav>
                                        <p:tav tm="100000">
                                          <p:val>
                                            <p:strVal val="#ppt_x"/>
                                          </p:val>
                                        </p:tav>
                                      </p:tavLst>
                                    </p:anim>
                                    <p:anim calcmode="lin" valueType="num">
                                      <p:cBhvr additive="base">
                                        <p:cTn id="28" dur="500" fill="hold"/>
                                        <p:tgtEl>
                                          <p:spTgt spid="2990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024" grpId="0" autoUpdateAnimBg="0"/>
      <p:bldP spid="299025" grpId="0" autoUpdateAnimBg="0"/>
    </p:bld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2"/>
          <p:cNvSpPr>
            <a:spLocks noGrp="1" noChangeArrowheads="1"/>
          </p:cNvSpPr>
          <p:nvPr>
            <p:ph type="title"/>
          </p:nvPr>
        </p:nvSpPr>
        <p:spPr>
          <a:xfrm>
            <a:off x="1187624" y="483518"/>
            <a:ext cx="7509520" cy="516731"/>
          </a:xfrm>
        </p:spPr>
        <p:txBody>
          <a:bodyPr/>
          <a:lstStyle/>
          <a:p>
            <a:pPr eaLnBrk="1" hangingPunct="1"/>
            <a:r>
              <a:rPr lang="en-US" sz="3600" dirty="0" smtClean="0">
                <a:solidFill>
                  <a:srgbClr val="FFFF00"/>
                </a:solidFill>
                <a:effectLst>
                  <a:outerShdw blurRad="50800" dist="50800" dir="5400000" algn="ctr" rotWithShape="0">
                    <a:srgbClr val="000000"/>
                  </a:outerShdw>
                </a:effectLst>
              </a:rPr>
              <a:t>Carnality</a:t>
            </a:r>
          </a:p>
        </p:txBody>
      </p:sp>
      <p:sp>
        <p:nvSpPr>
          <p:cNvPr id="300035" name="Rectangle 3"/>
          <p:cNvSpPr>
            <a:spLocks noGrp="1" noChangeArrowheads="1"/>
          </p:cNvSpPr>
          <p:nvPr>
            <p:ph type="body" idx="1"/>
          </p:nvPr>
        </p:nvSpPr>
        <p:spPr>
          <a:xfrm>
            <a:off x="1187624" y="987574"/>
            <a:ext cx="2879551" cy="3816424"/>
          </a:xfrm>
        </p:spPr>
        <p:txBody>
          <a:bodyPr/>
          <a:lstStyle/>
          <a:p>
            <a:pPr eaLnBrk="1" hangingPunct="1"/>
            <a:r>
              <a:rPr lang="en-US" sz="2300" dirty="0" smtClean="0">
                <a:effectLst>
                  <a:outerShdw blurRad="50800" dist="63500" dir="5400000" algn="ctr" rotWithShape="0">
                    <a:srgbClr val="000000"/>
                  </a:outerShdw>
                </a:effectLst>
              </a:rPr>
              <a:t>Spiritual Ignorance</a:t>
            </a:r>
          </a:p>
          <a:p>
            <a:pPr eaLnBrk="1" hangingPunct="1"/>
            <a:r>
              <a:rPr lang="en-US" sz="2300" dirty="0" smtClean="0">
                <a:effectLst>
                  <a:outerShdw blurRad="50800" dist="63500" dir="5400000" algn="ctr" rotWithShape="0">
                    <a:srgbClr val="000000"/>
                  </a:outerShdw>
                </a:effectLst>
              </a:rPr>
              <a:t>Unbelief</a:t>
            </a:r>
          </a:p>
          <a:p>
            <a:pPr eaLnBrk="1" hangingPunct="1"/>
            <a:r>
              <a:rPr lang="en-US" sz="2300" dirty="0" smtClean="0">
                <a:effectLst>
                  <a:outerShdw blurRad="50800" dist="63500" dir="5400000" algn="ctr" rotWithShape="0">
                    <a:srgbClr val="000000"/>
                  </a:outerShdw>
                </a:effectLst>
              </a:rPr>
              <a:t>Disobedience</a:t>
            </a:r>
          </a:p>
          <a:p>
            <a:pPr eaLnBrk="1" hangingPunct="1"/>
            <a:r>
              <a:rPr lang="en-US" sz="2300" dirty="0" smtClean="0">
                <a:effectLst>
                  <a:outerShdw blurRad="50800" dist="63500" dir="5400000" algn="ctr" rotWithShape="0">
                    <a:srgbClr val="000000"/>
                  </a:outerShdw>
                </a:effectLst>
              </a:rPr>
              <a:t>Loss of love for God/Others</a:t>
            </a:r>
          </a:p>
          <a:p>
            <a:pPr eaLnBrk="1" hangingPunct="1"/>
            <a:r>
              <a:rPr lang="en-US" sz="2300" dirty="0" smtClean="0">
                <a:effectLst>
                  <a:outerShdw blurRad="50800" dist="63500" dir="5400000" algn="ctr" rotWithShape="0">
                    <a:srgbClr val="000000"/>
                  </a:outerShdw>
                </a:effectLst>
              </a:rPr>
              <a:t>Poor Prayer life</a:t>
            </a:r>
          </a:p>
          <a:p>
            <a:pPr eaLnBrk="1" hangingPunct="1"/>
            <a:r>
              <a:rPr lang="en-US" sz="2300" dirty="0" smtClean="0">
                <a:effectLst>
                  <a:outerShdw blurRad="50800" dist="63500" dir="5400000" algn="ctr" rotWithShape="0">
                    <a:srgbClr val="000000"/>
                  </a:outerShdw>
                </a:effectLst>
              </a:rPr>
              <a:t>No desire for Bible Study</a:t>
            </a:r>
          </a:p>
        </p:txBody>
      </p:sp>
      <p:sp>
        <p:nvSpPr>
          <p:cNvPr id="300036" name="Rectangle 4"/>
          <p:cNvSpPr>
            <a:spLocks noChangeArrowheads="1"/>
          </p:cNvSpPr>
          <p:nvPr/>
        </p:nvSpPr>
        <p:spPr bwMode="auto">
          <a:xfrm>
            <a:off x="4427984" y="771550"/>
            <a:ext cx="3529013" cy="3960440"/>
          </a:xfrm>
          <a:prstGeom prst="rect">
            <a:avLst/>
          </a:prstGeom>
          <a:noFill/>
          <a:ln w="9525">
            <a:noFill/>
            <a:miter lim="800000"/>
            <a:headEnd/>
            <a:tailEnd/>
          </a:ln>
          <a:effectLst/>
        </p:spPr>
        <p:txBody>
          <a:bodyPr/>
          <a:lstStyle/>
          <a:p>
            <a:pPr marL="342900" indent="-342900">
              <a:spcBef>
                <a:spcPct val="20000"/>
              </a:spcBef>
              <a:buClr>
                <a:schemeClr val="hlink"/>
              </a:buClr>
              <a:buSzPct val="120000"/>
              <a:buFontTx/>
              <a:buChar char="•"/>
            </a:pPr>
            <a:r>
              <a:rPr lang="en-US" sz="2300" dirty="0">
                <a:effectLst>
                  <a:outerShdw blurRad="50800" dist="63500" dir="5400000" algn="ctr" rotWithShape="0">
                    <a:srgbClr val="000000"/>
                  </a:outerShdw>
                </a:effectLst>
                <a:latin typeface="Tahoma" pitchFamily="34" charset="0"/>
              </a:rPr>
              <a:t>Legalistic attitude</a:t>
            </a:r>
          </a:p>
          <a:p>
            <a:pPr marL="342900" indent="-342900">
              <a:spcBef>
                <a:spcPct val="20000"/>
              </a:spcBef>
              <a:buClr>
                <a:schemeClr val="hlink"/>
              </a:buClr>
              <a:buSzPct val="120000"/>
              <a:buFontTx/>
              <a:buChar char="•"/>
            </a:pPr>
            <a:r>
              <a:rPr lang="en-US" sz="2300" dirty="0">
                <a:effectLst>
                  <a:outerShdw blurRad="50800" dist="63500" dir="5400000" algn="ctr" rotWithShape="0">
                    <a:srgbClr val="000000"/>
                  </a:outerShdw>
                </a:effectLst>
                <a:latin typeface="Tahoma" pitchFamily="34" charset="0"/>
              </a:rPr>
              <a:t>Impure thoughts</a:t>
            </a:r>
          </a:p>
          <a:p>
            <a:pPr marL="342900" indent="-342900">
              <a:spcBef>
                <a:spcPct val="20000"/>
              </a:spcBef>
              <a:buClr>
                <a:schemeClr val="hlink"/>
              </a:buClr>
              <a:buSzPct val="120000"/>
              <a:buFontTx/>
              <a:buChar char="•"/>
            </a:pPr>
            <a:r>
              <a:rPr lang="en-US" sz="2300" dirty="0">
                <a:effectLst>
                  <a:outerShdw blurRad="50800" dist="63500" dir="5400000" algn="ctr" rotWithShape="0">
                    <a:srgbClr val="000000"/>
                  </a:outerShdw>
                </a:effectLst>
                <a:latin typeface="Tahoma" pitchFamily="34" charset="0"/>
              </a:rPr>
              <a:t>Jealousy</a:t>
            </a:r>
          </a:p>
          <a:p>
            <a:pPr marL="342900" indent="-342900">
              <a:spcBef>
                <a:spcPct val="20000"/>
              </a:spcBef>
              <a:buClr>
                <a:schemeClr val="hlink"/>
              </a:buClr>
              <a:buSzPct val="120000"/>
              <a:buFontTx/>
              <a:buChar char="•"/>
            </a:pPr>
            <a:r>
              <a:rPr lang="en-US" sz="2300" dirty="0">
                <a:effectLst>
                  <a:outerShdw blurRad="50800" dist="63500" dir="5400000" algn="ctr" rotWithShape="0">
                    <a:srgbClr val="000000"/>
                  </a:outerShdw>
                </a:effectLst>
                <a:latin typeface="Tahoma" pitchFamily="34" charset="0"/>
              </a:rPr>
              <a:t>Guilt</a:t>
            </a:r>
          </a:p>
          <a:p>
            <a:pPr marL="342900" indent="-342900">
              <a:spcBef>
                <a:spcPct val="20000"/>
              </a:spcBef>
              <a:buClr>
                <a:schemeClr val="hlink"/>
              </a:buClr>
              <a:buSzPct val="120000"/>
              <a:buFontTx/>
              <a:buChar char="•"/>
            </a:pPr>
            <a:r>
              <a:rPr lang="en-US" sz="2300" dirty="0">
                <a:effectLst>
                  <a:outerShdw blurRad="50800" dist="63500" dir="5400000" algn="ctr" rotWithShape="0">
                    <a:srgbClr val="000000"/>
                  </a:outerShdw>
                </a:effectLst>
                <a:latin typeface="Tahoma" pitchFamily="34" charset="0"/>
              </a:rPr>
              <a:t>Worry</a:t>
            </a:r>
          </a:p>
          <a:p>
            <a:pPr marL="342900" indent="-342900">
              <a:spcBef>
                <a:spcPct val="20000"/>
              </a:spcBef>
              <a:buClr>
                <a:schemeClr val="hlink"/>
              </a:buClr>
              <a:buSzPct val="120000"/>
              <a:buFontTx/>
              <a:buChar char="•"/>
            </a:pPr>
            <a:r>
              <a:rPr lang="en-US" sz="2300" dirty="0">
                <a:effectLst>
                  <a:outerShdw blurRad="50800" dist="63500" dir="5400000" algn="ctr" rotWithShape="0">
                    <a:srgbClr val="000000"/>
                  </a:outerShdw>
                </a:effectLst>
                <a:latin typeface="Tahoma" pitchFamily="34" charset="0"/>
              </a:rPr>
              <a:t>Discouragement</a:t>
            </a:r>
          </a:p>
          <a:p>
            <a:pPr marL="342900" indent="-342900">
              <a:spcBef>
                <a:spcPct val="20000"/>
              </a:spcBef>
              <a:buClr>
                <a:schemeClr val="hlink"/>
              </a:buClr>
              <a:buSzPct val="120000"/>
              <a:buFontTx/>
              <a:buChar char="•"/>
            </a:pPr>
            <a:r>
              <a:rPr lang="en-US" sz="2300" dirty="0">
                <a:effectLst>
                  <a:outerShdw blurRad="50800" dist="63500" dir="5400000" algn="ctr" rotWithShape="0">
                    <a:srgbClr val="000000"/>
                  </a:outerShdw>
                </a:effectLst>
                <a:latin typeface="Tahoma" pitchFamily="34" charset="0"/>
              </a:rPr>
              <a:t>Critical spirit</a:t>
            </a:r>
          </a:p>
          <a:p>
            <a:pPr marL="342900" indent="-342900">
              <a:spcBef>
                <a:spcPct val="20000"/>
              </a:spcBef>
              <a:buClr>
                <a:schemeClr val="hlink"/>
              </a:buClr>
              <a:buSzPct val="120000"/>
              <a:buFontTx/>
              <a:buChar char="•"/>
            </a:pPr>
            <a:r>
              <a:rPr lang="en-US" sz="2300" dirty="0">
                <a:effectLst>
                  <a:outerShdw blurRad="50800" dist="63500" dir="5400000" algn="ctr" rotWithShape="0">
                    <a:srgbClr val="000000"/>
                  </a:outerShdw>
                </a:effectLst>
                <a:latin typeface="Tahoma" pitchFamily="34" charset="0"/>
              </a:rPr>
              <a:t>Frustration</a:t>
            </a:r>
          </a:p>
          <a:p>
            <a:pPr marL="342900" indent="-342900">
              <a:spcBef>
                <a:spcPct val="20000"/>
              </a:spcBef>
              <a:buClr>
                <a:schemeClr val="hlink"/>
              </a:buClr>
              <a:buSzPct val="120000"/>
              <a:buFontTx/>
              <a:buChar char="•"/>
            </a:pPr>
            <a:r>
              <a:rPr lang="en-US" sz="2300" dirty="0" smtClean="0">
                <a:effectLst>
                  <a:outerShdw blurRad="50800" dist="63500" dir="5400000" algn="ctr" rotWithShape="0">
                    <a:srgbClr val="000000"/>
                  </a:outerShdw>
                </a:effectLst>
                <a:latin typeface="Tahoma" pitchFamily="34" charset="0"/>
              </a:rPr>
              <a:t>Aimlessness</a:t>
            </a:r>
          </a:p>
          <a:p>
            <a:pPr marL="342900" indent="-342900">
              <a:spcBef>
                <a:spcPct val="20000"/>
              </a:spcBef>
              <a:buClr>
                <a:schemeClr val="hlink"/>
              </a:buClr>
              <a:buSzPct val="120000"/>
              <a:buFontTx/>
              <a:buChar char="•"/>
            </a:pPr>
            <a:endParaRPr lang="en-US" sz="2300" dirty="0">
              <a:effectLst>
                <a:outerShdw blurRad="50800" dist="63500" dir="5400000" algn="ctr" rotWithShape="0">
                  <a:srgbClr val="000000"/>
                </a:outerShdw>
              </a:effectLst>
              <a:latin typeface="Tahoma"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000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00035">
                                            <p:txEl>
                                              <p:pRg st="0" end="0"/>
                                            </p:txEl>
                                          </p:spTgt>
                                        </p:tgtEl>
                                        <p:attrNameLst>
                                          <p:attrName>style.visibility</p:attrName>
                                        </p:attrNameLst>
                                      </p:cBhvr>
                                      <p:to>
                                        <p:strVal val="visible"/>
                                      </p:to>
                                    </p:set>
                                    <p:animEffect transition="in" filter="fade">
                                      <p:cBhvr>
                                        <p:cTn id="11" dur="2000"/>
                                        <p:tgtEl>
                                          <p:spTgt spid="30003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00035">
                                            <p:txEl>
                                              <p:pRg st="1" end="1"/>
                                            </p:txEl>
                                          </p:spTgt>
                                        </p:tgtEl>
                                        <p:attrNameLst>
                                          <p:attrName>style.visibility</p:attrName>
                                        </p:attrNameLst>
                                      </p:cBhvr>
                                      <p:to>
                                        <p:strVal val="visible"/>
                                      </p:to>
                                    </p:set>
                                    <p:animEffect transition="in" filter="fade">
                                      <p:cBhvr>
                                        <p:cTn id="16" dur="2000"/>
                                        <p:tgtEl>
                                          <p:spTgt spid="30003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00035">
                                            <p:txEl>
                                              <p:pRg st="2" end="2"/>
                                            </p:txEl>
                                          </p:spTgt>
                                        </p:tgtEl>
                                        <p:attrNameLst>
                                          <p:attrName>style.visibility</p:attrName>
                                        </p:attrNameLst>
                                      </p:cBhvr>
                                      <p:to>
                                        <p:strVal val="visible"/>
                                      </p:to>
                                    </p:set>
                                    <p:animEffect transition="in" filter="fade">
                                      <p:cBhvr>
                                        <p:cTn id="21" dur="2000"/>
                                        <p:tgtEl>
                                          <p:spTgt spid="300035">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00035">
                                            <p:txEl>
                                              <p:pRg st="3" end="3"/>
                                            </p:txEl>
                                          </p:spTgt>
                                        </p:tgtEl>
                                        <p:attrNameLst>
                                          <p:attrName>style.visibility</p:attrName>
                                        </p:attrNameLst>
                                      </p:cBhvr>
                                      <p:to>
                                        <p:strVal val="visible"/>
                                      </p:to>
                                    </p:set>
                                    <p:animEffect transition="in" filter="fade">
                                      <p:cBhvr>
                                        <p:cTn id="26" dur="2000"/>
                                        <p:tgtEl>
                                          <p:spTgt spid="300035">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00035">
                                            <p:txEl>
                                              <p:pRg st="4" end="4"/>
                                            </p:txEl>
                                          </p:spTgt>
                                        </p:tgtEl>
                                        <p:attrNameLst>
                                          <p:attrName>style.visibility</p:attrName>
                                        </p:attrNameLst>
                                      </p:cBhvr>
                                      <p:to>
                                        <p:strVal val="visible"/>
                                      </p:to>
                                    </p:set>
                                    <p:animEffect transition="in" filter="fade">
                                      <p:cBhvr>
                                        <p:cTn id="31" dur="2000"/>
                                        <p:tgtEl>
                                          <p:spTgt spid="300035">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00035">
                                            <p:txEl>
                                              <p:pRg st="5" end="5"/>
                                            </p:txEl>
                                          </p:spTgt>
                                        </p:tgtEl>
                                        <p:attrNameLst>
                                          <p:attrName>style.visibility</p:attrName>
                                        </p:attrNameLst>
                                      </p:cBhvr>
                                      <p:to>
                                        <p:strVal val="visible"/>
                                      </p:to>
                                    </p:set>
                                    <p:animEffect transition="in" filter="fade">
                                      <p:cBhvr>
                                        <p:cTn id="36" dur="2000"/>
                                        <p:tgtEl>
                                          <p:spTgt spid="300035">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00036">
                                            <p:txEl>
                                              <p:pRg st="0" end="0"/>
                                            </p:txEl>
                                          </p:spTgt>
                                        </p:tgtEl>
                                        <p:attrNameLst>
                                          <p:attrName>style.visibility</p:attrName>
                                        </p:attrNameLst>
                                      </p:cBhvr>
                                      <p:to>
                                        <p:strVal val="visible"/>
                                      </p:to>
                                    </p:set>
                                    <p:animEffect transition="in" filter="fade">
                                      <p:cBhvr>
                                        <p:cTn id="41" dur="2000"/>
                                        <p:tgtEl>
                                          <p:spTgt spid="300036">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300036">
                                            <p:txEl>
                                              <p:pRg st="1" end="1"/>
                                            </p:txEl>
                                          </p:spTgt>
                                        </p:tgtEl>
                                        <p:attrNameLst>
                                          <p:attrName>style.visibility</p:attrName>
                                        </p:attrNameLst>
                                      </p:cBhvr>
                                      <p:to>
                                        <p:strVal val="visible"/>
                                      </p:to>
                                    </p:set>
                                    <p:animEffect transition="in" filter="fade">
                                      <p:cBhvr>
                                        <p:cTn id="46" dur="2000"/>
                                        <p:tgtEl>
                                          <p:spTgt spid="300036">
                                            <p:txEl>
                                              <p:pRg st="1" end="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300036">
                                            <p:txEl>
                                              <p:pRg st="2" end="2"/>
                                            </p:txEl>
                                          </p:spTgt>
                                        </p:tgtEl>
                                        <p:attrNameLst>
                                          <p:attrName>style.visibility</p:attrName>
                                        </p:attrNameLst>
                                      </p:cBhvr>
                                      <p:to>
                                        <p:strVal val="visible"/>
                                      </p:to>
                                    </p:set>
                                    <p:animEffect transition="in" filter="fade">
                                      <p:cBhvr>
                                        <p:cTn id="51" dur="2000"/>
                                        <p:tgtEl>
                                          <p:spTgt spid="300036">
                                            <p:txEl>
                                              <p:pRg st="2" end="2"/>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300036">
                                            <p:txEl>
                                              <p:pRg st="3" end="3"/>
                                            </p:txEl>
                                          </p:spTgt>
                                        </p:tgtEl>
                                        <p:attrNameLst>
                                          <p:attrName>style.visibility</p:attrName>
                                        </p:attrNameLst>
                                      </p:cBhvr>
                                      <p:to>
                                        <p:strVal val="visible"/>
                                      </p:to>
                                    </p:set>
                                    <p:animEffect transition="in" filter="fade">
                                      <p:cBhvr>
                                        <p:cTn id="56" dur="2000"/>
                                        <p:tgtEl>
                                          <p:spTgt spid="300036">
                                            <p:txEl>
                                              <p:pRg st="3" end="3"/>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300036">
                                            <p:txEl>
                                              <p:pRg st="4" end="4"/>
                                            </p:txEl>
                                          </p:spTgt>
                                        </p:tgtEl>
                                        <p:attrNameLst>
                                          <p:attrName>style.visibility</p:attrName>
                                        </p:attrNameLst>
                                      </p:cBhvr>
                                      <p:to>
                                        <p:strVal val="visible"/>
                                      </p:to>
                                    </p:set>
                                    <p:animEffect transition="in" filter="fade">
                                      <p:cBhvr>
                                        <p:cTn id="61" dur="2000"/>
                                        <p:tgtEl>
                                          <p:spTgt spid="300036">
                                            <p:txEl>
                                              <p:pRg st="4" end="4"/>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300036">
                                            <p:txEl>
                                              <p:pRg st="5" end="5"/>
                                            </p:txEl>
                                          </p:spTgt>
                                        </p:tgtEl>
                                        <p:attrNameLst>
                                          <p:attrName>style.visibility</p:attrName>
                                        </p:attrNameLst>
                                      </p:cBhvr>
                                      <p:to>
                                        <p:strVal val="visible"/>
                                      </p:to>
                                    </p:set>
                                    <p:animEffect transition="in" filter="fade">
                                      <p:cBhvr>
                                        <p:cTn id="66" dur="2000"/>
                                        <p:tgtEl>
                                          <p:spTgt spid="300036">
                                            <p:txEl>
                                              <p:pRg st="5" end="5"/>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300036">
                                            <p:txEl>
                                              <p:pRg st="6" end="6"/>
                                            </p:txEl>
                                          </p:spTgt>
                                        </p:tgtEl>
                                        <p:attrNameLst>
                                          <p:attrName>style.visibility</p:attrName>
                                        </p:attrNameLst>
                                      </p:cBhvr>
                                      <p:to>
                                        <p:strVal val="visible"/>
                                      </p:to>
                                    </p:set>
                                    <p:animEffect transition="in" filter="fade">
                                      <p:cBhvr>
                                        <p:cTn id="71" dur="2000"/>
                                        <p:tgtEl>
                                          <p:spTgt spid="300036">
                                            <p:txEl>
                                              <p:pRg st="6" end="6"/>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300036">
                                            <p:txEl>
                                              <p:pRg st="7" end="7"/>
                                            </p:txEl>
                                          </p:spTgt>
                                        </p:tgtEl>
                                        <p:attrNameLst>
                                          <p:attrName>style.visibility</p:attrName>
                                        </p:attrNameLst>
                                      </p:cBhvr>
                                      <p:to>
                                        <p:strVal val="visible"/>
                                      </p:to>
                                    </p:set>
                                    <p:animEffect transition="in" filter="fade">
                                      <p:cBhvr>
                                        <p:cTn id="76" dur="2000"/>
                                        <p:tgtEl>
                                          <p:spTgt spid="300036">
                                            <p:txEl>
                                              <p:pRg st="7" end="7"/>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300036">
                                            <p:txEl>
                                              <p:pRg st="8" end="8"/>
                                            </p:txEl>
                                          </p:spTgt>
                                        </p:tgtEl>
                                        <p:attrNameLst>
                                          <p:attrName>style.visibility</p:attrName>
                                        </p:attrNameLst>
                                      </p:cBhvr>
                                      <p:to>
                                        <p:strVal val="visible"/>
                                      </p:to>
                                    </p:set>
                                    <p:animEffect transition="in" filter="fade">
                                      <p:cBhvr>
                                        <p:cTn id="81" dur="2000"/>
                                        <p:tgtEl>
                                          <p:spTgt spid="30003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0034" grpId="0"/>
    </p:bld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2"/>
          <p:cNvSpPr>
            <a:spLocks noGrp="1" noChangeArrowheads="1"/>
          </p:cNvSpPr>
          <p:nvPr>
            <p:ph type="title"/>
          </p:nvPr>
        </p:nvSpPr>
        <p:spPr>
          <a:xfrm>
            <a:off x="1187624" y="555526"/>
            <a:ext cx="7772400" cy="540544"/>
          </a:xfrm>
        </p:spPr>
        <p:txBody>
          <a:bodyPr/>
          <a:lstStyle/>
          <a:p>
            <a:pPr eaLnBrk="1" hangingPunct="1"/>
            <a:r>
              <a:rPr lang="en-US" sz="3600" dirty="0" smtClean="0">
                <a:solidFill>
                  <a:srgbClr val="FFFF00"/>
                </a:solidFill>
                <a:effectLst>
                  <a:outerShdw blurRad="50800" dist="50800" dir="5400000" algn="ctr" rotWithShape="0">
                    <a:srgbClr val="000000"/>
                  </a:outerShdw>
                </a:effectLst>
              </a:rPr>
              <a:t>Getting Christ Back in Control</a:t>
            </a:r>
          </a:p>
        </p:txBody>
      </p:sp>
      <p:sp>
        <p:nvSpPr>
          <p:cNvPr id="590850" name="Text Box 3"/>
          <p:cNvSpPr txBox="1">
            <a:spLocks noChangeArrowheads="1"/>
          </p:cNvSpPr>
          <p:nvPr/>
        </p:nvSpPr>
        <p:spPr bwMode="auto">
          <a:xfrm>
            <a:off x="1600200" y="1428750"/>
            <a:ext cx="7010400" cy="461665"/>
          </a:xfrm>
          <a:prstGeom prst="rect">
            <a:avLst/>
          </a:prstGeom>
          <a:noFill/>
          <a:ln w="9525">
            <a:noFill/>
            <a:miter lim="800000"/>
            <a:headEnd/>
            <a:tailEnd/>
          </a:ln>
        </p:spPr>
        <p:txBody>
          <a:bodyPr>
            <a:spAutoFit/>
          </a:bodyPr>
          <a:lstStyle/>
          <a:p>
            <a:pPr eaLnBrk="0" hangingPunct="0">
              <a:spcBef>
                <a:spcPct val="50000"/>
              </a:spcBef>
            </a:pPr>
            <a:endParaRPr lang="en-US" sz="2400" dirty="0">
              <a:effectLst/>
              <a:latin typeface="Times New Roman" pitchFamily="18" charset="0"/>
            </a:endParaRPr>
          </a:p>
        </p:txBody>
      </p:sp>
      <p:grpSp>
        <p:nvGrpSpPr>
          <p:cNvPr id="301060" name="Group 4"/>
          <p:cNvGrpSpPr>
            <a:grpSpLocks/>
          </p:cNvGrpSpPr>
          <p:nvPr/>
        </p:nvGrpSpPr>
        <p:grpSpPr bwMode="auto">
          <a:xfrm>
            <a:off x="1331640" y="1131589"/>
            <a:ext cx="2520280" cy="2225851"/>
            <a:chOff x="768" y="1248"/>
            <a:chExt cx="2160" cy="2112"/>
          </a:xfrm>
        </p:grpSpPr>
        <p:grpSp>
          <p:nvGrpSpPr>
            <p:cNvPr id="590854" name="Group 5"/>
            <p:cNvGrpSpPr>
              <a:grpSpLocks/>
            </p:cNvGrpSpPr>
            <p:nvPr/>
          </p:nvGrpSpPr>
          <p:grpSpPr bwMode="auto">
            <a:xfrm>
              <a:off x="768" y="1248"/>
              <a:ext cx="2160" cy="2112"/>
              <a:chOff x="768" y="1248"/>
              <a:chExt cx="2160" cy="2112"/>
            </a:xfrm>
          </p:grpSpPr>
          <p:sp>
            <p:nvSpPr>
              <p:cNvPr id="301062" name="Oval 6"/>
              <p:cNvSpPr>
                <a:spLocks noChangeArrowheads="1"/>
              </p:cNvSpPr>
              <p:nvPr/>
            </p:nvSpPr>
            <p:spPr bwMode="auto">
              <a:xfrm>
                <a:off x="768" y="1248"/>
                <a:ext cx="2160" cy="2112"/>
              </a:xfrm>
              <a:prstGeom prst="ellipse">
                <a:avLst/>
              </a:prstGeom>
              <a:gradFill rotWithShape="0">
                <a:gsLst>
                  <a:gs pos="0">
                    <a:schemeClr val="accent1"/>
                  </a:gs>
                  <a:gs pos="100000">
                    <a:srgbClr val="1F7D7D"/>
                  </a:gs>
                </a:gsLst>
                <a:path path="shape">
                  <a:fillToRect l="50000" t="50000" r="50000" b="50000"/>
                </a:path>
              </a:gradFill>
              <a:ln w="9525">
                <a:noFill/>
                <a:round/>
                <a:headEnd/>
                <a:tailEnd/>
              </a:ln>
              <a:effectLst/>
            </p:spPr>
            <p:txBody>
              <a:bodyPr wrap="none" anchor="ctr"/>
              <a:lstStyle/>
              <a:p>
                <a:pPr>
                  <a:defRPr/>
                </a:pPr>
                <a:endParaRPr lang="en-CA" dirty="0">
                  <a:effectLst/>
                </a:endParaRPr>
              </a:p>
            </p:txBody>
          </p:sp>
          <p:sp>
            <p:nvSpPr>
              <p:cNvPr id="301063" name="Line 7"/>
              <p:cNvSpPr>
                <a:spLocks noChangeShapeType="1"/>
              </p:cNvSpPr>
              <p:nvPr/>
            </p:nvSpPr>
            <p:spPr bwMode="auto">
              <a:xfrm>
                <a:off x="1584" y="1968"/>
                <a:ext cx="0" cy="912"/>
              </a:xfrm>
              <a:prstGeom prst="line">
                <a:avLst/>
              </a:prstGeom>
              <a:noFill/>
              <a:ln w="28575">
                <a:solidFill>
                  <a:schemeClr val="tx1"/>
                </a:solidFill>
                <a:round/>
                <a:headEnd/>
                <a:tailEnd/>
              </a:ln>
              <a:effectLst/>
            </p:spPr>
            <p:txBody>
              <a:bodyPr wrap="none" anchor="ctr"/>
              <a:lstStyle/>
              <a:p>
                <a:endParaRPr lang="en-CA" dirty="0"/>
              </a:p>
            </p:txBody>
          </p:sp>
          <p:sp>
            <p:nvSpPr>
              <p:cNvPr id="301064" name="Line 8"/>
              <p:cNvSpPr>
                <a:spLocks noChangeShapeType="1"/>
              </p:cNvSpPr>
              <p:nvPr/>
            </p:nvSpPr>
            <p:spPr bwMode="auto">
              <a:xfrm>
                <a:off x="1584" y="2448"/>
                <a:ext cx="480" cy="0"/>
              </a:xfrm>
              <a:prstGeom prst="line">
                <a:avLst/>
              </a:prstGeom>
              <a:noFill/>
              <a:ln w="28575">
                <a:solidFill>
                  <a:schemeClr val="tx1"/>
                </a:solidFill>
                <a:round/>
                <a:headEnd/>
                <a:tailEnd/>
              </a:ln>
              <a:effectLst/>
            </p:spPr>
            <p:txBody>
              <a:bodyPr wrap="none" anchor="ctr"/>
              <a:lstStyle/>
              <a:p>
                <a:endParaRPr lang="en-CA" dirty="0"/>
              </a:p>
            </p:txBody>
          </p:sp>
          <p:sp>
            <p:nvSpPr>
              <p:cNvPr id="301065" name="Line 9"/>
              <p:cNvSpPr>
                <a:spLocks noChangeShapeType="1"/>
              </p:cNvSpPr>
              <p:nvPr/>
            </p:nvSpPr>
            <p:spPr bwMode="auto">
              <a:xfrm>
                <a:off x="2064" y="2448"/>
                <a:ext cx="0" cy="432"/>
              </a:xfrm>
              <a:prstGeom prst="line">
                <a:avLst/>
              </a:prstGeom>
              <a:noFill/>
              <a:ln w="28575">
                <a:solidFill>
                  <a:schemeClr val="tx1"/>
                </a:solidFill>
                <a:round/>
                <a:headEnd/>
                <a:tailEnd/>
              </a:ln>
              <a:effectLst/>
            </p:spPr>
            <p:txBody>
              <a:bodyPr wrap="none" anchor="ctr"/>
              <a:lstStyle/>
              <a:p>
                <a:endParaRPr lang="en-CA" dirty="0"/>
              </a:p>
            </p:txBody>
          </p:sp>
          <p:sp>
            <p:nvSpPr>
              <p:cNvPr id="301066" name="Text Box 10"/>
              <p:cNvSpPr txBox="1">
                <a:spLocks noChangeArrowheads="1"/>
              </p:cNvSpPr>
              <p:nvPr/>
            </p:nvSpPr>
            <p:spPr bwMode="auto">
              <a:xfrm>
                <a:off x="2153" y="2341"/>
                <a:ext cx="384" cy="776"/>
              </a:xfrm>
              <a:prstGeom prst="rect">
                <a:avLst/>
              </a:prstGeom>
              <a:noFill/>
              <a:ln w="9525">
                <a:noFill/>
                <a:miter lim="800000"/>
                <a:headEnd/>
                <a:tailEnd/>
              </a:ln>
              <a:effectLst/>
            </p:spPr>
            <p:txBody>
              <a:bodyPr>
                <a:spAutoFit/>
              </a:bodyPr>
              <a:lstStyle/>
              <a:p>
                <a:pPr eaLnBrk="0" hangingPunct="0">
                  <a:spcBef>
                    <a:spcPct val="50000"/>
                  </a:spcBef>
                  <a:defRPr/>
                </a:pPr>
                <a:r>
                  <a:rPr lang="en-US" sz="5400" dirty="0">
                    <a:effectLst>
                      <a:outerShdw blurRad="50800" dist="63500" dir="5400000" algn="ctr" rotWithShape="0">
                        <a:srgbClr val="000000"/>
                      </a:outerShdw>
                    </a:effectLst>
                    <a:latin typeface="Arial Black" pitchFamily="34" charset="0"/>
                  </a:rPr>
                  <a:t>S</a:t>
                </a:r>
              </a:p>
            </p:txBody>
          </p:sp>
          <p:sp>
            <p:nvSpPr>
              <p:cNvPr id="301067" name="Text Box 11"/>
              <p:cNvSpPr txBox="1">
                <a:spLocks noChangeArrowheads="1"/>
              </p:cNvSpPr>
              <p:nvPr/>
            </p:nvSpPr>
            <p:spPr bwMode="auto">
              <a:xfrm>
                <a:off x="1599" y="1726"/>
                <a:ext cx="528" cy="776"/>
              </a:xfrm>
              <a:prstGeom prst="rect">
                <a:avLst/>
              </a:prstGeom>
              <a:noFill/>
              <a:ln w="9525">
                <a:noFill/>
                <a:miter lim="800000"/>
                <a:headEnd/>
                <a:tailEnd/>
              </a:ln>
              <a:effectLst/>
            </p:spPr>
            <p:txBody>
              <a:bodyPr>
                <a:spAutoFit/>
              </a:bodyPr>
              <a:lstStyle/>
              <a:p>
                <a:pPr eaLnBrk="0" hangingPunct="0">
                  <a:spcBef>
                    <a:spcPct val="50000"/>
                  </a:spcBef>
                  <a:defRPr/>
                </a:pPr>
                <a:r>
                  <a:rPr lang="en-US" sz="5400" dirty="0">
                    <a:effectLst>
                      <a:outerShdw blurRad="50800" dist="63500" dir="5400000" algn="ctr" rotWithShape="0">
                        <a:srgbClr val="000000"/>
                      </a:outerShdw>
                    </a:effectLst>
                    <a:latin typeface="Arial Black" pitchFamily="34" charset="0"/>
                  </a:rPr>
                  <a:t>C</a:t>
                </a:r>
                <a:endParaRPr lang="en-US" sz="4400" dirty="0">
                  <a:effectLst>
                    <a:outerShdw blurRad="50800" dist="63500" dir="5400000" algn="ctr" rotWithShape="0">
                      <a:srgbClr val="000000"/>
                    </a:outerShdw>
                  </a:effectLst>
                  <a:latin typeface="Arial Black" pitchFamily="34" charset="0"/>
                </a:endParaRPr>
              </a:p>
            </p:txBody>
          </p:sp>
        </p:grpSp>
        <p:sp>
          <p:nvSpPr>
            <p:cNvPr id="301068" name="Text Box 12"/>
            <p:cNvSpPr txBox="1">
              <a:spLocks noChangeArrowheads="1"/>
            </p:cNvSpPr>
            <p:nvPr/>
          </p:nvSpPr>
          <p:spPr bwMode="auto">
            <a:xfrm>
              <a:off x="882" y="2888"/>
              <a:ext cx="1776" cy="409"/>
            </a:xfrm>
            <a:prstGeom prst="rect">
              <a:avLst/>
            </a:prstGeom>
            <a:noFill/>
            <a:ln w="9525">
              <a:noFill/>
              <a:miter lim="800000"/>
              <a:headEnd/>
              <a:tailEnd/>
            </a:ln>
            <a:effectLst/>
          </p:spPr>
          <p:txBody>
            <a:bodyPr>
              <a:spAutoFit/>
            </a:bodyPr>
            <a:lstStyle/>
            <a:p>
              <a:pPr algn="ctr" eaLnBrk="0" hangingPunct="0">
                <a:spcBef>
                  <a:spcPct val="50000"/>
                </a:spcBef>
                <a:defRPr/>
              </a:pPr>
              <a:r>
                <a:rPr lang="en-US" sz="2200" dirty="0">
                  <a:effectLst>
                    <a:outerShdw blurRad="50800" dist="63500" dir="5400000" algn="ctr" rotWithShape="0">
                      <a:srgbClr val="000000"/>
                    </a:outerShdw>
                  </a:effectLst>
                  <a:latin typeface="Tahoma" pitchFamily="34" charset="0"/>
                </a:rPr>
                <a:t>Christ-Directed</a:t>
              </a:r>
            </a:p>
          </p:txBody>
        </p:sp>
      </p:grpSp>
      <p:sp>
        <p:nvSpPr>
          <p:cNvPr id="301069" name="Text Box 13"/>
          <p:cNvSpPr txBox="1">
            <a:spLocks noChangeArrowheads="1"/>
          </p:cNvSpPr>
          <p:nvPr/>
        </p:nvSpPr>
        <p:spPr bwMode="auto">
          <a:xfrm>
            <a:off x="3779912" y="1059582"/>
            <a:ext cx="4248472" cy="2246769"/>
          </a:xfrm>
          <a:prstGeom prst="rect">
            <a:avLst/>
          </a:prstGeom>
          <a:noFill/>
          <a:ln w="9525">
            <a:noFill/>
            <a:miter lim="800000"/>
            <a:headEnd/>
            <a:tailEnd/>
          </a:ln>
          <a:effectLst/>
        </p:spPr>
        <p:txBody>
          <a:bodyPr wrap="square">
            <a:spAutoFit/>
          </a:bodyPr>
          <a:lstStyle/>
          <a:p>
            <a:pPr eaLnBrk="0" hangingPunct="0">
              <a:buFontTx/>
              <a:buChar char="•"/>
              <a:defRPr/>
            </a:pPr>
            <a:r>
              <a:rPr lang="en-GB" sz="2000" b="1" dirty="0">
                <a:solidFill>
                  <a:srgbClr val="FF0066"/>
                </a:solidFill>
                <a:effectLst>
                  <a:outerShdw blurRad="50800" dist="63500" dir="5400000" algn="ctr" rotWithShape="0">
                    <a:srgbClr val="000000"/>
                  </a:outerShdw>
                </a:effectLst>
                <a:latin typeface="Tahoma" pitchFamily="34" charset="0"/>
              </a:rPr>
              <a:t>  </a:t>
            </a:r>
            <a:r>
              <a:rPr lang="en-GB" sz="2000" b="1" dirty="0">
                <a:solidFill>
                  <a:srgbClr val="FFFF00"/>
                </a:solidFill>
                <a:effectLst>
                  <a:outerShdw blurRad="50800" dist="63500" dir="5400000" algn="ctr" rotWithShape="0">
                    <a:srgbClr val="000000"/>
                  </a:outerShdw>
                </a:effectLst>
                <a:latin typeface="Tahoma" pitchFamily="34" charset="0"/>
              </a:rPr>
              <a:t>Confess</a:t>
            </a:r>
            <a:r>
              <a:rPr lang="en-GB" sz="2000" dirty="0">
                <a:effectLst>
                  <a:outerShdw blurRad="50800" dist="63500" dir="5400000" algn="ctr" rotWithShape="0">
                    <a:srgbClr val="000000"/>
                  </a:outerShdw>
                </a:effectLst>
                <a:latin typeface="Tahoma" pitchFamily="34" charset="0"/>
              </a:rPr>
              <a:t> any known sin. </a:t>
            </a:r>
            <a:r>
              <a:rPr lang="en-GB" sz="1600" dirty="0" smtClean="0">
                <a:effectLst>
                  <a:outerShdw blurRad="50800" dist="63500" dir="5400000" algn="ctr" rotWithShape="0">
                    <a:srgbClr val="000000"/>
                  </a:outerShdw>
                </a:effectLst>
                <a:latin typeface="Tahoma" pitchFamily="34" charset="0"/>
              </a:rPr>
              <a:t>Ps. 66:18</a:t>
            </a:r>
            <a:endParaRPr lang="en-GB" sz="1600" dirty="0">
              <a:effectLst>
                <a:outerShdw blurRad="50800" dist="63500" dir="5400000" algn="ctr" rotWithShape="0">
                  <a:srgbClr val="000000"/>
                </a:outerShdw>
              </a:effectLst>
              <a:latin typeface="Tahoma" pitchFamily="34" charset="0"/>
            </a:endParaRPr>
          </a:p>
          <a:p>
            <a:pPr eaLnBrk="0" hangingPunct="0">
              <a:buFontTx/>
              <a:buChar char="•"/>
              <a:defRPr/>
            </a:pPr>
            <a:r>
              <a:rPr lang="en-GB" sz="2000" b="1" dirty="0">
                <a:solidFill>
                  <a:srgbClr val="FF0066"/>
                </a:solidFill>
                <a:effectLst>
                  <a:outerShdw blurRad="50800" dist="63500" dir="5400000" algn="ctr" rotWithShape="0">
                    <a:srgbClr val="000000"/>
                  </a:outerShdw>
                </a:effectLst>
                <a:latin typeface="Tahoma" pitchFamily="34" charset="0"/>
              </a:rPr>
              <a:t>  </a:t>
            </a:r>
            <a:r>
              <a:rPr lang="en-GB" sz="2000" b="1" dirty="0">
                <a:solidFill>
                  <a:srgbClr val="FFFF00"/>
                </a:solidFill>
                <a:effectLst>
                  <a:outerShdw blurRad="50800" dist="63500" dir="5400000" algn="ctr" rotWithShape="0">
                    <a:srgbClr val="000000"/>
                  </a:outerShdw>
                </a:effectLst>
                <a:latin typeface="Tahoma" pitchFamily="34" charset="0"/>
              </a:rPr>
              <a:t>Surrender</a:t>
            </a:r>
            <a:r>
              <a:rPr lang="en-GB" sz="2000" dirty="0">
                <a:effectLst>
                  <a:outerShdw blurRad="50800" dist="63500" dir="5400000" algn="ctr" rotWithShape="0">
                    <a:srgbClr val="000000"/>
                  </a:outerShdw>
                </a:effectLst>
                <a:latin typeface="Tahoma" pitchFamily="34" charset="0"/>
              </a:rPr>
              <a:t> every area of your life to Christ. </a:t>
            </a:r>
            <a:r>
              <a:rPr lang="en-GB" sz="2000" dirty="0" smtClean="0">
                <a:effectLst>
                  <a:outerShdw blurRad="50800" dist="63500" dir="5400000" algn="ctr" rotWithShape="0">
                    <a:srgbClr val="000000"/>
                  </a:outerShdw>
                </a:effectLst>
                <a:latin typeface="Tahoma" pitchFamily="34" charset="0"/>
              </a:rPr>
              <a:t>          </a:t>
            </a:r>
            <a:r>
              <a:rPr lang="en-GB" dirty="0" smtClean="0">
                <a:effectLst>
                  <a:outerShdw blurRad="50800" dist="63500" dir="5400000" algn="ctr" rotWithShape="0">
                    <a:srgbClr val="000000"/>
                  </a:outerShdw>
                </a:effectLst>
                <a:latin typeface="Tahoma" pitchFamily="34" charset="0"/>
              </a:rPr>
              <a:t>Romans 6:12,13</a:t>
            </a:r>
            <a:endParaRPr lang="en-GB" dirty="0">
              <a:effectLst>
                <a:outerShdw blurRad="50800" dist="63500" dir="5400000" algn="ctr" rotWithShape="0">
                  <a:srgbClr val="000000"/>
                </a:outerShdw>
              </a:effectLst>
              <a:latin typeface="Tahoma" pitchFamily="34" charset="0"/>
            </a:endParaRPr>
          </a:p>
          <a:p>
            <a:pPr eaLnBrk="0" hangingPunct="0">
              <a:buFontTx/>
              <a:buChar char="•"/>
              <a:defRPr/>
            </a:pPr>
            <a:r>
              <a:rPr lang="en-GB" sz="2000" b="1" dirty="0">
                <a:solidFill>
                  <a:srgbClr val="FF0066"/>
                </a:solidFill>
                <a:effectLst>
                  <a:outerShdw blurRad="50800" dist="63500" dir="5400000" algn="ctr" rotWithShape="0">
                    <a:srgbClr val="000000"/>
                  </a:outerShdw>
                </a:effectLst>
                <a:latin typeface="Tahoma" pitchFamily="34" charset="0"/>
              </a:rPr>
              <a:t>  </a:t>
            </a:r>
            <a:r>
              <a:rPr lang="en-GB" sz="2000" b="1" dirty="0">
                <a:solidFill>
                  <a:srgbClr val="FFFF00"/>
                </a:solidFill>
                <a:effectLst>
                  <a:outerShdw blurRad="50800" dist="63500" dir="5400000" algn="ctr" rotWithShape="0">
                    <a:srgbClr val="000000"/>
                  </a:outerShdw>
                </a:effectLst>
                <a:latin typeface="Tahoma" pitchFamily="34" charset="0"/>
              </a:rPr>
              <a:t>Ask</a:t>
            </a:r>
            <a:r>
              <a:rPr lang="en-GB" sz="2000" dirty="0">
                <a:effectLst>
                  <a:outerShdw blurRad="50800" dist="63500" dir="5400000" algn="ctr" rotWithShape="0">
                    <a:srgbClr val="000000"/>
                  </a:outerShdw>
                </a:effectLst>
                <a:latin typeface="Tahoma" pitchFamily="34" charset="0"/>
              </a:rPr>
              <a:t> the Holy Spirit to direct and empower you</a:t>
            </a:r>
            <a:r>
              <a:rPr lang="en-GB" sz="2000" dirty="0" smtClean="0">
                <a:effectLst>
                  <a:outerShdw blurRad="50800" dist="63500" dir="5400000" algn="ctr" rotWithShape="0">
                    <a:srgbClr val="000000"/>
                  </a:outerShdw>
                </a:effectLst>
                <a:latin typeface="Tahoma" pitchFamily="34" charset="0"/>
              </a:rPr>
              <a:t>. </a:t>
            </a:r>
            <a:r>
              <a:rPr lang="en-GB" sz="2000" i="1" dirty="0" smtClean="0">
                <a:solidFill>
                  <a:srgbClr val="FFFF00"/>
                </a:solidFill>
                <a:effectLst>
                  <a:outerShdw blurRad="50800" dist="63500" dir="5400000" algn="ctr" rotWithShape="0">
                    <a:srgbClr val="000000"/>
                  </a:outerShdw>
                </a:effectLst>
                <a:latin typeface="Tahoma" pitchFamily="34" charset="0"/>
              </a:rPr>
              <a:t>We </a:t>
            </a:r>
            <a:r>
              <a:rPr lang="en-GB" sz="2000" i="1" dirty="0">
                <a:solidFill>
                  <a:srgbClr val="FFFF00"/>
                </a:solidFill>
                <a:effectLst>
                  <a:outerShdw blurRad="50800" dist="63500" dir="5400000" algn="ctr" rotWithShape="0">
                    <a:srgbClr val="000000"/>
                  </a:outerShdw>
                </a:effectLst>
                <a:latin typeface="Tahoma" pitchFamily="34" charset="0"/>
              </a:rPr>
              <a:t>know it is God’s will because He commanded us to be filled (directed and empowered).</a:t>
            </a:r>
            <a:endParaRPr lang="en-US" sz="2000" i="1" dirty="0">
              <a:solidFill>
                <a:srgbClr val="FFFF00"/>
              </a:solidFill>
              <a:effectLst>
                <a:outerShdw blurRad="50800" dist="63500" dir="5400000" algn="ctr" rotWithShape="0">
                  <a:srgbClr val="000000"/>
                </a:outerShdw>
              </a:effectLst>
              <a:latin typeface="Tahoma" pitchFamily="34" charset="0"/>
            </a:endParaRPr>
          </a:p>
        </p:txBody>
      </p:sp>
      <p:sp>
        <p:nvSpPr>
          <p:cNvPr id="301070" name="Text Box 14"/>
          <p:cNvSpPr txBox="1">
            <a:spLocks noChangeArrowheads="1"/>
          </p:cNvSpPr>
          <p:nvPr/>
        </p:nvSpPr>
        <p:spPr bwMode="auto">
          <a:xfrm>
            <a:off x="611560" y="3219822"/>
            <a:ext cx="7704856" cy="1415772"/>
          </a:xfrm>
          <a:prstGeom prst="rect">
            <a:avLst/>
          </a:prstGeom>
          <a:noFill/>
          <a:ln w="9525">
            <a:noFill/>
            <a:miter lim="800000"/>
            <a:headEnd/>
            <a:tailEnd/>
          </a:ln>
          <a:effectLst/>
        </p:spPr>
        <p:txBody>
          <a:bodyPr wrap="square">
            <a:spAutoFit/>
          </a:bodyPr>
          <a:lstStyle/>
          <a:p>
            <a:pPr lvl="2" eaLnBrk="0" hangingPunct="0">
              <a:defRPr/>
            </a:pPr>
            <a:r>
              <a:rPr lang="en-GB" sz="1900" b="1" dirty="0">
                <a:solidFill>
                  <a:srgbClr val="3399FF"/>
                </a:solidFill>
                <a:effectLst>
                  <a:outerShdw blurRad="50800" dist="63500" dir="5400000" algn="ctr" rotWithShape="0">
                    <a:srgbClr val="000000"/>
                  </a:outerShdw>
                </a:effectLst>
                <a:latin typeface="Tahoma" pitchFamily="34" charset="0"/>
              </a:rPr>
              <a:t>“</a:t>
            </a:r>
            <a:r>
              <a:rPr lang="en-GB" sz="1900" b="1" i="1" dirty="0">
                <a:solidFill>
                  <a:srgbClr val="3399FF"/>
                </a:solidFill>
                <a:effectLst>
                  <a:outerShdw blurRad="50800" dist="63500" dir="5400000" algn="ctr" rotWithShape="0">
                    <a:srgbClr val="000000"/>
                  </a:outerShdw>
                </a:effectLst>
                <a:latin typeface="Tahoma" pitchFamily="34" charset="0"/>
              </a:rPr>
              <a:t>Do not get drunk on wine, which leads to </a:t>
            </a:r>
            <a:r>
              <a:rPr lang="en-GB" sz="1900" b="1" i="1" dirty="0" smtClean="0">
                <a:solidFill>
                  <a:srgbClr val="3399FF"/>
                </a:solidFill>
                <a:effectLst>
                  <a:outerShdw blurRad="50800" dist="63500" dir="5400000" algn="ctr" rotWithShape="0">
                    <a:srgbClr val="000000"/>
                  </a:outerShdw>
                </a:effectLst>
                <a:latin typeface="Tahoma" pitchFamily="34" charset="0"/>
              </a:rPr>
              <a:t>de-bauchery</a:t>
            </a:r>
            <a:r>
              <a:rPr lang="en-GB" sz="1900" b="1" i="1" dirty="0">
                <a:solidFill>
                  <a:srgbClr val="3399FF"/>
                </a:solidFill>
                <a:effectLst>
                  <a:outerShdw blurRad="50800" dist="63500" dir="5400000" algn="ctr" rotWithShape="0">
                    <a:srgbClr val="000000"/>
                  </a:outerShdw>
                </a:effectLst>
                <a:latin typeface="Tahoma" pitchFamily="34" charset="0"/>
              </a:rPr>
              <a:t>.  </a:t>
            </a:r>
            <a:r>
              <a:rPr lang="en-GB" sz="1900" b="1" i="1" dirty="0" smtClean="0">
                <a:solidFill>
                  <a:srgbClr val="3399FF"/>
                </a:solidFill>
                <a:effectLst>
                  <a:outerShdw blurRad="50800" dist="63500" dir="5400000" algn="ctr" rotWithShape="0">
                    <a:srgbClr val="000000"/>
                  </a:outerShdw>
                </a:effectLst>
                <a:latin typeface="Tahoma" pitchFamily="34" charset="0"/>
              </a:rPr>
              <a:t>Instead</a:t>
            </a:r>
            <a:r>
              <a:rPr lang="en-GB" sz="1900" b="1" i="1" dirty="0">
                <a:solidFill>
                  <a:srgbClr val="3399FF"/>
                </a:solidFill>
                <a:effectLst>
                  <a:outerShdw blurRad="50800" dist="63500" dir="5400000" algn="ctr" rotWithShape="0">
                    <a:srgbClr val="000000"/>
                  </a:outerShdw>
                </a:effectLst>
                <a:latin typeface="Tahoma" pitchFamily="34" charset="0"/>
              </a:rPr>
              <a:t>, be filled with the Spirit.”</a:t>
            </a:r>
            <a:r>
              <a:rPr lang="en-GB" sz="1900" b="1" i="1" dirty="0">
                <a:effectLst>
                  <a:outerShdw blurRad="50800" dist="63500" dir="5400000" algn="ctr" rotWithShape="0">
                    <a:srgbClr val="000000"/>
                  </a:outerShdw>
                </a:effectLst>
                <a:latin typeface="Tahoma" pitchFamily="34" charset="0"/>
              </a:rPr>
              <a:t>  </a:t>
            </a:r>
            <a:r>
              <a:rPr lang="en-GB" sz="1600" dirty="0" smtClean="0">
                <a:effectLst>
                  <a:outerShdw blurRad="50800" dist="63500" dir="5400000" algn="ctr" rotWithShape="0">
                    <a:srgbClr val="000000"/>
                  </a:outerShdw>
                </a:effectLst>
                <a:latin typeface="Tahoma" pitchFamily="34" charset="0"/>
              </a:rPr>
              <a:t>Eph. </a:t>
            </a:r>
            <a:r>
              <a:rPr lang="en-GB" sz="1600" dirty="0">
                <a:effectLst>
                  <a:outerShdw blurRad="50800" dist="63500" dir="5400000" algn="ctr" rotWithShape="0">
                    <a:srgbClr val="000000"/>
                  </a:outerShdw>
                </a:effectLst>
                <a:latin typeface="Tahoma" pitchFamily="34" charset="0"/>
              </a:rPr>
              <a:t>5:18</a:t>
            </a:r>
          </a:p>
          <a:p>
            <a:pPr eaLnBrk="0" hangingPunct="0">
              <a:buFontTx/>
              <a:buChar char="•"/>
              <a:defRPr/>
            </a:pPr>
            <a:r>
              <a:rPr lang="en-GB" sz="2400" b="1" dirty="0" smtClean="0">
                <a:solidFill>
                  <a:srgbClr val="FF0066"/>
                </a:solidFill>
                <a:effectLst>
                  <a:outerShdw blurRad="50800" dist="63500" dir="5400000" algn="ctr" rotWithShape="0">
                    <a:srgbClr val="000000"/>
                  </a:outerShdw>
                </a:effectLst>
                <a:latin typeface="Tahoma" pitchFamily="34" charset="0"/>
              </a:rPr>
              <a:t>     </a:t>
            </a:r>
            <a:r>
              <a:rPr lang="en-GB" sz="2000" b="1" dirty="0" smtClean="0">
                <a:solidFill>
                  <a:srgbClr val="FFFF00"/>
                </a:solidFill>
                <a:effectLst>
                  <a:outerShdw blurRad="50800" dist="63500" dir="5400000" algn="ctr" rotWithShape="0">
                    <a:srgbClr val="000000"/>
                  </a:outerShdw>
                </a:effectLst>
                <a:latin typeface="Tahoma" pitchFamily="34" charset="0"/>
              </a:rPr>
              <a:t>Claim</a:t>
            </a:r>
            <a:r>
              <a:rPr lang="en-GB" sz="2000" dirty="0" smtClean="0">
                <a:effectLst>
                  <a:outerShdw blurRad="50800" dist="63500" dir="5400000" algn="ctr" rotWithShape="0">
                    <a:srgbClr val="000000"/>
                  </a:outerShdw>
                </a:effectLst>
                <a:latin typeface="Tahoma" pitchFamily="34" charset="0"/>
              </a:rPr>
              <a:t> </a:t>
            </a:r>
            <a:r>
              <a:rPr lang="en-GB" sz="2000" dirty="0">
                <a:effectLst>
                  <a:outerShdw blurRad="50800" dist="63500" dir="5400000" algn="ctr" rotWithShape="0">
                    <a:srgbClr val="000000"/>
                  </a:outerShdw>
                </a:effectLst>
                <a:latin typeface="Tahoma" pitchFamily="34" charset="0"/>
              </a:rPr>
              <a:t>His promise by faith. </a:t>
            </a:r>
            <a:r>
              <a:rPr lang="en-US" dirty="0">
                <a:effectLst>
                  <a:outerShdw blurRad="50800" dist="63500" dir="5400000" algn="ctr" rotWithShape="0">
                    <a:srgbClr val="000000"/>
                  </a:outerShdw>
                </a:effectLst>
                <a:latin typeface="Tahoma" pitchFamily="34" charset="0"/>
              </a:rPr>
              <a:t>Read I John </a:t>
            </a:r>
            <a:r>
              <a:rPr lang="en-US" dirty="0" smtClean="0">
                <a:effectLst>
                  <a:outerShdw blurRad="50800" dist="63500" dir="5400000" algn="ctr" rotWithShape="0">
                    <a:srgbClr val="000000"/>
                  </a:outerShdw>
                </a:effectLst>
                <a:latin typeface="Tahoma" pitchFamily="34" charset="0"/>
              </a:rPr>
              <a:t>5:14,15. </a:t>
            </a:r>
          </a:p>
          <a:p>
            <a:pPr eaLnBrk="0" hangingPunct="0">
              <a:defRPr/>
            </a:pPr>
            <a:r>
              <a:rPr lang="en-US" dirty="0" smtClean="0">
                <a:effectLst>
                  <a:outerShdw blurRad="50800" dist="63500" dir="5400000" algn="ctr" rotWithShape="0">
                    <a:srgbClr val="000000"/>
                  </a:outerShdw>
                </a:effectLst>
                <a:latin typeface="Tahoma" pitchFamily="34" charset="0"/>
              </a:rPr>
              <a:t>        </a:t>
            </a:r>
            <a:r>
              <a:rPr lang="en-GB" i="1" dirty="0" smtClean="0">
                <a:solidFill>
                  <a:srgbClr val="FFFF00"/>
                </a:solidFill>
                <a:effectLst>
                  <a:outerShdw blurRad="50800" dist="63500" dir="5400000" algn="ctr" rotWithShape="0">
                    <a:srgbClr val="000000"/>
                  </a:outerShdw>
                </a:effectLst>
                <a:latin typeface="Tahoma" pitchFamily="34" charset="0"/>
              </a:rPr>
              <a:t>He </a:t>
            </a:r>
            <a:r>
              <a:rPr lang="en-GB" i="1" dirty="0">
                <a:solidFill>
                  <a:srgbClr val="FFFF00"/>
                </a:solidFill>
                <a:effectLst>
                  <a:outerShdw blurRad="50800" dist="63500" dir="5400000" algn="ctr" rotWithShape="0">
                    <a:srgbClr val="000000"/>
                  </a:outerShdw>
                </a:effectLst>
                <a:latin typeface="Tahoma" pitchFamily="34" charset="0"/>
              </a:rPr>
              <a:t>said He would answer any prayer that is in line with His will.</a:t>
            </a:r>
            <a:r>
              <a:rPr lang="en-US" dirty="0">
                <a:solidFill>
                  <a:srgbClr val="FFFF00"/>
                </a:solidFill>
                <a:effectLst>
                  <a:outerShdw blurRad="50800" dist="63500" dir="5400000" algn="ctr" rotWithShape="0">
                    <a:srgbClr val="000000"/>
                  </a:outerShdw>
                </a:effectLst>
                <a:latin typeface="Tahoma" pitchFamily="34" charset="0"/>
              </a:rPr>
              <a:t> </a:t>
            </a:r>
            <a:r>
              <a:rPr lang="en-US" sz="2400" dirty="0">
                <a:solidFill>
                  <a:srgbClr val="FFFF00"/>
                </a:solidFill>
                <a:effectLst>
                  <a:outerShdw blurRad="50800" dist="63500" dir="5400000" algn="ctr" rotWithShape="0">
                    <a:srgbClr val="000000"/>
                  </a:outerShdw>
                </a:effectLst>
                <a:latin typeface="Tahoma" pitchFamily="34" charset="0"/>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010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01069">
                                            <p:txEl>
                                              <p:pRg st="0" end="0"/>
                                            </p:txEl>
                                          </p:spTgt>
                                        </p:tgtEl>
                                        <p:attrNameLst>
                                          <p:attrName>style.visibility</p:attrName>
                                        </p:attrNameLst>
                                      </p:cBhvr>
                                      <p:to>
                                        <p:strVal val="visible"/>
                                      </p:to>
                                    </p:set>
                                    <p:anim calcmode="lin" valueType="num">
                                      <p:cBhvr additive="base">
                                        <p:cTn id="11" dur="500" fill="hold"/>
                                        <p:tgtEl>
                                          <p:spTgt spid="301069">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0106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01069">
                                            <p:txEl>
                                              <p:pRg st="1" end="1"/>
                                            </p:txEl>
                                          </p:spTgt>
                                        </p:tgtEl>
                                        <p:attrNameLst>
                                          <p:attrName>style.visibility</p:attrName>
                                        </p:attrNameLst>
                                      </p:cBhvr>
                                      <p:to>
                                        <p:strVal val="visible"/>
                                      </p:to>
                                    </p:set>
                                    <p:anim calcmode="lin" valueType="num">
                                      <p:cBhvr additive="base">
                                        <p:cTn id="17" dur="500" fill="hold"/>
                                        <p:tgtEl>
                                          <p:spTgt spid="301069">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0106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01069">
                                            <p:txEl>
                                              <p:pRg st="2" end="2"/>
                                            </p:txEl>
                                          </p:spTgt>
                                        </p:tgtEl>
                                        <p:attrNameLst>
                                          <p:attrName>style.visibility</p:attrName>
                                        </p:attrNameLst>
                                      </p:cBhvr>
                                      <p:to>
                                        <p:strVal val="visible"/>
                                      </p:to>
                                    </p:set>
                                    <p:anim calcmode="lin" valueType="num">
                                      <p:cBhvr additive="base">
                                        <p:cTn id="23" dur="500" fill="hold"/>
                                        <p:tgtEl>
                                          <p:spTgt spid="301069">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0106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01070">
                                            <p:txEl>
                                              <p:pRg st="0" end="0"/>
                                            </p:txEl>
                                          </p:spTgt>
                                        </p:tgtEl>
                                        <p:attrNameLst>
                                          <p:attrName>style.visibility</p:attrName>
                                        </p:attrNameLst>
                                      </p:cBhvr>
                                      <p:to>
                                        <p:strVal val="visible"/>
                                      </p:to>
                                    </p:set>
                                    <p:anim calcmode="lin" valueType="num">
                                      <p:cBhvr additive="base">
                                        <p:cTn id="29" dur="500" fill="hold"/>
                                        <p:tgtEl>
                                          <p:spTgt spid="301070">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0107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01070">
                                            <p:txEl>
                                              <p:pRg st="1" end="1"/>
                                            </p:txEl>
                                          </p:spTgt>
                                        </p:tgtEl>
                                        <p:attrNameLst>
                                          <p:attrName>style.visibility</p:attrName>
                                        </p:attrNameLst>
                                      </p:cBhvr>
                                      <p:to>
                                        <p:strVal val="visible"/>
                                      </p:to>
                                    </p:set>
                                    <p:anim calcmode="lin" valueType="num">
                                      <p:cBhvr additive="base">
                                        <p:cTn id="35" dur="500" fill="hold"/>
                                        <p:tgtEl>
                                          <p:spTgt spid="301070">
                                            <p:txEl>
                                              <p:pRg st="1" end="1"/>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0107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01070">
                                            <p:txEl>
                                              <p:pRg st="2" end="2"/>
                                            </p:txEl>
                                          </p:spTgt>
                                        </p:tgtEl>
                                        <p:attrNameLst>
                                          <p:attrName>style.visibility</p:attrName>
                                        </p:attrNameLst>
                                      </p:cBhvr>
                                      <p:to>
                                        <p:strVal val="visible"/>
                                      </p:to>
                                    </p:set>
                                    <p:anim calcmode="lin" valueType="num">
                                      <p:cBhvr additive="base">
                                        <p:cTn id="41" dur="500" fill="hold"/>
                                        <p:tgtEl>
                                          <p:spTgt spid="301070">
                                            <p:txEl>
                                              <p:pRg st="2" end="2"/>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0107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1069" grpId="0" build="p" autoUpdateAnimBg="0"/>
      <p:bldP spid="301070" grpId="0" build="p" autoUpdateAnimBg="0"/>
    </p:bld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2"/>
          <p:cNvSpPr>
            <a:spLocks noGrp="1" noChangeArrowheads="1"/>
          </p:cNvSpPr>
          <p:nvPr>
            <p:ph type="title"/>
          </p:nvPr>
        </p:nvSpPr>
        <p:spPr>
          <a:xfrm>
            <a:off x="1187624" y="411510"/>
            <a:ext cx="7956376" cy="744116"/>
          </a:xfrm>
        </p:spPr>
        <p:txBody>
          <a:bodyPr/>
          <a:lstStyle/>
          <a:p>
            <a:pPr eaLnBrk="1" hangingPunct="1"/>
            <a:r>
              <a:rPr lang="en-US" sz="3600" dirty="0" smtClean="0">
                <a:solidFill>
                  <a:srgbClr val="FFFF00"/>
                </a:solidFill>
                <a:effectLst>
                  <a:outerShdw blurRad="50800" dist="50800" dir="5400000" algn="ctr" rotWithShape="0">
                    <a:srgbClr val="000000"/>
                  </a:outerShdw>
                </a:effectLst>
              </a:rPr>
              <a:t>Summary</a:t>
            </a:r>
          </a:p>
        </p:txBody>
      </p:sp>
      <p:grpSp>
        <p:nvGrpSpPr>
          <p:cNvPr id="302083" name="Group 3"/>
          <p:cNvGrpSpPr>
            <a:grpSpLocks/>
          </p:cNvGrpSpPr>
          <p:nvPr/>
        </p:nvGrpSpPr>
        <p:grpSpPr bwMode="auto">
          <a:xfrm>
            <a:off x="1475656" y="1437085"/>
            <a:ext cx="1764432" cy="2070497"/>
            <a:chOff x="816" y="1200"/>
            <a:chExt cx="1248" cy="1739"/>
          </a:xfrm>
        </p:grpSpPr>
        <p:grpSp>
          <p:nvGrpSpPr>
            <p:cNvPr id="592926" name="Group 4"/>
            <p:cNvGrpSpPr>
              <a:grpSpLocks/>
            </p:cNvGrpSpPr>
            <p:nvPr/>
          </p:nvGrpSpPr>
          <p:grpSpPr bwMode="auto">
            <a:xfrm>
              <a:off x="816" y="1200"/>
              <a:ext cx="1248" cy="1460"/>
              <a:chOff x="816" y="1200"/>
              <a:chExt cx="1248" cy="1460"/>
            </a:xfrm>
          </p:grpSpPr>
          <p:sp>
            <p:nvSpPr>
              <p:cNvPr id="302085" name="Oval 5"/>
              <p:cNvSpPr>
                <a:spLocks noChangeArrowheads="1"/>
              </p:cNvSpPr>
              <p:nvPr/>
            </p:nvSpPr>
            <p:spPr bwMode="auto">
              <a:xfrm>
                <a:off x="843" y="1200"/>
                <a:ext cx="1221" cy="1218"/>
              </a:xfrm>
              <a:prstGeom prst="ellipse">
                <a:avLst/>
              </a:prstGeom>
              <a:gradFill rotWithShape="0">
                <a:gsLst>
                  <a:gs pos="0">
                    <a:schemeClr val="accent1"/>
                  </a:gs>
                  <a:gs pos="100000">
                    <a:srgbClr val="1F7D7D"/>
                  </a:gs>
                </a:gsLst>
                <a:path path="shape">
                  <a:fillToRect l="50000" t="50000" r="50000" b="50000"/>
                </a:path>
              </a:gradFill>
              <a:ln w="9525">
                <a:noFill/>
                <a:round/>
                <a:headEnd/>
                <a:tailEnd/>
              </a:ln>
              <a:effectLst/>
            </p:spPr>
            <p:txBody>
              <a:bodyPr wrap="none" anchor="ctr"/>
              <a:lstStyle/>
              <a:p>
                <a:pPr>
                  <a:defRPr/>
                </a:pPr>
                <a:endParaRPr lang="en-CA" dirty="0">
                  <a:effectLst>
                    <a:outerShdw blurRad="50800" dist="63500" dir="5400000" algn="ctr" rotWithShape="0">
                      <a:srgbClr val="000000"/>
                    </a:outerShdw>
                  </a:effectLst>
                </a:endParaRPr>
              </a:p>
            </p:txBody>
          </p:sp>
          <p:sp>
            <p:nvSpPr>
              <p:cNvPr id="302086" name="Line 6"/>
              <p:cNvSpPr>
                <a:spLocks noChangeShapeType="1"/>
              </p:cNvSpPr>
              <p:nvPr/>
            </p:nvSpPr>
            <p:spPr bwMode="auto">
              <a:xfrm>
                <a:off x="1304" y="1615"/>
                <a:ext cx="0" cy="526"/>
              </a:xfrm>
              <a:prstGeom prst="line">
                <a:avLst/>
              </a:prstGeom>
              <a:noFill/>
              <a:ln w="28575">
                <a:solidFill>
                  <a:schemeClr val="tx1"/>
                </a:solidFill>
                <a:round/>
                <a:headEnd/>
                <a:tailEnd/>
              </a:ln>
              <a:effectLst/>
            </p:spPr>
            <p:txBody>
              <a:bodyPr wrap="none" anchor="ctr"/>
              <a:lstStyle/>
              <a:p>
                <a:endParaRPr lang="en-CA" dirty="0"/>
              </a:p>
            </p:txBody>
          </p:sp>
          <p:sp>
            <p:nvSpPr>
              <p:cNvPr id="302087" name="Line 7"/>
              <p:cNvSpPr>
                <a:spLocks noChangeShapeType="1"/>
              </p:cNvSpPr>
              <p:nvPr/>
            </p:nvSpPr>
            <p:spPr bwMode="auto">
              <a:xfrm>
                <a:off x="1304" y="1892"/>
                <a:ext cx="272" cy="0"/>
              </a:xfrm>
              <a:prstGeom prst="line">
                <a:avLst/>
              </a:prstGeom>
              <a:noFill/>
              <a:ln w="28575">
                <a:solidFill>
                  <a:schemeClr val="tx1"/>
                </a:solidFill>
                <a:round/>
                <a:headEnd/>
                <a:tailEnd/>
              </a:ln>
              <a:effectLst/>
            </p:spPr>
            <p:txBody>
              <a:bodyPr wrap="none" anchor="ctr"/>
              <a:lstStyle/>
              <a:p>
                <a:endParaRPr lang="en-CA" dirty="0"/>
              </a:p>
            </p:txBody>
          </p:sp>
          <p:sp>
            <p:nvSpPr>
              <p:cNvPr id="302088" name="Line 8"/>
              <p:cNvSpPr>
                <a:spLocks noChangeShapeType="1"/>
              </p:cNvSpPr>
              <p:nvPr/>
            </p:nvSpPr>
            <p:spPr bwMode="auto">
              <a:xfrm>
                <a:off x="1576" y="1892"/>
                <a:ext cx="0" cy="249"/>
              </a:xfrm>
              <a:prstGeom prst="line">
                <a:avLst/>
              </a:prstGeom>
              <a:noFill/>
              <a:ln w="28575">
                <a:solidFill>
                  <a:schemeClr val="tx1"/>
                </a:solidFill>
                <a:round/>
                <a:headEnd/>
                <a:tailEnd/>
              </a:ln>
              <a:effectLst/>
            </p:spPr>
            <p:txBody>
              <a:bodyPr wrap="none" anchor="ctr"/>
              <a:lstStyle/>
              <a:p>
                <a:endParaRPr lang="en-CA" dirty="0"/>
              </a:p>
            </p:txBody>
          </p:sp>
          <p:sp>
            <p:nvSpPr>
              <p:cNvPr id="302089" name="Text Box 9"/>
              <p:cNvSpPr txBox="1">
                <a:spLocks noChangeArrowheads="1"/>
              </p:cNvSpPr>
              <p:nvPr/>
            </p:nvSpPr>
            <p:spPr bwMode="auto">
              <a:xfrm>
                <a:off x="1325" y="1488"/>
                <a:ext cx="218" cy="491"/>
              </a:xfrm>
              <a:prstGeom prst="rect">
                <a:avLst/>
              </a:prstGeom>
              <a:noFill/>
              <a:ln w="9525">
                <a:noFill/>
                <a:miter lim="800000"/>
                <a:headEnd/>
                <a:tailEnd/>
              </a:ln>
              <a:effectLst/>
            </p:spPr>
            <p:txBody>
              <a:bodyPr>
                <a:spAutoFit/>
              </a:bodyPr>
              <a:lstStyle/>
              <a:p>
                <a:pPr eaLnBrk="0" hangingPunct="0">
                  <a:spcBef>
                    <a:spcPct val="50000"/>
                  </a:spcBef>
                  <a:defRPr/>
                </a:pPr>
                <a:r>
                  <a:rPr lang="en-US" sz="3200" dirty="0">
                    <a:effectLst>
                      <a:outerShdw blurRad="50800" dist="38100" dir="5400000" algn="ctr" rotWithShape="0">
                        <a:srgbClr val="000000"/>
                      </a:outerShdw>
                    </a:effectLst>
                    <a:latin typeface="Arial Black" pitchFamily="34" charset="0"/>
                  </a:rPr>
                  <a:t>S</a:t>
                </a:r>
              </a:p>
            </p:txBody>
          </p:sp>
          <p:sp>
            <p:nvSpPr>
              <p:cNvPr id="302090" name="Text Box 10"/>
              <p:cNvSpPr txBox="1">
                <a:spLocks noChangeArrowheads="1"/>
              </p:cNvSpPr>
              <p:nvPr/>
            </p:nvSpPr>
            <p:spPr bwMode="auto">
              <a:xfrm>
                <a:off x="816" y="2169"/>
                <a:ext cx="298" cy="491"/>
              </a:xfrm>
              <a:prstGeom prst="rect">
                <a:avLst/>
              </a:prstGeom>
              <a:noFill/>
              <a:ln w="9525">
                <a:noFill/>
                <a:miter lim="800000"/>
                <a:headEnd/>
                <a:tailEnd/>
              </a:ln>
              <a:effectLst/>
            </p:spPr>
            <p:txBody>
              <a:bodyPr>
                <a:spAutoFit/>
              </a:bodyPr>
              <a:lstStyle/>
              <a:p>
                <a:pPr eaLnBrk="0" hangingPunct="0">
                  <a:spcBef>
                    <a:spcPct val="50000"/>
                  </a:spcBef>
                  <a:defRPr/>
                </a:pPr>
                <a:r>
                  <a:rPr lang="en-US" sz="3200" dirty="0">
                    <a:effectLst>
                      <a:outerShdw blurRad="50800" dist="50800" dir="5400000" algn="ctr" rotWithShape="0">
                        <a:srgbClr val="000000"/>
                      </a:outerShdw>
                    </a:effectLst>
                    <a:latin typeface="Arial Black" pitchFamily="34" charset="0"/>
                  </a:rPr>
                  <a:t>C</a:t>
                </a:r>
              </a:p>
            </p:txBody>
          </p:sp>
        </p:grpSp>
        <p:sp>
          <p:nvSpPr>
            <p:cNvPr id="302091" name="Text Box 11"/>
            <p:cNvSpPr txBox="1">
              <a:spLocks noChangeArrowheads="1"/>
            </p:cNvSpPr>
            <p:nvPr/>
          </p:nvSpPr>
          <p:spPr bwMode="auto">
            <a:xfrm>
              <a:off x="864" y="2448"/>
              <a:ext cx="1200" cy="491"/>
            </a:xfrm>
            <a:prstGeom prst="rect">
              <a:avLst/>
            </a:prstGeom>
            <a:noFill/>
            <a:ln w="9525">
              <a:noFill/>
              <a:miter lim="800000"/>
              <a:headEnd/>
              <a:tailEnd/>
            </a:ln>
            <a:effectLst/>
          </p:spPr>
          <p:txBody>
            <a:bodyPr>
              <a:spAutoFit/>
            </a:bodyPr>
            <a:lstStyle/>
            <a:p>
              <a:pPr algn="ctr" eaLnBrk="0" hangingPunct="0">
                <a:spcBef>
                  <a:spcPct val="50000"/>
                </a:spcBef>
                <a:defRPr/>
              </a:pPr>
              <a:r>
                <a:rPr lang="en-US" sz="1600" b="1" dirty="0">
                  <a:effectLst>
                    <a:outerShdw blurRad="50800" dist="63500" dir="5400000" algn="ctr" rotWithShape="0">
                      <a:srgbClr val="000000"/>
                    </a:outerShdw>
                  </a:effectLst>
                  <a:latin typeface="Tahoma" pitchFamily="34" charset="0"/>
                </a:rPr>
                <a:t>Self-Directed Non-Christian</a:t>
              </a:r>
            </a:p>
          </p:txBody>
        </p:sp>
      </p:grpSp>
      <p:grpSp>
        <p:nvGrpSpPr>
          <p:cNvPr id="302092" name="Group 12"/>
          <p:cNvGrpSpPr>
            <a:grpSpLocks/>
          </p:cNvGrpSpPr>
          <p:nvPr/>
        </p:nvGrpSpPr>
        <p:grpSpPr bwMode="auto">
          <a:xfrm>
            <a:off x="5724128" y="411957"/>
            <a:ext cx="1728192" cy="1799035"/>
            <a:chOff x="3552" y="331"/>
            <a:chExt cx="1221" cy="1511"/>
          </a:xfrm>
        </p:grpSpPr>
        <p:grpSp>
          <p:nvGrpSpPr>
            <p:cNvPr id="592918" name="Group 13"/>
            <p:cNvGrpSpPr>
              <a:grpSpLocks/>
            </p:cNvGrpSpPr>
            <p:nvPr/>
          </p:nvGrpSpPr>
          <p:grpSpPr bwMode="auto">
            <a:xfrm>
              <a:off x="3552" y="624"/>
              <a:ext cx="1221" cy="1218"/>
              <a:chOff x="3483" y="480"/>
              <a:chExt cx="1221" cy="1218"/>
            </a:xfrm>
          </p:grpSpPr>
          <p:sp>
            <p:nvSpPr>
              <p:cNvPr id="302094" name="Oval 14"/>
              <p:cNvSpPr>
                <a:spLocks noChangeArrowheads="1"/>
              </p:cNvSpPr>
              <p:nvPr/>
            </p:nvSpPr>
            <p:spPr bwMode="auto">
              <a:xfrm>
                <a:off x="3483" y="480"/>
                <a:ext cx="1221" cy="1218"/>
              </a:xfrm>
              <a:prstGeom prst="ellipse">
                <a:avLst/>
              </a:prstGeom>
              <a:gradFill rotWithShape="0">
                <a:gsLst>
                  <a:gs pos="0">
                    <a:schemeClr val="accent1"/>
                  </a:gs>
                  <a:gs pos="100000">
                    <a:srgbClr val="1F7D7D"/>
                  </a:gs>
                </a:gsLst>
                <a:path path="shape">
                  <a:fillToRect l="50000" t="50000" r="50000" b="50000"/>
                </a:path>
              </a:gradFill>
              <a:ln w="9525">
                <a:noFill/>
                <a:round/>
                <a:headEnd/>
                <a:tailEnd/>
              </a:ln>
              <a:effectLst/>
            </p:spPr>
            <p:txBody>
              <a:bodyPr wrap="none" anchor="ctr"/>
              <a:lstStyle/>
              <a:p>
                <a:pPr>
                  <a:defRPr/>
                </a:pPr>
                <a:endParaRPr lang="en-CA" dirty="0">
                  <a:effectLst>
                    <a:outerShdw blurRad="50800" dist="50800" dir="5400000" algn="ctr" rotWithShape="0">
                      <a:srgbClr val="000000"/>
                    </a:outerShdw>
                  </a:effectLst>
                </a:endParaRPr>
              </a:p>
            </p:txBody>
          </p:sp>
          <p:sp>
            <p:nvSpPr>
              <p:cNvPr id="302095" name="Line 15"/>
              <p:cNvSpPr>
                <a:spLocks noChangeShapeType="1"/>
              </p:cNvSpPr>
              <p:nvPr/>
            </p:nvSpPr>
            <p:spPr bwMode="auto">
              <a:xfrm>
                <a:off x="3944" y="895"/>
                <a:ext cx="0" cy="526"/>
              </a:xfrm>
              <a:prstGeom prst="line">
                <a:avLst/>
              </a:prstGeom>
              <a:noFill/>
              <a:ln w="28575">
                <a:solidFill>
                  <a:schemeClr val="tx1"/>
                </a:solidFill>
                <a:round/>
                <a:headEnd/>
                <a:tailEnd/>
              </a:ln>
              <a:effectLst/>
            </p:spPr>
            <p:txBody>
              <a:bodyPr wrap="none" anchor="ctr"/>
              <a:lstStyle/>
              <a:p>
                <a:endParaRPr lang="en-CA" dirty="0">
                  <a:effectLst>
                    <a:outerShdw blurRad="50800" dist="50800" dir="5400000" algn="ctr" rotWithShape="0">
                      <a:srgbClr val="000000"/>
                    </a:outerShdw>
                  </a:effectLst>
                </a:endParaRPr>
              </a:p>
            </p:txBody>
          </p:sp>
          <p:sp>
            <p:nvSpPr>
              <p:cNvPr id="302096" name="Line 16"/>
              <p:cNvSpPr>
                <a:spLocks noChangeShapeType="1"/>
              </p:cNvSpPr>
              <p:nvPr/>
            </p:nvSpPr>
            <p:spPr bwMode="auto">
              <a:xfrm>
                <a:off x="3944" y="1172"/>
                <a:ext cx="272" cy="0"/>
              </a:xfrm>
              <a:prstGeom prst="line">
                <a:avLst/>
              </a:prstGeom>
              <a:noFill/>
              <a:ln w="28575">
                <a:solidFill>
                  <a:schemeClr val="tx1"/>
                </a:solidFill>
                <a:round/>
                <a:headEnd/>
                <a:tailEnd/>
              </a:ln>
              <a:effectLst/>
            </p:spPr>
            <p:txBody>
              <a:bodyPr wrap="none" anchor="ctr"/>
              <a:lstStyle/>
              <a:p>
                <a:endParaRPr lang="en-CA" dirty="0">
                  <a:effectLst>
                    <a:outerShdw blurRad="50800" dist="50800" dir="5400000" algn="ctr" rotWithShape="0">
                      <a:srgbClr val="000000"/>
                    </a:outerShdw>
                  </a:effectLst>
                </a:endParaRPr>
              </a:p>
            </p:txBody>
          </p:sp>
          <p:sp>
            <p:nvSpPr>
              <p:cNvPr id="302097" name="Line 17"/>
              <p:cNvSpPr>
                <a:spLocks noChangeShapeType="1"/>
              </p:cNvSpPr>
              <p:nvPr/>
            </p:nvSpPr>
            <p:spPr bwMode="auto">
              <a:xfrm>
                <a:off x="4216" y="1172"/>
                <a:ext cx="0" cy="249"/>
              </a:xfrm>
              <a:prstGeom prst="line">
                <a:avLst/>
              </a:prstGeom>
              <a:noFill/>
              <a:ln w="28575">
                <a:solidFill>
                  <a:schemeClr val="tx1"/>
                </a:solidFill>
                <a:round/>
                <a:headEnd/>
                <a:tailEnd/>
              </a:ln>
              <a:effectLst/>
            </p:spPr>
            <p:txBody>
              <a:bodyPr wrap="none" anchor="ctr"/>
              <a:lstStyle/>
              <a:p>
                <a:endParaRPr lang="en-CA" dirty="0">
                  <a:effectLst>
                    <a:outerShdw blurRad="50800" dist="50800" dir="5400000" algn="ctr" rotWithShape="0">
                      <a:srgbClr val="000000"/>
                    </a:outerShdw>
                  </a:effectLst>
                </a:endParaRPr>
              </a:p>
            </p:txBody>
          </p:sp>
          <p:sp>
            <p:nvSpPr>
              <p:cNvPr id="302098" name="Text Box 18"/>
              <p:cNvSpPr txBox="1">
                <a:spLocks noChangeArrowheads="1"/>
              </p:cNvSpPr>
              <p:nvPr/>
            </p:nvSpPr>
            <p:spPr bwMode="auto">
              <a:xfrm>
                <a:off x="4216" y="1094"/>
                <a:ext cx="218" cy="491"/>
              </a:xfrm>
              <a:prstGeom prst="rect">
                <a:avLst/>
              </a:prstGeom>
              <a:noFill/>
              <a:ln w="9525">
                <a:noFill/>
                <a:miter lim="800000"/>
                <a:headEnd/>
                <a:tailEnd/>
              </a:ln>
              <a:effectLst/>
            </p:spPr>
            <p:txBody>
              <a:bodyPr>
                <a:spAutoFit/>
              </a:bodyPr>
              <a:lstStyle/>
              <a:p>
                <a:pPr eaLnBrk="0" hangingPunct="0">
                  <a:spcBef>
                    <a:spcPct val="50000"/>
                  </a:spcBef>
                  <a:defRPr/>
                </a:pPr>
                <a:r>
                  <a:rPr lang="en-US" sz="3200" dirty="0">
                    <a:effectLst>
                      <a:outerShdw blurRad="50800" dist="50800" dir="5400000" algn="ctr" rotWithShape="0">
                        <a:srgbClr val="000000"/>
                      </a:outerShdw>
                    </a:effectLst>
                    <a:latin typeface="Arial Black" pitchFamily="34" charset="0"/>
                  </a:rPr>
                  <a:t>S</a:t>
                </a:r>
              </a:p>
            </p:txBody>
          </p:sp>
          <p:sp>
            <p:nvSpPr>
              <p:cNvPr id="302099" name="Text Box 19"/>
              <p:cNvSpPr txBox="1">
                <a:spLocks noChangeArrowheads="1"/>
              </p:cNvSpPr>
              <p:nvPr/>
            </p:nvSpPr>
            <p:spPr bwMode="auto">
              <a:xfrm>
                <a:off x="3937" y="731"/>
                <a:ext cx="298" cy="491"/>
              </a:xfrm>
              <a:prstGeom prst="rect">
                <a:avLst/>
              </a:prstGeom>
              <a:noFill/>
              <a:ln w="9525">
                <a:noFill/>
                <a:miter lim="800000"/>
                <a:headEnd/>
                <a:tailEnd/>
              </a:ln>
              <a:effectLst/>
            </p:spPr>
            <p:txBody>
              <a:bodyPr>
                <a:spAutoFit/>
              </a:bodyPr>
              <a:lstStyle/>
              <a:p>
                <a:pPr eaLnBrk="0" hangingPunct="0">
                  <a:spcBef>
                    <a:spcPct val="50000"/>
                  </a:spcBef>
                  <a:defRPr/>
                </a:pPr>
                <a:r>
                  <a:rPr lang="en-US" sz="3200" dirty="0">
                    <a:effectLst>
                      <a:outerShdw blurRad="50800" dist="50800" dir="5400000" algn="ctr" rotWithShape="0">
                        <a:srgbClr val="000000"/>
                      </a:outerShdw>
                    </a:effectLst>
                    <a:latin typeface="Arial Black" pitchFamily="34" charset="0"/>
                  </a:rPr>
                  <a:t>C</a:t>
                </a:r>
              </a:p>
            </p:txBody>
          </p:sp>
        </p:grpSp>
        <p:sp>
          <p:nvSpPr>
            <p:cNvPr id="302100" name="Text Box 20"/>
            <p:cNvSpPr txBox="1">
              <a:spLocks noChangeArrowheads="1"/>
            </p:cNvSpPr>
            <p:nvPr/>
          </p:nvSpPr>
          <p:spPr bwMode="auto">
            <a:xfrm>
              <a:off x="3603" y="331"/>
              <a:ext cx="1104" cy="491"/>
            </a:xfrm>
            <a:prstGeom prst="rect">
              <a:avLst/>
            </a:prstGeom>
            <a:noFill/>
            <a:ln w="9525">
              <a:noFill/>
              <a:miter lim="800000"/>
              <a:headEnd/>
              <a:tailEnd/>
            </a:ln>
            <a:effectLst/>
          </p:spPr>
          <p:txBody>
            <a:bodyPr>
              <a:spAutoFit/>
            </a:bodyPr>
            <a:lstStyle/>
            <a:p>
              <a:pPr algn="ctr" eaLnBrk="0" hangingPunct="0">
                <a:spcBef>
                  <a:spcPct val="50000"/>
                </a:spcBef>
                <a:defRPr/>
              </a:pPr>
              <a:r>
                <a:rPr lang="en-US" sz="1600" b="1" dirty="0">
                  <a:effectLst>
                    <a:outerShdw blurRad="50800" dist="50800" dir="5400000" algn="ctr" rotWithShape="0">
                      <a:srgbClr val="000000"/>
                    </a:outerShdw>
                  </a:effectLst>
                  <a:latin typeface="Tahoma" pitchFamily="34" charset="0"/>
                </a:rPr>
                <a:t>Christ-Directed Spirit Filled</a:t>
              </a:r>
            </a:p>
          </p:txBody>
        </p:sp>
      </p:grpSp>
      <p:grpSp>
        <p:nvGrpSpPr>
          <p:cNvPr id="302101" name="Group 21"/>
          <p:cNvGrpSpPr>
            <a:grpSpLocks/>
          </p:cNvGrpSpPr>
          <p:nvPr/>
        </p:nvGrpSpPr>
        <p:grpSpPr bwMode="auto">
          <a:xfrm>
            <a:off x="2057400" y="914400"/>
            <a:ext cx="4800600" cy="1028700"/>
            <a:chOff x="1296" y="768"/>
            <a:chExt cx="3024" cy="864"/>
          </a:xfrm>
        </p:grpSpPr>
        <p:sp>
          <p:nvSpPr>
            <p:cNvPr id="592916" name="AutoShape 22"/>
            <p:cNvSpPr>
              <a:spLocks noChangeArrowheads="1"/>
            </p:cNvSpPr>
            <p:nvPr/>
          </p:nvSpPr>
          <p:spPr bwMode="auto">
            <a:xfrm rot="-699042">
              <a:off x="1296" y="960"/>
              <a:ext cx="3024" cy="672"/>
            </a:xfrm>
            <a:custGeom>
              <a:avLst/>
              <a:gdLst>
                <a:gd name="T0" fmla="*/ 1500 w 21600"/>
                <a:gd name="T1" fmla="*/ 0 h 21600"/>
                <a:gd name="T2" fmla="*/ 164 w 21600"/>
                <a:gd name="T3" fmla="*/ 289 h 21600"/>
                <a:gd name="T4" fmla="*/ 1502 w 21600"/>
                <a:gd name="T5" fmla="*/ 66 h 21600"/>
                <a:gd name="T6" fmla="*/ 3374 w 21600"/>
                <a:gd name="T7" fmla="*/ 264 h 21600"/>
                <a:gd name="T8" fmla="*/ 2946 w 21600"/>
                <a:gd name="T9" fmla="*/ 399 h 21600"/>
                <a:gd name="T10" fmla="*/ 2338 w 21600"/>
                <a:gd name="T11" fmla="*/ 304 h 21600"/>
                <a:gd name="T12" fmla="*/ 0 60000 65536"/>
                <a:gd name="T13" fmla="*/ 0 60000 65536"/>
                <a:gd name="T14" fmla="*/ 0 60000 65536"/>
                <a:gd name="T15" fmla="*/ 0 60000 65536"/>
                <a:gd name="T16" fmla="*/ 0 60000 65536"/>
                <a:gd name="T17" fmla="*/ 0 60000 65536"/>
                <a:gd name="T18" fmla="*/ 3164 w 21600"/>
                <a:gd name="T19" fmla="*/ 3150 h 21600"/>
                <a:gd name="T20" fmla="*/ 18436 w 21600"/>
                <a:gd name="T21" fmla="*/ 1845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359" y="9315"/>
                  </a:moveTo>
                  <a:cubicBezTo>
                    <a:pt x="18637" y="5152"/>
                    <a:pt x="15024" y="2113"/>
                    <a:pt x="10800" y="2113"/>
                  </a:cubicBezTo>
                  <a:cubicBezTo>
                    <a:pt x="6521" y="2112"/>
                    <a:pt x="2880" y="5228"/>
                    <a:pt x="2217" y="9454"/>
                  </a:cubicBezTo>
                  <a:lnTo>
                    <a:pt x="130" y="9127"/>
                  </a:lnTo>
                  <a:cubicBezTo>
                    <a:pt x="953" y="3872"/>
                    <a:pt x="5481" y="-1"/>
                    <a:pt x="10800" y="0"/>
                  </a:cubicBezTo>
                  <a:cubicBezTo>
                    <a:pt x="16052" y="0"/>
                    <a:pt x="20543" y="3778"/>
                    <a:pt x="21441" y="8953"/>
                  </a:cubicBezTo>
                  <a:lnTo>
                    <a:pt x="24101" y="8492"/>
                  </a:lnTo>
                  <a:lnTo>
                    <a:pt x="21042" y="12836"/>
                  </a:lnTo>
                  <a:lnTo>
                    <a:pt x="16698" y="9776"/>
                  </a:lnTo>
                  <a:lnTo>
                    <a:pt x="19359" y="9315"/>
                  </a:lnTo>
                  <a:close/>
                </a:path>
              </a:pathLst>
            </a:custGeom>
            <a:solidFill>
              <a:srgbClr val="3399FF"/>
            </a:solidFill>
            <a:ln w="9525">
              <a:solidFill>
                <a:srgbClr val="00001C"/>
              </a:solidFill>
              <a:miter lim="800000"/>
              <a:headEnd/>
              <a:tailEnd/>
            </a:ln>
          </p:spPr>
          <p:txBody>
            <a:bodyPr wrap="none" anchor="ctr"/>
            <a:lstStyle/>
            <a:p>
              <a:endParaRPr lang="en-CA" dirty="0"/>
            </a:p>
          </p:txBody>
        </p:sp>
        <p:sp>
          <p:nvSpPr>
            <p:cNvPr id="302103" name="Text Box 23"/>
            <p:cNvSpPr txBox="1">
              <a:spLocks noChangeArrowheads="1"/>
            </p:cNvSpPr>
            <p:nvPr/>
          </p:nvSpPr>
          <p:spPr bwMode="auto">
            <a:xfrm>
              <a:off x="1824" y="768"/>
              <a:ext cx="1584" cy="595"/>
            </a:xfrm>
            <a:prstGeom prst="rect">
              <a:avLst/>
            </a:prstGeom>
            <a:noFill/>
            <a:ln w="9525">
              <a:noFill/>
              <a:miter lim="800000"/>
              <a:headEnd/>
              <a:tailEnd/>
            </a:ln>
            <a:effectLst/>
          </p:spPr>
          <p:txBody>
            <a:bodyPr>
              <a:spAutoFit/>
            </a:bodyPr>
            <a:lstStyle/>
            <a:p>
              <a:pPr algn="ctr" eaLnBrk="0" hangingPunct="0">
                <a:spcBef>
                  <a:spcPct val="50000"/>
                </a:spcBef>
                <a:defRPr/>
              </a:pPr>
              <a:r>
                <a:rPr lang="en-US" sz="2000" b="1" dirty="0">
                  <a:solidFill>
                    <a:schemeClr val="tx2"/>
                  </a:solidFill>
                  <a:effectLst>
                    <a:outerShdw blurRad="50800" dist="50800" dir="5400000" algn="ctr" rotWithShape="0">
                      <a:srgbClr val="000000"/>
                    </a:outerShdw>
                  </a:effectLst>
                  <a:latin typeface="Tahoma" pitchFamily="34" charset="0"/>
                </a:rPr>
                <a:t>Receive Christ Give Him Control</a:t>
              </a:r>
            </a:p>
          </p:txBody>
        </p:sp>
      </p:grpSp>
      <p:grpSp>
        <p:nvGrpSpPr>
          <p:cNvPr id="302104" name="Group 24"/>
          <p:cNvGrpSpPr>
            <a:grpSpLocks/>
          </p:cNvGrpSpPr>
          <p:nvPr/>
        </p:nvGrpSpPr>
        <p:grpSpPr bwMode="auto">
          <a:xfrm>
            <a:off x="4211736" y="2895599"/>
            <a:ext cx="1981103" cy="1701403"/>
            <a:chOff x="2542" y="2448"/>
            <a:chExt cx="1346" cy="1429"/>
          </a:xfrm>
        </p:grpSpPr>
        <p:grpSp>
          <p:nvGrpSpPr>
            <p:cNvPr id="592908" name="Group 25"/>
            <p:cNvGrpSpPr>
              <a:grpSpLocks/>
            </p:cNvGrpSpPr>
            <p:nvPr/>
          </p:nvGrpSpPr>
          <p:grpSpPr bwMode="auto">
            <a:xfrm>
              <a:off x="2542" y="2448"/>
              <a:ext cx="1346" cy="1429"/>
              <a:chOff x="2494" y="2352"/>
              <a:chExt cx="1346" cy="1429"/>
            </a:xfrm>
          </p:grpSpPr>
          <p:sp>
            <p:nvSpPr>
              <p:cNvPr id="302106" name="Oval 26"/>
              <p:cNvSpPr>
                <a:spLocks noChangeArrowheads="1"/>
              </p:cNvSpPr>
              <p:nvPr/>
            </p:nvSpPr>
            <p:spPr bwMode="auto">
              <a:xfrm>
                <a:off x="2619" y="2352"/>
                <a:ext cx="1221" cy="1218"/>
              </a:xfrm>
              <a:prstGeom prst="ellipse">
                <a:avLst/>
              </a:prstGeom>
              <a:gradFill rotWithShape="0">
                <a:gsLst>
                  <a:gs pos="0">
                    <a:schemeClr val="accent1"/>
                  </a:gs>
                  <a:gs pos="100000">
                    <a:srgbClr val="1F7D7D"/>
                  </a:gs>
                </a:gsLst>
                <a:path path="shape">
                  <a:fillToRect l="50000" t="50000" r="50000" b="50000"/>
                </a:path>
              </a:gradFill>
              <a:ln w="9525">
                <a:noFill/>
                <a:round/>
                <a:headEnd/>
                <a:tailEnd/>
              </a:ln>
              <a:effectLst/>
            </p:spPr>
            <p:txBody>
              <a:bodyPr wrap="none" anchor="ctr"/>
              <a:lstStyle/>
              <a:p>
                <a:pPr>
                  <a:defRPr/>
                </a:pPr>
                <a:endParaRPr lang="en-CA" dirty="0">
                  <a:effectLst/>
                </a:endParaRPr>
              </a:p>
            </p:txBody>
          </p:sp>
          <p:sp>
            <p:nvSpPr>
              <p:cNvPr id="302107" name="Text Box 27"/>
              <p:cNvSpPr txBox="1">
                <a:spLocks noChangeArrowheads="1"/>
              </p:cNvSpPr>
              <p:nvPr/>
            </p:nvSpPr>
            <p:spPr bwMode="auto">
              <a:xfrm>
                <a:off x="2494" y="3290"/>
                <a:ext cx="1346" cy="491"/>
              </a:xfrm>
              <a:prstGeom prst="rect">
                <a:avLst/>
              </a:prstGeom>
              <a:noFill/>
              <a:ln w="9525">
                <a:noFill/>
                <a:miter lim="800000"/>
                <a:headEnd/>
                <a:tailEnd/>
              </a:ln>
              <a:effectLst/>
            </p:spPr>
            <p:txBody>
              <a:bodyPr wrap="square">
                <a:spAutoFit/>
              </a:bodyPr>
              <a:lstStyle/>
              <a:p>
                <a:pPr algn="ctr" eaLnBrk="0" hangingPunct="0">
                  <a:spcBef>
                    <a:spcPct val="50000"/>
                  </a:spcBef>
                  <a:defRPr/>
                </a:pPr>
                <a:r>
                  <a:rPr lang="en-US" sz="1600" b="1" dirty="0">
                    <a:effectLst>
                      <a:outerShdw blurRad="50800" dist="63500" dir="5400000" algn="ctr" rotWithShape="0">
                        <a:srgbClr val="000000"/>
                      </a:outerShdw>
                    </a:effectLst>
                    <a:latin typeface="Tahoma" pitchFamily="34" charset="0"/>
                  </a:rPr>
                  <a:t>Self-Directed Carnal-Christian</a:t>
                </a:r>
              </a:p>
            </p:txBody>
          </p:sp>
        </p:grpSp>
        <p:sp>
          <p:nvSpPr>
            <p:cNvPr id="302108" name="Line 28"/>
            <p:cNvSpPr>
              <a:spLocks noChangeShapeType="1"/>
            </p:cNvSpPr>
            <p:nvPr/>
          </p:nvSpPr>
          <p:spPr bwMode="auto">
            <a:xfrm>
              <a:off x="3080" y="2767"/>
              <a:ext cx="0" cy="526"/>
            </a:xfrm>
            <a:prstGeom prst="line">
              <a:avLst/>
            </a:prstGeom>
            <a:noFill/>
            <a:ln w="28575">
              <a:solidFill>
                <a:schemeClr val="tx1"/>
              </a:solidFill>
              <a:round/>
              <a:headEnd/>
              <a:tailEnd/>
            </a:ln>
            <a:effectLst/>
          </p:spPr>
          <p:txBody>
            <a:bodyPr wrap="none" anchor="ctr"/>
            <a:lstStyle/>
            <a:p>
              <a:endParaRPr lang="en-CA" dirty="0"/>
            </a:p>
          </p:txBody>
        </p:sp>
        <p:sp>
          <p:nvSpPr>
            <p:cNvPr id="302109" name="Line 29"/>
            <p:cNvSpPr>
              <a:spLocks noChangeShapeType="1"/>
            </p:cNvSpPr>
            <p:nvPr/>
          </p:nvSpPr>
          <p:spPr bwMode="auto">
            <a:xfrm>
              <a:off x="3080" y="3044"/>
              <a:ext cx="272" cy="0"/>
            </a:xfrm>
            <a:prstGeom prst="line">
              <a:avLst/>
            </a:prstGeom>
            <a:noFill/>
            <a:ln w="28575">
              <a:solidFill>
                <a:schemeClr val="tx1"/>
              </a:solidFill>
              <a:round/>
              <a:headEnd/>
              <a:tailEnd/>
            </a:ln>
            <a:effectLst/>
          </p:spPr>
          <p:txBody>
            <a:bodyPr wrap="none" anchor="ctr"/>
            <a:lstStyle/>
            <a:p>
              <a:endParaRPr lang="en-CA" dirty="0"/>
            </a:p>
          </p:txBody>
        </p:sp>
        <p:sp>
          <p:nvSpPr>
            <p:cNvPr id="302110" name="Line 30"/>
            <p:cNvSpPr>
              <a:spLocks noChangeShapeType="1"/>
            </p:cNvSpPr>
            <p:nvPr/>
          </p:nvSpPr>
          <p:spPr bwMode="auto">
            <a:xfrm>
              <a:off x="3352" y="3044"/>
              <a:ext cx="0" cy="249"/>
            </a:xfrm>
            <a:prstGeom prst="line">
              <a:avLst/>
            </a:prstGeom>
            <a:noFill/>
            <a:ln w="28575">
              <a:solidFill>
                <a:schemeClr val="tx1"/>
              </a:solidFill>
              <a:round/>
              <a:headEnd/>
              <a:tailEnd/>
            </a:ln>
            <a:effectLst/>
          </p:spPr>
          <p:txBody>
            <a:bodyPr wrap="none" anchor="ctr"/>
            <a:lstStyle/>
            <a:p>
              <a:endParaRPr lang="en-CA" dirty="0"/>
            </a:p>
          </p:txBody>
        </p:sp>
        <p:sp>
          <p:nvSpPr>
            <p:cNvPr id="302111" name="Text Box 31"/>
            <p:cNvSpPr txBox="1">
              <a:spLocks noChangeArrowheads="1"/>
            </p:cNvSpPr>
            <p:nvPr/>
          </p:nvSpPr>
          <p:spPr bwMode="auto">
            <a:xfrm>
              <a:off x="3080" y="2599"/>
              <a:ext cx="267" cy="491"/>
            </a:xfrm>
            <a:prstGeom prst="rect">
              <a:avLst/>
            </a:prstGeom>
            <a:noFill/>
            <a:ln w="9525">
              <a:noFill/>
              <a:miter lim="800000"/>
              <a:headEnd/>
              <a:tailEnd/>
            </a:ln>
            <a:effectLst/>
          </p:spPr>
          <p:txBody>
            <a:bodyPr wrap="square">
              <a:spAutoFit/>
            </a:bodyPr>
            <a:lstStyle/>
            <a:p>
              <a:pPr eaLnBrk="0" hangingPunct="0">
                <a:spcBef>
                  <a:spcPct val="50000"/>
                </a:spcBef>
                <a:defRPr/>
              </a:pPr>
              <a:r>
                <a:rPr lang="en-US" sz="3200" dirty="0">
                  <a:effectLst>
                    <a:outerShdw blurRad="50800" dist="50800" dir="5400000" algn="ctr" rotWithShape="0">
                      <a:srgbClr val="000000"/>
                    </a:outerShdw>
                  </a:effectLst>
                  <a:latin typeface="Arial Black" pitchFamily="34" charset="0"/>
                </a:rPr>
                <a:t>S</a:t>
              </a:r>
            </a:p>
          </p:txBody>
        </p:sp>
        <p:sp>
          <p:nvSpPr>
            <p:cNvPr id="302112" name="Text Box 32"/>
            <p:cNvSpPr txBox="1">
              <a:spLocks noChangeArrowheads="1"/>
            </p:cNvSpPr>
            <p:nvPr/>
          </p:nvSpPr>
          <p:spPr bwMode="auto">
            <a:xfrm>
              <a:off x="3408" y="3072"/>
              <a:ext cx="298" cy="491"/>
            </a:xfrm>
            <a:prstGeom prst="rect">
              <a:avLst/>
            </a:prstGeom>
            <a:noFill/>
            <a:ln w="9525">
              <a:noFill/>
              <a:miter lim="800000"/>
              <a:headEnd/>
              <a:tailEnd/>
            </a:ln>
            <a:effectLst/>
          </p:spPr>
          <p:txBody>
            <a:bodyPr>
              <a:spAutoFit/>
            </a:bodyPr>
            <a:lstStyle/>
            <a:p>
              <a:pPr eaLnBrk="0" hangingPunct="0">
                <a:spcBef>
                  <a:spcPct val="50000"/>
                </a:spcBef>
                <a:defRPr/>
              </a:pPr>
              <a:r>
                <a:rPr lang="en-US" sz="3200" dirty="0">
                  <a:effectLst>
                    <a:outerShdw blurRad="50800" dist="38100" dir="5400000" algn="ctr" rotWithShape="0">
                      <a:srgbClr val="000000"/>
                    </a:outerShdw>
                  </a:effectLst>
                  <a:latin typeface="Arial Black" pitchFamily="34" charset="0"/>
                </a:rPr>
                <a:t>C</a:t>
              </a:r>
            </a:p>
          </p:txBody>
        </p:sp>
      </p:grpSp>
      <p:grpSp>
        <p:nvGrpSpPr>
          <p:cNvPr id="302113" name="Group 33"/>
          <p:cNvGrpSpPr>
            <a:grpSpLocks/>
          </p:cNvGrpSpPr>
          <p:nvPr/>
        </p:nvGrpSpPr>
        <p:grpSpPr bwMode="auto">
          <a:xfrm rot="559713">
            <a:off x="5486460" y="1552820"/>
            <a:ext cx="2713083" cy="2513463"/>
            <a:chOff x="3600" y="1248"/>
            <a:chExt cx="1424" cy="1993"/>
          </a:xfrm>
        </p:grpSpPr>
        <p:sp>
          <p:nvSpPr>
            <p:cNvPr id="592906" name="AutoShape 34"/>
            <p:cNvSpPr>
              <a:spLocks noChangeArrowheads="1"/>
            </p:cNvSpPr>
            <p:nvPr/>
          </p:nvSpPr>
          <p:spPr bwMode="auto">
            <a:xfrm rot="7798182">
              <a:off x="3064" y="1784"/>
              <a:ext cx="1993" cy="922"/>
            </a:xfrm>
            <a:custGeom>
              <a:avLst/>
              <a:gdLst>
                <a:gd name="T0" fmla="*/ 802 w 21600"/>
                <a:gd name="T1" fmla="*/ 9 h 21600"/>
                <a:gd name="T2" fmla="*/ 86 w 21600"/>
                <a:gd name="T3" fmla="*/ 517 h 21600"/>
                <a:gd name="T4" fmla="*/ 832 w 21600"/>
                <a:gd name="T5" fmla="*/ 80 h 21600"/>
                <a:gd name="T6" fmla="*/ 2200 w 21600"/>
                <a:gd name="T7" fmla="*/ 313 h 21600"/>
                <a:gd name="T8" fmla="*/ 1968 w 21600"/>
                <a:gd name="T9" fmla="*/ 498 h 21600"/>
                <a:gd name="T10" fmla="*/ 1568 w 21600"/>
                <a:gd name="T11" fmla="*/ 391 h 21600"/>
                <a:gd name="T12" fmla="*/ 0 60000 65536"/>
                <a:gd name="T13" fmla="*/ 0 60000 65536"/>
                <a:gd name="T14" fmla="*/ 0 60000 65536"/>
                <a:gd name="T15" fmla="*/ 0 60000 65536"/>
                <a:gd name="T16" fmla="*/ 0 60000 65536"/>
                <a:gd name="T17" fmla="*/ 0 60000 65536"/>
                <a:gd name="T18" fmla="*/ 3165 w 21600"/>
                <a:gd name="T19" fmla="*/ 3163 h 21600"/>
                <a:gd name="T20" fmla="*/ 18435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602" y="8454"/>
                  </a:moveTo>
                  <a:cubicBezTo>
                    <a:pt x="18539" y="4465"/>
                    <a:pt x="14927" y="1690"/>
                    <a:pt x="10800" y="1690"/>
                  </a:cubicBezTo>
                  <a:cubicBezTo>
                    <a:pt x="5768" y="1690"/>
                    <a:pt x="1690" y="5768"/>
                    <a:pt x="1690" y="10800"/>
                  </a:cubicBezTo>
                  <a:cubicBezTo>
                    <a:pt x="1689" y="11203"/>
                    <a:pt x="1716" y="11607"/>
                    <a:pt x="1770" y="12007"/>
                  </a:cubicBezTo>
                  <a:lnTo>
                    <a:pt x="95" y="12232"/>
                  </a:lnTo>
                  <a:cubicBezTo>
                    <a:pt x="31" y="11757"/>
                    <a:pt x="0" y="11278"/>
                    <a:pt x="0" y="10800"/>
                  </a:cubicBezTo>
                  <a:cubicBezTo>
                    <a:pt x="0" y="4835"/>
                    <a:pt x="4835" y="0"/>
                    <a:pt x="10800" y="0"/>
                  </a:cubicBezTo>
                  <a:cubicBezTo>
                    <a:pt x="15693" y="-1"/>
                    <a:pt x="19975" y="3290"/>
                    <a:pt x="21235" y="8018"/>
                  </a:cubicBezTo>
                  <a:lnTo>
                    <a:pt x="23844" y="7323"/>
                  </a:lnTo>
                  <a:lnTo>
                    <a:pt x="21332" y="11662"/>
                  </a:lnTo>
                  <a:lnTo>
                    <a:pt x="16993" y="9149"/>
                  </a:lnTo>
                  <a:lnTo>
                    <a:pt x="19602" y="8454"/>
                  </a:lnTo>
                  <a:close/>
                </a:path>
              </a:pathLst>
            </a:custGeom>
            <a:solidFill>
              <a:srgbClr val="3399FF"/>
            </a:solidFill>
            <a:ln w="9525">
              <a:solidFill>
                <a:srgbClr val="00001C"/>
              </a:solidFill>
              <a:miter lim="800000"/>
              <a:headEnd/>
              <a:tailEnd/>
            </a:ln>
          </p:spPr>
          <p:txBody>
            <a:bodyPr wrap="none" anchor="ctr"/>
            <a:lstStyle/>
            <a:p>
              <a:endParaRPr lang="en-CA" dirty="0"/>
            </a:p>
          </p:txBody>
        </p:sp>
        <p:sp>
          <p:nvSpPr>
            <p:cNvPr id="302115" name="Text Box 35"/>
            <p:cNvSpPr txBox="1">
              <a:spLocks noChangeArrowheads="1"/>
            </p:cNvSpPr>
            <p:nvPr/>
          </p:nvSpPr>
          <p:spPr bwMode="auto">
            <a:xfrm rot="21040287">
              <a:off x="3872" y="1853"/>
              <a:ext cx="1152" cy="1008"/>
            </a:xfrm>
            <a:prstGeom prst="rect">
              <a:avLst/>
            </a:prstGeom>
            <a:noFill/>
            <a:ln w="9525">
              <a:noFill/>
              <a:miter lim="800000"/>
              <a:headEnd/>
              <a:tailEnd/>
            </a:ln>
            <a:effectLst/>
          </p:spPr>
          <p:txBody>
            <a:bodyPr>
              <a:spAutoFit/>
            </a:bodyPr>
            <a:lstStyle/>
            <a:p>
              <a:pPr algn="ctr" eaLnBrk="0" hangingPunct="0">
                <a:spcBef>
                  <a:spcPct val="50000"/>
                </a:spcBef>
                <a:defRPr/>
              </a:pPr>
              <a:r>
                <a:rPr lang="en-US" b="1" dirty="0">
                  <a:effectLst>
                    <a:outerShdw blurRad="50800" dist="63500" dir="5400000" algn="ctr" rotWithShape="0">
                      <a:srgbClr val="000000"/>
                    </a:outerShdw>
                  </a:effectLst>
                  <a:latin typeface="Tahoma" pitchFamily="34" charset="0"/>
                </a:rPr>
                <a:t>If Self takes Control- Result is Frustration</a:t>
              </a:r>
            </a:p>
          </p:txBody>
        </p:sp>
      </p:grpSp>
      <p:sp>
        <p:nvSpPr>
          <p:cNvPr id="302116" name="AutoShape 36"/>
          <p:cNvSpPr>
            <a:spLocks noChangeArrowheads="1"/>
          </p:cNvSpPr>
          <p:nvPr/>
        </p:nvSpPr>
        <p:spPr bwMode="auto">
          <a:xfrm rot="19015977">
            <a:off x="3905586" y="1553740"/>
            <a:ext cx="3303451" cy="1497012"/>
          </a:xfrm>
          <a:custGeom>
            <a:avLst/>
            <a:gdLst>
              <a:gd name="T0" fmla="*/ 1543130 w 21600"/>
              <a:gd name="T1" fmla="*/ 24465 h 21600"/>
              <a:gd name="T2" fmla="*/ 638695 w 21600"/>
              <a:gd name="T3" fmla="*/ 1224986 h 21600"/>
              <a:gd name="T4" fmla="*/ 1606503 w 21600"/>
              <a:gd name="T5" fmla="*/ 111860 h 21600"/>
              <a:gd name="T6" fmla="*/ 4583251 w 21600"/>
              <a:gd name="T7" fmla="*/ 963147 h 21600"/>
              <a:gd name="T8" fmla="*/ 3811495 w 21600"/>
              <a:gd name="T9" fmla="*/ 1135997 h 21600"/>
              <a:gd name="T10" fmla="*/ 3334005 w 21600"/>
              <a:gd name="T11" fmla="*/ 856554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0042" y="12978"/>
                </a:moveTo>
                <a:cubicBezTo>
                  <a:pt x="20210" y="12264"/>
                  <a:pt x="20296" y="11533"/>
                  <a:pt x="20296" y="10800"/>
                </a:cubicBezTo>
                <a:cubicBezTo>
                  <a:pt x="20296" y="5555"/>
                  <a:pt x="16044" y="1304"/>
                  <a:pt x="10800" y="1304"/>
                </a:cubicBezTo>
                <a:cubicBezTo>
                  <a:pt x="5555" y="1304"/>
                  <a:pt x="1304" y="5555"/>
                  <a:pt x="1304" y="10800"/>
                </a:cubicBezTo>
                <a:cubicBezTo>
                  <a:pt x="1303" y="13184"/>
                  <a:pt x="2200" y="15480"/>
                  <a:pt x="3816" y="17234"/>
                </a:cubicBezTo>
                <a:lnTo>
                  <a:pt x="2857" y="18117"/>
                </a:lnTo>
                <a:cubicBezTo>
                  <a:pt x="1019" y="16123"/>
                  <a:pt x="0" y="13511"/>
                  <a:pt x="0" y="10800"/>
                </a:cubicBezTo>
                <a:cubicBezTo>
                  <a:pt x="0" y="4835"/>
                  <a:pt x="4835" y="0"/>
                  <a:pt x="10800" y="0"/>
                </a:cubicBezTo>
                <a:cubicBezTo>
                  <a:pt x="16764" y="0"/>
                  <a:pt x="21600" y="4835"/>
                  <a:pt x="21600" y="10800"/>
                </a:cubicBezTo>
                <a:cubicBezTo>
                  <a:pt x="21600" y="11634"/>
                  <a:pt x="21503" y="12465"/>
                  <a:pt x="21311" y="13278"/>
                </a:cubicBezTo>
                <a:lnTo>
                  <a:pt x="23939" y="13897"/>
                </a:lnTo>
                <a:lnTo>
                  <a:pt x="19908" y="16391"/>
                </a:lnTo>
                <a:lnTo>
                  <a:pt x="17414" y="12359"/>
                </a:lnTo>
                <a:lnTo>
                  <a:pt x="20042" y="12978"/>
                </a:lnTo>
                <a:close/>
              </a:path>
            </a:pathLst>
          </a:custGeom>
          <a:solidFill>
            <a:srgbClr val="3399FF"/>
          </a:solidFill>
          <a:ln w="9525">
            <a:solidFill>
              <a:srgbClr val="00001C"/>
            </a:solidFill>
            <a:miter lim="800000"/>
            <a:headEnd/>
            <a:tailEnd/>
          </a:ln>
        </p:spPr>
        <p:txBody>
          <a:bodyPr wrap="none" anchor="ctr"/>
          <a:lstStyle/>
          <a:p>
            <a:endParaRPr lang="en-CA" dirty="0"/>
          </a:p>
        </p:txBody>
      </p:sp>
      <p:sp>
        <p:nvSpPr>
          <p:cNvPr id="302117" name="Text Box 37"/>
          <p:cNvSpPr txBox="1">
            <a:spLocks noChangeArrowheads="1"/>
          </p:cNvSpPr>
          <p:nvPr/>
        </p:nvSpPr>
        <p:spPr bwMode="auto">
          <a:xfrm>
            <a:off x="3059832" y="1563638"/>
            <a:ext cx="3599655" cy="1992853"/>
          </a:xfrm>
          <a:prstGeom prst="rect">
            <a:avLst/>
          </a:prstGeom>
          <a:noFill/>
          <a:ln w="9525">
            <a:noFill/>
            <a:miter lim="800000"/>
            <a:headEnd/>
            <a:tailEnd/>
          </a:ln>
          <a:effectLst/>
        </p:spPr>
        <p:txBody>
          <a:bodyPr wrap="square">
            <a:spAutoFit/>
          </a:bodyPr>
          <a:lstStyle/>
          <a:p>
            <a:pPr eaLnBrk="0" hangingPunct="0">
              <a:spcBef>
                <a:spcPct val="50000"/>
              </a:spcBef>
              <a:buFontTx/>
              <a:buChar char="•"/>
              <a:defRPr/>
            </a:pPr>
            <a:r>
              <a:rPr lang="en-US" sz="1900" b="1" dirty="0">
                <a:solidFill>
                  <a:srgbClr val="FFFF00"/>
                </a:solidFill>
                <a:effectLst>
                  <a:outerShdw blurRad="50800" dist="50800" dir="5400000" algn="ctr" rotWithShape="0">
                    <a:srgbClr val="000000"/>
                  </a:outerShdw>
                </a:effectLst>
                <a:latin typeface="Tahoma" pitchFamily="34" charset="0"/>
              </a:rPr>
              <a:t> Confess any Known Sin</a:t>
            </a:r>
          </a:p>
          <a:p>
            <a:pPr eaLnBrk="0" hangingPunct="0">
              <a:spcBef>
                <a:spcPct val="50000"/>
              </a:spcBef>
              <a:buFontTx/>
              <a:buChar char="•"/>
              <a:defRPr/>
            </a:pPr>
            <a:r>
              <a:rPr lang="en-US" sz="1900" b="1" dirty="0">
                <a:solidFill>
                  <a:srgbClr val="FFFF00"/>
                </a:solidFill>
                <a:effectLst>
                  <a:outerShdw blurRad="50800" dist="50800" dir="5400000" algn="ctr" rotWithShape="0">
                    <a:srgbClr val="000000"/>
                  </a:outerShdw>
                </a:effectLst>
                <a:latin typeface="Tahoma" pitchFamily="34" charset="0"/>
              </a:rPr>
              <a:t> Surrender to Christ</a:t>
            </a:r>
          </a:p>
          <a:p>
            <a:pPr eaLnBrk="0" hangingPunct="0">
              <a:spcBef>
                <a:spcPct val="50000"/>
              </a:spcBef>
              <a:buFontTx/>
              <a:buChar char="•"/>
              <a:defRPr/>
            </a:pPr>
            <a:r>
              <a:rPr lang="en-US" sz="1900" b="1" dirty="0">
                <a:solidFill>
                  <a:srgbClr val="FFFF00"/>
                </a:solidFill>
                <a:effectLst>
                  <a:outerShdw blurRad="50800" dist="50800" dir="5400000" algn="ctr" rotWithShape="0">
                    <a:srgbClr val="000000"/>
                  </a:outerShdw>
                </a:effectLst>
                <a:latin typeface="Tahoma" pitchFamily="34" charset="0"/>
              </a:rPr>
              <a:t> Ask the Holy Spirit to Direct your life</a:t>
            </a:r>
          </a:p>
          <a:p>
            <a:pPr eaLnBrk="0" hangingPunct="0">
              <a:spcBef>
                <a:spcPct val="50000"/>
              </a:spcBef>
              <a:buFontTx/>
              <a:buChar char="•"/>
              <a:defRPr/>
            </a:pPr>
            <a:r>
              <a:rPr lang="en-US" sz="1900" b="1" dirty="0">
                <a:solidFill>
                  <a:srgbClr val="FFFF00"/>
                </a:solidFill>
                <a:effectLst>
                  <a:outerShdw blurRad="50800" dist="50800" dir="5400000" algn="ctr" rotWithShape="0">
                    <a:srgbClr val="000000"/>
                  </a:outerShdw>
                </a:effectLst>
                <a:latin typeface="Tahoma" pitchFamily="34" charset="0"/>
              </a:rPr>
              <a:t> Claim His Promise by Faith </a:t>
            </a:r>
          </a:p>
        </p:txBody>
      </p:sp>
      <p:sp>
        <p:nvSpPr>
          <p:cNvPr id="302118" name="Text Box 38"/>
          <p:cNvSpPr txBox="1">
            <a:spLocks noChangeArrowheads="1"/>
          </p:cNvSpPr>
          <p:nvPr/>
        </p:nvSpPr>
        <p:spPr bwMode="auto">
          <a:xfrm>
            <a:off x="1259632" y="3867894"/>
            <a:ext cx="3527425" cy="646331"/>
          </a:xfrm>
          <a:prstGeom prst="rect">
            <a:avLst/>
          </a:prstGeom>
          <a:noFill/>
          <a:ln w="9525">
            <a:noFill/>
            <a:miter lim="800000"/>
            <a:headEnd/>
            <a:tailEnd/>
          </a:ln>
          <a:effectLst/>
        </p:spPr>
        <p:txBody>
          <a:bodyPr>
            <a:spAutoFit/>
          </a:bodyPr>
          <a:lstStyle/>
          <a:p>
            <a:pPr eaLnBrk="0" hangingPunct="0">
              <a:spcBef>
                <a:spcPct val="50000"/>
              </a:spcBef>
              <a:defRPr/>
            </a:pPr>
            <a:r>
              <a:rPr lang="en-US" sz="3600" dirty="0">
                <a:solidFill>
                  <a:srgbClr val="FF0000"/>
                </a:solidFill>
                <a:effectLst>
                  <a:outerShdw blurRad="50800" dist="50800" dir="5400000" algn="ctr" rotWithShape="0">
                    <a:srgbClr val="000000"/>
                  </a:outerShdw>
                </a:effectLst>
                <a:latin typeface="Tahoma" pitchFamily="34" charset="0"/>
              </a:rPr>
              <a:t>Live by Faith</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0208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209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nodeType="clickEffect">
                                  <p:stCondLst>
                                    <p:cond delay="0"/>
                                  </p:stCondLst>
                                  <p:childTnLst>
                                    <p:set>
                                      <p:cBhvr>
                                        <p:cTn id="14" dur="1" fill="hold">
                                          <p:stCondLst>
                                            <p:cond delay="0"/>
                                          </p:stCondLst>
                                        </p:cTn>
                                        <p:tgtEl>
                                          <p:spTgt spid="302101"/>
                                        </p:tgtEl>
                                        <p:attrNameLst>
                                          <p:attrName>style.visibility</p:attrName>
                                        </p:attrNameLst>
                                      </p:cBhvr>
                                      <p:to>
                                        <p:strVal val="visible"/>
                                      </p:to>
                                    </p:set>
                                    <p:anim calcmode="lin" valueType="num">
                                      <p:cBhvr additive="base">
                                        <p:cTn id="15" dur="500" fill="hold"/>
                                        <p:tgtEl>
                                          <p:spTgt spid="302101"/>
                                        </p:tgtEl>
                                        <p:attrNameLst>
                                          <p:attrName>ppt_x</p:attrName>
                                        </p:attrNameLst>
                                      </p:cBhvr>
                                      <p:tavLst>
                                        <p:tav tm="0">
                                          <p:val>
                                            <p:strVal val="0-#ppt_w/2"/>
                                          </p:val>
                                        </p:tav>
                                        <p:tav tm="100000">
                                          <p:val>
                                            <p:strVal val="#ppt_x"/>
                                          </p:val>
                                        </p:tav>
                                      </p:tavLst>
                                    </p:anim>
                                    <p:anim calcmode="lin" valueType="num">
                                      <p:cBhvr additive="base">
                                        <p:cTn id="16" dur="500" fill="hold"/>
                                        <p:tgtEl>
                                          <p:spTgt spid="302101"/>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302101"/>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499"/>
                                          </p:stCondLst>
                                        </p:cTn>
                                        <p:tgtEl>
                                          <p:spTgt spid="30210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02113"/>
                                        </p:tgtEl>
                                        <p:attrNameLst>
                                          <p:attrName>style.visibility</p:attrName>
                                        </p:attrNameLst>
                                      </p:cBhvr>
                                      <p:to>
                                        <p:strVal val="visible"/>
                                      </p:to>
                                    </p:set>
                                    <p:anim calcmode="lin" valueType="num">
                                      <p:cBhvr additive="base">
                                        <p:cTn id="25" dur="500" fill="hold"/>
                                        <p:tgtEl>
                                          <p:spTgt spid="302113"/>
                                        </p:tgtEl>
                                        <p:attrNameLst>
                                          <p:attrName>ppt_x</p:attrName>
                                        </p:attrNameLst>
                                      </p:cBhvr>
                                      <p:tavLst>
                                        <p:tav tm="0">
                                          <p:val>
                                            <p:strVal val="1+#ppt_w/2"/>
                                          </p:val>
                                        </p:tav>
                                        <p:tav tm="100000">
                                          <p:val>
                                            <p:strVal val="#ppt_x"/>
                                          </p:val>
                                        </p:tav>
                                      </p:tavLst>
                                    </p:anim>
                                    <p:anim calcmode="lin" valueType="num">
                                      <p:cBhvr additive="base">
                                        <p:cTn id="26" dur="500" fill="hold"/>
                                        <p:tgtEl>
                                          <p:spTgt spid="302113"/>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302113"/>
                                        </p:tgtEl>
                                        <p:attrNameLst>
                                          <p:attrName>style.visibility</p:attrName>
                                        </p:attrNameLst>
                                      </p:cBhvr>
                                      <p:to>
                                        <p:strVal val="hidden"/>
                                      </p:to>
                                    </p:set>
                                  </p:sub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02116"/>
                                        </p:tgtEl>
                                        <p:attrNameLst>
                                          <p:attrName>style.visibility</p:attrName>
                                        </p:attrNameLst>
                                      </p:cBhvr>
                                      <p:to>
                                        <p:strVal val="visible"/>
                                      </p:to>
                                    </p:set>
                                    <p:anim calcmode="lin" valueType="num">
                                      <p:cBhvr additive="base">
                                        <p:cTn id="31" dur="500" fill="hold"/>
                                        <p:tgtEl>
                                          <p:spTgt spid="302116"/>
                                        </p:tgtEl>
                                        <p:attrNameLst>
                                          <p:attrName>ppt_x</p:attrName>
                                        </p:attrNameLst>
                                      </p:cBhvr>
                                      <p:tavLst>
                                        <p:tav tm="0">
                                          <p:val>
                                            <p:strVal val="#ppt_x"/>
                                          </p:val>
                                        </p:tav>
                                        <p:tav tm="100000">
                                          <p:val>
                                            <p:strVal val="#ppt_x"/>
                                          </p:val>
                                        </p:tav>
                                      </p:tavLst>
                                    </p:anim>
                                    <p:anim calcmode="lin" valueType="num">
                                      <p:cBhvr additive="base">
                                        <p:cTn id="32" dur="500" fill="hold"/>
                                        <p:tgtEl>
                                          <p:spTgt spid="30211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30211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5" presetClass="entr" presetSubtype="0" fill="hold" grpId="0" nodeType="clickEffect">
                                  <p:stCondLst>
                                    <p:cond delay="0"/>
                                  </p:stCondLst>
                                  <p:childTnLst>
                                    <p:set>
                                      <p:cBhvr>
                                        <p:cTn id="40" dur="1" fill="hold">
                                          <p:stCondLst>
                                            <p:cond delay="0"/>
                                          </p:stCondLst>
                                        </p:cTn>
                                        <p:tgtEl>
                                          <p:spTgt spid="302118"/>
                                        </p:tgtEl>
                                        <p:attrNameLst>
                                          <p:attrName>style.visibility</p:attrName>
                                        </p:attrNameLst>
                                      </p:cBhvr>
                                      <p:to>
                                        <p:strVal val="visible"/>
                                      </p:to>
                                    </p:set>
                                    <p:anim calcmode="lin" valueType="num">
                                      <p:cBhvr>
                                        <p:cTn id="41" dur="1000" fill="hold"/>
                                        <p:tgtEl>
                                          <p:spTgt spid="302118"/>
                                        </p:tgtEl>
                                        <p:attrNameLst>
                                          <p:attrName>ppt_w</p:attrName>
                                        </p:attrNameLst>
                                      </p:cBhvr>
                                      <p:tavLst>
                                        <p:tav tm="0">
                                          <p:val>
                                            <p:fltVal val="0"/>
                                          </p:val>
                                        </p:tav>
                                        <p:tav tm="100000">
                                          <p:val>
                                            <p:strVal val="#ppt_w"/>
                                          </p:val>
                                        </p:tav>
                                      </p:tavLst>
                                    </p:anim>
                                    <p:anim calcmode="lin" valueType="num">
                                      <p:cBhvr>
                                        <p:cTn id="42" dur="1000" fill="hold"/>
                                        <p:tgtEl>
                                          <p:spTgt spid="302118"/>
                                        </p:tgtEl>
                                        <p:attrNameLst>
                                          <p:attrName>ppt_h</p:attrName>
                                        </p:attrNameLst>
                                      </p:cBhvr>
                                      <p:tavLst>
                                        <p:tav tm="0">
                                          <p:val>
                                            <p:fltVal val="0"/>
                                          </p:val>
                                        </p:tav>
                                        <p:tav tm="100000">
                                          <p:val>
                                            <p:strVal val="#ppt_h"/>
                                          </p:val>
                                        </p:tav>
                                      </p:tavLst>
                                    </p:anim>
                                    <p:anim calcmode="lin" valueType="num">
                                      <p:cBhvr>
                                        <p:cTn id="43" dur="1000" fill="hold"/>
                                        <p:tgtEl>
                                          <p:spTgt spid="302118"/>
                                        </p:tgtEl>
                                        <p:attrNameLst>
                                          <p:attrName>ppt_x</p:attrName>
                                        </p:attrNameLst>
                                      </p:cBhvr>
                                      <p:tavLst>
                                        <p:tav tm="0" fmla="#ppt_x+(cos(-2*pi*(1-$))*-#ppt_x-sin(-2*pi*(1-$))*(1-#ppt_y))*(1-$)">
                                          <p:val>
                                            <p:fltVal val="0"/>
                                          </p:val>
                                        </p:tav>
                                        <p:tav tm="100000">
                                          <p:val>
                                            <p:fltVal val="1"/>
                                          </p:val>
                                        </p:tav>
                                      </p:tavLst>
                                    </p:anim>
                                    <p:anim calcmode="lin" valueType="num">
                                      <p:cBhvr>
                                        <p:cTn id="44" dur="1000" fill="hold"/>
                                        <p:tgtEl>
                                          <p:spTgt spid="30211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2116" grpId="0" animBg="1"/>
      <p:bldP spid="302117" grpId="0" autoUpdateAnimBg="0"/>
      <p:bldP spid="302118" grpId="0" autoUpdateAnimBg="0"/>
    </p:bld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2"/>
          <p:cNvSpPr>
            <a:spLocks noGrp="1" noChangeArrowheads="1"/>
          </p:cNvSpPr>
          <p:nvPr>
            <p:ph type="title"/>
          </p:nvPr>
        </p:nvSpPr>
        <p:spPr>
          <a:xfrm>
            <a:off x="1187624" y="411510"/>
            <a:ext cx="6912768" cy="1038225"/>
          </a:xfrm>
        </p:spPr>
        <p:txBody>
          <a:bodyPr/>
          <a:lstStyle/>
          <a:p>
            <a:pPr eaLnBrk="1" hangingPunct="1"/>
            <a:r>
              <a:rPr lang="en-US" sz="3200" dirty="0" smtClean="0">
                <a:solidFill>
                  <a:srgbClr val="FFFF00"/>
                </a:solidFill>
                <a:effectLst>
                  <a:outerShdw blurRad="50800" dist="50800" dir="5400000" algn="ctr" rotWithShape="0">
                    <a:srgbClr val="000000"/>
                  </a:outerShdw>
                </a:effectLst>
              </a:rPr>
              <a:t>How to be Directed and Empowered by the Holy Spirit</a:t>
            </a:r>
          </a:p>
        </p:txBody>
      </p:sp>
      <p:sp>
        <p:nvSpPr>
          <p:cNvPr id="303107" name="Text Box 3"/>
          <p:cNvSpPr txBox="1">
            <a:spLocks noChangeArrowheads="1"/>
          </p:cNvSpPr>
          <p:nvPr/>
        </p:nvSpPr>
        <p:spPr bwMode="auto">
          <a:xfrm>
            <a:off x="1187624" y="1419623"/>
            <a:ext cx="6984776" cy="3139321"/>
          </a:xfrm>
          <a:prstGeom prst="rect">
            <a:avLst/>
          </a:prstGeom>
          <a:noFill/>
          <a:ln w="9525">
            <a:noFill/>
            <a:miter lim="800000"/>
            <a:headEnd/>
            <a:tailEnd/>
          </a:ln>
          <a:effectLst/>
        </p:spPr>
        <p:txBody>
          <a:bodyPr wrap="square">
            <a:spAutoFit/>
          </a:bodyPr>
          <a:lstStyle/>
          <a:p>
            <a:pPr eaLnBrk="0" hangingPunct="0">
              <a:defRPr/>
            </a:pPr>
            <a:r>
              <a:rPr lang="en-GB" sz="2200" dirty="0">
                <a:effectLst>
                  <a:outerShdw blurRad="50800" dist="63500" dir="5400000" algn="ctr" rotWithShape="0">
                    <a:srgbClr val="000000"/>
                  </a:outerShdw>
                </a:effectLst>
                <a:latin typeface="Tahoma" pitchFamily="34" charset="0"/>
              </a:rPr>
              <a:t>To live the Spirit-directed life is to </a:t>
            </a:r>
            <a:r>
              <a:rPr lang="en-GB" sz="2200" dirty="0">
                <a:solidFill>
                  <a:srgbClr val="FFFF00"/>
                </a:solidFill>
                <a:effectLst>
                  <a:outerShdw blurRad="50800" dist="63500" dir="5400000" algn="ctr" rotWithShape="0">
                    <a:srgbClr val="000000"/>
                  </a:outerShdw>
                </a:effectLst>
                <a:latin typeface="Tahoma" pitchFamily="34" charset="0"/>
              </a:rPr>
              <a:t>let Christ live His Supernatural Life</a:t>
            </a:r>
            <a:r>
              <a:rPr lang="en-GB" sz="2200" dirty="0">
                <a:effectLst>
                  <a:outerShdw blurRad="50800" dist="63500" dir="5400000" algn="ctr" rotWithShape="0">
                    <a:srgbClr val="000000"/>
                  </a:outerShdw>
                </a:effectLst>
                <a:latin typeface="Tahoma" pitchFamily="34" charset="0"/>
              </a:rPr>
              <a:t> in you by faith, through the power of the Holy Spirit</a:t>
            </a:r>
            <a:r>
              <a:rPr lang="en-GB" sz="2200" dirty="0" smtClean="0">
                <a:effectLst>
                  <a:outerShdw blurRad="50800" dist="63500" dir="5400000" algn="ctr" rotWithShape="0">
                    <a:srgbClr val="000000"/>
                  </a:outerShdw>
                </a:effectLst>
                <a:latin typeface="Tahoma" pitchFamily="34" charset="0"/>
              </a:rPr>
              <a:t>.  This </a:t>
            </a:r>
            <a:r>
              <a:rPr lang="en-GB" sz="2200" dirty="0">
                <a:effectLst>
                  <a:outerShdw blurRad="50800" dist="63500" dir="5400000" algn="ctr" rotWithShape="0">
                    <a:srgbClr val="000000"/>
                  </a:outerShdw>
                </a:effectLst>
                <a:latin typeface="Tahoma" pitchFamily="34" charset="0"/>
              </a:rPr>
              <a:t>prayer is one way to ask God in faith to direct your life.</a:t>
            </a:r>
          </a:p>
          <a:p>
            <a:pPr marL="0" lvl="2" eaLnBrk="0" hangingPunct="0">
              <a:defRPr/>
            </a:pPr>
            <a:r>
              <a:rPr lang="en-GB" sz="2200" dirty="0" smtClean="0">
                <a:solidFill>
                  <a:srgbClr val="FFFF00"/>
                </a:solidFill>
                <a:effectLst>
                  <a:outerShdw blurRad="50800" dist="63500" dir="5400000" algn="ctr" rotWithShape="0">
                    <a:srgbClr val="000000"/>
                  </a:outerShdw>
                </a:effectLst>
                <a:latin typeface="Tahoma" pitchFamily="34" charset="0"/>
              </a:rPr>
              <a:t>“</a:t>
            </a:r>
            <a:r>
              <a:rPr lang="en-GB" sz="2200" dirty="0">
                <a:solidFill>
                  <a:srgbClr val="FFFF00"/>
                </a:solidFill>
                <a:effectLst>
                  <a:outerShdw blurRad="50800" dist="63500" dir="5400000" algn="ctr" rotWithShape="0">
                    <a:srgbClr val="000000"/>
                  </a:outerShdw>
                </a:effectLst>
                <a:latin typeface="Tahoma" pitchFamily="34" charset="0"/>
              </a:rPr>
              <a:t>Dear Lord, I have sinned against You by directing my own life.  Thank You for forgiving my sins.  I now ask You to take complete control of my life.  In faith I now claim the Holy Spirit’s power and control and I thank You for directing me.”</a:t>
            </a:r>
            <a:endParaRPr lang="en-US" sz="2200" dirty="0">
              <a:solidFill>
                <a:srgbClr val="FFFF00"/>
              </a:solidFill>
              <a:effectLst>
                <a:outerShdw blurRad="50800" dist="63500" dir="5400000" algn="ctr" rotWithShape="0">
                  <a:srgbClr val="000000"/>
                </a:outerShdw>
              </a:effectLst>
              <a:latin typeface="Tahoma"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3107">
                                            <p:txEl>
                                              <p:pRg st="0" end="0"/>
                                            </p:txEl>
                                          </p:spTgt>
                                        </p:tgtEl>
                                        <p:attrNameLst>
                                          <p:attrName>style.visibility</p:attrName>
                                        </p:attrNameLst>
                                      </p:cBhvr>
                                      <p:to>
                                        <p:strVal val="visible"/>
                                      </p:to>
                                    </p:set>
                                    <p:anim calcmode="lin" valueType="num">
                                      <p:cBhvr additive="base">
                                        <p:cTn id="7" dur="2000" fill="hold"/>
                                        <p:tgtEl>
                                          <p:spTgt spid="303107">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0310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03107">
                                            <p:txEl>
                                              <p:pRg st="1" end="1"/>
                                            </p:txEl>
                                          </p:spTgt>
                                        </p:tgtEl>
                                        <p:attrNameLst>
                                          <p:attrName>style.visibility</p:attrName>
                                        </p:attrNameLst>
                                      </p:cBhvr>
                                      <p:to>
                                        <p:strVal val="visible"/>
                                      </p:to>
                                    </p:set>
                                    <p:anim calcmode="lin" valueType="num">
                                      <p:cBhvr additive="base">
                                        <p:cTn id="11" dur="2000" fill="hold"/>
                                        <p:tgtEl>
                                          <p:spTgt spid="303107">
                                            <p:txEl>
                                              <p:pRg st="1" end="1"/>
                                            </p:txEl>
                                          </p:spTgt>
                                        </p:tgtEl>
                                        <p:attrNameLst>
                                          <p:attrName>ppt_x</p:attrName>
                                        </p:attrNameLst>
                                      </p:cBhvr>
                                      <p:tavLst>
                                        <p:tav tm="0">
                                          <p:val>
                                            <p:strVal val="#ppt_x"/>
                                          </p:val>
                                        </p:tav>
                                        <p:tav tm="100000">
                                          <p:val>
                                            <p:strVal val="#ppt_x"/>
                                          </p:val>
                                        </p:tav>
                                      </p:tavLst>
                                    </p:anim>
                                    <p:anim calcmode="lin" valueType="num">
                                      <p:cBhvr additive="base">
                                        <p:cTn id="12" dur="2000" fill="hold"/>
                                        <p:tgtEl>
                                          <p:spTgt spid="30310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3107" grpId="0" build="p" autoUpdateAnimBg="0"/>
    </p:bld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Text Box 2"/>
          <p:cNvSpPr txBox="1">
            <a:spLocks noChangeArrowheads="1"/>
          </p:cNvSpPr>
          <p:nvPr/>
        </p:nvSpPr>
        <p:spPr bwMode="auto">
          <a:xfrm>
            <a:off x="1187624" y="627534"/>
            <a:ext cx="6768752" cy="3970318"/>
          </a:xfrm>
          <a:prstGeom prst="rect">
            <a:avLst/>
          </a:prstGeom>
          <a:noFill/>
          <a:ln w="9525">
            <a:noFill/>
            <a:miter lim="800000"/>
            <a:headEnd/>
            <a:tailEnd/>
          </a:ln>
          <a:effectLst/>
        </p:spPr>
        <p:txBody>
          <a:bodyPr wrap="square">
            <a:spAutoFit/>
          </a:bodyPr>
          <a:lstStyle/>
          <a:p>
            <a:pPr>
              <a:spcBef>
                <a:spcPct val="50000"/>
              </a:spcBef>
              <a:defRPr/>
            </a:pPr>
            <a:r>
              <a:rPr lang="en-US" sz="3600" i="1" dirty="0">
                <a:solidFill>
                  <a:schemeClr val="accent1"/>
                </a:solidFill>
                <a:effectLst>
                  <a:outerShdw blurRad="50800" dist="50800" dir="5400000" algn="ctr" rotWithShape="0">
                    <a:srgbClr val="000000"/>
                  </a:outerShdw>
                </a:effectLst>
                <a:latin typeface="Tahoma" pitchFamily="34" charset="0"/>
              </a:rPr>
              <a:t>“…when the Holy Spirit controls our lives He will produce this kind of fruit in us</a:t>
            </a:r>
            <a:r>
              <a:rPr lang="en-US" sz="3600" i="1" dirty="0" smtClean="0">
                <a:solidFill>
                  <a:schemeClr val="accent1"/>
                </a:solidFill>
                <a:effectLst>
                  <a:outerShdw blurRad="50800" dist="50800" dir="5400000" algn="ctr" rotWithShape="0">
                    <a:srgbClr val="000000"/>
                  </a:outerShdw>
                </a:effectLst>
                <a:latin typeface="Tahoma" pitchFamily="34" charset="0"/>
              </a:rPr>
              <a:t>: </a:t>
            </a:r>
            <a:r>
              <a:rPr lang="en-US" sz="3600" i="1" dirty="0" smtClean="0">
                <a:solidFill>
                  <a:srgbClr val="FFFF00"/>
                </a:solidFill>
                <a:effectLst>
                  <a:outerShdw blurRad="50800" dist="50800" dir="5400000" algn="ctr" rotWithShape="0">
                    <a:srgbClr val="000000"/>
                  </a:outerShdw>
                </a:effectLst>
                <a:latin typeface="Tahoma" pitchFamily="34" charset="0"/>
              </a:rPr>
              <a:t>Love</a:t>
            </a:r>
            <a:r>
              <a:rPr lang="en-US" sz="3600" i="1" dirty="0">
                <a:solidFill>
                  <a:srgbClr val="FFFF00"/>
                </a:solidFill>
                <a:effectLst>
                  <a:outerShdw blurRad="50800" dist="50800" dir="5400000" algn="ctr" rotWithShape="0">
                    <a:srgbClr val="000000"/>
                  </a:outerShdw>
                </a:effectLst>
                <a:latin typeface="Tahoma" pitchFamily="34" charset="0"/>
              </a:rPr>
              <a:t>, joy, peace, patience, kindness, goodness, faithfulness, gentleness and self-control</a:t>
            </a:r>
            <a:r>
              <a:rPr lang="en-US" sz="3600" i="1" dirty="0">
                <a:effectLst>
                  <a:outerShdw blurRad="50800" dist="50800" dir="5400000" algn="ctr" rotWithShape="0">
                    <a:srgbClr val="000000"/>
                  </a:outerShdw>
                </a:effectLst>
                <a:latin typeface="Tahoma" pitchFamily="34" charset="0"/>
              </a:rPr>
              <a:t> </a:t>
            </a:r>
            <a:r>
              <a:rPr lang="en-US" sz="3600" i="1" dirty="0" smtClean="0">
                <a:solidFill>
                  <a:srgbClr val="3399FF"/>
                </a:solidFill>
                <a:effectLst>
                  <a:outerShdw blurRad="50800" dist="50800" dir="5400000" algn="ctr" rotWithShape="0">
                    <a:srgbClr val="000000"/>
                  </a:outerShdw>
                </a:effectLst>
                <a:latin typeface="Tahoma" pitchFamily="34" charset="0"/>
              </a:rPr>
              <a:t>…”             			</a:t>
            </a:r>
            <a:r>
              <a:rPr lang="en-US" sz="2400" dirty="0" smtClean="0">
                <a:effectLst>
                  <a:outerShdw blurRad="50800" dist="50800" dir="5400000" algn="ctr" rotWithShape="0">
                    <a:srgbClr val="000000"/>
                  </a:outerShdw>
                </a:effectLst>
                <a:latin typeface="Tahoma" pitchFamily="34" charset="0"/>
              </a:rPr>
              <a:t>Galatians </a:t>
            </a:r>
            <a:r>
              <a:rPr lang="en-US" sz="2400" dirty="0">
                <a:effectLst>
                  <a:outerShdw blurRad="50800" dist="50800" dir="5400000" algn="ctr" rotWithShape="0">
                    <a:srgbClr val="000000"/>
                  </a:outerShdw>
                </a:effectLst>
                <a:latin typeface="Tahoma" pitchFamily="34" charset="0"/>
              </a:rPr>
              <a:t>5:22-23 TLB</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04130"/>
                                        </p:tgtEl>
                                        <p:attrNameLst>
                                          <p:attrName>style.visibility</p:attrName>
                                        </p:attrNameLst>
                                      </p:cBhvr>
                                      <p:to>
                                        <p:strVal val="visible"/>
                                      </p:to>
                                    </p:set>
                                    <p:anim calcmode="lin" valueType="num">
                                      <p:cBhvr additive="base">
                                        <p:cTn id="7" dur="2000" fill="hold"/>
                                        <p:tgtEl>
                                          <p:spTgt spid="304130"/>
                                        </p:tgtEl>
                                        <p:attrNameLst>
                                          <p:attrName>ppt_x</p:attrName>
                                        </p:attrNameLst>
                                      </p:cBhvr>
                                      <p:tavLst>
                                        <p:tav tm="0">
                                          <p:val>
                                            <p:strVal val="#ppt_x"/>
                                          </p:val>
                                        </p:tav>
                                        <p:tav tm="100000">
                                          <p:val>
                                            <p:strVal val="#ppt_x"/>
                                          </p:val>
                                        </p:tav>
                                      </p:tavLst>
                                    </p:anim>
                                    <p:anim calcmode="lin" valueType="num">
                                      <p:cBhvr additive="base">
                                        <p:cTn id="8" dur="2000" fill="hold"/>
                                        <p:tgtEl>
                                          <p:spTgt spid="3041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4130" grpId="0"/>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2"/>
          <p:cNvSpPr>
            <a:spLocks noGrp="1" noChangeArrowheads="1"/>
          </p:cNvSpPr>
          <p:nvPr>
            <p:ph type="title"/>
          </p:nvPr>
        </p:nvSpPr>
        <p:spPr>
          <a:xfrm>
            <a:off x="1259632" y="465516"/>
            <a:ext cx="7437512" cy="1038225"/>
          </a:xfrm>
        </p:spPr>
        <p:txBody>
          <a:bodyPr/>
          <a:lstStyle/>
          <a:p>
            <a:pPr eaLnBrk="1" hangingPunct="1"/>
            <a:r>
              <a:rPr lang="en-US" sz="3200" dirty="0" smtClean="0">
                <a:solidFill>
                  <a:srgbClr val="FFFF00"/>
                </a:solidFill>
                <a:effectLst>
                  <a:outerShdw blurRad="50800" dist="50800" dir="5400000" algn="ctr" rotWithShape="0">
                    <a:srgbClr val="000000"/>
                  </a:outerShdw>
                </a:effectLst>
              </a:rPr>
              <a:t>Do You want to be Directed and Empowered by the Holy Spirit?</a:t>
            </a:r>
          </a:p>
        </p:txBody>
      </p:sp>
      <p:sp>
        <p:nvSpPr>
          <p:cNvPr id="305155" name="Text Box 3"/>
          <p:cNvSpPr txBox="1">
            <a:spLocks noChangeArrowheads="1"/>
          </p:cNvSpPr>
          <p:nvPr/>
        </p:nvSpPr>
        <p:spPr bwMode="auto">
          <a:xfrm>
            <a:off x="1259631" y="1491853"/>
            <a:ext cx="6912769" cy="3000821"/>
          </a:xfrm>
          <a:prstGeom prst="rect">
            <a:avLst/>
          </a:prstGeom>
          <a:noFill/>
          <a:ln w="9525">
            <a:noFill/>
            <a:miter lim="800000"/>
            <a:headEnd/>
            <a:tailEnd/>
          </a:ln>
          <a:effectLst/>
        </p:spPr>
        <p:txBody>
          <a:bodyPr wrap="square">
            <a:spAutoFit/>
          </a:bodyPr>
          <a:lstStyle/>
          <a:p>
            <a:pPr eaLnBrk="0" hangingPunct="0">
              <a:defRPr/>
            </a:pPr>
            <a:r>
              <a:rPr lang="en-GB" sz="2200" dirty="0">
                <a:effectLst>
                  <a:outerShdw blurRad="50800" dist="76200" dir="5400000" algn="ctr" rotWithShape="0">
                    <a:srgbClr val="000000"/>
                  </a:outerShdw>
                </a:effectLst>
                <a:latin typeface="Tahoma" pitchFamily="34" charset="0"/>
              </a:rPr>
              <a:t>Are You willing to </a:t>
            </a:r>
            <a:r>
              <a:rPr lang="en-GB" sz="2200" dirty="0">
                <a:solidFill>
                  <a:srgbClr val="FFFF00"/>
                </a:solidFill>
                <a:effectLst>
                  <a:outerShdw blurRad="50800" dist="76200" dir="5400000" algn="ctr" rotWithShape="0">
                    <a:srgbClr val="000000"/>
                  </a:outerShdw>
                </a:effectLst>
                <a:latin typeface="Tahoma" pitchFamily="34" charset="0"/>
              </a:rPr>
              <a:t>let Christ live His Supernatural Life</a:t>
            </a:r>
            <a:r>
              <a:rPr lang="en-GB" sz="2200" dirty="0">
                <a:effectLst>
                  <a:outerShdw blurRad="50800" dist="76200" dir="5400000" algn="ctr" rotWithShape="0">
                    <a:srgbClr val="000000"/>
                  </a:outerShdw>
                </a:effectLst>
                <a:latin typeface="Tahoma" pitchFamily="34" charset="0"/>
              </a:rPr>
              <a:t> in you by faith, through the power of the Holy Spirit?</a:t>
            </a:r>
          </a:p>
          <a:p>
            <a:pPr eaLnBrk="0" hangingPunct="0">
              <a:defRPr/>
            </a:pPr>
            <a:r>
              <a:rPr lang="en-GB" sz="2200" dirty="0" smtClean="0">
                <a:effectLst>
                  <a:outerShdw blurRad="50800" dist="76200" dir="5400000" algn="ctr" rotWithShape="0">
                    <a:srgbClr val="000000"/>
                  </a:outerShdw>
                </a:effectLst>
                <a:latin typeface="Tahoma" pitchFamily="34" charset="0"/>
              </a:rPr>
              <a:t>If  </a:t>
            </a:r>
            <a:r>
              <a:rPr lang="en-GB" sz="2200" dirty="0">
                <a:effectLst>
                  <a:outerShdw blurRad="50800" dist="76200" dir="5400000" algn="ctr" rotWithShape="0">
                    <a:srgbClr val="000000"/>
                  </a:outerShdw>
                </a:effectLst>
                <a:latin typeface="Tahoma" pitchFamily="34" charset="0"/>
              </a:rPr>
              <a:t>so; Pray this prayer and ask God to direct your life</a:t>
            </a:r>
            <a:r>
              <a:rPr lang="en-GB" sz="2200" dirty="0" smtClean="0">
                <a:effectLst>
                  <a:outerShdw blurRad="50800" dist="76200" dir="5400000" algn="ctr" rotWithShape="0">
                    <a:srgbClr val="000000"/>
                  </a:outerShdw>
                </a:effectLst>
                <a:latin typeface="Tahoma" pitchFamily="34" charset="0"/>
              </a:rPr>
              <a:t>.</a:t>
            </a:r>
          </a:p>
          <a:p>
            <a:pPr eaLnBrk="0" hangingPunct="0">
              <a:defRPr/>
            </a:pPr>
            <a:endParaRPr lang="en-GB" sz="800" dirty="0">
              <a:effectLst>
                <a:outerShdw blurRad="50800" dist="76200" dir="5400000" algn="ctr" rotWithShape="0">
                  <a:srgbClr val="000000"/>
                </a:outerShdw>
              </a:effectLst>
              <a:latin typeface="Tahoma" pitchFamily="34" charset="0"/>
            </a:endParaRPr>
          </a:p>
          <a:p>
            <a:pPr marL="0" lvl="2" eaLnBrk="0" hangingPunct="0">
              <a:defRPr/>
            </a:pPr>
            <a:r>
              <a:rPr lang="en-GB" sz="2300" dirty="0" smtClean="0">
                <a:solidFill>
                  <a:srgbClr val="FFFF00"/>
                </a:solidFill>
                <a:effectLst>
                  <a:outerShdw blurRad="50800" dist="76200" dir="5400000" algn="ctr" rotWithShape="0">
                    <a:srgbClr val="000000"/>
                  </a:outerShdw>
                </a:effectLst>
                <a:latin typeface="Tahoma" pitchFamily="34" charset="0"/>
              </a:rPr>
              <a:t>“</a:t>
            </a:r>
            <a:r>
              <a:rPr lang="en-GB" sz="2300" dirty="0">
                <a:solidFill>
                  <a:srgbClr val="FFFF00"/>
                </a:solidFill>
                <a:effectLst>
                  <a:outerShdw blurRad="50800" dist="76200" dir="5400000" algn="ctr" rotWithShape="0">
                    <a:srgbClr val="000000"/>
                  </a:outerShdw>
                </a:effectLst>
                <a:latin typeface="Tahoma" pitchFamily="34" charset="0"/>
              </a:rPr>
              <a:t>Dear Lord, I have sinned against You by directing my own life.  Thank You for forgiving my sins. I now ask You to take complete control of my life. </a:t>
            </a:r>
            <a:r>
              <a:rPr lang="en-GB" sz="2300" dirty="0" smtClean="0">
                <a:solidFill>
                  <a:srgbClr val="FFFF00"/>
                </a:solidFill>
                <a:effectLst>
                  <a:outerShdw blurRad="50800" dist="76200" dir="5400000" algn="ctr" rotWithShape="0">
                    <a:srgbClr val="000000"/>
                  </a:outerShdw>
                </a:effectLst>
                <a:latin typeface="Tahoma" pitchFamily="34" charset="0"/>
              </a:rPr>
              <a:t>In </a:t>
            </a:r>
            <a:r>
              <a:rPr lang="en-GB" sz="2300" dirty="0">
                <a:solidFill>
                  <a:srgbClr val="FFFF00"/>
                </a:solidFill>
                <a:effectLst>
                  <a:outerShdw blurRad="50800" dist="76200" dir="5400000" algn="ctr" rotWithShape="0">
                    <a:srgbClr val="000000"/>
                  </a:outerShdw>
                </a:effectLst>
                <a:latin typeface="Tahoma" pitchFamily="34" charset="0"/>
              </a:rPr>
              <a:t>faith I now claim the Holy Spirit’s power and control and I thank You for directing me.”</a:t>
            </a:r>
            <a:endParaRPr lang="en-US" sz="2300" dirty="0">
              <a:solidFill>
                <a:srgbClr val="FFFF00"/>
              </a:solidFill>
              <a:effectLst>
                <a:outerShdw blurRad="50800" dist="76200" dir="5400000" algn="ctr" rotWithShape="0">
                  <a:srgbClr val="000000"/>
                </a:outerShdw>
              </a:effectLst>
              <a:latin typeface="Tahoma"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5155">
                                            <p:txEl>
                                              <p:pRg st="0" end="0"/>
                                            </p:txEl>
                                          </p:spTgt>
                                        </p:tgtEl>
                                        <p:attrNameLst>
                                          <p:attrName>style.visibility</p:attrName>
                                        </p:attrNameLst>
                                      </p:cBhvr>
                                      <p:to>
                                        <p:strVal val="visible"/>
                                      </p:to>
                                    </p:set>
                                    <p:anim calcmode="lin" valueType="num">
                                      <p:cBhvr additive="base">
                                        <p:cTn id="7" dur="2000" fill="hold"/>
                                        <p:tgtEl>
                                          <p:spTgt spid="305155">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0515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05155">
                                            <p:txEl>
                                              <p:pRg st="1" end="1"/>
                                            </p:txEl>
                                          </p:spTgt>
                                        </p:tgtEl>
                                        <p:attrNameLst>
                                          <p:attrName>style.visibility</p:attrName>
                                        </p:attrNameLst>
                                      </p:cBhvr>
                                      <p:to>
                                        <p:strVal val="visible"/>
                                      </p:to>
                                    </p:set>
                                    <p:anim calcmode="lin" valueType="num">
                                      <p:cBhvr additive="base">
                                        <p:cTn id="13" dur="2000" fill="hold"/>
                                        <p:tgtEl>
                                          <p:spTgt spid="305155">
                                            <p:txEl>
                                              <p:pRg st="1" end="1"/>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305155">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05155">
                                            <p:txEl>
                                              <p:pRg st="3" end="3"/>
                                            </p:txEl>
                                          </p:spTgt>
                                        </p:tgtEl>
                                        <p:attrNameLst>
                                          <p:attrName>style.visibility</p:attrName>
                                        </p:attrNameLst>
                                      </p:cBhvr>
                                      <p:to>
                                        <p:strVal val="visible"/>
                                      </p:to>
                                    </p:set>
                                    <p:anim calcmode="lin" valueType="num">
                                      <p:cBhvr additive="base">
                                        <p:cTn id="17" dur="2000" fill="hold"/>
                                        <p:tgtEl>
                                          <p:spTgt spid="305155">
                                            <p:txEl>
                                              <p:pRg st="3" end="3"/>
                                            </p:txEl>
                                          </p:spTgt>
                                        </p:tgtEl>
                                        <p:attrNameLst>
                                          <p:attrName>ppt_x</p:attrName>
                                        </p:attrNameLst>
                                      </p:cBhvr>
                                      <p:tavLst>
                                        <p:tav tm="0">
                                          <p:val>
                                            <p:strVal val="#ppt_x"/>
                                          </p:val>
                                        </p:tav>
                                        <p:tav tm="100000">
                                          <p:val>
                                            <p:strVal val="#ppt_x"/>
                                          </p:val>
                                        </p:tav>
                                      </p:tavLst>
                                    </p:anim>
                                    <p:anim calcmode="lin" valueType="num">
                                      <p:cBhvr additive="base">
                                        <p:cTn id="18" dur="2000" fill="hold"/>
                                        <p:tgtEl>
                                          <p:spTgt spid="30515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5155" grpId="0" build="p" autoUpdateAnimBg="0"/>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2"/>
          <p:cNvSpPr>
            <a:spLocks noGrp="1" noChangeArrowheads="1"/>
          </p:cNvSpPr>
          <p:nvPr>
            <p:ph type="title"/>
          </p:nvPr>
        </p:nvSpPr>
        <p:spPr>
          <a:xfrm>
            <a:off x="1259632" y="339502"/>
            <a:ext cx="8229600" cy="792311"/>
          </a:xfrm>
        </p:spPr>
        <p:txBody>
          <a:bodyPr/>
          <a:lstStyle/>
          <a:p>
            <a:pPr eaLnBrk="1" hangingPunct="1"/>
            <a:r>
              <a:rPr lang="en-US" sz="3600" dirty="0" smtClean="0">
                <a:solidFill>
                  <a:srgbClr val="FFFF00"/>
                </a:solidFill>
                <a:effectLst>
                  <a:outerShdw blurRad="50800" dist="50800" dir="5400000" algn="ctr" rotWithShape="0">
                    <a:srgbClr val="000000"/>
                  </a:outerShdw>
                </a:effectLst>
              </a:rPr>
              <a:t>Spiritual Breathing</a:t>
            </a:r>
          </a:p>
        </p:txBody>
      </p:sp>
      <p:sp>
        <p:nvSpPr>
          <p:cNvPr id="308227" name="Text Box 3"/>
          <p:cNvSpPr>
            <a:spLocks noGrp="1" noChangeArrowheads="1"/>
          </p:cNvSpPr>
          <p:nvPr>
            <p:ph type="body" idx="1"/>
          </p:nvPr>
        </p:nvSpPr>
        <p:spPr>
          <a:xfrm>
            <a:off x="1259632" y="1059583"/>
            <a:ext cx="7365504" cy="3672407"/>
          </a:xfrm>
        </p:spPr>
        <p:txBody>
          <a:bodyPr/>
          <a:lstStyle/>
          <a:p>
            <a:pPr eaLnBrk="1" hangingPunct="1">
              <a:buFontTx/>
              <a:buNone/>
            </a:pPr>
            <a:r>
              <a:rPr lang="en-US" sz="2800" dirty="0" smtClean="0">
                <a:solidFill>
                  <a:srgbClr val="FF0066"/>
                </a:solidFill>
                <a:effectLst>
                  <a:outerShdw blurRad="50800" dist="63500" dir="5400000" algn="ctr" rotWithShape="0">
                    <a:srgbClr val="000000"/>
                  </a:outerShdw>
                </a:effectLst>
              </a:rPr>
              <a:t>Breath Out</a:t>
            </a:r>
          </a:p>
          <a:p>
            <a:pPr eaLnBrk="1" hangingPunct="1"/>
            <a:r>
              <a:rPr lang="en-US" sz="2800" b="1" dirty="0" smtClean="0">
                <a:effectLst>
                  <a:outerShdw blurRad="50800" dist="63500" dir="5400000" algn="ctr" rotWithShape="0">
                    <a:srgbClr val="000000"/>
                  </a:outerShdw>
                </a:effectLst>
              </a:rPr>
              <a:t> </a:t>
            </a:r>
            <a:r>
              <a:rPr lang="en-US" sz="2800" dirty="0" smtClean="0">
                <a:effectLst>
                  <a:outerShdw blurRad="50800" dist="63500" dir="5400000" algn="ctr" rotWithShape="0">
                    <a:srgbClr val="000000"/>
                  </a:outerShdw>
                </a:effectLst>
              </a:rPr>
              <a:t>Confess any Known Sin</a:t>
            </a:r>
          </a:p>
          <a:p>
            <a:pPr eaLnBrk="1" hangingPunct="1"/>
            <a:r>
              <a:rPr lang="en-US" sz="2800" dirty="0" smtClean="0">
                <a:effectLst>
                  <a:outerShdw blurRad="50800" dist="63500" dir="5400000" algn="ctr" rotWithShape="0">
                    <a:srgbClr val="000000"/>
                  </a:outerShdw>
                </a:effectLst>
              </a:rPr>
              <a:t> Surrender to Christ</a:t>
            </a:r>
          </a:p>
          <a:p>
            <a:pPr eaLnBrk="1" hangingPunct="1">
              <a:buFontTx/>
              <a:buNone/>
            </a:pPr>
            <a:r>
              <a:rPr lang="en-US" sz="2800" dirty="0" smtClean="0">
                <a:solidFill>
                  <a:srgbClr val="FF0066"/>
                </a:solidFill>
                <a:effectLst>
                  <a:outerShdw blurRad="50800" dist="63500" dir="5400000" algn="ctr" rotWithShape="0">
                    <a:srgbClr val="000000"/>
                  </a:outerShdw>
                </a:effectLst>
              </a:rPr>
              <a:t>Breath In</a:t>
            </a:r>
          </a:p>
          <a:p>
            <a:pPr eaLnBrk="1" hangingPunct="1"/>
            <a:r>
              <a:rPr lang="en-US" sz="2800" b="1" dirty="0" smtClean="0">
                <a:effectLst>
                  <a:outerShdw blurRad="50800" dist="63500" dir="5400000" algn="ctr" rotWithShape="0">
                    <a:srgbClr val="000000"/>
                  </a:outerShdw>
                </a:effectLst>
              </a:rPr>
              <a:t> </a:t>
            </a:r>
            <a:r>
              <a:rPr lang="en-US" sz="2800" dirty="0" smtClean="0">
                <a:effectLst>
                  <a:outerShdw blurRad="50800" dist="63500" dir="5400000" algn="ctr" rotWithShape="0">
                    <a:srgbClr val="000000"/>
                  </a:outerShdw>
                </a:effectLst>
              </a:rPr>
              <a:t>Ask the Holy Spirit to Direct your life</a:t>
            </a:r>
          </a:p>
          <a:p>
            <a:pPr eaLnBrk="1" hangingPunct="1"/>
            <a:r>
              <a:rPr lang="en-US" sz="2800" dirty="0" smtClean="0">
                <a:effectLst>
                  <a:outerShdw blurRad="50800" dist="63500" dir="5400000" algn="ctr" rotWithShape="0">
                    <a:srgbClr val="000000"/>
                  </a:outerShdw>
                </a:effectLst>
              </a:rPr>
              <a:t> Claim His Promise by Faith </a:t>
            </a:r>
          </a:p>
          <a:p>
            <a:pPr algn="ctr" eaLnBrk="1" hangingPunct="1">
              <a:buFontTx/>
              <a:buNone/>
            </a:pPr>
            <a:r>
              <a:rPr lang="en-US" dirty="0" smtClean="0">
                <a:solidFill>
                  <a:srgbClr val="FFFF00"/>
                </a:solidFill>
                <a:effectLst>
                  <a:outerShdw blurRad="50800" dist="63500" dir="5400000" algn="ctr" rotWithShape="0">
                    <a:srgbClr val="000000"/>
                  </a:outerShdw>
                </a:effectLst>
              </a:rPr>
              <a:t>Live By Faith!</a:t>
            </a:r>
            <a:endParaRPr lang="en-US" dirty="0" smtClean="0">
              <a:effectLst>
                <a:outerShdw blurRad="50800" dist="63500" dir="5400000" algn="ctr" rotWithShape="0">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082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08227">
                                            <p:txEl>
                                              <p:pRg st="0" end="0"/>
                                            </p:txEl>
                                          </p:spTgt>
                                        </p:tgtEl>
                                        <p:attrNameLst>
                                          <p:attrName>style.visibility</p:attrName>
                                        </p:attrNameLst>
                                      </p:cBhvr>
                                      <p:to>
                                        <p:strVal val="visible"/>
                                      </p:to>
                                    </p:set>
                                    <p:anim calcmode="lin" valueType="num">
                                      <p:cBhvr additive="base">
                                        <p:cTn id="11" dur="1000" fill="hold"/>
                                        <p:tgtEl>
                                          <p:spTgt spid="308227">
                                            <p:txEl>
                                              <p:pRg st="0" end="0"/>
                                            </p:txEl>
                                          </p:spTgt>
                                        </p:tgtEl>
                                        <p:attrNameLst>
                                          <p:attrName>ppt_x</p:attrName>
                                        </p:attrNameLst>
                                      </p:cBhvr>
                                      <p:tavLst>
                                        <p:tav tm="0">
                                          <p:val>
                                            <p:strVal val="#ppt_x"/>
                                          </p:val>
                                        </p:tav>
                                        <p:tav tm="100000">
                                          <p:val>
                                            <p:strVal val="#ppt_x"/>
                                          </p:val>
                                        </p:tav>
                                      </p:tavLst>
                                    </p:anim>
                                    <p:anim calcmode="lin" valueType="num">
                                      <p:cBhvr additive="base">
                                        <p:cTn id="12" dur="1000" fill="hold"/>
                                        <p:tgtEl>
                                          <p:spTgt spid="3082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08227">
                                            <p:txEl>
                                              <p:pRg st="1" end="1"/>
                                            </p:txEl>
                                          </p:spTgt>
                                        </p:tgtEl>
                                        <p:attrNameLst>
                                          <p:attrName>style.visibility</p:attrName>
                                        </p:attrNameLst>
                                      </p:cBhvr>
                                      <p:to>
                                        <p:strVal val="visible"/>
                                      </p:to>
                                    </p:set>
                                    <p:anim calcmode="lin" valueType="num">
                                      <p:cBhvr additive="base">
                                        <p:cTn id="17" dur="1000" fill="hold"/>
                                        <p:tgtEl>
                                          <p:spTgt spid="308227">
                                            <p:txEl>
                                              <p:pRg st="1" end="1"/>
                                            </p:txEl>
                                          </p:spTgt>
                                        </p:tgtEl>
                                        <p:attrNameLst>
                                          <p:attrName>ppt_x</p:attrName>
                                        </p:attrNameLst>
                                      </p:cBhvr>
                                      <p:tavLst>
                                        <p:tav tm="0">
                                          <p:val>
                                            <p:strVal val="#ppt_x"/>
                                          </p:val>
                                        </p:tav>
                                        <p:tav tm="100000">
                                          <p:val>
                                            <p:strVal val="#ppt_x"/>
                                          </p:val>
                                        </p:tav>
                                      </p:tavLst>
                                    </p:anim>
                                    <p:anim calcmode="lin" valueType="num">
                                      <p:cBhvr additive="base">
                                        <p:cTn id="18" dur="1000" fill="hold"/>
                                        <p:tgtEl>
                                          <p:spTgt spid="3082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08227">
                                            <p:txEl>
                                              <p:pRg st="2" end="2"/>
                                            </p:txEl>
                                          </p:spTgt>
                                        </p:tgtEl>
                                        <p:attrNameLst>
                                          <p:attrName>style.visibility</p:attrName>
                                        </p:attrNameLst>
                                      </p:cBhvr>
                                      <p:to>
                                        <p:strVal val="visible"/>
                                      </p:to>
                                    </p:set>
                                    <p:anim calcmode="lin" valueType="num">
                                      <p:cBhvr additive="base">
                                        <p:cTn id="23" dur="1000" fill="hold"/>
                                        <p:tgtEl>
                                          <p:spTgt spid="308227">
                                            <p:txEl>
                                              <p:pRg st="2" end="2"/>
                                            </p:txEl>
                                          </p:spTgt>
                                        </p:tgtEl>
                                        <p:attrNameLst>
                                          <p:attrName>ppt_x</p:attrName>
                                        </p:attrNameLst>
                                      </p:cBhvr>
                                      <p:tavLst>
                                        <p:tav tm="0">
                                          <p:val>
                                            <p:strVal val="#ppt_x"/>
                                          </p:val>
                                        </p:tav>
                                        <p:tav tm="100000">
                                          <p:val>
                                            <p:strVal val="#ppt_x"/>
                                          </p:val>
                                        </p:tav>
                                      </p:tavLst>
                                    </p:anim>
                                    <p:anim calcmode="lin" valueType="num">
                                      <p:cBhvr additive="base">
                                        <p:cTn id="24" dur="1000" fill="hold"/>
                                        <p:tgtEl>
                                          <p:spTgt spid="3082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08227">
                                            <p:txEl>
                                              <p:pRg st="3" end="3"/>
                                            </p:txEl>
                                          </p:spTgt>
                                        </p:tgtEl>
                                        <p:attrNameLst>
                                          <p:attrName>style.visibility</p:attrName>
                                        </p:attrNameLst>
                                      </p:cBhvr>
                                      <p:to>
                                        <p:strVal val="visible"/>
                                      </p:to>
                                    </p:set>
                                    <p:anim calcmode="lin" valueType="num">
                                      <p:cBhvr additive="base">
                                        <p:cTn id="29" dur="1000" fill="hold"/>
                                        <p:tgtEl>
                                          <p:spTgt spid="308227">
                                            <p:txEl>
                                              <p:pRg st="3" end="3"/>
                                            </p:txEl>
                                          </p:spTgt>
                                        </p:tgtEl>
                                        <p:attrNameLst>
                                          <p:attrName>ppt_x</p:attrName>
                                        </p:attrNameLst>
                                      </p:cBhvr>
                                      <p:tavLst>
                                        <p:tav tm="0">
                                          <p:val>
                                            <p:strVal val="#ppt_x"/>
                                          </p:val>
                                        </p:tav>
                                        <p:tav tm="100000">
                                          <p:val>
                                            <p:strVal val="#ppt_x"/>
                                          </p:val>
                                        </p:tav>
                                      </p:tavLst>
                                    </p:anim>
                                    <p:anim calcmode="lin" valueType="num">
                                      <p:cBhvr additive="base">
                                        <p:cTn id="30" dur="1000" fill="hold"/>
                                        <p:tgtEl>
                                          <p:spTgt spid="3082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08227">
                                            <p:txEl>
                                              <p:pRg st="4" end="4"/>
                                            </p:txEl>
                                          </p:spTgt>
                                        </p:tgtEl>
                                        <p:attrNameLst>
                                          <p:attrName>style.visibility</p:attrName>
                                        </p:attrNameLst>
                                      </p:cBhvr>
                                      <p:to>
                                        <p:strVal val="visible"/>
                                      </p:to>
                                    </p:set>
                                    <p:anim calcmode="lin" valueType="num">
                                      <p:cBhvr additive="base">
                                        <p:cTn id="35" dur="1000" fill="hold"/>
                                        <p:tgtEl>
                                          <p:spTgt spid="308227">
                                            <p:txEl>
                                              <p:pRg st="4" end="4"/>
                                            </p:txEl>
                                          </p:spTgt>
                                        </p:tgtEl>
                                        <p:attrNameLst>
                                          <p:attrName>ppt_x</p:attrName>
                                        </p:attrNameLst>
                                      </p:cBhvr>
                                      <p:tavLst>
                                        <p:tav tm="0">
                                          <p:val>
                                            <p:strVal val="#ppt_x"/>
                                          </p:val>
                                        </p:tav>
                                        <p:tav tm="100000">
                                          <p:val>
                                            <p:strVal val="#ppt_x"/>
                                          </p:val>
                                        </p:tav>
                                      </p:tavLst>
                                    </p:anim>
                                    <p:anim calcmode="lin" valueType="num">
                                      <p:cBhvr additive="base">
                                        <p:cTn id="36" dur="1000" fill="hold"/>
                                        <p:tgtEl>
                                          <p:spTgt spid="30822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08227">
                                            <p:txEl>
                                              <p:pRg st="5" end="5"/>
                                            </p:txEl>
                                          </p:spTgt>
                                        </p:tgtEl>
                                        <p:attrNameLst>
                                          <p:attrName>style.visibility</p:attrName>
                                        </p:attrNameLst>
                                      </p:cBhvr>
                                      <p:to>
                                        <p:strVal val="visible"/>
                                      </p:to>
                                    </p:set>
                                    <p:anim calcmode="lin" valueType="num">
                                      <p:cBhvr additive="base">
                                        <p:cTn id="41" dur="1000" fill="hold"/>
                                        <p:tgtEl>
                                          <p:spTgt spid="308227">
                                            <p:txEl>
                                              <p:pRg st="5" end="5"/>
                                            </p:txEl>
                                          </p:spTgt>
                                        </p:tgtEl>
                                        <p:attrNameLst>
                                          <p:attrName>ppt_x</p:attrName>
                                        </p:attrNameLst>
                                      </p:cBhvr>
                                      <p:tavLst>
                                        <p:tav tm="0">
                                          <p:val>
                                            <p:strVal val="#ppt_x"/>
                                          </p:val>
                                        </p:tav>
                                        <p:tav tm="100000">
                                          <p:val>
                                            <p:strVal val="#ppt_x"/>
                                          </p:val>
                                        </p:tav>
                                      </p:tavLst>
                                    </p:anim>
                                    <p:anim calcmode="lin" valueType="num">
                                      <p:cBhvr additive="base">
                                        <p:cTn id="42" dur="1000" fill="hold"/>
                                        <p:tgtEl>
                                          <p:spTgt spid="30822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08227">
                                            <p:txEl>
                                              <p:pRg st="6" end="6"/>
                                            </p:txEl>
                                          </p:spTgt>
                                        </p:tgtEl>
                                        <p:attrNameLst>
                                          <p:attrName>style.visibility</p:attrName>
                                        </p:attrNameLst>
                                      </p:cBhvr>
                                      <p:to>
                                        <p:strVal val="visible"/>
                                      </p:to>
                                    </p:set>
                                    <p:anim calcmode="lin" valueType="num">
                                      <p:cBhvr additive="base">
                                        <p:cTn id="47" dur="1000" fill="hold"/>
                                        <p:tgtEl>
                                          <p:spTgt spid="308227">
                                            <p:txEl>
                                              <p:pRg st="6" end="6"/>
                                            </p:txEl>
                                          </p:spTgt>
                                        </p:tgtEl>
                                        <p:attrNameLst>
                                          <p:attrName>ppt_x</p:attrName>
                                        </p:attrNameLst>
                                      </p:cBhvr>
                                      <p:tavLst>
                                        <p:tav tm="0">
                                          <p:val>
                                            <p:strVal val="#ppt_x"/>
                                          </p:val>
                                        </p:tav>
                                        <p:tav tm="100000">
                                          <p:val>
                                            <p:strVal val="#ppt_x"/>
                                          </p:val>
                                        </p:tav>
                                      </p:tavLst>
                                    </p:anim>
                                    <p:anim calcmode="lin" valueType="num">
                                      <p:cBhvr additive="base">
                                        <p:cTn id="48" dur="1000" fill="hold"/>
                                        <p:tgtEl>
                                          <p:spTgt spid="30822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226" grpId="0"/>
      <p:bldP spid="308227" grpId="0" build="p"/>
    </p:bld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2"/>
          <p:cNvSpPr>
            <a:spLocks noGrp="1" noChangeArrowheads="1"/>
          </p:cNvSpPr>
          <p:nvPr>
            <p:ph type="title"/>
          </p:nvPr>
        </p:nvSpPr>
        <p:spPr>
          <a:xfrm>
            <a:off x="1259632" y="411510"/>
            <a:ext cx="8229600" cy="720303"/>
          </a:xfrm>
        </p:spPr>
        <p:txBody>
          <a:bodyPr/>
          <a:lstStyle/>
          <a:p>
            <a:pPr eaLnBrk="1" hangingPunct="1"/>
            <a:r>
              <a:rPr lang="en-CA" sz="3600" dirty="0" smtClean="0">
                <a:solidFill>
                  <a:srgbClr val="FFFF00"/>
                </a:solidFill>
                <a:effectLst>
                  <a:outerShdw blurRad="50800" dist="50800" dir="5400000" algn="ctr" rotWithShape="0">
                    <a:srgbClr val="000000"/>
                  </a:outerShdw>
                </a:effectLst>
              </a:rPr>
              <a:t>Discussion</a:t>
            </a:r>
          </a:p>
        </p:txBody>
      </p:sp>
      <p:sp>
        <p:nvSpPr>
          <p:cNvPr id="314371" name="Rectangle 3"/>
          <p:cNvSpPr>
            <a:spLocks noGrp="1" noChangeArrowheads="1"/>
          </p:cNvSpPr>
          <p:nvPr>
            <p:ph type="body" idx="1"/>
          </p:nvPr>
        </p:nvSpPr>
        <p:spPr>
          <a:xfrm>
            <a:off x="1259632" y="1059583"/>
            <a:ext cx="6624736" cy="3564731"/>
          </a:xfrm>
        </p:spPr>
        <p:txBody>
          <a:bodyPr/>
          <a:lstStyle/>
          <a:p>
            <a:pPr eaLnBrk="1" hangingPunct="1"/>
            <a:r>
              <a:rPr lang="en-CA" sz="3000" dirty="0" smtClean="0">
                <a:effectLst>
                  <a:outerShdw blurRad="50800" dist="63500" dir="5400000" algn="ctr" rotWithShape="0">
                    <a:srgbClr val="000000"/>
                  </a:outerShdw>
                </a:effectLst>
              </a:rPr>
              <a:t>Do you know that the Holy Spirit dwells in you?</a:t>
            </a:r>
          </a:p>
          <a:p>
            <a:pPr eaLnBrk="1" hangingPunct="1"/>
            <a:r>
              <a:rPr lang="en-CA" sz="3000" dirty="0" smtClean="0">
                <a:effectLst>
                  <a:outerShdw blurRad="50800" dist="63500" dir="5400000" algn="ctr" rotWithShape="0">
                    <a:srgbClr val="000000"/>
                  </a:outerShdw>
                </a:effectLst>
              </a:rPr>
              <a:t>Do you know that the Holy Spirit is directing and empowering your                               life right now?</a:t>
            </a:r>
          </a:p>
          <a:p>
            <a:pPr eaLnBrk="1" hangingPunct="1"/>
            <a:r>
              <a:rPr lang="en-CA" sz="3000" dirty="0" smtClean="0">
                <a:effectLst>
                  <a:outerShdw blurRad="50800" dist="63500" dir="5400000" algn="ctr" rotWithShape="0">
                    <a:srgbClr val="000000"/>
                  </a:outerShdw>
                </a:effectLst>
              </a:rPr>
              <a:t>How do you know?</a:t>
            </a:r>
          </a:p>
          <a:p>
            <a:pPr eaLnBrk="1" hangingPunct="1"/>
            <a:endParaRPr lang="en-CA" sz="3000" dirty="0" smtClean="0">
              <a:effectLst>
                <a:outerShdw blurRad="50800" dist="63500" dir="5400000" algn="ctr" rotWithShape="0">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14371">
                                            <p:txEl>
                                              <p:pRg st="0" end="0"/>
                                            </p:txEl>
                                          </p:spTgt>
                                        </p:tgtEl>
                                        <p:attrNameLst>
                                          <p:attrName>style.visibility</p:attrName>
                                        </p:attrNameLst>
                                      </p:cBhvr>
                                      <p:to>
                                        <p:strVal val="visible"/>
                                      </p:to>
                                    </p:set>
                                    <p:animEffect transition="in" filter="strips(downRight)">
                                      <p:cBhvr>
                                        <p:cTn id="7" dur="1000"/>
                                        <p:tgtEl>
                                          <p:spTgt spid="3143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14371">
                                            <p:txEl>
                                              <p:pRg st="1" end="1"/>
                                            </p:txEl>
                                          </p:spTgt>
                                        </p:tgtEl>
                                        <p:attrNameLst>
                                          <p:attrName>style.visibility</p:attrName>
                                        </p:attrNameLst>
                                      </p:cBhvr>
                                      <p:to>
                                        <p:strVal val="visible"/>
                                      </p:to>
                                    </p:set>
                                    <p:animEffect transition="in" filter="strips(downRight)">
                                      <p:cBhvr>
                                        <p:cTn id="12" dur="1000"/>
                                        <p:tgtEl>
                                          <p:spTgt spid="3143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14371">
                                            <p:txEl>
                                              <p:pRg st="2" end="2"/>
                                            </p:txEl>
                                          </p:spTgt>
                                        </p:tgtEl>
                                        <p:attrNameLst>
                                          <p:attrName>style.visibility</p:attrName>
                                        </p:attrNameLst>
                                      </p:cBhvr>
                                      <p:to>
                                        <p:strVal val="visible"/>
                                      </p:to>
                                    </p:set>
                                    <p:animEffect transition="in" filter="strips(downRight)">
                                      <p:cBhvr>
                                        <p:cTn id="17" dur="1000"/>
                                        <p:tgtEl>
                                          <p:spTgt spid="3143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4371" grpId="0" build="p"/>
    </p:bld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8930" name="Rectangle 2"/>
          <p:cNvSpPr>
            <a:spLocks noGrp="1" noChangeArrowheads="1"/>
          </p:cNvSpPr>
          <p:nvPr>
            <p:ph type="title"/>
          </p:nvPr>
        </p:nvSpPr>
        <p:spPr>
          <a:xfrm>
            <a:off x="1187624" y="411510"/>
            <a:ext cx="8229600" cy="720303"/>
          </a:xfrm>
        </p:spPr>
        <p:txBody>
          <a:bodyPr/>
          <a:lstStyle/>
          <a:p>
            <a:pPr eaLnBrk="1" hangingPunct="1"/>
            <a:r>
              <a:rPr lang="en-CA" sz="3600" dirty="0" smtClean="0">
                <a:solidFill>
                  <a:srgbClr val="FFFF00"/>
                </a:solidFill>
                <a:effectLst>
                  <a:outerShdw blurRad="50800" dist="50800" dir="5400000" algn="ctr" rotWithShape="0">
                    <a:srgbClr val="000000"/>
                  </a:outerShdw>
                </a:effectLst>
              </a:rPr>
              <a:t>Personalize Galatians 2:20</a:t>
            </a:r>
          </a:p>
        </p:txBody>
      </p:sp>
      <p:sp>
        <p:nvSpPr>
          <p:cNvPr id="1148931" name="Rectangle 3"/>
          <p:cNvSpPr>
            <a:spLocks noGrp="1" noChangeArrowheads="1"/>
          </p:cNvSpPr>
          <p:nvPr>
            <p:ph type="body" idx="1"/>
          </p:nvPr>
        </p:nvSpPr>
        <p:spPr>
          <a:xfrm>
            <a:off x="1187624" y="1059582"/>
            <a:ext cx="6912768" cy="3401615"/>
          </a:xfrm>
        </p:spPr>
        <p:txBody>
          <a:bodyPr/>
          <a:lstStyle/>
          <a:p>
            <a:pPr eaLnBrk="1" hangingPunct="1"/>
            <a:r>
              <a:rPr lang="en-CA" sz="2200" dirty="0" smtClean="0">
                <a:effectLst>
                  <a:outerShdw blurRad="50800" dist="63500" dir="5400000" algn="ctr" rotWithShape="0">
                    <a:srgbClr val="000000"/>
                  </a:outerShdw>
                </a:effectLst>
              </a:rPr>
              <a:t>Have each person (If they are willing to do so) read out loud the following verse putting their own name in the blank spaces.</a:t>
            </a:r>
          </a:p>
          <a:p>
            <a:pPr eaLnBrk="1" hangingPunct="1"/>
            <a:r>
              <a:rPr lang="en-CA" sz="2300" i="1" dirty="0" smtClean="0">
                <a:solidFill>
                  <a:schemeClr val="accent1"/>
                </a:solidFill>
                <a:effectLst>
                  <a:outerShdw blurRad="50800" dist="63500" dir="5400000" algn="ctr" rotWithShape="0">
                    <a:srgbClr val="000000"/>
                  </a:outerShdw>
                </a:effectLst>
              </a:rPr>
              <a:t>“I _____ have been crucified with Christ and _____ no longer lives, but Christ lives in _____. The life _____ lives in the body, _____ lives by faith in the Son of God, who loved _____ and gave Himself for _____.</a:t>
            </a:r>
          </a:p>
          <a:p>
            <a:pPr eaLnBrk="1" hangingPunct="1"/>
            <a:r>
              <a:rPr lang="en-CA" sz="2200" dirty="0" smtClean="0">
                <a:solidFill>
                  <a:srgbClr val="FFFF00"/>
                </a:solidFill>
                <a:effectLst>
                  <a:outerShdw blurRad="50800" dist="63500" dir="5400000" algn="ctr" rotWithShape="0">
                    <a:srgbClr val="000000"/>
                  </a:outerShdw>
                </a:effectLst>
              </a:rPr>
              <a:t>Repeat this verse with your name in it each day this week.</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48931">
                                            <p:txEl>
                                              <p:pRg st="0" end="0"/>
                                            </p:txEl>
                                          </p:spTgt>
                                        </p:tgtEl>
                                        <p:attrNameLst>
                                          <p:attrName>style.visibility</p:attrName>
                                        </p:attrNameLst>
                                      </p:cBhvr>
                                      <p:to>
                                        <p:strVal val="visible"/>
                                      </p:to>
                                    </p:set>
                                    <p:anim calcmode="lin" valueType="num">
                                      <p:cBhvr>
                                        <p:cTn id="7" dur="1000" fill="hold"/>
                                        <p:tgtEl>
                                          <p:spTgt spid="1148931">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148931">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14893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148931">
                                            <p:txEl>
                                              <p:pRg st="1" end="1"/>
                                            </p:txEl>
                                          </p:spTgt>
                                        </p:tgtEl>
                                        <p:attrNameLst>
                                          <p:attrName>style.visibility</p:attrName>
                                        </p:attrNameLst>
                                      </p:cBhvr>
                                      <p:to>
                                        <p:strVal val="visible"/>
                                      </p:to>
                                    </p:set>
                                    <p:anim calcmode="lin" valueType="num">
                                      <p:cBhvr>
                                        <p:cTn id="14" dur="1000" fill="hold"/>
                                        <p:tgtEl>
                                          <p:spTgt spid="1148931">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1148931">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114893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148931">
                                            <p:txEl>
                                              <p:pRg st="2" end="2"/>
                                            </p:txEl>
                                          </p:spTgt>
                                        </p:tgtEl>
                                        <p:attrNameLst>
                                          <p:attrName>style.visibility</p:attrName>
                                        </p:attrNameLst>
                                      </p:cBhvr>
                                      <p:to>
                                        <p:strVal val="visible"/>
                                      </p:to>
                                    </p:set>
                                    <p:anim calcmode="lin" valueType="num">
                                      <p:cBhvr>
                                        <p:cTn id="21" dur="1000" fill="hold"/>
                                        <p:tgtEl>
                                          <p:spTgt spid="1148931">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1148931">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11489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8931" grpId="0" build="p"/>
    </p:bld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6" name="Rectangle 2"/>
          <p:cNvSpPr>
            <a:spLocks noGrp="1" noChangeArrowheads="1"/>
          </p:cNvSpPr>
          <p:nvPr>
            <p:ph type="title"/>
          </p:nvPr>
        </p:nvSpPr>
        <p:spPr>
          <a:xfrm>
            <a:off x="1259632" y="411510"/>
            <a:ext cx="8229600" cy="720303"/>
          </a:xfrm>
        </p:spPr>
        <p:txBody>
          <a:bodyPr/>
          <a:lstStyle/>
          <a:p>
            <a:pPr eaLnBrk="1" hangingPunct="1"/>
            <a:r>
              <a:rPr lang="en-CA" sz="3600" dirty="0" smtClean="0">
                <a:solidFill>
                  <a:srgbClr val="FFFF00"/>
                </a:solidFill>
                <a:effectLst>
                  <a:outerShdw blurRad="50800" dist="50800" dir="5400000" algn="ctr" rotWithShape="0">
                    <a:srgbClr val="000000"/>
                  </a:outerShdw>
                </a:effectLst>
              </a:rPr>
              <a:t>Pray for Each Other</a:t>
            </a:r>
          </a:p>
        </p:txBody>
      </p:sp>
      <p:sp>
        <p:nvSpPr>
          <p:cNvPr id="620547" name="Rectangle 3"/>
          <p:cNvSpPr>
            <a:spLocks noGrp="1" noChangeArrowheads="1"/>
          </p:cNvSpPr>
          <p:nvPr>
            <p:ph type="body" idx="1"/>
          </p:nvPr>
        </p:nvSpPr>
        <p:spPr>
          <a:xfrm>
            <a:off x="1259633" y="1221582"/>
            <a:ext cx="6768751" cy="3564731"/>
          </a:xfrm>
        </p:spPr>
        <p:txBody>
          <a:bodyPr/>
          <a:lstStyle/>
          <a:p>
            <a:pPr eaLnBrk="1" hangingPunct="1"/>
            <a:r>
              <a:rPr lang="en-CA" sz="2400" dirty="0" smtClean="0">
                <a:solidFill>
                  <a:srgbClr val="FFFF00"/>
                </a:solidFill>
                <a:effectLst>
                  <a:outerShdw blurRad="50800" dist="63500" dir="5400000" algn="ctr" rotWithShape="0">
                    <a:srgbClr val="000000"/>
                  </a:outerShdw>
                </a:effectLst>
              </a:rPr>
              <a:t>Prayer:</a:t>
            </a:r>
          </a:p>
          <a:p>
            <a:pPr lvl="1" eaLnBrk="1" hangingPunct="1"/>
            <a:r>
              <a:rPr lang="en-CA" sz="2400" dirty="0" smtClean="0">
                <a:effectLst>
                  <a:outerShdw blurRad="50800" dist="63500" dir="5400000" algn="ctr" rotWithShape="0">
                    <a:srgbClr val="000000"/>
                  </a:outerShdw>
                </a:effectLst>
              </a:rPr>
              <a:t>Share prayer requests.</a:t>
            </a:r>
          </a:p>
          <a:p>
            <a:pPr lvl="1" eaLnBrk="1" hangingPunct="1"/>
            <a:r>
              <a:rPr lang="en-CA" sz="2400" dirty="0" smtClean="0">
                <a:effectLst>
                  <a:outerShdw blurRad="50800" dist="63500" dir="5400000" algn="ctr" rotWithShape="0">
                    <a:srgbClr val="000000"/>
                  </a:outerShdw>
                </a:effectLst>
              </a:rPr>
              <a:t>Pray for the needs expressed.</a:t>
            </a:r>
          </a:p>
          <a:p>
            <a:pPr eaLnBrk="1" hangingPunct="1"/>
            <a:r>
              <a:rPr lang="en-CA" sz="2400" dirty="0" smtClean="0">
                <a:solidFill>
                  <a:srgbClr val="FFFF00"/>
                </a:solidFill>
                <a:effectLst>
                  <a:outerShdw blurRad="50800" dist="63500" dir="5400000" algn="ctr" rotWithShape="0">
                    <a:srgbClr val="000000"/>
                  </a:outerShdw>
                </a:effectLst>
              </a:rPr>
              <a:t>Pray</a:t>
            </a:r>
            <a:r>
              <a:rPr lang="en-CA" sz="2400" dirty="0" smtClean="0">
                <a:effectLst>
                  <a:outerShdw blurRad="50800" dist="63500" dir="5400000" algn="ctr" rotWithShape="0">
                    <a:srgbClr val="000000"/>
                  </a:outerShdw>
                </a:effectLst>
              </a:rPr>
              <a:t> that we will appreciate God’s precious Gift to us of the Holy Spirit and allow Him to Direct and Control our lives each day.</a:t>
            </a:r>
          </a:p>
          <a:p>
            <a:pPr eaLnBrk="1" hangingPunct="1"/>
            <a:r>
              <a:rPr lang="en-CA" sz="2400" dirty="0" smtClean="0">
                <a:solidFill>
                  <a:srgbClr val="FFFF00"/>
                </a:solidFill>
                <a:effectLst>
                  <a:outerShdw blurRad="50800" dist="63500" dir="5400000" algn="ctr" rotWithShape="0">
                    <a:srgbClr val="000000"/>
                  </a:outerShdw>
                </a:effectLst>
              </a:rPr>
              <a:t>Our Next Session</a:t>
            </a:r>
            <a:endParaRPr lang="en-CA" sz="2400" dirty="0" smtClean="0">
              <a:effectLst>
                <a:outerShdw blurRad="50800" dist="63500" dir="5400000" algn="ctr" rotWithShape="0">
                  <a:srgbClr val="000000"/>
                </a:outerShdw>
              </a:effectLst>
            </a:endParaRPr>
          </a:p>
          <a:p>
            <a:pPr eaLnBrk="1" hangingPunct="1">
              <a:buFontTx/>
              <a:buNone/>
            </a:pPr>
            <a:r>
              <a:rPr lang="en-CA" sz="2400" dirty="0" smtClean="0">
                <a:solidFill>
                  <a:srgbClr val="FFFF00"/>
                </a:solidFill>
                <a:effectLst>
                  <a:outerShdw blurRad="50800" dist="63500" dir="5400000" algn="ctr" rotWithShape="0">
                    <a:srgbClr val="000000"/>
                  </a:outerShdw>
                </a:effectLst>
              </a:rPr>
              <a:t>Date ______ Time ______ Place ___________</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205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8" presetClass="entr" presetSubtype="6" fill="hold" grpId="0" nodeType="clickEffect">
                                  <p:stCondLst>
                                    <p:cond delay="0"/>
                                  </p:stCondLst>
                                  <p:childTnLst>
                                    <p:set>
                                      <p:cBhvr>
                                        <p:cTn id="10" dur="1" fill="hold">
                                          <p:stCondLst>
                                            <p:cond delay="0"/>
                                          </p:stCondLst>
                                        </p:cTn>
                                        <p:tgtEl>
                                          <p:spTgt spid="620547">
                                            <p:txEl>
                                              <p:pRg st="0" end="0"/>
                                            </p:txEl>
                                          </p:spTgt>
                                        </p:tgtEl>
                                        <p:attrNameLst>
                                          <p:attrName>style.visibility</p:attrName>
                                        </p:attrNameLst>
                                      </p:cBhvr>
                                      <p:to>
                                        <p:strVal val="visible"/>
                                      </p:to>
                                    </p:set>
                                    <p:animEffect transition="in" filter="strips(downRight)">
                                      <p:cBhvr>
                                        <p:cTn id="11" dur="1000"/>
                                        <p:tgtEl>
                                          <p:spTgt spid="620547">
                                            <p:txEl>
                                              <p:pRg st="0" end="0"/>
                                            </p:txEl>
                                          </p:spTgt>
                                        </p:tgtEl>
                                      </p:cBhvr>
                                    </p:animEffect>
                                  </p:childTnLst>
                                </p:cTn>
                              </p:par>
                              <p:par>
                                <p:cTn id="12" presetID="18" presetClass="entr" presetSubtype="6" fill="hold" grpId="0" nodeType="withEffect">
                                  <p:stCondLst>
                                    <p:cond delay="0"/>
                                  </p:stCondLst>
                                  <p:childTnLst>
                                    <p:set>
                                      <p:cBhvr>
                                        <p:cTn id="13" dur="1" fill="hold">
                                          <p:stCondLst>
                                            <p:cond delay="0"/>
                                          </p:stCondLst>
                                        </p:cTn>
                                        <p:tgtEl>
                                          <p:spTgt spid="620547">
                                            <p:txEl>
                                              <p:pRg st="1" end="1"/>
                                            </p:txEl>
                                          </p:spTgt>
                                        </p:tgtEl>
                                        <p:attrNameLst>
                                          <p:attrName>style.visibility</p:attrName>
                                        </p:attrNameLst>
                                      </p:cBhvr>
                                      <p:to>
                                        <p:strVal val="visible"/>
                                      </p:to>
                                    </p:set>
                                    <p:animEffect transition="in" filter="strips(downRight)">
                                      <p:cBhvr>
                                        <p:cTn id="14" dur="1000"/>
                                        <p:tgtEl>
                                          <p:spTgt spid="620547">
                                            <p:txEl>
                                              <p:pRg st="1" end="1"/>
                                            </p:txEl>
                                          </p:spTgt>
                                        </p:tgtEl>
                                      </p:cBhvr>
                                    </p:animEffect>
                                  </p:childTnLst>
                                </p:cTn>
                              </p:par>
                              <p:par>
                                <p:cTn id="15" presetID="18" presetClass="entr" presetSubtype="6" fill="hold" grpId="0" nodeType="withEffect">
                                  <p:stCondLst>
                                    <p:cond delay="0"/>
                                  </p:stCondLst>
                                  <p:childTnLst>
                                    <p:set>
                                      <p:cBhvr>
                                        <p:cTn id="16" dur="1" fill="hold">
                                          <p:stCondLst>
                                            <p:cond delay="0"/>
                                          </p:stCondLst>
                                        </p:cTn>
                                        <p:tgtEl>
                                          <p:spTgt spid="620547">
                                            <p:txEl>
                                              <p:pRg st="2" end="2"/>
                                            </p:txEl>
                                          </p:spTgt>
                                        </p:tgtEl>
                                        <p:attrNameLst>
                                          <p:attrName>style.visibility</p:attrName>
                                        </p:attrNameLst>
                                      </p:cBhvr>
                                      <p:to>
                                        <p:strVal val="visible"/>
                                      </p:to>
                                    </p:set>
                                    <p:animEffect transition="in" filter="strips(downRight)">
                                      <p:cBhvr>
                                        <p:cTn id="17" dur="1000"/>
                                        <p:tgtEl>
                                          <p:spTgt spid="62054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620547">
                                            <p:txEl>
                                              <p:pRg st="3" end="3"/>
                                            </p:txEl>
                                          </p:spTgt>
                                        </p:tgtEl>
                                        <p:attrNameLst>
                                          <p:attrName>style.visibility</p:attrName>
                                        </p:attrNameLst>
                                      </p:cBhvr>
                                      <p:to>
                                        <p:strVal val="visible"/>
                                      </p:to>
                                    </p:set>
                                    <p:animEffect transition="in" filter="strips(downRight)">
                                      <p:cBhvr>
                                        <p:cTn id="22" dur="1000"/>
                                        <p:tgtEl>
                                          <p:spTgt spid="62054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620547">
                                            <p:txEl>
                                              <p:pRg st="4" end="4"/>
                                            </p:txEl>
                                          </p:spTgt>
                                        </p:tgtEl>
                                        <p:attrNameLst>
                                          <p:attrName>style.visibility</p:attrName>
                                        </p:attrNameLst>
                                      </p:cBhvr>
                                      <p:to>
                                        <p:strVal val="visible"/>
                                      </p:to>
                                    </p:set>
                                    <p:animEffect transition="in" filter="strips(downRight)">
                                      <p:cBhvr>
                                        <p:cTn id="27" dur="1000"/>
                                        <p:tgtEl>
                                          <p:spTgt spid="620547">
                                            <p:txEl>
                                              <p:pRg st="4" end="4"/>
                                            </p:txEl>
                                          </p:spTgt>
                                        </p:tgtEl>
                                      </p:cBhvr>
                                    </p:animEffect>
                                  </p:childTnLst>
                                </p:cTn>
                              </p:par>
                              <p:par>
                                <p:cTn id="28" presetID="18" presetClass="entr" presetSubtype="6" fill="hold" grpId="0" nodeType="withEffect">
                                  <p:stCondLst>
                                    <p:cond delay="0"/>
                                  </p:stCondLst>
                                  <p:childTnLst>
                                    <p:set>
                                      <p:cBhvr>
                                        <p:cTn id="29" dur="1" fill="hold">
                                          <p:stCondLst>
                                            <p:cond delay="0"/>
                                          </p:stCondLst>
                                        </p:cTn>
                                        <p:tgtEl>
                                          <p:spTgt spid="620547">
                                            <p:txEl>
                                              <p:pRg st="5" end="5"/>
                                            </p:txEl>
                                          </p:spTgt>
                                        </p:tgtEl>
                                        <p:attrNameLst>
                                          <p:attrName>style.visibility</p:attrName>
                                        </p:attrNameLst>
                                      </p:cBhvr>
                                      <p:to>
                                        <p:strVal val="visible"/>
                                      </p:to>
                                    </p:set>
                                    <p:animEffect transition="in" filter="strips(downRight)">
                                      <p:cBhvr>
                                        <p:cTn id="30" dur="1000"/>
                                        <p:tgtEl>
                                          <p:spTgt spid="62054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0546" grpId="0"/>
      <p:bldP spid="620547" grpId="0" build="p"/>
    </p:bld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8211" name="Rectangle 3"/>
          <p:cNvSpPr>
            <a:spLocks noChangeArrowheads="1"/>
          </p:cNvSpPr>
          <p:nvPr/>
        </p:nvSpPr>
        <p:spPr bwMode="auto">
          <a:xfrm>
            <a:off x="539552" y="1635646"/>
            <a:ext cx="8064896" cy="2808312"/>
          </a:xfrm>
          <a:prstGeom prst="rect">
            <a:avLst/>
          </a:prstGeom>
          <a:noFill/>
          <a:ln w="9525">
            <a:noFill/>
            <a:miter lim="800000"/>
            <a:headEnd/>
            <a:tailEnd/>
          </a:ln>
          <a:effectLst/>
        </p:spPr>
        <p:txBody>
          <a:bodyPr anchor="b" anchorCtr="1"/>
          <a:lstStyle/>
          <a:p>
            <a:pPr algn="ctr"/>
            <a:r>
              <a:rPr lang="en-CA" sz="2400" dirty="0">
                <a:solidFill>
                  <a:srgbClr val="FFFF00"/>
                </a:solidFill>
                <a:effectLst>
                  <a:outerShdw blurRad="50800" dist="63500" dir="5400000" algn="ctr" rotWithShape="0">
                    <a:srgbClr val="000000"/>
                  </a:outerShdw>
                </a:effectLst>
                <a:latin typeface="Tahoma" pitchFamily="34" charset="0"/>
              </a:rPr>
              <a:t>Presents</a:t>
            </a:r>
            <a:r>
              <a:rPr lang="en-CA" sz="2800" dirty="0">
                <a:solidFill>
                  <a:srgbClr val="FFFF00"/>
                </a:solidFill>
                <a:effectLst>
                  <a:outerShdw blurRad="50800" dist="63500" dir="5400000" algn="ctr" rotWithShape="0">
                    <a:srgbClr val="000000"/>
                  </a:outerShdw>
                </a:effectLst>
                <a:latin typeface="Tahoma" pitchFamily="34" charset="0"/>
              </a:rPr>
              <a:t/>
            </a:r>
            <a:br>
              <a:rPr lang="en-CA" sz="2800" dirty="0">
                <a:solidFill>
                  <a:srgbClr val="FFFF00"/>
                </a:solidFill>
                <a:effectLst>
                  <a:outerShdw blurRad="50800" dist="63500" dir="5400000" algn="ctr" rotWithShape="0">
                    <a:srgbClr val="000000"/>
                  </a:outerShdw>
                </a:effectLst>
                <a:latin typeface="Tahoma" pitchFamily="34" charset="0"/>
              </a:rPr>
            </a:br>
            <a:r>
              <a:rPr lang="en-CA" sz="2800" dirty="0">
                <a:solidFill>
                  <a:srgbClr val="FFFF00"/>
                </a:solidFill>
                <a:effectLst>
                  <a:outerShdw blurRad="50800" dist="63500" dir="5400000" algn="ctr" rotWithShape="0">
                    <a:srgbClr val="000000"/>
                  </a:outerShdw>
                </a:effectLst>
                <a:latin typeface="Tahoma" pitchFamily="34" charset="0"/>
              </a:rPr>
              <a:t> </a:t>
            </a:r>
            <a:r>
              <a:rPr lang="en-CA" sz="3200" dirty="0">
                <a:solidFill>
                  <a:srgbClr val="FFFF00"/>
                </a:solidFill>
                <a:effectLst>
                  <a:outerShdw blurRad="50800" dist="63500" dir="5400000" algn="ctr" rotWithShape="0">
                    <a:srgbClr val="000000"/>
                  </a:outerShdw>
                </a:effectLst>
                <a:latin typeface="Tahoma" pitchFamily="34" charset="0"/>
              </a:rPr>
              <a:t>Session Ten</a:t>
            </a:r>
            <a:r>
              <a:rPr lang="en-CA" sz="4800" dirty="0">
                <a:solidFill>
                  <a:srgbClr val="FFFF00"/>
                </a:solidFill>
                <a:effectLst>
                  <a:outerShdw blurRad="50800" dist="63500" dir="5400000" algn="ctr" rotWithShape="0">
                    <a:srgbClr val="000000"/>
                  </a:outerShdw>
                </a:effectLst>
                <a:latin typeface="Tahoma" pitchFamily="34" charset="0"/>
              </a:rPr>
              <a:t/>
            </a:r>
            <a:br>
              <a:rPr lang="en-CA" sz="4800" dirty="0">
                <a:solidFill>
                  <a:srgbClr val="FFFF00"/>
                </a:solidFill>
                <a:effectLst>
                  <a:outerShdw blurRad="50800" dist="63500" dir="5400000" algn="ctr" rotWithShape="0">
                    <a:srgbClr val="000000"/>
                  </a:outerShdw>
                </a:effectLst>
                <a:latin typeface="Tahoma" pitchFamily="34" charset="0"/>
              </a:rPr>
            </a:br>
            <a:r>
              <a:rPr lang="en-CA" sz="4400" dirty="0">
                <a:solidFill>
                  <a:srgbClr val="FF0000"/>
                </a:solidFill>
                <a:effectLst>
                  <a:outerShdw blurRad="50800" dist="63500" dir="5400000" algn="ctr" rotWithShape="0">
                    <a:srgbClr val="000000"/>
                  </a:outerShdw>
                </a:effectLst>
                <a:latin typeface="Tahoma" pitchFamily="34" charset="0"/>
              </a:rPr>
              <a:t>Living by the Spirit</a:t>
            </a:r>
            <a:r>
              <a:rPr lang="en-CA" sz="4400" dirty="0">
                <a:solidFill>
                  <a:srgbClr val="FFFF00"/>
                </a:solidFill>
                <a:effectLst>
                  <a:outerShdw blurRad="50800" dist="63500" dir="5400000" algn="ctr" rotWithShape="0">
                    <a:srgbClr val="000000"/>
                  </a:outerShdw>
                </a:effectLst>
                <a:latin typeface="Tahoma" pitchFamily="34" charset="0"/>
              </a:rPr>
              <a:t> </a:t>
            </a:r>
            <a:r>
              <a:rPr lang="en-CA" sz="4800" dirty="0">
                <a:solidFill>
                  <a:srgbClr val="FFFF00"/>
                </a:solidFill>
                <a:effectLst>
                  <a:outerShdw blurRad="50800" dist="63500" dir="5400000" algn="ctr" rotWithShape="0">
                    <a:srgbClr val="000000"/>
                  </a:outerShdw>
                </a:effectLst>
                <a:latin typeface="Tahoma" pitchFamily="34" charset="0"/>
              </a:rPr>
              <a:t/>
            </a:r>
            <a:br>
              <a:rPr lang="en-CA" sz="4800" dirty="0">
                <a:solidFill>
                  <a:srgbClr val="FFFF00"/>
                </a:solidFill>
                <a:effectLst>
                  <a:outerShdw blurRad="50800" dist="63500" dir="5400000" algn="ctr" rotWithShape="0">
                    <a:srgbClr val="000000"/>
                  </a:outerShdw>
                </a:effectLst>
                <a:latin typeface="Tahoma" pitchFamily="34" charset="0"/>
              </a:rPr>
            </a:br>
            <a:r>
              <a:rPr lang="en-CA" sz="3600" dirty="0">
                <a:solidFill>
                  <a:srgbClr val="FFFF00"/>
                </a:solidFill>
                <a:effectLst>
                  <a:outerShdw blurRad="50800" dist="63500" dir="5400000" algn="ctr" rotWithShape="0">
                    <a:srgbClr val="000000"/>
                  </a:outerShdw>
                </a:effectLst>
                <a:latin typeface="Tahoma" pitchFamily="34" charset="0"/>
              </a:rPr>
              <a:t>Living Out the New Life Within!</a:t>
            </a:r>
          </a:p>
        </p:txBody>
      </p:sp>
      <p:pic>
        <p:nvPicPr>
          <p:cNvPr id="1118212" name="Picture 4"/>
          <p:cNvPicPr>
            <a:picLocks noGrp="1" noChangeAspect="1" noChangeArrowheads="1"/>
          </p:cNvPicPr>
          <p:nvPr>
            <p:ph sz="half" idx="2"/>
          </p:nvPr>
        </p:nvPicPr>
        <p:blipFill>
          <a:blip r:embed="rId3" cstate="print"/>
          <a:srcRect/>
          <a:stretch>
            <a:fillRect/>
          </a:stretch>
        </p:blipFill>
        <p:spPr>
          <a:xfrm>
            <a:off x="3635896" y="555526"/>
            <a:ext cx="1800200" cy="1728191"/>
          </a:xfrm>
          <a:effectLst>
            <a:outerShdw dist="35921" dir="2700000" algn="ctr" rotWithShape="0">
              <a:srgbClr val="000000"/>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18211"/>
                                        </p:tgtEl>
                                        <p:attrNameLst>
                                          <p:attrName>style.visibility</p:attrName>
                                        </p:attrNameLst>
                                      </p:cBhvr>
                                      <p:to>
                                        <p:strVal val="visible"/>
                                      </p:to>
                                    </p:set>
                                    <p:anim calcmode="lin" valueType="num">
                                      <p:cBhvr>
                                        <p:cTn id="7" dur="2000" fill="hold"/>
                                        <p:tgtEl>
                                          <p:spTgt spid="1118211"/>
                                        </p:tgtEl>
                                        <p:attrNameLst>
                                          <p:attrName>ppt_w</p:attrName>
                                        </p:attrNameLst>
                                      </p:cBhvr>
                                      <p:tavLst>
                                        <p:tav tm="0">
                                          <p:val>
                                            <p:fltVal val="0"/>
                                          </p:val>
                                        </p:tav>
                                        <p:tav tm="100000">
                                          <p:val>
                                            <p:strVal val="#ppt_w"/>
                                          </p:val>
                                        </p:tav>
                                      </p:tavLst>
                                    </p:anim>
                                    <p:anim calcmode="lin" valueType="num">
                                      <p:cBhvr>
                                        <p:cTn id="8" dur="2000" fill="hold"/>
                                        <p:tgtEl>
                                          <p:spTgt spid="1118211"/>
                                        </p:tgtEl>
                                        <p:attrNameLst>
                                          <p:attrName>ppt_h</p:attrName>
                                        </p:attrNameLst>
                                      </p:cBhvr>
                                      <p:tavLst>
                                        <p:tav tm="0">
                                          <p:val>
                                            <p:fltVal val="0"/>
                                          </p:val>
                                        </p:tav>
                                        <p:tav tm="100000">
                                          <p:val>
                                            <p:strVal val="#ppt_h"/>
                                          </p:val>
                                        </p:tav>
                                      </p:tavLst>
                                    </p:anim>
                                    <p:animEffect transition="in" filter="fade">
                                      <p:cBhvr>
                                        <p:cTn id="9" dur="2000"/>
                                        <p:tgtEl>
                                          <p:spTgt spid="1118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8211" grpId="0"/>
    </p:bld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4" name="Rectangle 2"/>
          <p:cNvSpPr>
            <a:spLocks noGrp="1" noChangeArrowheads="1"/>
          </p:cNvSpPr>
          <p:nvPr>
            <p:ph type="title"/>
          </p:nvPr>
        </p:nvSpPr>
        <p:spPr>
          <a:xfrm>
            <a:off x="1187624" y="483518"/>
            <a:ext cx="8301608" cy="630069"/>
          </a:xfrm>
        </p:spPr>
        <p:txBody>
          <a:bodyPr/>
          <a:lstStyle/>
          <a:p>
            <a:pPr eaLnBrk="1" hangingPunct="1"/>
            <a:r>
              <a:rPr lang="en-CA" sz="3600" dirty="0" smtClean="0">
                <a:solidFill>
                  <a:srgbClr val="FFFF00"/>
                </a:solidFill>
                <a:effectLst>
                  <a:outerShdw blurRad="50800" dist="50800" dir="5400000" algn="ctr" rotWithShape="0">
                    <a:srgbClr val="000000"/>
                  </a:outerShdw>
                </a:effectLst>
              </a:rPr>
              <a:t>Discussion:</a:t>
            </a:r>
          </a:p>
        </p:txBody>
      </p:sp>
      <p:sp>
        <p:nvSpPr>
          <p:cNvPr id="463875" name="Rectangle 3"/>
          <p:cNvSpPr>
            <a:spLocks noGrp="1" noChangeArrowheads="1"/>
          </p:cNvSpPr>
          <p:nvPr>
            <p:ph type="body" idx="1"/>
          </p:nvPr>
        </p:nvSpPr>
        <p:spPr>
          <a:xfrm>
            <a:off x="1187624" y="1131590"/>
            <a:ext cx="6768752" cy="2484629"/>
          </a:xfrm>
        </p:spPr>
        <p:txBody>
          <a:bodyPr/>
          <a:lstStyle/>
          <a:p>
            <a:pPr eaLnBrk="1" hangingPunct="1"/>
            <a:r>
              <a:rPr lang="en-CA" sz="2800" dirty="0" smtClean="0">
                <a:effectLst>
                  <a:outerShdw blurRad="50800" dist="63500" dir="5400000" algn="ctr" rotWithShape="0">
                    <a:srgbClr val="000000"/>
                  </a:outerShdw>
                </a:effectLst>
              </a:rPr>
              <a:t>How do you know if it is God, Satan or yourself who is directing you when you make decisions?</a:t>
            </a:r>
          </a:p>
          <a:p>
            <a:pPr eaLnBrk="1" hangingPunct="1"/>
            <a:r>
              <a:rPr lang="en-CA" sz="2800" dirty="0" smtClean="0">
                <a:effectLst>
                  <a:outerShdw blurRad="50800" dist="63500" dir="5400000" algn="ctr" rotWithShape="0">
                    <a:srgbClr val="000000"/>
                  </a:outerShdw>
                </a:effectLst>
              </a:rPr>
              <a:t>Can you be certain?</a:t>
            </a:r>
          </a:p>
          <a:p>
            <a:pPr eaLnBrk="1" hangingPunct="1"/>
            <a:r>
              <a:rPr lang="en-CA" sz="2800" dirty="0" smtClean="0">
                <a:effectLst>
                  <a:outerShdw blurRad="50800" dist="63500" dir="5400000" algn="ctr" rotWithShape="0">
                    <a:srgbClr val="000000"/>
                  </a:outerShdw>
                </a:effectLst>
              </a:rPr>
              <a:t>Could you make a mistake?  </a:t>
            </a:r>
          </a:p>
        </p:txBody>
      </p:sp>
    </p:spTree>
  </p:cSld>
  <p:clrMapOvr>
    <a:masterClrMapping/>
  </p:clrMapOvr>
  <p:transition/>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2"/>
          <p:cNvSpPr>
            <a:spLocks noGrp="1" noChangeArrowheads="1"/>
          </p:cNvSpPr>
          <p:nvPr>
            <p:ph type="title"/>
          </p:nvPr>
        </p:nvSpPr>
        <p:spPr>
          <a:xfrm>
            <a:off x="1259632" y="411510"/>
            <a:ext cx="8229600" cy="720303"/>
          </a:xfrm>
        </p:spPr>
        <p:txBody>
          <a:bodyPr/>
          <a:lstStyle/>
          <a:p>
            <a:pPr eaLnBrk="1" hangingPunct="1"/>
            <a:r>
              <a:rPr lang="en-CA" sz="3600" dirty="0" smtClean="0">
                <a:solidFill>
                  <a:srgbClr val="FFFF00"/>
                </a:solidFill>
                <a:effectLst>
                  <a:outerShdw blurRad="50800" dist="50800" dir="5400000" algn="ctr" rotWithShape="0">
                    <a:srgbClr val="000000"/>
                  </a:outerShdw>
                </a:effectLst>
              </a:rPr>
              <a:t>Living By the Flesh or the Spirit</a:t>
            </a:r>
          </a:p>
        </p:txBody>
      </p:sp>
      <p:sp>
        <p:nvSpPr>
          <p:cNvPr id="333827" name="Rectangle 3"/>
          <p:cNvSpPr>
            <a:spLocks noGrp="1" noChangeArrowheads="1"/>
          </p:cNvSpPr>
          <p:nvPr>
            <p:ph type="body" idx="1"/>
          </p:nvPr>
        </p:nvSpPr>
        <p:spPr>
          <a:xfrm>
            <a:off x="1259632" y="1131591"/>
            <a:ext cx="6840760" cy="3240360"/>
          </a:xfrm>
        </p:spPr>
        <p:txBody>
          <a:bodyPr/>
          <a:lstStyle/>
          <a:p>
            <a:pPr eaLnBrk="1" hangingPunct="1"/>
            <a:r>
              <a:rPr lang="en-CA" sz="2400" dirty="0" smtClean="0">
                <a:effectLst>
                  <a:outerShdw blurRad="50800" dist="63500" dir="5400000" algn="ctr" rotWithShape="0">
                    <a:srgbClr val="000000"/>
                  </a:outerShdw>
                </a:effectLst>
              </a:rPr>
              <a:t>Knowing we are in Christ and no longer in Adam we must learn to </a:t>
            </a:r>
            <a:r>
              <a:rPr lang="en-CA" sz="2400" u="sng" dirty="0" smtClean="0">
                <a:effectLst>
                  <a:outerShdw blurRad="50800" dist="63500" dir="5400000" algn="ctr" rotWithShape="0">
                    <a:srgbClr val="000000"/>
                  </a:outerShdw>
                </a:effectLst>
              </a:rPr>
              <a:t>live by the Spirit and not the flesh.</a:t>
            </a:r>
            <a:r>
              <a:rPr lang="en-CA" sz="2400" dirty="0" smtClean="0">
                <a:effectLst>
                  <a:outerShdw blurRad="50800" dist="63500" dir="5400000" algn="ctr" rotWithShape="0">
                    <a:srgbClr val="000000"/>
                  </a:outerShdw>
                </a:effectLst>
              </a:rPr>
              <a:t> 			Romans 8:9</a:t>
            </a:r>
            <a:r>
              <a:rPr lang="en-CA" sz="2400" u="sng" dirty="0" smtClean="0">
                <a:effectLst>
                  <a:outerShdw blurRad="50800" dist="63500" dir="5400000" algn="ctr" rotWithShape="0">
                    <a:srgbClr val="000000"/>
                  </a:outerShdw>
                </a:effectLst>
              </a:rPr>
              <a:t> </a:t>
            </a:r>
            <a:endParaRPr lang="en-CA" sz="2400" dirty="0" smtClean="0">
              <a:effectLst>
                <a:outerShdw blurRad="50800" dist="63500" dir="5400000" algn="ctr" rotWithShape="0">
                  <a:srgbClr val="000000"/>
                </a:outerShdw>
              </a:effectLst>
            </a:endParaRPr>
          </a:p>
          <a:p>
            <a:pPr eaLnBrk="1" hangingPunct="1"/>
            <a:r>
              <a:rPr lang="en-CA" sz="2400" dirty="0" smtClean="0">
                <a:effectLst>
                  <a:outerShdw blurRad="50800" dist="63500" dir="5400000" algn="ctr" rotWithShape="0">
                    <a:srgbClr val="000000"/>
                  </a:outerShdw>
                </a:effectLst>
              </a:rPr>
              <a:t>The flesh is linked with Adam’s life that was energized by Satan.  You are now dead to  that life.</a:t>
            </a:r>
          </a:p>
          <a:p>
            <a:pPr eaLnBrk="1" hangingPunct="1"/>
            <a:r>
              <a:rPr lang="en-CA" sz="2400" dirty="0" smtClean="0">
                <a:effectLst>
                  <a:outerShdw blurRad="50800" dist="63500" dir="5400000" algn="ctr" rotWithShape="0">
                    <a:srgbClr val="000000"/>
                  </a:outerShdw>
                </a:effectLst>
              </a:rPr>
              <a:t>The Spirit is God’s life within you that enables and empowers you to live like Jesus Christ.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33827">
                                            <p:txEl>
                                              <p:pRg st="0" end="0"/>
                                            </p:txEl>
                                          </p:spTgt>
                                        </p:tgtEl>
                                        <p:attrNameLst>
                                          <p:attrName>style.visibility</p:attrName>
                                        </p:attrNameLst>
                                      </p:cBhvr>
                                      <p:to>
                                        <p:strVal val="visible"/>
                                      </p:to>
                                    </p:set>
                                    <p:animEffect transition="in" filter="dissolve">
                                      <p:cBhvr>
                                        <p:cTn id="7" dur="500"/>
                                        <p:tgtEl>
                                          <p:spTgt spid="3338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33827">
                                            <p:txEl>
                                              <p:pRg st="1" end="1"/>
                                            </p:txEl>
                                          </p:spTgt>
                                        </p:tgtEl>
                                        <p:attrNameLst>
                                          <p:attrName>style.visibility</p:attrName>
                                        </p:attrNameLst>
                                      </p:cBhvr>
                                      <p:to>
                                        <p:strVal val="visible"/>
                                      </p:to>
                                    </p:set>
                                    <p:animEffect transition="in" filter="dissolve">
                                      <p:cBhvr>
                                        <p:cTn id="12" dur="1000"/>
                                        <p:tgtEl>
                                          <p:spTgt spid="3338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33827">
                                            <p:txEl>
                                              <p:pRg st="2" end="2"/>
                                            </p:txEl>
                                          </p:spTgt>
                                        </p:tgtEl>
                                        <p:attrNameLst>
                                          <p:attrName>style.visibility</p:attrName>
                                        </p:attrNameLst>
                                      </p:cBhvr>
                                      <p:to>
                                        <p:strVal val="visible"/>
                                      </p:to>
                                    </p:set>
                                    <p:animEffect transition="in" filter="dissolve">
                                      <p:cBhvr>
                                        <p:cTn id="17" dur="1000"/>
                                        <p:tgtEl>
                                          <p:spTgt spid="3338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3827" grpId="0" uiExpand="1" build="p"/>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4871" name="Group 23"/>
          <p:cNvGrpSpPr>
            <a:grpSpLocks/>
          </p:cNvGrpSpPr>
          <p:nvPr/>
        </p:nvGrpSpPr>
        <p:grpSpPr bwMode="auto">
          <a:xfrm>
            <a:off x="1475656" y="735806"/>
            <a:ext cx="6409319" cy="4105275"/>
            <a:chOff x="567" y="618"/>
            <a:chExt cx="4678" cy="3448"/>
          </a:xfrm>
        </p:grpSpPr>
        <p:grpSp>
          <p:nvGrpSpPr>
            <p:cNvPr id="617488" name="Group 12"/>
            <p:cNvGrpSpPr>
              <a:grpSpLocks/>
            </p:cNvGrpSpPr>
            <p:nvPr/>
          </p:nvGrpSpPr>
          <p:grpSpPr bwMode="auto">
            <a:xfrm>
              <a:off x="567" y="618"/>
              <a:ext cx="4625" cy="3448"/>
              <a:chOff x="567" y="618"/>
              <a:chExt cx="4625" cy="3448"/>
            </a:xfrm>
          </p:grpSpPr>
          <p:sp>
            <p:nvSpPr>
              <p:cNvPr id="334852" name="Oval 4"/>
              <p:cNvSpPr>
                <a:spLocks noChangeArrowheads="1"/>
              </p:cNvSpPr>
              <p:nvPr/>
            </p:nvSpPr>
            <p:spPr bwMode="auto">
              <a:xfrm>
                <a:off x="567" y="618"/>
                <a:ext cx="4625" cy="3448"/>
              </a:xfrm>
              <a:prstGeom prst="ellipse">
                <a:avLst/>
              </a:prstGeom>
              <a:gradFill rotWithShape="1">
                <a:gsLst>
                  <a:gs pos="0">
                    <a:schemeClr val="accent1">
                      <a:gamma/>
                      <a:tint val="63529"/>
                      <a:invGamma/>
                    </a:schemeClr>
                  </a:gs>
                  <a:gs pos="100000">
                    <a:schemeClr val="accent1"/>
                  </a:gs>
                </a:gsLst>
                <a:path path="shape">
                  <a:fillToRect l="50000" t="50000" r="50000" b="50000"/>
                </a:path>
              </a:gradFill>
              <a:ln w="9525">
                <a:noFill/>
                <a:round/>
                <a:headEnd/>
                <a:tailEnd/>
              </a:ln>
              <a:effectLst/>
            </p:spPr>
            <p:txBody>
              <a:bodyPr wrap="none" anchor="ctr"/>
              <a:lstStyle/>
              <a:p>
                <a:pPr>
                  <a:defRPr/>
                </a:pPr>
                <a:endParaRPr lang="en-CA" dirty="0">
                  <a:effectLst/>
                </a:endParaRPr>
              </a:p>
            </p:txBody>
          </p:sp>
          <p:sp>
            <p:nvSpPr>
              <p:cNvPr id="617495" name="Text Box 9"/>
              <p:cNvSpPr txBox="1">
                <a:spLocks noChangeArrowheads="1"/>
              </p:cNvSpPr>
              <p:nvPr/>
            </p:nvSpPr>
            <p:spPr bwMode="auto">
              <a:xfrm>
                <a:off x="2301" y="829"/>
                <a:ext cx="1051" cy="491"/>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effectLst/>
                  </a:rPr>
                  <a:t>Body</a:t>
                </a:r>
              </a:p>
            </p:txBody>
          </p:sp>
        </p:grpSp>
        <p:sp>
          <p:nvSpPr>
            <p:cNvPr id="617489" name="Text Box 18"/>
            <p:cNvSpPr txBox="1">
              <a:spLocks noChangeArrowheads="1"/>
            </p:cNvSpPr>
            <p:nvPr/>
          </p:nvSpPr>
          <p:spPr bwMode="auto">
            <a:xfrm>
              <a:off x="567" y="2251"/>
              <a:ext cx="736" cy="388"/>
            </a:xfrm>
            <a:prstGeom prst="rect">
              <a:avLst/>
            </a:prstGeom>
            <a:noFill/>
            <a:ln w="9525">
              <a:noFill/>
              <a:miter lim="800000"/>
              <a:headEnd/>
              <a:tailEnd/>
            </a:ln>
          </p:spPr>
          <p:txBody>
            <a:bodyPr wrap="square">
              <a:spAutoFit/>
            </a:bodyPr>
            <a:lstStyle/>
            <a:p>
              <a:pPr algn="ctr">
                <a:spcBef>
                  <a:spcPct val="50000"/>
                </a:spcBef>
              </a:pPr>
              <a:r>
                <a:rPr lang="en-CA" sz="2400" b="1" dirty="0">
                  <a:solidFill>
                    <a:srgbClr val="0C0002"/>
                  </a:solidFill>
                  <a:effectLst/>
                </a:rPr>
                <a:t>Taste</a:t>
              </a:r>
            </a:p>
          </p:txBody>
        </p:sp>
        <p:sp>
          <p:nvSpPr>
            <p:cNvPr id="617490" name="Text Box 19"/>
            <p:cNvSpPr txBox="1">
              <a:spLocks noChangeArrowheads="1"/>
            </p:cNvSpPr>
            <p:nvPr/>
          </p:nvSpPr>
          <p:spPr bwMode="auto">
            <a:xfrm>
              <a:off x="1156" y="3203"/>
              <a:ext cx="830" cy="388"/>
            </a:xfrm>
            <a:prstGeom prst="rect">
              <a:avLst/>
            </a:prstGeom>
            <a:noFill/>
            <a:ln w="9525">
              <a:noFill/>
              <a:miter lim="800000"/>
              <a:headEnd/>
              <a:tailEnd/>
            </a:ln>
          </p:spPr>
          <p:txBody>
            <a:bodyPr wrap="square">
              <a:spAutoFit/>
            </a:bodyPr>
            <a:lstStyle/>
            <a:p>
              <a:pPr algn="ctr">
                <a:spcBef>
                  <a:spcPct val="50000"/>
                </a:spcBef>
              </a:pPr>
              <a:r>
                <a:rPr lang="en-CA" sz="2400" b="1" dirty="0">
                  <a:solidFill>
                    <a:srgbClr val="0C0002"/>
                  </a:solidFill>
                  <a:effectLst/>
                </a:rPr>
                <a:t>Touch</a:t>
              </a:r>
            </a:p>
          </p:txBody>
        </p:sp>
        <p:sp>
          <p:nvSpPr>
            <p:cNvPr id="617491" name="Text Box 20"/>
            <p:cNvSpPr txBox="1">
              <a:spLocks noChangeArrowheads="1"/>
            </p:cNvSpPr>
            <p:nvPr/>
          </p:nvSpPr>
          <p:spPr bwMode="auto">
            <a:xfrm>
              <a:off x="2354" y="3491"/>
              <a:ext cx="862" cy="388"/>
            </a:xfrm>
            <a:prstGeom prst="rect">
              <a:avLst/>
            </a:prstGeom>
            <a:noFill/>
            <a:ln w="9525">
              <a:noFill/>
              <a:miter lim="800000"/>
              <a:headEnd/>
              <a:tailEnd/>
            </a:ln>
          </p:spPr>
          <p:txBody>
            <a:bodyPr>
              <a:spAutoFit/>
            </a:bodyPr>
            <a:lstStyle/>
            <a:p>
              <a:pPr algn="ctr">
                <a:spcBef>
                  <a:spcPct val="50000"/>
                </a:spcBef>
              </a:pPr>
              <a:r>
                <a:rPr lang="en-CA" sz="2400" b="1" dirty="0">
                  <a:solidFill>
                    <a:srgbClr val="0C0002"/>
                  </a:solidFill>
                  <a:effectLst/>
                </a:rPr>
                <a:t>Sight</a:t>
              </a:r>
            </a:p>
          </p:txBody>
        </p:sp>
        <p:sp>
          <p:nvSpPr>
            <p:cNvPr id="617492" name="Text Box 21"/>
            <p:cNvSpPr txBox="1">
              <a:spLocks noChangeArrowheads="1"/>
            </p:cNvSpPr>
            <p:nvPr/>
          </p:nvSpPr>
          <p:spPr bwMode="auto">
            <a:xfrm>
              <a:off x="3773" y="3203"/>
              <a:ext cx="876" cy="388"/>
            </a:xfrm>
            <a:prstGeom prst="rect">
              <a:avLst/>
            </a:prstGeom>
            <a:noFill/>
            <a:ln w="9525">
              <a:noFill/>
              <a:miter lim="800000"/>
              <a:headEnd/>
              <a:tailEnd/>
            </a:ln>
          </p:spPr>
          <p:txBody>
            <a:bodyPr wrap="square">
              <a:spAutoFit/>
            </a:bodyPr>
            <a:lstStyle/>
            <a:p>
              <a:pPr algn="ctr">
                <a:spcBef>
                  <a:spcPct val="50000"/>
                </a:spcBef>
              </a:pPr>
              <a:r>
                <a:rPr lang="en-CA" sz="2400" b="1" dirty="0">
                  <a:solidFill>
                    <a:srgbClr val="0C0002"/>
                  </a:solidFill>
                  <a:effectLst/>
                </a:rPr>
                <a:t>Sound</a:t>
              </a:r>
            </a:p>
          </p:txBody>
        </p:sp>
        <p:sp>
          <p:nvSpPr>
            <p:cNvPr id="617493" name="Text Box 22"/>
            <p:cNvSpPr txBox="1">
              <a:spLocks noChangeArrowheads="1"/>
            </p:cNvSpPr>
            <p:nvPr/>
          </p:nvSpPr>
          <p:spPr bwMode="auto">
            <a:xfrm>
              <a:off x="4468" y="2251"/>
              <a:ext cx="777" cy="388"/>
            </a:xfrm>
            <a:prstGeom prst="rect">
              <a:avLst/>
            </a:prstGeom>
            <a:noFill/>
            <a:ln w="9525">
              <a:noFill/>
              <a:miter lim="800000"/>
              <a:headEnd/>
              <a:tailEnd/>
            </a:ln>
          </p:spPr>
          <p:txBody>
            <a:bodyPr wrap="square">
              <a:spAutoFit/>
            </a:bodyPr>
            <a:lstStyle/>
            <a:p>
              <a:pPr algn="ctr">
                <a:spcBef>
                  <a:spcPct val="50000"/>
                </a:spcBef>
              </a:pPr>
              <a:r>
                <a:rPr lang="en-CA" sz="2400" b="1" dirty="0">
                  <a:solidFill>
                    <a:srgbClr val="0C0002"/>
                  </a:solidFill>
                  <a:effectLst/>
                </a:rPr>
                <a:t>Smell</a:t>
              </a:r>
            </a:p>
          </p:txBody>
        </p:sp>
      </p:grpSp>
      <p:sp>
        <p:nvSpPr>
          <p:cNvPr id="334851" name="Rectangle 3"/>
          <p:cNvSpPr>
            <a:spLocks noGrp="1" noChangeArrowheads="1"/>
          </p:cNvSpPr>
          <p:nvPr>
            <p:ph type="body" idx="1"/>
          </p:nvPr>
        </p:nvSpPr>
        <p:spPr>
          <a:xfrm>
            <a:off x="1259632" y="411510"/>
            <a:ext cx="7365504" cy="495300"/>
          </a:xfrm>
        </p:spPr>
        <p:txBody>
          <a:bodyPr/>
          <a:lstStyle/>
          <a:p>
            <a:pPr eaLnBrk="1" hangingPunct="1">
              <a:buFontTx/>
              <a:buNone/>
            </a:pPr>
            <a:r>
              <a:rPr lang="en-CA" dirty="0" smtClean="0">
                <a:solidFill>
                  <a:srgbClr val="FFFF00"/>
                </a:solidFill>
                <a:effectLst>
                  <a:outerShdw blurRad="50800" dist="63500" dir="5400000" algn="ctr" rotWithShape="0">
                    <a:srgbClr val="000000"/>
                  </a:outerShdw>
                </a:effectLst>
              </a:rPr>
              <a:t>How God Has Made Us</a:t>
            </a:r>
          </a:p>
        </p:txBody>
      </p:sp>
      <p:grpSp>
        <p:nvGrpSpPr>
          <p:cNvPr id="334865" name="Group 17"/>
          <p:cNvGrpSpPr>
            <a:grpSpLocks/>
          </p:cNvGrpSpPr>
          <p:nvPr/>
        </p:nvGrpSpPr>
        <p:grpSpPr bwMode="auto">
          <a:xfrm>
            <a:off x="2483769" y="1545431"/>
            <a:ext cx="4320480" cy="2538413"/>
            <a:chOff x="1338" y="1298"/>
            <a:chExt cx="3039" cy="2132"/>
          </a:xfrm>
        </p:grpSpPr>
        <p:grpSp>
          <p:nvGrpSpPr>
            <p:cNvPr id="617482" name="Group 11"/>
            <p:cNvGrpSpPr>
              <a:grpSpLocks/>
            </p:cNvGrpSpPr>
            <p:nvPr/>
          </p:nvGrpSpPr>
          <p:grpSpPr bwMode="auto">
            <a:xfrm>
              <a:off x="1338" y="1298"/>
              <a:ext cx="3039" cy="2132"/>
              <a:chOff x="1338" y="1298"/>
              <a:chExt cx="3039" cy="2132"/>
            </a:xfrm>
          </p:grpSpPr>
          <p:sp>
            <p:nvSpPr>
              <p:cNvPr id="617486" name="Oval 5"/>
              <p:cNvSpPr>
                <a:spLocks noChangeArrowheads="1"/>
              </p:cNvSpPr>
              <p:nvPr/>
            </p:nvSpPr>
            <p:spPr bwMode="auto">
              <a:xfrm>
                <a:off x="1338" y="1298"/>
                <a:ext cx="3039" cy="2132"/>
              </a:xfrm>
              <a:prstGeom prst="ellipse">
                <a:avLst/>
              </a:prstGeom>
              <a:gradFill rotWithShape="1">
                <a:gsLst>
                  <a:gs pos="0">
                    <a:srgbClr val="ECFDE5"/>
                  </a:gs>
                  <a:gs pos="100000">
                    <a:srgbClr val="A8F68C"/>
                  </a:gs>
                </a:gsLst>
                <a:path path="shape">
                  <a:fillToRect l="50000" t="50000" r="50000" b="50000"/>
                </a:path>
              </a:gradFill>
              <a:ln w="9525">
                <a:noFill/>
                <a:round/>
                <a:headEnd/>
                <a:tailEnd/>
              </a:ln>
            </p:spPr>
            <p:txBody>
              <a:bodyPr wrap="none" anchor="ctr"/>
              <a:lstStyle/>
              <a:p>
                <a:endParaRPr lang="en-US" dirty="0">
                  <a:effectLst/>
                </a:endParaRPr>
              </a:p>
            </p:txBody>
          </p:sp>
          <p:sp>
            <p:nvSpPr>
              <p:cNvPr id="617487" name="Text Box 8"/>
              <p:cNvSpPr txBox="1">
                <a:spLocks noChangeArrowheads="1"/>
              </p:cNvSpPr>
              <p:nvPr/>
            </p:nvSpPr>
            <p:spPr bwMode="auto">
              <a:xfrm>
                <a:off x="2351" y="1374"/>
                <a:ext cx="912" cy="491"/>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effectLst/>
                  </a:rPr>
                  <a:t>Soul</a:t>
                </a:r>
              </a:p>
            </p:txBody>
          </p:sp>
        </p:grpSp>
        <p:sp>
          <p:nvSpPr>
            <p:cNvPr id="617483" name="Text Box 13"/>
            <p:cNvSpPr txBox="1">
              <a:spLocks noChangeArrowheads="1"/>
            </p:cNvSpPr>
            <p:nvPr/>
          </p:nvSpPr>
          <p:spPr bwMode="auto">
            <a:xfrm>
              <a:off x="1338" y="2296"/>
              <a:ext cx="635" cy="388"/>
            </a:xfrm>
            <a:prstGeom prst="rect">
              <a:avLst/>
            </a:prstGeom>
            <a:noFill/>
            <a:ln w="9525">
              <a:noFill/>
              <a:miter lim="800000"/>
              <a:headEnd/>
              <a:tailEnd/>
            </a:ln>
          </p:spPr>
          <p:txBody>
            <a:bodyPr wrap="square">
              <a:spAutoFit/>
            </a:bodyPr>
            <a:lstStyle/>
            <a:p>
              <a:pPr algn="ctr">
                <a:spcBef>
                  <a:spcPct val="50000"/>
                </a:spcBef>
              </a:pPr>
              <a:r>
                <a:rPr lang="en-CA" sz="2400" b="1" dirty="0">
                  <a:solidFill>
                    <a:srgbClr val="0C0002"/>
                  </a:solidFill>
                  <a:effectLst/>
                </a:rPr>
                <a:t>Mind</a:t>
              </a:r>
            </a:p>
          </p:txBody>
        </p:sp>
        <p:sp>
          <p:nvSpPr>
            <p:cNvPr id="617484" name="Text Box 15"/>
            <p:cNvSpPr txBox="1">
              <a:spLocks noChangeArrowheads="1"/>
            </p:cNvSpPr>
            <p:nvPr/>
          </p:nvSpPr>
          <p:spPr bwMode="auto">
            <a:xfrm>
              <a:off x="2250" y="2976"/>
              <a:ext cx="1114" cy="388"/>
            </a:xfrm>
            <a:prstGeom prst="rect">
              <a:avLst/>
            </a:prstGeom>
            <a:noFill/>
            <a:ln w="9525">
              <a:noFill/>
              <a:miter lim="800000"/>
              <a:headEnd/>
              <a:tailEnd/>
            </a:ln>
          </p:spPr>
          <p:txBody>
            <a:bodyPr wrap="square">
              <a:spAutoFit/>
            </a:bodyPr>
            <a:lstStyle/>
            <a:p>
              <a:pPr algn="ctr">
                <a:spcBef>
                  <a:spcPct val="50000"/>
                </a:spcBef>
              </a:pPr>
              <a:r>
                <a:rPr lang="en-CA" sz="2400" b="1" dirty="0">
                  <a:solidFill>
                    <a:srgbClr val="0C0002"/>
                  </a:solidFill>
                  <a:effectLst/>
                </a:rPr>
                <a:t>Emotions</a:t>
              </a:r>
            </a:p>
          </p:txBody>
        </p:sp>
        <p:sp>
          <p:nvSpPr>
            <p:cNvPr id="617485" name="Text Box 16"/>
            <p:cNvSpPr txBox="1">
              <a:spLocks noChangeArrowheads="1"/>
            </p:cNvSpPr>
            <p:nvPr/>
          </p:nvSpPr>
          <p:spPr bwMode="auto">
            <a:xfrm>
              <a:off x="3696" y="2251"/>
              <a:ext cx="590" cy="388"/>
            </a:xfrm>
            <a:prstGeom prst="rect">
              <a:avLst/>
            </a:prstGeom>
            <a:noFill/>
            <a:ln w="9525">
              <a:noFill/>
              <a:miter lim="800000"/>
              <a:headEnd/>
              <a:tailEnd/>
            </a:ln>
          </p:spPr>
          <p:txBody>
            <a:bodyPr>
              <a:spAutoFit/>
            </a:bodyPr>
            <a:lstStyle/>
            <a:p>
              <a:pPr algn="ctr">
                <a:spcBef>
                  <a:spcPct val="50000"/>
                </a:spcBef>
              </a:pPr>
              <a:r>
                <a:rPr lang="en-CA" sz="2400" b="1" dirty="0">
                  <a:solidFill>
                    <a:srgbClr val="0C0002"/>
                  </a:solidFill>
                  <a:effectLst/>
                </a:rPr>
                <a:t>Will</a:t>
              </a:r>
            </a:p>
          </p:txBody>
        </p:sp>
      </p:grpSp>
      <p:grpSp>
        <p:nvGrpSpPr>
          <p:cNvPr id="334858" name="Group 10"/>
          <p:cNvGrpSpPr>
            <a:grpSpLocks/>
          </p:cNvGrpSpPr>
          <p:nvPr/>
        </p:nvGrpSpPr>
        <p:grpSpPr bwMode="auto">
          <a:xfrm>
            <a:off x="3419871" y="2247900"/>
            <a:ext cx="2376091" cy="1188244"/>
            <a:chOff x="2018" y="1888"/>
            <a:chExt cx="1633" cy="998"/>
          </a:xfrm>
        </p:grpSpPr>
        <p:sp>
          <p:nvSpPr>
            <p:cNvPr id="617480" name="Oval 6"/>
            <p:cNvSpPr>
              <a:spLocks noChangeArrowheads="1"/>
            </p:cNvSpPr>
            <p:nvPr/>
          </p:nvSpPr>
          <p:spPr bwMode="auto">
            <a:xfrm>
              <a:off x="2018" y="1888"/>
              <a:ext cx="1633" cy="998"/>
            </a:xfrm>
            <a:prstGeom prst="ellipse">
              <a:avLst/>
            </a:prstGeom>
            <a:gradFill rotWithShape="1">
              <a:gsLst>
                <a:gs pos="0">
                  <a:srgbClr val="FFFF66"/>
                </a:gs>
                <a:gs pos="100000">
                  <a:srgbClr val="B2B247"/>
                </a:gs>
              </a:gsLst>
              <a:path path="shape">
                <a:fillToRect l="50000" t="50000" r="50000" b="50000"/>
              </a:path>
            </a:gradFill>
            <a:ln w="9525">
              <a:noFill/>
              <a:round/>
              <a:headEnd/>
              <a:tailEnd/>
            </a:ln>
          </p:spPr>
          <p:txBody>
            <a:bodyPr wrap="none" anchor="ctr"/>
            <a:lstStyle/>
            <a:p>
              <a:endParaRPr lang="en-US" dirty="0">
                <a:effectLst/>
              </a:endParaRPr>
            </a:p>
          </p:txBody>
        </p:sp>
        <p:sp>
          <p:nvSpPr>
            <p:cNvPr id="617481" name="Text Box 7"/>
            <p:cNvSpPr txBox="1">
              <a:spLocks noChangeArrowheads="1"/>
            </p:cNvSpPr>
            <p:nvPr/>
          </p:nvSpPr>
          <p:spPr bwMode="auto">
            <a:xfrm>
              <a:off x="2315" y="2205"/>
              <a:ext cx="990" cy="491"/>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effectLst/>
                </a:rPr>
                <a:t>Spirit</a:t>
              </a:r>
            </a:p>
          </p:txBody>
        </p:sp>
      </p:grpSp>
      <p:sp>
        <p:nvSpPr>
          <p:cNvPr id="334879" name="Text Box 31"/>
          <p:cNvSpPr txBox="1">
            <a:spLocks noChangeArrowheads="1"/>
          </p:cNvSpPr>
          <p:nvPr/>
        </p:nvSpPr>
        <p:spPr bwMode="auto">
          <a:xfrm>
            <a:off x="1403648" y="3147814"/>
            <a:ext cx="2376488" cy="1200329"/>
          </a:xfrm>
          <a:prstGeom prst="rect">
            <a:avLst/>
          </a:prstGeom>
          <a:noFill/>
          <a:ln w="9525">
            <a:noFill/>
            <a:miter lim="800000"/>
            <a:headEnd/>
            <a:tailEnd/>
          </a:ln>
          <a:effectLst/>
        </p:spPr>
        <p:txBody>
          <a:bodyPr>
            <a:spAutoFit/>
          </a:bodyPr>
          <a:lstStyle/>
          <a:p>
            <a:pPr algn="ctr">
              <a:spcBef>
                <a:spcPct val="50000"/>
              </a:spcBef>
              <a:defRPr/>
            </a:pPr>
            <a:r>
              <a:rPr lang="en-CA" sz="2400" b="1" dirty="0">
                <a:solidFill>
                  <a:srgbClr val="FF0000"/>
                </a:solidFill>
                <a:effectLst>
                  <a:outerShdw blurRad="50800" dist="63500" dir="5400000" algn="ctr" rotWithShape="0">
                    <a:srgbClr val="000000"/>
                  </a:outerShdw>
                </a:effectLst>
              </a:rPr>
              <a:t>We are a spirit so we can relate to God</a:t>
            </a:r>
          </a:p>
        </p:txBody>
      </p:sp>
      <p:sp>
        <p:nvSpPr>
          <p:cNvPr id="334880" name="Text Box 32"/>
          <p:cNvSpPr txBox="1">
            <a:spLocks noChangeArrowheads="1"/>
          </p:cNvSpPr>
          <p:nvPr/>
        </p:nvSpPr>
        <p:spPr bwMode="auto">
          <a:xfrm>
            <a:off x="5508104" y="699542"/>
            <a:ext cx="2376488" cy="1938992"/>
          </a:xfrm>
          <a:prstGeom prst="rect">
            <a:avLst/>
          </a:prstGeom>
          <a:noFill/>
          <a:ln w="9525">
            <a:noFill/>
            <a:miter lim="800000"/>
            <a:headEnd/>
            <a:tailEnd/>
          </a:ln>
          <a:effectLst/>
        </p:spPr>
        <p:txBody>
          <a:bodyPr>
            <a:spAutoFit/>
          </a:bodyPr>
          <a:lstStyle/>
          <a:p>
            <a:pPr algn="ctr">
              <a:spcBef>
                <a:spcPct val="50000"/>
              </a:spcBef>
              <a:defRPr/>
            </a:pPr>
            <a:r>
              <a:rPr lang="en-CA" sz="2400" b="1" dirty="0">
                <a:solidFill>
                  <a:srgbClr val="FF0000"/>
                </a:solidFill>
                <a:effectLst>
                  <a:outerShdw blurRad="50800" dist="63500" dir="5400000" algn="ctr" rotWithShape="0">
                    <a:srgbClr val="000000"/>
                  </a:outerShdw>
                </a:effectLst>
              </a:rPr>
              <a:t>We have a soul (personality) that relates to people</a:t>
            </a:r>
          </a:p>
        </p:txBody>
      </p:sp>
      <p:sp>
        <p:nvSpPr>
          <p:cNvPr id="334881" name="Text Box 33"/>
          <p:cNvSpPr txBox="1">
            <a:spLocks noChangeArrowheads="1"/>
          </p:cNvSpPr>
          <p:nvPr/>
        </p:nvSpPr>
        <p:spPr bwMode="auto">
          <a:xfrm>
            <a:off x="827089" y="1006079"/>
            <a:ext cx="2376487" cy="1569660"/>
          </a:xfrm>
          <a:prstGeom prst="rect">
            <a:avLst/>
          </a:prstGeom>
          <a:noFill/>
          <a:ln w="9525">
            <a:noFill/>
            <a:miter lim="800000"/>
            <a:headEnd/>
            <a:tailEnd/>
          </a:ln>
          <a:effectLst/>
        </p:spPr>
        <p:txBody>
          <a:bodyPr>
            <a:spAutoFit/>
          </a:bodyPr>
          <a:lstStyle/>
          <a:p>
            <a:pPr algn="ctr">
              <a:spcBef>
                <a:spcPct val="50000"/>
              </a:spcBef>
              <a:defRPr/>
            </a:pPr>
            <a:r>
              <a:rPr lang="en-CA" sz="2400" b="1" dirty="0">
                <a:solidFill>
                  <a:srgbClr val="FF0000"/>
                </a:solidFill>
                <a:effectLst>
                  <a:outerShdw blurRad="50800" dist="63500" dir="5400000" algn="ctr" rotWithShape="0">
                    <a:srgbClr val="000000"/>
                  </a:outerShdw>
                </a:effectLst>
              </a:rPr>
              <a:t>We live in a body that relates to the world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34858"/>
                                        </p:tgtEl>
                                        <p:attrNameLst>
                                          <p:attrName>style.visibility</p:attrName>
                                        </p:attrNameLst>
                                      </p:cBhvr>
                                      <p:to>
                                        <p:strVal val="visible"/>
                                      </p:to>
                                    </p:set>
                                    <p:anim calcmode="lin" valueType="num">
                                      <p:cBhvr>
                                        <p:cTn id="7" dur="2000" fill="hold"/>
                                        <p:tgtEl>
                                          <p:spTgt spid="334858"/>
                                        </p:tgtEl>
                                        <p:attrNameLst>
                                          <p:attrName>ppt_w</p:attrName>
                                        </p:attrNameLst>
                                      </p:cBhvr>
                                      <p:tavLst>
                                        <p:tav tm="0">
                                          <p:val>
                                            <p:fltVal val="0"/>
                                          </p:val>
                                        </p:tav>
                                        <p:tav tm="100000">
                                          <p:val>
                                            <p:strVal val="#ppt_w"/>
                                          </p:val>
                                        </p:tav>
                                      </p:tavLst>
                                    </p:anim>
                                    <p:anim calcmode="lin" valueType="num">
                                      <p:cBhvr>
                                        <p:cTn id="8" dur="2000" fill="hold"/>
                                        <p:tgtEl>
                                          <p:spTgt spid="334858"/>
                                        </p:tgtEl>
                                        <p:attrNameLst>
                                          <p:attrName>ppt_h</p:attrName>
                                        </p:attrNameLst>
                                      </p:cBhvr>
                                      <p:tavLst>
                                        <p:tav tm="0">
                                          <p:val>
                                            <p:fltVal val="0"/>
                                          </p:val>
                                        </p:tav>
                                        <p:tav tm="100000">
                                          <p:val>
                                            <p:strVal val="#ppt_h"/>
                                          </p:val>
                                        </p:tav>
                                      </p:tavLst>
                                    </p:anim>
                                    <p:animEffect transition="in" filter="fade">
                                      <p:cBhvr>
                                        <p:cTn id="9" dur="2000"/>
                                        <p:tgtEl>
                                          <p:spTgt spid="334858"/>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334879"/>
                                        </p:tgtEl>
                                        <p:attrNameLst>
                                          <p:attrName>style.visibility</p:attrName>
                                        </p:attrNameLst>
                                      </p:cBhvr>
                                      <p:to>
                                        <p:strVal val="visible"/>
                                      </p:to>
                                    </p:set>
                                    <p:animEffect transition="in" filter="fade">
                                      <p:cBhvr>
                                        <p:cTn id="12" dur="1000"/>
                                        <p:tgtEl>
                                          <p:spTgt spid="33487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2000"/>
                                        <p:tgtEl>
                                          <p:spTgt spid="334879"/>
                                        </p:tgtEl>
                                      </p:cBhvr>
                                    </p:animEffect>
                                    <p:set>
                                      <p:cBhvr>
                                        <p:cTn id="17" dur="1" fill="hold">
                                          <p:stCondLst>
                                            <p:cond delay="1999"/>
                                          </p:stCondLst>
                                        </p:cTn>
                                        <p:tgtEl>
                                          <p:spTgt spid="334879"/>
                                        </p:tgtEl>
                                        <p:attrNameLst>
                                          <p:attrName>style.visibility</p:attrName>
                                        </p:attrNameLst>
                                      </p:cBhvr>
                                      <p:to>
                                        <p:strVal val="hidden"/>
                                      </p:to>
                                    </p:set>
                                  </p:childTnLst>
                                </p:cTn>
                              </p:par>
                              <p:par>
                                <p:cTn id="18" presetID="53" presetClass="entr" presetSubtype="0" fill="hold" nodeType="withEffect">
                                  <p:stCondLst>
                                    <p:cond delay="0"/>
                                  </p:stCondLst>
                                  <p:childTnLst>
                                    <p:set>
                                      <p:cBhvr>
                                        <p:cTn id="19" dur="1" fill="hold">
                                          <p:stCondLst>
                                            <p:cond delay="0"/>
                                          </p:stCondLst>
                                        </p:cTn>
                                        <p:tgtEl>
                                          <p:spTgt spid="334865"/>
                                        </p:tgtEl>
                                        <p:attrNameLst>
                                          <p:attrName>style.visibility</p:attrName>
                                        </p:attrNameLst>
                                      </p:cBhvr>
                                      <p:to>
                                        <p:strVal val="visible"/>
                                      </p:to>
                                    </p:set>
                                    <p:anim calcmode="lin" valueType="num">
                                      <p:cBhvr>
                                        <p:cTn id="20" dur="2000" fill="hold"/>
                                        <p:tgtEl>
                                          <p:spTgt spid="334865"/>
                                        </p:tgtEl>
                                        <p:attrNameLst>
                                          <p:attrName>ppt_w</p:attrName>
                                        </p:attrNameLst>
                                      </p:cBhvr>
                                      <p:tavLst>
                                        <p:tav tm="0">
                                          <p:val>
                                            <p:fltVal val="0"/>
                                          </p:val>
                                        </p:tav>
                                        <p:tav tm="100000">
                                          <p:val>
                                            <p:strVal val="#ppt_w"/>
                                          </p:val>
                                        </p:tav>
                                      </p:tavLst>
                                    </p:anim>
                                    <p:anim calcmode="lin" valueType="num">
                                      <p:cBhvr>
                                        <p:cTn id="21" dur="2000" fill="hold"/>
                                        <p:tgtEl>
                                          <p:spTgt spid="334865"/>
                                        </p:tgtEl>
                                        <p:attrNameLst>
                                          <p:attrName>ppt_h</p:attrName>
                                        </p:attrNameLst>
                                      </p:cBhvr>
                                      <p:tavLst>
                                        <p:tav tm="0">
                                          <p:val>
                                            <p:fltVal val="0"/>
                                          </p:val>
                                        </p:tav>
                                        <p:tav tm="100000">
                                          <p:val>
                                            <p:strVal val="#ppt_h"/>
                                          </p:val>
                                        </p:tav>
                                      </p:tavLst>
                                    </p:anim>
                                    <p:animEffect transition="in" filter="fade">
                                      <p:cBhvr>
                                        <p:cTn id="22" dur="2000"/>
                                        <p:tgtEl>
                                          <p:spTgt spid="33486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34880"/>
                                        </p:tgtEl>
                                        <p:attrNameLst>
                                          <p:attrName>style.visibility</p:attrName>
                                        </p:attrNameLst>
                                      </p:cBhvr>
                                      <p:to>
                                        <p:strVal val="visible"/>
                                      </p:to>
                                    </p:set>
                                    <p:animEffect transition="in" filter="fade">
                                      <p:cBhvr>
                                        <p:cTn id="25" dur="1000"/>
                                        <p:tgtEl>
                                          <p:spTgt spid="33488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grpId="1" nodeType="clickEffect">
                                  <p:stCondLst>
                                    <p:cond delay="0"/>
                                  </p:stCondLst>
                                  <p:childTnLst>
                                    <p:animEffect transition="out" filter="fade">
                                      <p:cBhvr>
                                        <p:cTn id="29" dur="2000"/>
                                        <p:tgtEl>
                                          <p:spTgt spid="334880"/>
                                        </p:tgtEl>
                                      </p:cBhvr>
                                    </p:animEffect>
                                    <p:set>
                                      <p:cBhvr>
                                        <p:cTn id="30" dur="1" fill="hold">
                                          <p:stCondLst>
                                            <p:cond delay="1999"/>
                                          </p:stCondLst>
                                        </p:cTn>
                                        <p:tgtEl>
                                          <p:spTgt spid="334880"/>
                                        </p:tgtEl>
                                        <p:attrNameLst>
                                          <p:attrName>style.visibility</p:attrName>
                                        </p:attrNameLst>
                                      </p:cBhvr>
                                      <p:to>
                                        <p:strVal val="hidden"/>
                                      </p:to>
                                    </p:set>
                                  </p:childTnLst>
                                </p:cTn>
                              </p:par>
                              <p:par>
                                <p:cTn id="31" presetID="53" presetClass="entr" presetSubtype="0" fill="hold" nodeType="withEffect">
                                  <p:stCondLst>
                                    <p:cond delay="0"/>
                                  </p:stCondLst>
                                  <p:childTnLst>
                                    <p:set>
                                      <p:cBhvr>
                                        <p:cTn id="32" dur="1" fill="hold">
                                          <p:stCondLst>
                                            <p:cond delay="0"/>
                                          </p:stCondLst>
                                        </p:cTn>
                                        <p:tgtEl>
                                          <p:spTgt spid="334871"/>
                                        </p:tgtEl>
                                        <p:attrNameLst>
                                          <p:attrName>style.visibility</p:attrName>
                                        </p:attrNameLst>
                                      </p:cBhvr>
                                      <p:to>
                                        <p:strVal val="visible"/>
                                      </p:to>
                                    </p:set>
                                    <p:anim calcmode="lin" valueType="num">
                                      <p:cBhvr>
                                        <p:cTn id="33" dur="2000" fill="hold"/>
                                        <p:tgtEl>
                                          <p:spTgt spid="334871"/>
                                        </p:tgtEl>
                                        <p:attrNameLst>
                                          <p:attrName>ppt_w</p:attrName>
                                        </p:attrNameLst>
                                      </p:cBhvr>
                                      <p:tavLst>
                                        <p:tav tm="0">
                                          <p:val>
                                            <p:fltVal val="0"/>
                                          </p:val>
                                        </p:tav>
                                        <p:tav tm="100000">
                                          <p:val>
                                            <p:strVal val="#ppt_w"/>
                                          </p:val>
                                        </p:tav>
                                      </p:tavLst>
                                    </p:anim>
                                    <p:anim calcmode="lin" valueType="num">
                                      <p:cBhvr>
                                        <p:cTn id="34" dur="2000" fill="hold"/>
                                        <p:tgtEl>
                                          <p:spTgt spid="334871"/>
                                        </p:tgtEl>
                                        <p:attrNameLst>
                                          <p:attrName>ppt_h</p:attrName>
                                        </p:attrNameLst>
                                      </p:cBhvr>
                                      <p:tavLst>
                                        <p:tav tm="0">
                                          <p:val>
                                            <p:fltVal val="0"/>
                                          </p:val>
                                        </p:tav>
                                        <p:tav tm="100000">
                                          <p:val>
                                            <p:strVal val="#ppt_h"/>
                                          </p:val>
                                        </p:tav>
                                      </p:tavLst>
                                    </p:anim>
                                    <p:animEffect transition="in" filter="fade">
                                      <p:cBhvr>
                                        <p:cTn id="35" dur="2000"/>
                                        <p:tgtEl>
                                          <p:spTgt spid="33487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34881"/>
                                        </p:tgtEl>
                                        <p:attrNameLst>
                                          <p:attrName>style.visibility</p:attrName>
                                        </p:attrNameLst>
                                      </p:cBhvr>
                                      <p:to>
                                        <p:strVal val="visible"/>
                                      </p:to>
                                    </p:set>
                                    <p:animEffect transition="in" filter="fade">
                                      <p:cBhvr>
                                        <p:cTn id="38" dur="1000"/>
                                        <p:tgtEl>
                                          <p:spTgt spid="334881"/>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grpId="1" nodeType="clickEffect">
                                  <p:stCondLst>
                                    <p:cond delay="0"/>
                                  </p:stCondLst>
                                  <p:childTnLst>
                                    <p:animEffect transition="out" filter="fade">
                                      <p:cBhvr>
                                        <p:cTn id="42" dur="2000"/>
                                        <p:tgtEl>
                                          <p:spTgt spid="334881"/>
                                        </p:tgtEl>
                                      </p:cBhvr>
                                    </p:animEffect>
                                    <p:set>
                                      <p:cBhvr>
                                        <p:cTn id="43" dur="1" fill="hold">
                                          <p:stCondLst>
                                            <p:cond delay="1999"/>
                                          </p:stCondLst>
                                        </p:cTn>
                                        <p:tgtEl>
                                          <p:spTgt spid="33488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4879" grpId="0"/>
      <p:bldP spid="334879" grpId="1"/>
      <p:bldP spid="334880" grpId="0"/>
      <p:bldP spid="334880" grpId="1"/>
      <p:bldP spid="334881" grpId="0"/>
      <p:bldP spid="334881" grpId="1"/>
    </p:bld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9522" name="Group 31"/>
          <p:cNvGrpSpPr>
            <a:grpSpLocks/>
          </p:cNvGrpSpPr>
          <p:nvPr/>
        </p:nvGrpSpPr>
        <p:grpSpPr bwMode="auto">
          <a:xfrm>
            <a:off x="1331640" y="483394"/>
            <a:ext cx="6504083" cy="4357688"/>
            <a:chOff x="567" y="406"/>
            <a:chExt cx="4625" cy="3660"/>
          </a:xfrm>
        </p:grpSpPr>
        <p:grpSp>
          <p:nvGrpSpPr>
            <p:cNvPr id="619526" name="Group 28"/>
            <p:cNvGrpSpPr>
              <a:grpSpLocks/>
            </p:cNvGrpSpPr>
            <p:nvPr/>
          </p:nvGrpSpPr>
          <p:grpSpPr bwMode="auto">
            <a:xfrm>
              <a:off x="567" y="618"/>
              <a:ext cx="4625" cy="3448"/>
              <a:chOff x="567" y="618"/>
              <a:chExt cx="4625" cy="3448"/>
            </a:xfrm>
          </p:grpSpPr>
          <p:grpSp>
            <p:nvGrpSpPr>
              <p:cNvPr id="619532" name="Group 2"/>
              <p:cNvGrpSpPr>
                <a:grpSpLocks/>
              </p:cNvGrpSpPr>
              <p:nvPr/>
            </p:nvGrpSpPr>
            <p:grpSpPr bwMode="auto">
              <a:xfrm>
                <a:off x="567" y="618"/>
                <a:ext cx="4625" cy="3448"/>
                <a:chOff x="567" y="618"/>
                <a:chExt cx="4625" cy="3448"/>
              </a:xfrm>
            </p:grpSpPr>
            <p:grpSp>
              <p:nvGrpSpPr>
                <p:cNvPr id="619541" name="Group 3"/>
                <p:cNvGrpSpPr>
                  <a:grpSpLocks/>
                </p:cNvGrpSpPr>
                <p:nvPr/>
              </p:nvGrpSpPr>
              <p:grpSpPr bwMode="auto">
                <a:xfrm>
                  <a:off x="567" y="618"/>
                  <a:ext cx="4625" cy="3448"/>
                  <a:chOff x="567" y="618"/>
                  <a:chExt cx="4625" cy="3448"/>
                </a:xfrm>
              </p:grpSpPr>
              <p:sp>
                <p:nvSpPr>
                  <p:cNvPr id="335876" name="Oval 4"/>
                  <p:cNvSpPr>
                    <a:spLocks noChangeArrowheads="1"/>
                  </p:cNvSpPr>
                  <p:nvPr/>
                </p:nvSpPr>
                <p:spPr bwMode="auto">
                  <a:xfrm>
                    <a:off x="567" y="618"/>
                    <a:ext cx="4625" cy="3448"/>
                  </a:xfrm>
                  <a:prstGeom prst="ellipse">
                    <a:avLst/>
                  </a:prstGeom>
                  <a:gradFill rotWithShape="1">
                    <a:gsLst>
                      <a:gs pos="0">
                        <a:schemeClr val="accent1">
                          <a:gamma/>
                          <a:tint val="63529"/>
                          <a:invGamma/>
                        </a:schemeClr>
                      </a:gs>
                      <a:gs pos="100000">
                        <a:schemeClr val="accent1"/>
                      </a:gs>
                    </a:gsLst>
                    <a:path path="shape">
                      <a:fillToRect l="50000" t="50000" r="50000" b="50000"/>
                    </a:path>
                  </a:gradFill>
                  <a:ln w="9525">
                    <a:noFill/>
                    <a:round/>
                    <a:headEnd/>
                    <a:tailEnd/>
                  </a:ln>
                  <a:effectLst/>
                </p:spPr>
                <p:txBody>
                  <a:bodyPr wrap="none" anchor="ctr"/>
                  <a:lstStyle/>
                  <a:p>
                    <a:pPr>
                      <a:defRPr/>
                    </a:pPr>
                    <a:endParaRPr lang="en-CA" dirty="0">
                      <a:effectLst/>
                    </a:endParaRPr>
                  </a:p>
                </p:txBody>
              </p:sp>
              <p:sp>
                <p:nvSpPr>
                  <p:cNvPr id="619548" name="Text Box 5"/>
                  <p:cNvSpPr txBox="1">
                    <a:spLocks noChangeArrowheads="1"/>
                  </p:cNvSpPr>
                  <p:nvPr/>
                </p:nvSpPr>
                <p:spPr bwMode="auto">
                  <a:xfrm>
                    <a:off x="2381" y="845"/>
                    <a:ext cx="998" cy="491"/>
                  </a:xfrm>
                  <a:prstGeom prst="rect">
                    <a:avLst/>
                  </a:prstGeom>
                  <a:noFill/>
                  <a:ln w="9525">
                    <a:noFill/>
                    <a:miter lim="800000"/>
                    <a:headEnd/>
                    <a:tailEnd/>
                  </a:ln>
                </p:spPr>
                <p:txBody>
                  <a:bodyPr>
                    <a:spAutoFit/>
                  </a:bodyPr>
                  <a:lstStyle/>
                  <a:p>
                    <a:pPr algn="ctr">
                      <a:spcBef>
                        <a:spcPct val="50000"/>
                      </a:spcBef>
                    </a:pPr>
                    <a:r>
                      <a:rPr lang="en-CA" sz="3200" b="1" dirty="0">
                        <a:solidFill>
                          <a:srgbClr val="0C0002"/>
                        </a:solidFill>
                        <a:effectLst/>
                      </a:rPr>
                      <a:t>Body</a:t>
                    </a:r>
                  </a:p>
                </p:txBody>
              </p:sp>
            </p:grpSp>
            <p:sp>
              <p:nvSpPr>
                <p:cNvPr id="619542" name="Text Box 6"/>
                <p:cNvSpPr txBox="1">
                  <a:spLocks noChangeArrowheads="1"/>
                </p:cNvSpPr>
                <p:nvPr/>
              </p:nvSpPr>
              <p:spPr bwMode="auto">
                <a:xfrm>
                  <a:off x="612" y="2220"/>
                  <a:ext cx="723" cy="388"/>
                </a:xfrm>
                <a:prstGeom prst="rect">
                  <a:avLst/>
                </a:prstGeom>
                <a:noFill/>
                <a:ln w="9525">
                  <a:noFill/>
                  <a:miter lim="800000"/>
                  <a:headEnd/>
                  <a:tailEnd/>
                </a:ln>
              </p:spPr>
              <p:txBody>
                <a:bodyPr wrap="square">
                  <a:spAutoFit/>
                </a:bodyPr>
                <a:lstStyle/>
                <a:p>
                  <a:pPr algn="ctr">
                    <a:spcBef>
                      <a:spcPct val="50000"/>
                    </a:spcBef>
                  </a:pPr>
                  <a:r>
                    <a:rPr lang="en-CA" sz="2400" b="1" dirty="0">
                      <a:solidFill>
                        <a:srgbClr val="0C0002"/>
                      </a:solidFill>
                      <a:effectLst/>
                    </a:rPr>
                    <a:t>Taste</a:t>
                  </a:r>
                </a:p>
              </p:txBody>
            </p:sp>
            <p:sp>
              <p:nvSpPr>
                <p:cNvPr id="619543" name="Text Box 7"/>
                <p:cNvSpPr txBox="1">
                  <a:spLocks noChangeArrowheads="1"/>
                </p:cNvSpPr>
                <p:nvPr/>
              </p:nvSpPr>
              <p:spPr bwMode="auto">
                <a:xfrm>
                  <a:off x="1156" y="3203"/>
                  <a:ext cx="845" cy="388"/>
                </a:xfrm>
                <a:prstGeom prst="rect">
                  <a:avLst/>
                </a:prstGeom>
                <a:noFill/>
                <a:ln w="9525">
                  <a:noFill/>
                  <a:miter lim="800000"/>
                  <a:headEnd/>
                  <a:tailEnd/>
                </a:ln>
              </p:spPr>
              <p:txBody>
                <a:bodyPr wrap="square">
                  <a:spAutoFit/>
                </a:bodyPr>
                <a:lstStyle/>
                <a:p>
                  <a:pPr algn="ctr">
                    <a:spcBef>
                      <a:spcPct val="50000"/>
                    </a:spcBef>
                  </a:pPr>
                  <a:r>
                    <a:rPr lang="en-CA" sz="2400" b="1" dirty="0">
                      <a:solidFill>
                        <a:srgbClr val="0C0002"/>
                      </a:solidFill>
                      <a:effectLst/>
                    </a:rPr>
                    <a:t>Touch</a:t>
                  </a:r>
                </a:p>
              </p:txBody>
            </p:sp>
            <p:sp>
              <p:nvSpPr>
                <p:cNvPr id="619544" name="Text Box 8"/>
                <p:cNvSpPr txBox="1">
                  <a:spLocks noChangeArrowheads="1"/>
                </p:cNvSpPr>
                <p:nvPr/>
              </p:nvSpPr>
              <p:spPr bwMode="auto">
                <a:xfrm>
                  <a:off x="2359" y="3491"/>
                  <a:ext cx="1024" cy="388"/>
                </a:xfrm>
                <a:prstGeom prst="rect">
                  <a:avLst/>
                </a:prstGeom>
                <a:noFill/>
                <a:ln w="9525">
                  <a:noFill/>
                  <a:miter lim="800000"/>
                  <a:headEnd/>
                  <a:tailEnd/>
                </a:ln>
              </p:spPr>
              <p:txBody>
                <a:bodyPr wrap="square">
                  <a:spAutoFit/>
                </a:bodyPr>
                <a:lstStyle/>
                <a:p>
                  <a:pPr algn="ctr">
                    <a:spcBef>
                      <a:spcPct val="50000"/>
                    </a:spcBef>
                  </a:pPr>
                  <a:r>
                    <a:rPr lang="en-CA" sz="2400" b="1" dirty="0">
                      <a:solidFill>
                        <a:srgbClr val="0C0002"/>
                      </a:solidFill>
                      <a:effectLst/>
                    </a:rPr>
                    <a:t>Sight</a:t>
                  </a:r>
                </a:p>
              </p:txBody>
            </p:sp>
            <p:sp>
              <p:nvSpPr>
                <p:cNvPr id="619545" name="Text Box 9"/>
                <p:cNvSpPr txBox="1">
                  <a:spLocks noChangeArrowheads="1"/>
                </p:cNvSpPr>
                <p:nvPr/>
              </p:nvSpPr>
              <p:spPr bwMode="auto">
                <a:xfrm>
                  <a:off x="3639" y="3203"/>
                  <a:ext cx="1010" cy="388"/>
                </a:xfrm>
                <a:prstGeom prst="rect">
                  <a:avLst/>
                </a:prstGeom>
                <a:noFill/>
                <a:ln w="9525">
                  <a:noFill/>
                  <a:miter lim="800000"/>
                  <a:headEnd/>
                  <a:tailEnd/>
                </a:ln>
              </p:spPr>
              <p:txBody>
                <a:bodyPr wrap="square">
                  <a:spAutoFit/>
                </a:bodyPr>
                <a:lstStyle/>
                <a:p>
                  <a:pPr algn="ctr">
                    <a:spcBef>
                      <a:spcPct val="50000"/>
                    </a:spcBef>
                  </a:pPr>
                  <a:r>
                    <a:rPr lang="en-CA" sz="2400" b="1" dirty="0">
                      <a:solidFill>
                        <a:srgbClr val="0C0002"/>
                      </a:solidFill>
                      <a:effectLst/>
                    </a:rPr>
                    <a:t>Sound</a:t>
                  </a:r>
                </a:p>
              </p:txBody>
            </p:sp>
            <p:sp>
              <p:nvSpPr>
                <p:cNvPr id="619546" name="Text Box 10"/>
                <p:cNvSpPr txBox="1">
                  <a:spLocks noChangeArrowheads="1"/>
                </p:cNvSpPr>
                <p:nvPr/>
              </p:nvSpPr>
              <p:spPr bwMode="auto">
                <a:xfrm>
                  <a:off x="4356" y="2251"/>
                  <a:ext cx="747" cy="388"/>
                </a:xfrm>
                <a:prstGeom prst="rect">
                  <a:avLst/>
                </a:prstGeom>
                <a:noFill/>
                <a:ln w="9525">
                  <a:noFill/>
                  <a:miter lim="800000"/>
                  <a:headEnd/>
                  <a:tailEnd/>
                </a:ln>
              </p:spPr>
              <p:txBody>
                <a:bodyPr wrap="square">
                  <a:spAutoFit/>
                </a:bodyPr>
                <a:lstStyle/>
                <a:p>
                  <a:pPr algn="ctr">
                    <a:spcBef>
                      <a:spcPct val="50000"/>
                    </a:spcBef>
                  </a:pPr>
                  <a:r>
                    <a:rPr lang="en-CA" sz="2400" b="1" dirty="0">
                      <a:solidFill>
                        <a:srgbClr val="0C0002"/>
                      </a:solidFill>
                      <a:effectLst/>
                    </a:rPr>
                    <a:t>Smell</a:t>
                  </a:r>
                </a:p>
              </p:txBody>
            </p:sp>
          </p:grpSp>
          <p:grpSp>
            <p:nvGrpSpPr>
              <p:cNvPr id="619533" name="Group 12"/>
              <p:cNvGrpSpPr>
                <a:grpSpLocks/>
              </p:cNvGrpSpPr>
              <p:nvPr/>
            </p:nvGrpSpPr>
            <p:grpSpPr bwMode="auto">
              <a:xfrm>
                <a:off x="1284" y="1298"/>
                <a:ext cx="3093" cy="2132"/>
                <a:chOff x="1284" y="1298"/>
                <a:chExt cx="3093" cy="2132"/>
              </a:xfrm>
            </p:grpSpPr>
            <p:grpSp>
              <p:nvGrpSpPr>
                <p:cNvPr id="619535" name="Group 13"/>
                <p:cNvGrpSpPr>
                  <a:grpSpLocks/>
                </p:cNvGrpSpPr>
                <p:nvPr/>
              </p:nvGrpSpPr>
              <p:grpSpPr bwMode="auto">
                <a:xfrm>
                  <a:off x="1338" y="1298"/>
                  <a:ext cx="3039" cy="2132"/>
                  <a:chOff x="1338" y="1298"/>
                  <a:chExt cx="3039" cy="2132"/>
                </a:xfrm>
              </p:grpSpPr>
              <p:sp>
                <p:nvSpPr>
                  <p:cNvPr id="619539" name="Oval 14"/>
                  <p:cNvSpPr>
                    <a:spLocks noChangeArrowheads="1"/>
                  </p:cNvSpPr>
                  <p:nvPr/>
                </p:nvSpPr>
                <p:spPr bwMode="auto">
                  <a:xfrm>
                    <a:off x="1338" y="1298"/>
                    <a:ext cx="3039" cy="2132"/>
                  </a:xfrm>
                  <a:prstGeom prst="ellipse">
                    <a:avLst/>
                  </a:prstGeom>
                  <a:gradFill rotWithShape="1">
                    <a:gsLst>
                      <a:gs pos="0">
                        <a:srgbClr val="ECFDE5"/>
                      </a:gs>
                      <a:gs pos="100000">
                        <a:srgbClr val="A8F68C"/>
                      </a:gs>
                    </a:gsLst>
                    <a:path path="shape">
                      <a:fillToRect l="50000" t="50000" r="50000" b="50000"/>
                    </a:path>
                  </a:gradFill>
                  <a:ln w="9525">
                    <a:noFill/>
                    <a:round/>
                    <a:headEnd/>
                    <a:tailEnd/>
                  </a:ln>
                </p:spPr>
                <p:txBody>
                  <a:bodyPr wrap="none" anchor="ctr"/>
                  <a:lstStyle/>
                  <a:p>
                    <a:endParaRPr lang="en-US" dirty="0">
                      <a:effectLst/>
                    </a:endParaRPr>
                  </a:p>
                </p:txBody>
              </p:sp>
              <p:sp>
                <p:nvSpPr>
                  <p:cNvPr id="619540" name="Text Box 15"/>
                  <p:cNvSpPr txBox="1">
                    <a:spLocks noChangeArrowheads="1"/>
                  </p:cNvSpPr>
                  <p:nvPr/>
                </p:nvSpPr>
                <p:spPr bwMode="auto">
                  <a:xfrm>
                    <a:off x="2359" y="1374"/>
                    <a:ext cx="953" cy="491"/>
                  </a:xfrm>
                  <a:prstGeom prst="rect">
                    <a:avLst/>
                  </a:prstGeom>
                  <a:noFill/>
                  <a:ln w="9525">
                    <a:noFill/>
                    <a:miter lim="800000"/>
                    <a:headEnd/>
                    <a:tailEnd/>
                  </a:ln>
                </p:spPr>
                <p:txBody>
                  <a:bodyPr>
                    <a:spAutoFit/>
                  </a:bodyPr>
                  <a:lstStyle/>
                  <a:p>
                    <a:pPr algn="ctr">
                      <a:spcBef>
                        <a:spcPct val="50000"/>
                      </a:spcBef>
                    </a:pPr>
                    <a:r>
                      <a:rPr lang="en-CA" sz="3200" b="1" dirty="0">
                        <a:solidFill>
                          <a:srgbClr val="0C0002"/>
                        </a:solidFill>
                        <a:effectLst/>
                      </a:rPr>
                      <a:t>Soul</a:t>
                    </a:r>
                  </a:p>
                </p:txBody>
              </p:sp>
            </p:grpSp>
            <p:sp>
              <p:nvSpPr>
                <p:cNvPr id="619536" name="Text Box 16"/>
                <p:cNvSpPr txBox="1">
                  <a:spLocks noChangeArrowheads="1"/>
                </p:cNvSpPr>
                <p:nvPr/>
              </p:nvSpPr>
              <p:spPr bwMode="auto">
                <a:xfrm>
                  <a:off x="1284" y="2220"/>
                  <a:ext cx="819" cy="388"/>
                </a:xfrm>
                <a:prstGeom prst="rect">
                  <a:avLst/>
                </a:prstGeom>
                <a:noFill/>
                <a:ln w="9525">
                  <a:noFill/>
                  <a:miter lim="800000"/>
                  <a:headEnd/>
                  <a:tailEnd/>
                </a:ln>
              </p:spPr>
              <p:txBody>
                <a:bodyPr wrap="square">
                  <a:spAutoFit/>
                </a:bodyPr>
                <a:lstStyle/>
                <a:p>
                  <a:pPr algn="ctr">
                    <a:spcBef>
                      <a:spcPct val="50000"/>
                    </a:spcBef>
                  </a:pPr>
                  <a:r>
                    <a:rPr lang="en-CA" sz="2400" b="1" dirty="0">
                      <a:solidFill>
                        <a:srgbClr val="0C0002"/>
                      </a:solidFill>
                      <a:effectLst/>
                    </a:rPr>
                    <a:t>Mind</a:t>
                  </a:r>
                </a:p>
              </p:txBody>
            </p:sp>
            <p:sp>
              <p:nvSpPr>
                <p:cNvPr id="619537" name="Text Box 17"/>
                <p:cNvSpPr txBox="1">
                  <a:spLocks noChangeArrowheads="1"/>
                </p:cNvSpPr>
                <p:nvPr/>
              </p:nvSpPr>
              <p:spPr bwMode="auto">
                <a:xfrm>
                  <a:off x="2308" y="2946"/>
                  <a:ext cx="1126" cy="388"/>
                </a:xfrm>
                <a:prstGeom prst="rect">
                  <a:avLst/>
                </a:prstGeom>
                <a:noFill/>
                <a:ln w="9525">
                  <a:noFill/>
                  <a:miter lim="800000"/>
                  <a:headEnd/>
                  <a:tailEnd/>
                </a:ln>
              </p:spPr>
              <p:txBody>
                <a:bodyPr wrap="square">
                  <a:spAutoFit/>
                </a:bodyPr>
                <a:lstStyle/>
                <a:p>
                  <a:pPr algn="ctr">
                    <a:spcBef>
                      <a:spcPct val="50000"/>
                    </a:spcBef>
                  </a:pPr>
                  <a:r>
                    <a:rPr lang="en-CA" sz="2400" b="1" dirty="0">
                      <a:solidFill>
                        <a:srgbClr val="0C0002"/>
                      </a:solidFill>
                      <a:effectLst/>
                    </a:rPr>
                    <a:t>Emotions</a:t>
                  </a:r>
                </a:p>
              </p:txBody>
            </p:sp>
            <p:sp>
              <p:nvSpPr>
                <p:cNvPr id="619538" name="Text Box 18"/>
                <p:cNvSpPr txBox="1">
                  <a:spLocks noChangeArrowheads="1"/>
                </p:cNvSpPr>
                <p:nvPr/>
              </p:nvSpPr>
              <p:spPr bwMode="auto">
                <a:xfrm>
                  <a:off x="3696" y="2251"/>
                  <a:ext cx="590" cy="388"/>
                </a:xfrm>
                <a:prstGeom prst="rect">
                  <a:avLst/>
                </a:prstGeom>
                <a:noFill/>
                <a:ln w="9525">
                  <a:noFill/>
                  <a:miter lim="800000"/>
                  <a:headEnd/>
                  <a:tailEnd/>
                </a:ln>
              </p:spPr>
              <p:txBody>
                <a:bodyPr>
                  <a:spAutoFit/>
                </a:bodyPr>
                <a:lstStyle/>
                <a:p>
                  <a:pPr algn="ctr">
                    <a:spcBef>
                      <a:spcPct val="50000"/>
                    </a:spcBef>
                  </a:pPr>
                  <a:r>
                    <a:rPr lang="en-CA" sz="2400" b="1" dirty="0">
                      <a:solidFill>
                        <a:srgbClr val="0C0002"/>
                      </a:solidFill>
                      <a:effectLst/>
                    </a:rPr>
                    <a:t>Will</a:t>
                  </a:r>
                </a:p>
              </p:txBody>
            </p:sp>
          </p:grpSp>
          <p:sp>
            <p:nvSpPr>
              <p:cNvPr id="619534" name="Oval 20"/>
              <p:cNvSpPr>
                <a:spLocks noChangeArrowheads="1"/>
              </p:cNvSpPr>
              <p:nvPr/>
            </p:nvSpPr>
            <p:spPr bwMode="auto">
              <a:xfrm>
                <a:off x="2018" y="1888"/>
                <a:ext cx="1633" cy="998"/>
              </a:xfrm>
              <a:prstGeom prst="ellipse">
                <a:avLst/>
              </a:prstGeom>
              <a:gradFill rotWithShape="1">
                <a:gsLst>
                  <a:gs pos="0">
                    <a:srgbClr val="FFFF66"/>
                  </a:gs>
                  <a:gs pos="100000">
                    <a:srgbClr val="B2B247"/>
                  </a:gs>
                </a:gsLst>
                <a:path path="shape">
                  <a:fillToRect l="50000" t="50000" r="50000" b="50000"/>
                </a:path>
              </a:gradFill>
              <a:ln w="9525">
                <a:noFill/>
                <a:round/>
                <a:headEnd/>
                <a:tailEnd/>
              </a:ln>
            </p:spPr>
            <p:txBody>
              <a:bodyPr wrap="none" anchor="ctr"/>
              <a:lstStyle/>
              <a:p>
                <a:endParaRPr lang="en-US" dirty="0">
                  <a:effectLst/>
                </a:endParaRPr>
              </a:p>
            </p:txBody>
          </p:sp>
        </p:grpSp>
        <p:grpSp>
          <p:nvGrpSpPr>
            <p:cNvPr id="619527" name="Group 30"/>
            <p:cNvGrpSpPr>
              <a:grpSpLocks/>
            </p:cNvGrpSpPr>
            <p:nvPr/>
          </p:nvGrpSpPr>
          <p:grpSpPr bwMode="auto">
            <a:xfrm>
              <a:off x="3198" y="406"/>
              <a:ext cx="1974" cy="1845"/>
              <a:chOff x="3198" y="406"/>
              <a:chExt cx="1974" cy="1845"/>
            </a:xfrm>
          </p:grpSpPr>
          <p:sp>
            <p:nvSpPr>
              <p:cNvPr id="619528" name="Line 23"/>
              <p:cNvSpPr>
                <a:spLocks noChangeShapeType="1"/>
              </p:cNvSpPr>
              <p:nvPr/>
            </p:nvSpPr>
            <p:spPr bwMode="auto">
              <a:xfrm flipH="1">
                <a:off x="3198" y="890"/>
                <a:ext cx="1542" cy="1361"/>
              </a:xfrm>
              <a:prstGeom prst="line">
                <a:avLst/>
              </a:prstGeom>
              <a:noFill/>
              <a:ln w="76200">
                <a:solidFill>
                  <a:srgbClr val="CC9900"/>
                </a:solidFill>
                <a:round/>
                <a:headEnd/>
                <a:tailEnd type="triangle" w="med" len="med"/>
              </a:ln>
            </p:spPr>
            <p:txBody>
              <a:bodyPr/>
              <a:lstStyle/>
              <a:p>
                <a:endParaRPr lang="en-CA" dirty="0"/>
              </a:p>
            </p:txBody>
          </p:sp>
          <p:grpSp>
            <p:nvGrpSpPr>
              <p:cNvPr id="619529" name="Group 24"/>
              <p:cNvGrpSpPr>
                <a:grpSpLocks/>
              </p:cNvGrpSpPr>
              <p:nvPr/>
            </p:nvGrpSpPr>
            <p:grpSpPr bwMode="auto">
              <a:xfrm>
                <a:off x="4356" y="406"/>
                <a:ext cx="816" cy="726"/>
                <a:chOff x="4356" y="406"/>
                <a:chExt cx="816" cy="726"/>
              </a:xfrm>
            </p:grpSpPr>
            <p:sp>
              <p:nvSpPr>
                <p:cNvPr id="619530" name="Oval 25"/>
                <p:cNvSpPr>
                  <a:spLocks noChangeArrowheads="1"/>
                </p:cNvSpPr>
                <p:nvPr/>
              </p:nvSpPr>
              <p:spPr bwMode="auto">
                <a:xfrm>
                  <a:off x="4356" y="406"/>
                  <a:ext cx="816" cy="726"/>
                </a:xfrm>
                <a:prstGeom prst="ellipse">
                  <a:avLst/>
                </a:prstGeom>
                <a:gradFill rotWithShape="1">
                  <a:gsLst>
                    <a:gs pos="0">
                      <a:srgbClr val="FFFF66"/>
                    </a:gs>
                    <a:gs pos="100000">
                      <a:srgbClr val="92923A"/>
                    </a:gs>
                  </a:gsLst>
                  <a:path path="shape">
                    <a:fillToRect l="50000" t="50000" r="50000" b="50000"/>
                  </a:path>
                </a:gradFill>
                <a:ln w="9525">
                  <a:noFill/>
                  <a:round/>
                  <a:headEnd/>
                  <a:tailEnd/>
                </a:ln>
              </p:spPr>
              <p:txBody>
                <a:bodyPr wrap="none" anchor="ctr"/>
                <a:lstStyle/>
                <a:p>
                  <a:endParaRPr lang="en-US" dirty="0">
                    <a:effectLst/>
                  </a:endParaRPr>
                </a:p>
              </p:txBody>
            </p:sp>
            <p:sp>
              <p:nvSpPr>
                <p:cNvPr id="619531" name="Text Box 26"/>
                <p:cNvSpPr txBox="1">
                  <a:spLocks noChangeArrowheads="1"/>
                </p:cNvSpPr>
                <p:nvPr/>
              </p:nvSpPr>
              <p:spPr bwMode="auto">
                <a:xfrm>
                  <a:off x="4407" y="527"/>
                  <a:ext cx="729" cy="491"/>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effectLst/>
                    </a:rPr>
                    <a:t>God</a:t>
                  </a:r>
                </a:p>
              </p:txBody>
            </p:sp>
          </p:grpSp>
        </p:grpSp>
      </p:grpSp>
      <p:sp>
        <p:nvSpPr>
          <p:cNvPr id="619523" name="Text Box 21"/>
          <p:cNvSpPr txBox="1">
            <a:spLocks noChangeArrowheads="1"/>
          </p:cNvSpPr>
          <p:nvPr/>
        </p:nvSpPr>
        <p:spPr bwMode="auto">
          <a:xfrm>
            <a:off x="3851920" y="2283718"/>
            <a:ext cx="1440309" cy="1077218"/>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effectLst/>
              </a:rPr>
              <a:t>One Spirit</a:t>
            </a:r>
          </a:p>
        </p:txBody>
      </p:sp>
      <p:sp>
        <p:nvSpPr>
          <p:cNvPr id="335899" name="Text Box 27"/>
          <p:cNvSpPr txBox="1">
            <a:spLocks noChangeArrowheads="1"/>
          </p:cNvSpPr>
          <p:nvPr/>
        </p:nvSpPr>
        <p:spPr bwMode="auto">
          <a:xfrm>
            <a:off x="1187624" y="897731"/>
            <a:ext cx="2952576" cy="1754326"/>
          </a:xfrm>
          <a:prstGeom prst="rect">
            <a:avLst/>
          </a:prstGeom>
          <a:noFill/>
          <a:ln w="9525">
            <a:noFill/>
            <a:miter lim="800000"/>
            <a:headEnd/>
            <a:tailEnd/>
          </a:ln>
          <a:effectLst/>
        </p:spPr>
        <p:txBody>
          <a:bodyPr wrap="square">
            <a:spAutoFit/>
          </a:bodyPr>
          <a:lstStyle/>
          <a:p>
            <a:pPr>
              <a:spcBef>
                <a:spcPct val="50000"/>
              </a:spcBef>
              <a:defRPr/>
            </a:pPr>
            <a:r>
              <a:rPr lang="en-CA" b="1" dirty="0">
                <a:solidFill>
                  <a:srgbClr val="FF0000"/>
                </a:solidFill>
                <a:effectLst>
                  <a:outerShdw blurRad="50800" dist="50800" dir="5400000" algn="ctr" rotWithShape="0">
                    <a:srgbClr val="000000"/>
                  </a:outerShdw>
                </a:effectLst>
              </a:rPr>
              <a:t>When we receive Jesus Christ, He dwells in us -</a:t>
            </a:r>
            <a:r>
              <a:rPr lang="en-CA" dirty="0">
                <a:effectLst>
                  <a:outerShdw blurRad="50800" dist="50800" dir="5400000" algn="ctr" rotWithShape="0">
                    <a:srgbClr val="000000"/>
                  </a:outerShdw>
                </a:effectLst>
              </a:rPr>
              <a:t> </a:t>
            </a:r>
            <a:r>
              <a:rPr lang="en-CA" b="1" dirty="0">
                <a:solidFill>
                  <a:srgbClr val="FF0000"/>
                </a:solidFill>
                <a:effectLst>
                  <a:outerShdw blurRad="50800" dist="50800" dir="5400000" algn="ctr" rotWithShape="0">
                    <a:srgbClr val="000000"/>
                  </a:outerShdw>
                </a:effectLst>
              </a:rPr>
              <a:t>our spirit is joined together with the Holy Spirit and the 2 become One Spirit! </a:t>
            </a:r>
          </a:p>
        </p:txBody>
      </p:sp>
      <p:sp>
        <p:nvSpPr>
          <p:cNvPr id="335905" name="Text Box 33"/>
          <p:cNvSpPr txBox="1">
            <a:spLocks noChangeArrowheads="1"/>
          </p:cNvSpPr>
          <p:nvPr/>
        </p:nvSpPr>
        <p:spPr bwMode="auto">
          <a:xfrm>
            <a:off x="5148064" y="1275606"/>
            <a:ext cx="2952328" cy="1323439"/>
          </a:xfrm>
          <a:prstGeom prst="rect">
            <a:avLst/>
          </a:prstGeom>
          <a:noFill/>
          <a:ln w="9525">
            <a:noFill/>
            <a:miter lim="800000"/>
            <a:headEnd/>
            <a:tailEnd/>
          </a:ln>
          <a:effectLst/>
        </p:spPr>
        <p:txBody>
          <a:bodyPr wrap="square">
            <a:spAutoFit/>
          </a:bodyPr>
          <a:lstStyle/>
          <a:p>
            <a:pPr>
              <a:spcBef>
                <a:spcPct val="50000"/>
              </a:spcBef>
              <a:defRPr/>
            </a:pPr>
            <a:r>
              <a:rPr lang="en-CA" sz="2000" b="1" dirty="0">
                <a:solidFill>
                  <a:srgbClr val="FF0000"/>
                </a:solidFill>
                <a:effectLst>
                  <a:outerShdw blurRad="50800" dist="63500" dir="5400000" algn="ctr" rotWithShape="0">
                    <a:srgbClr val="000000"/>
                  </a:outerShdw>
                </a:effectLst>
              </a:rPr>
              <a:t>“…the one who joins himself to the Lord is one spirit with Him.”  </a:t>
            </a:r>
            <a:r>
              <a:rPr lang="en-CA" sz="2200" b="1" dirty="0" smtClean="0">
                <a:solidFill>
                  <a:srgbClr val="FF0000"/>
                </a:solidFill>
                <a:effectLst>
                  <a:outerShdw blurRad="50800" dist="63500" dir="5400000" algn="ctr" rotWithShape="0">
                    <a:srgbClr val="000000"/>
                  </a:outerShdw>
                </a:effectLst>
              </a:rPr>
              <a:t>     </a:t>
            </a:r>
            <a:r>
              <a:rPr lang="en-CA" b="1" dirty="0" smtClean="0">
                <a:effectLst>
                  <a:outerShdw blurRad="50800" dist="63500" dir="5400000" algn="ctr" rotWithShape="0">
                    <a:srgbClr val="000000"/>
                  </a:outerShdw>
                </a:effectLst>
              </a:rPr>
              <a:t>1 </a:t>
            </a:r>
            <a:r>
              <a:rPr lang="en-CA" b="1" dirty="0">
                <a:effectLst>
                  <a:outerShdw blurRad="50800" dist="63500" dir="5400000" algn="ctr" rotWithShape="0">
                    <a:srgbClr val="000000"/>
                  </a:outerShdw>
                </a:effectLst>
              </a:rPr>
              <a:t>Corinthians 6:17</a:t>
            </a:r>
          </a:p>
        </p:txBody>
      </p:sp>
      <p:sp>
        <p:nvSpPr>
          <p:cNvPr id="335883" name="Rectangle 11"/>
          <p:cNvSpPr>
            <a:spLocks noGrp="1" noChangeArrowheads="1"/>
          </p:cNvSpPr>
          <p:nvPr>
            <p:ph type="body" idx="1"/>
          </p:nvPr>
        </p:nvSpPr>
        <p:spPr>
          <a:xfrm>
            <a:off x="1259632" y="357504"/>
            <a:ext cx="5256584" cy="495300"/>
          </a:xfrm>
        </p:spPr>
        <p:txBody>
          <a:bodyPr/>
          <a:lstStyle/>
          <a:p>
            <a:pPr eaLnBrk="1" hangingPunct="1">
              <a:buFontTx/>
              <a:buNone/>
            </a:pPr>
            <a:r>
              <a:rPr lang="en-CA" dirty="0" smtClean="0">
                <a:solidFill>
                  <a:srgbClr val="FFFF00"/>
                </a:solidFill>
                <a:effectLst>
                  <a:outerShdw blurRad="50800" dist="63500" dir="5400000" algn="ctr" rotWithShape="0">
                    <a:srgbClr val="000000"/>
                  </a:outerShdw>
                </a:effectLst>
              </a:rPr>
              <a:t>How God Directs Our Lives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335899"/>
                                        </p:tgtEl>
                                        <p:attrNameLst>
                                          <p:attrName>style.visibility</p:attrName>
                                        </p:attrNameLst>
                                      </p:cBhvr>
                                      <p:to>
                                        <p:strVal val="visible"/>
                                      </p:to>
                                    </p:set>
                                    <p:animEffect transition="in" filter="fade">
                                      <p:cBhvr>
                                        <p:cTn id="7" dur="770" decel="100000"/>
                                        <p:tgtEl>
                                          <p:spTgt spid="335899"/>
                                        </p:tgtEl>
                                      </p:cBhvr>
                                    </p:animEffect>
                                    <p:animScale>
                                      <p:cBhvr>
                                        <p:cTn id="8" dur="770" decel="100000"/>
                                        <p:tgtEl>
                                          <p:spTgt spid="335899"/>
                                        </p:tgtEl>
                                      </p:cBhvr>
                                      <p:from x="10000" y="10000"/>
                                      <p:to x="200000" y="450000"/>
                                    </p:animScale>
                                    <p:animScale>
                                      <p:cBhvr>
                                        <p:cTn id="9" dur="1230" accel="100000" fill="hold">
                                          <p:stCondLst>
                                            <p:cond delay="770"/>
                                          </p:stCondLst>
                                        </p:cTn>
                                        <p:tgtEl>
                                          <p:spTgt spid="335899"/>
                                        </p:tgtEl>
                                      </p:cBhvr>
                                      <p:from x="200000" y="450000"/>
                                      <p:to x="100000" y="100000"/>
                                    </p:animScale>
                                    <p:set>
                                      <p:cBhvr>
                                        <p:cTn id="10" dur="770" fill="hold"/>
                                        <p:tgtEl>
                                          <p:spTgt spid="335899"/>
                                        </p:tgtEl>
                                        <p:attrNameLst>
                                          <p:attrName>ppt_x</p:attrName>
                                        </p:attrNameLst>
                                      </p:cBhvr>
                                      <p:to>
                                        <p:strVal val="(0.5)"/>
                                      </p:to>
                                    </p:set>
                                    <p:anim from="(0.5)" to="(#ppt_x)" calcmode="lin" valueType="num">
                                      <p:cBhvr>
                                        <p:cTn id="11" dur="1230" accel="100000" fill="hold">
                                          <p:stCondLst>
                                            <p:cond delay="770"/>
                                          </p:stCondLst>
                                        </p:cTn>
                                        <p:tgtEl>
                                          <p:spTgt spid="335899"/>
                                        </p:tgtEl>
                                        <p:attrNameLst>
                                          <p:attrName>ppt_x</p:attrName>
                                        </p:attrNameLst>
                                      </p:cBhvr>
                                    </p:anim>
                                    <p:set>
                                      <p:cBhvr>
                                        <p:cTn id="12" dur="770" fill="hold"/>
                                        <p:tgtEl>
                                          <p:spTgt spid="335899"/>
                                        </p:tgtEl>
                                        <p:attrNameLst>
                                          <p:attrName>ppt_y</p:attrName>
                                        </p:attrNameLst>
                                      </p:cBhvr>
                                      <p:to>
                                        <p:strVal val="(#ppt_y+0.4)"/>
                                      </p:to>
                                    </p:set>
                                    <p:anim from="(#ppt_y+0.4)" to="(#ppt_y)" calcmode="lin" valueType="num">
                                      <p:cBhvr>
                                        <p:cTn id="13" dur="1230" accel="100000" fill="hold">
                                          <p:stCondLst>
                                            <p:cond delay="770"/>
                                          </p:stCondLst>
                                        </p:cTn>
                                        <p:tgtEl>
                                          <p:spTgt spid="335899"/>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27" presetClass="entr" presetSubtype="0" fill="hold" grpId="0" nodeType="clickEffect">
                                  <p:stCondLst>
                                    <p:cond delay="0"/>
                                  </p:stCondLst>
                                  <p:iterate type="lt">
                                    <p:tmPct val="50000"/>
                                  </p:iterate>
                                  <p:childTnLst>
                                    <p:set>
                                      <p:cBhvr>
                                        <p:cTn id="17" dur="1" fill="hold">
                                          <p:stCondLst>
                                            <p:cond delay="0"/>
                                          </p:stCondLst>
                                        </p:cTn>
                                        <p:tgtEl>
                                          <p:spTgt spid="335905"/>
                                        </p:tgtEl>
                                        <p:attrNameLst>
                                          <p:attrName>style.visibility</p:attrName>
                                        </p:attrNameLst>
                                      </p:cBhvr>
                                      <p:to>
                                        <p:strVal val="visible"/>
                                      </p:to>
                                    </p:set>
                                    <p:anim calcmode="discrete" valueType="clr">
                                      <p:cBhvr override="childStyle">
                                        <p:cTn id="18" dur="80"/>
                                        <p:tgtEl>
                                          <p:spTgt spid="335905"/>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335905"/>
                                        </p:tgtEl>
                                        <p:attrNameLst>
                                          <p:attrName>fillcolor</p:attrName>
                                        </p:attrNameLst>
                                      </p:cBhvr>
                                      <p:tavLst>
                                        <p:tav tm="0">
                                          <p:val>
                                            <p:clrVal>
                                              <a:schemeClr val="accent2"/>
                                            </p:clrVal>
                                          </p:val>
                                        </p:tav>
                                        <p:tav tm="50000">
                                          <p:val>
                                            <p:clrVal>
                                              <a:schemeClr val="hlink"/>
                                            </p:clrVal>
                                          </p:val>
                                        </p:tav>
                                      </p:tavLst>
                                    </p:anim>
                                    <p:set>
                                      <p:cBhvr>
                                        <p:cTn id="20" dur="80"/>
                                        <p:tgtEl>
                                          <p:spTgt spid="33590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5899" grpId="0"/>
      <p:bldP spid="335905" grpId="0"/>
    </p:bld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2" name="Rectangle 2"/>
          <p:cNvSpPr>
            <a:spLocks noGrp="1" noChangeArrowheads="1"/>
          </p:cNvSpPr>
          <p:nvPr>
            <p:ph type="body" idx="1"/>
          </p:nvPr>
        </p:nvSpPr>
        <p:spPr>
          <a:xfrm>
            <a:off x="1187624" y="915566"/>
            <a:ext cx="6840760" cy="4049315"/>
          </a:xfrm>
        </p:spPr>
        <p:txBody>
          <a:bodyPr/>
          <a:lstStyle/>
          <a:p>
            <a:pPr eaLnBrk="1" hangingPunct="1"/>
            <a:r>
              <a:rPr lang="en-GB" sz="2100" dirty="0" smtClean="0">
                <a:effectLst>
                  <a:outerShdw blurRad="50800" dist="63500" dir="5400000" algn="ctr" rotWithShape="0">
                    <a:srgbClr val="000000"/>
                  </a:outerShdw>
                </a:effectLst>
              </a:rPr>
              <a:t>When you allow God (the Holy Spirit) to direct you by choosing to think according to His Word, your </a:t>
            </a:r>
            <a:r>
              <a:rPr lang="en-GB" sz="2100" b="1" dirty="0" smtClean="0">
                <a:solidFill>
                  <a:srgbClr val="FFFF00"/>
                </a:solidFill>
                <a:effectLst>
                  <a:outerShdw blurRad="50800" dist="63500" dir="5400000" algn="ctr" rotWithShape="0">
                    <a:srgbClr val="000000"/>
                  </a:outerShdw>
                </a:effectLst>
              </a:rPr>
              <a:t>mind</a:t>
            </a:r>
            <a:r>
              <a:rPr lang="en-GB" sz="2100" dirty="0" smtClean="0">
                <a:effectLst>
                  <a:outerShdw blurRad="50800" dist="63500" dir="5400000" algn="ctr" rotWithShape="0">
                    <a:srgbClr val="000000"/>
                  </a:outerShdw>
                </a:effectLst>
              </a:rPr>
              <a:t> will be renewed (Romans 12:2).  Your renewed mind will affect your </a:t>
            </a:r>
            <a:r>
              <a:rPr lang="en-GB" sz="2100" b="1" dirty="0" smtClean="0">
                <a:solidFill>
                  <a:srgbClr val="FFFF00"/>
                </a:solidFill>
                <a:effectLst>
                  <a:outerShdw blurRad="50800" dist="63500" dir="5400000" algn="ctr" rotWithShape="0">
                    <a:srgbClr val="000000"/>
                  </a:outerShdw>
                </a:effectLst>
              </a:rPr>
              <a:t>emotions</a:t>
            </a:r>
            <a:r>
              <a:rPr lang="en-GB" sz="2100" dirty="0" smtClean="0">
                <a:effectLst>
                  <a:outerShdw blurRad="50800" dist="63500" dir="5400000" algn="ctr" rotWithShape="0">
                    <a:srgbClr val="000000"/>
                  </a:outerShdw>
                </a:effectLst>
              </a:rPr>
              <a:t> replacing fear and suspicion, etc. with love, joy, peace, etc. (Galatians 5:22,23).  </a:t>
            </a:r>
          </a:p>
          <a:p>
            <a:pPr eaLnBrk="1" hangingPunct="1"/>
            <a:r>
              <a:rPr lang="en-GB" sz="2100" dirty="0" smtClean="0">
                <a:effectLst>
                  <a:outerShdw blurRad="50800" dist="63500" dir="5400000" algn="ctr" rotWithShape="0">
                    <a:srgbClr val="000000"/>
                  </a:outerShdw>
                </a:effectLst>
              </a:rPr>
              <a:t>In this frame of mind, you </a:t>
            </a:r>
            <a:r>
              <a:rPr lang="en-GB" sz="2100" b="1" dirty="0" smtClean="0">
                <a:solidFill>
                  <a:srgbClr val="FFFF00"/>
                </a:solidFill>
                <a:effectLst>
                  <a:outerShdw blurRad="50800" dist="63500" dir="5400000" algn="ctr" rotWithShape="0">
                    <a:srgbClr val="000000"/>
                  </a:outerShdw>
                </a:effectLst>
              </a:rPr>
              <a:t>will</a:t>
            </a:r>
            <a:r>
              <a:rPr lang="en-GB" sz="2100" dirty="0" smtClean="0">
                <a:effectLst>
                  <a:outerShdw blurRad="50800" dist="63500" dir="5400000" algn="ctr" rotWithShape="0">
                    <a:srgbClr val="000000"/>
                  </a:outerShdw>
                </a:effectLst>
              </a:rPr>
              <a:t> (choose) to do actions (through your physical body) that will result in works of righteousness.  </a:t>
            </a:r>
          </a:p>
          <a:p>
            <a:pPr eaLnBrk="1" hangingPunct="1"/>
            <a:r>
              <a:rPr lang="en-GB" sz="2100" dirty="0" smtClean="0">
                <a:effectLst>
                  <a:outerShdw blurRad="50800" dist="63500" dir="5400000" algn="ctr" rotWithShape="0">
                    <a:srgbClr val="000000"/>
                  </a:outerShdw>
                </a:effectLst>
              </a:rPr>
              <a:t>These actions, empowered by the Holy Spirit will please God and display the glory of God.</a:t>
            </a:r>
            <a:endParaRPr lang="en-CA" sz="2100" dirty="0" smtClean="0">
              <a:effectLst>
                <a:outerShdw blurRad="50800" dist="63500" dir="5400000" algn="ctr" rotWithShape="0">
                  <a:srgbClr val="000000"/>
                </a:outerShdw>
              </a:effectLst>
            </a:endParaRPr>
          </a:p>
        </p:txBody>
      </p:sp>
      <p:sp>
        <p:nvSpPr>
          <p:cNvPr id="465923" name="Rectangle 3"/>
          <p:cNvSpPr>
            <a:spLocks noGrp="1" noChangeArrowheads="1"/>
          </p:cNvSpPr>
          <p:nvPr>
            <p:ph type="title"/>
          </p:nvPr>
        </p:nvSpPr>
        <p:spPr>
          <a:xfrm>
            <a:off x="1187624" y="411510"/>
            <a:ext cx="7509520" cy="570310"/>
          </a:xfrm>
        </p:spPr>
        <p:txBody>
          <a:bodyPr/>
          <a:lstStyle/>
          <a:p>
            <a:pPr marL="342900" indent="-342900" eaLnBrk="1" hangingPunct="1"/>
            <a:r>
              <a:rPr lang="en-CA" sz="3600" dirty="0" smtClean="0">
                <a:solidFill>
                  <a:srgbClr val="FFFF00"/>
                </a:solidFill>
                <a:effectLst>
                  <a:outerShdw blurRad="50800" dist="50800" dir="5400000" algn="ctr" rotWithShape="0">
                    <a:srgbClr val="000000"/>
                  </a:outerShdw>
                </a:effectLst>
              </a:rPr>
              <a:t>How God Directs Our Lives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465922">
                                            <p:txEl>
                                              <p:pRg st="0" end="0"/>
                                            </p:txEl>
                                          </p:spTgt>
                                        </p:tgtEl>
                                        <p:attrNameLst>
                                          <p:attrName>style.visibility</p:attrName>
                                        </p:attrNameLst>
                                      </p:cBhvr>
                                      <p:to>
                                        <p:strVal val="visible"/>
                                      </p:to>
                                    </p:set>
                                    <p:anim calcmode="lin" valueType="num">
                                      <p:cBhvr>
                                        <p:cTn id="7" dur="1000" fill="hold"/>
                                        <p:tgtEl>
                                          <p:spTgt spid="46592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65922">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46592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465922">
                                            <p:txEl>
                                              <p:pRg st="1" end="1"/>
                                            </p:txEl>
                                          </p:spTgt>
                                        </p:tgtEl>
                                        <p:attrNameLst>
                                          <p:attrName>style.visibility</p:attrName>
                                        </p:attrNameLst>
                                      </p:cBhvr>
                                      <p:to>
                                        <p:strVal val="visible"/>
                                      </p:to>
                                    </p:set>
                                    <p:anim calcmode="lin" valueType="num">
                                      <p:cBhvr>
                                        <p:cTn id="14" dur="1000" fill="hold"/>
                                        <p:tgtEl>
                                          <p:spTgt spid="465922">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465922">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46592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465922">
                                            <p:txEl>
                                              <p:pRg st="2" end="2"/>
                                            </p:txEl>
                                          </p:spTgt>
                                        </p:tgtEl>
                                        <p:attrNameLst>
                                          <p:attrName>style.visibility</p:attrName>
                                        </p:attrNameLst>
                                      </p:cBhvr>
                                      <p:to>
                                        <p:strVal val="visible"/>
                                      </p:to>
                                    </p:set>
                                    <p:anim calcmode="lin" valueType="num">
                                      <p:cBhvr>
                                        <p:cTn id="21" dur="1000" fill="hold"/>
                                        <p:tgtEl>
                                          <p:spTgt spid="465922">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465922">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46592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5922" grpId="0" build="p"/>
    </p:bld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3618" name="Group 4"/>
          <p:cNvGrpSpPr>
            <a:grpSpLocks/>
          </p:cNvGrpSpPr>
          <p:nvPr/>
        </p:nvGrpSpPr>
        <p:grpSpPr bwMode="auto">
          <a:xfrm>
            <a:off x="1259633" y="735806"/>
            <a:ext cx="6336703" cy="4105275"/>
            <a:chOff x="567" y="618"/>
            <a:chExt cx="4625" cy="3448"/>
          </a:xfrm>
        </p:grpSpPr>
        <p:grpSp>
          <p:nvGrpSpPr>
            <p:cNvPr id="623634" name="Group 5"/>
            <p:cNvGrpSpPr>
              <a:grpSpLocks/>
            </p:cNvGrpSpPr>
            <p:nvPr/>
          </p:nvGrpSpPr>
          <p:grpSpPr bwMode="auto">
            <a:xfrm>
              <a:off x="567" y="618"/>
              <a:ext cx="4625" cy="3448"/>
              <a:chOff x="567" y="618"/>
              <a:chExt cx="4625" cy="3448"/>
            </a:xfrm>
          </p:grpSpPr>
          <p:grpSp>
            <p:nvGrpSpPr>
              <p:cNvPr id="623643" name="Group 6"/>
              <p:cNvGrpSpPr>
                <a:grpSpLocks/>
              </p:cNvGrpSpPr>
              <p:nvPr/>
            </p:nvGrpSpPr>
            <p:grpSpPr bwMode="auto">
              <a:xfrm>
                <a:off x="567" y="618"/>
                <a:ext cx="4625" cy="3448"/>
                <a:chOff x="567" y="618"/>
                <a:chExt cx="4625" cy="3448"/>
              </a:xfrm>
            </p:grpSpPr>
            <p:sp>
              <p:nvSpPr>
                <p:cNvPr id="336903" name="Oval 7"/>
                <p:cNvSpPr>
                  <a:spLocks noChangeArrowheads="1"/>
                </p:cNvSpPr>
                <p:nvPr/>
              </p:nvSpPr>
              <p:spPr bwMode="auto">
                <a:xfrm>
                  <a:off x="567" y="618"/>
                  <a:ext cx="4625" cy="3448"/>
                </a:xfrm>
                <a:prstGeom prst="ellipse">
                  <a:avLst/>
                </a:prstGeom>
                <a:gradFill rotWithShape="1">
                  <a:gsLst>
                    <a:gs pos="0">
                      <a:schemeClr val="accent1">
                        <a:gamma/>
                        <a:tint val="63529"/>
                        <a:invGamma/>
                      </a:schemeClr>
                    </a:gs>
                    <a:gs pos="100000">
                      <a:schemeClr val="accent1"/>
                    </a:gs>
                  </a:gsLst>
                  <a:path path="shape">
                    <a:fillToRect l="50000" t="50000" r="50000" b="50000"/>
                  </a:path>
                </a:gradFill>
                <a:ln w="9525">
                  <a:noFill/>
                  <a:round/>
                  <a:headEnd/>
                  <a:tailEnd/>
                </a:ln>
                <a:effectLst/>
              </p:spPr>
              <p:txBody>
                <a:bodyPr wrap="none" anchor="ctr"/>
                <a:lstStyle/>
                <a:p>
                  <a:pPr>
                    <a:defRPr/>
                  </a:pPr>
                  <a:endParaRPr lang="en-CA" dirty="0">
                    <a:effectLst/>
                  </a:endParaRPr>
                </a:p>
              </p:txBody>
            </p:sp>
            <p:sp>
              <p:nvSpPr>
                <p:cNvPr id="623650" name="Text Box 8"/>
                <p:cNvSpPr txBox="1">
                  <a:spLocks noChangeArrowheads="1"/>
                </p:cNvSpPr>
                <p:nvPr/>
              </p:nvSpPr>
              <p:spPr bwMode="auto">
                <a:xfrm>
                  <a:off x="2377" y="769"/>
                  <a:ext cx="998" cy="491"/>
                </a:xfrm>
                <a:prstGeom prst="rect">
                  <a:avLst/>
                </a:prstGeom>
                <a:noFill/>
                <a:ln w="9525">
                  <a:noFill/>
                  <a:miter lim="800000"/>
                  <a:headEnd/>
                  <a:tailEnd/>
                </a:ln>
              </p:spPr>
              <p:txBody>
                <a:bodyPr>
                  <a:spAutoFit/>
                </a:bodyPr>
                <a:lstStyle/>
                <a:p>
                  <a:pPr algn="ctr">
                    <a:spcBef>
                      <a:spcPct val="50000"/>
                    </a:spcBef>
                  </a:pPr>
                  <a:r>
                    <a:rPr lang="en-CA" sz="3200" b="1" dirty="0">
                      <a:solidFill>
                        <a:srgbClr val="0C0002"/>
                      </a:solidFill>
                      <a:effectLst/>
                    </a:rPr>
                    <a:t>Body</a:t>
                  </a:r>
                </a:p>
              </p:txBody>
            </p:sp>
          </p:grpSp>
          <p:sp>
            <p:nvSpPr>
              <p:cNvPr id="623644" name="Text Box 9"/>
              <p:cNvSpPr txBox="1">
                <a:spLocks noChangeArrowheads="1"/>
              </p:cNvSpPr>
              <p:nvPr/>
            </p:nvSpPr>
            <p:spPr bwMode="auto">
              <a:xfrm>
                <a:off x="612" y="2251"/>
                <a:ext cx="709" cy="388"/>
              </a:xfrm>
              <a:prstGeom prst="rect">
                <a:avLst/>
              </a:prstGeom>
              <a:noFill/>
              <a:ln w="9525">
                <a:noFill/>
                <a:miter lim="800000"/>
                <a:headEnd/>
                <a:tailEnd/>
              </a:ln>
            </p:spPr>
            <p:txBody>
              <a:bodyPr wrap="square">
                <a:spAutoFit/>
              </a:bodyPr>
              <a:lstStyle/>
              <a:p>
                <a:pPr algn="ctr">
                  <a:spcBef>
                    <a:spcPct val="50000"/>
                  </a:spcBef>
                </a:pPr>
                <a:r>
                  <a:rPr lang="en-CA" sz="2400" b="1" dirty="0">
                    <a:solidFill>
                      <a:srgbClr val="0C0002"/>
                    </a:solidFill>
                    <a:effectLst/>
                  </a:rPr>
                  <a:t>Taste</a:t>
                </a:r>
              </a:p>
            </p:txBody>
          </p:sp>
          <p:sp>
            <p:nvSpPr>
              <p:cNvPr id="623645" name="Text Box 10"/>
              <p:cNvSpPr txBox="1">
                <a:spLocks noChangeArrowheads="1"/>
              </p:cNvSpPr>
              <p:nvPr/>
            </p:nvSpPr>
            <p:spPr bwMode="auto">
              <a:xfrm>
                <a:off x="1156" y="3203"/>
                <a:ext cx="869" cy="388"/>
              </a:xfrm>
              <a:prstGeom prst="rect">
                <a:avLst/>
              </a:prstGeom>
              <a:noFill/>
              <a:ln w="9525">
                <a:noFill/>
                <a:miter lim="800000"/>
                <a:headEnd/>
                <a:tailEnd/>
              </a:ln>
            </p:spPr>
            <p:txBody>
              <a:bodyPr wrap="square">
                <a:spAutoFit/>
              </a:bodyPr>
              <a:lstStyle/>
              <a:p>
                <a:pPr algn="ctr">
                  <a:spcBef>
                    <a:spcPct val="50000"/>
                  </a:spcBef>
                </a:pPr>
                <a:r>
                  <a:rPr lang="en-CA" sz="2400" b="1" dirty="0">
                    <a:solidFill>
                      <a:srgbClr val="0C0002"/>
                    </a:solidFill>
                    <a:effectLst/>
                  </a:rPr>
                  <a:t>Touch</a:t>
                </a:r>
              </a:p>
            </p:txBody>
          </p:sp>
          <p:sp>
            <p:nvSpPr>
              <p:cNvPr id="623646" name="Text Box 11"/>
              <p:cNvSpPr txBox="1">
                <a:spLocks noChangeArrowheads="1"/>
              </p:cNvSpPr>
              <p:nvPr/>
            </p:nvSpPr>
            <p:spPr bwMode="auto">
              <a:xfrm>
                <a:off x="2377" y="3491"/>
                <a:ext cx="1005" cy="388"/>
              </a:xfrm>
              <a:prstGeom prst="rect">
                <a:avLst/>
              </a:prstGeom>
              <a:noFill/>
              <a:ln w="9525">
                <a:noFill/>
                <a:miter lim="800000"/>
                <a:headEnd/>
                <a:tailEnd/>
              </a:ln>
            </p:spPr>
            <p:txBody>
              <a:bodyPr wrap="square">
                <a:spAutoFit/>
              </a:bodyPr>
              <a:lstStyle/>
              <a:p>
                <a:pPr algn="ctr">
                  <a:spcBef>
                    <a:spcPct val="50000"/>
                  </a:spcBef>
                </a:pPr>
                <a:r>
                  <a:rPr lang="en-CA" sz="2400" b="1" dirty="0">
                    <a:solidFill>
                      <a:srgbClr val="0C0002"/>
                    </a:solidFill>
                    <a:effectLst/>
                  </a:rPr>
                  <a:t>Sight</a:t>
                </a:r>
              </a:p>
            </p:txBody>
          </p:sp>
          <p:sp>
            <p:nvSpPr>
              <p:cNvPr id="623647" name="Text Box 12"/>
              <p:cNvSpPr txBox="1">
                <a:spLocks noChangeArrowheads="1"/>
              </p:cNvSpPr>
              <p:nvPr/>
            </p:nvSpPr>
            <p:spPr bwMode="auto">
              <a:xfrm>
                <a:off x="3684" y="3203"/>
                <a:ext cx="965" cy="388"/>
              </a:xfrm>
              <a:prstGeom prst="rect">
                <a:avLst/>
              </a:prstGeom>
              <a:noFill/>
              <a:ln w="9525">
                <a:noFill/>
                <a:miter lim="800000"/>
                <a:headEnd/>
                <a:tailEnd/>
              </a:ln>
            </p:spPr>
            <p:txBody>
              <a:bodyPr wrap="square">
                <a:spAutoFit/>
              </a:bodyPr>
              <a:lstStyle/>
              <a:p>
                <a:pPr algn="ctr">
                  <a:spcBef>
                    <a:spcPct val="50000"/>
                  </a:spcBef>
                </a:pPr>
                <a:r>
                  <a:rPr lang="en-CA" sz="2400" b="1" dirty="0">
                    <a:solidFill>
                      <a:srgbClr val="0C0002"/>
                    </a:solidFill>
                    <a:effectLst/>
                  </a:rPr>
                  <a:t>Sound</a:t>
                </a:r>
              </a:p>
            </p:txBody>
          </p:sp>
          <p:sp>
            <p:nvSpPr>
              <p:cNvPr id="623648" name="Text Box 13"/>
              <p:cNvSpPr txBox="1">
                <a:spLocks noChangeArrowheads="1"/>
              </p:cNvSpPr>
              <p:nvPr/>
            </p:nvSpPr>
            <p:spPr bwMode="auto">
              <a:xfrm>
                <a:off x="4388" y="2251"/>
                <a:ext cx="804" cy="388"/>
              </a:xfrm>
              <a:prstGeom prst="rect">
                <a:avLst/>
              </a:prstGeom>
              <a:noFill/>
              <a:ln w="9525">
                <a:noFill/>
                <a:miter lim="800000"/>
                <a:headEnd/>
                <a:tailEnd/>
              </a:ln>
            </p:spPr>
            <p:txBody>
              <a:bodyPr wrap="square">
                <a:spAutoFit/>
              </a:bodyPr>
              <a:lstStyle/>
              <a:p>
                <a:pPr algn="ctr">
                  <a:spcBef>
                    <a:spcPct val="50000"/>
                  </a:spcBef>
                </a:pPr>
                <a:r>
                  <a:rPr lang="en-CA" sz="2400" b="1" dirty="0">
                    <a:solidFill>
                      <a:srgbClr val="0C0002"/>
                    </a:solidFill>
                    <a:effectLst/>
                  </a:rPr>
                  <a:t>Smell</a:t>
                </a:r>
              </a:p>
            </p:txBody>
          </p:sp>
        </p:grpSp>
        <p:grpSp>
          <p:nvGrpSpPr>
            <p:cNvPr id="623635" name="Group 14"/>
            <p:cNvGrpSpPr>
              <a:grpSpLocks/>
            </p:cNvGrpSpPr>
            <p:nvPr/>
          </p:nvGrpSpPr>
          <p:grpSpPr bwMode="auto">
            <a:xfrm>
              <a:off x="1383" y="1298"/>
              <a:ext cx="2994" cy="2132"/>
              <a:chOff x="1383" y="1298"/>
              <a:chExt cx="2994" cy="2132"/>
            </a:xfrm>
          </p:grpSpPr>
          <p:grpSp>
            <p:nvGrpSpPr>
              <p:cNvPr id="623637" name="Group 15"/>
              <p:cNvGrpSpPr>
                <a:grpSpLocks/>
              </p:cNvGrpSpPr>
              <p:nvPr/>
            </p:nvGrpSpPr>
            <p:grpSpPr bwMode="auto">
              <a:xfrm>
                <a:off x="1408" y="1298"/>
                <a:ext cx="2969" cy="2132"/>
                <a:chOff x="1408" y="1298"/>
                <a:chExt cx="2969" cy="2132"/>
              </a:xfrm>
            </p:grpSpPr>
            <p:sp>
              <p:nvSpPr>
                <p:cNvPr id="623641" name="Oval 16"/>
                <p:cNvSpPr>
                  <a:spLocks noChangeArrowheads="1"/>
                </p:cNvSpPr>
                <p:nvPr/>
              </p:nvSpPr>
              <p:spPr bwMode="auto">
                <a:xfrm>
                  <a:off x="1408" y="1298"/>
                  <a:ext cx="2969" cy="2132"/>
                </a:xfrm>
                <a:prstGeom prst="ellipse">
                  <a:avLst/>
                </a:prstGeom>
                <a:gradFill rotWithShape="1">
                  <a:gsLst>
                    <a:gs pos="0">
                      <a:srgbClr val="ECFDE5"/>
                    </a:gs>
                    <a:gs pos="100000">
                      <a:srgbClr val="A8F68C"/>
                    </a:gs>
                  </a:gsLst>
                  <a:path path="shape">
                    <a:fillToRect l="50000" t="50000" r="50000" b="50000"/>
                  </a:path>
                </a:gradFill>
                <a:ln w="9525">
                  <a:noFill/>
                  <a:round/>
                  <a:headEnd/>
                  <a:tailEnd/>
                </a:ln>
              </p:spPr>
              <p:txBody>
                <a:bodyPr wrap="none" anchor="ctr"/>
                <a:lstStyle/>
                <a:p>
                  <a:endParaRPr lang="en-US" dirty="0">
                    <a:effectLst/>
                  </a:endParaRPr>
                </a:p>
              </p:txBody>
            </p:sp>
            <p:sp>
              <p:nvSpPr>
                <p:cNvPr id="623642" name="Text Box 17"/>
                <p:cNvSpPr txBox="1">
                  <a:spLocks noChangeArrowheads="1"/>
                </p:cNvSpPr>
                <p:nvPr/>
              </p:nvSpPr>
              <p:spPr bwMode="auto">
                <a:xfrm>
                  <a:off x="2377" y="1374"/>
                  <a:ext cx="1005" cy="491"/>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effectLst/>
                    </a:rPr>
                    <a:t>Soul</a:t>
                  </a:r>
                </a:p>
              </p:txBody>
            </p:sp>
          </p:grpSp>
          <p:sp>
            <p:nvSpPr>
              <p:cNvPr id="623638" name="Text Box 18"/>
              <p:cNvSpPr txBox="1">
                <a:spLocks noChangeArrowheads="1"/>
              </p:cNvSpPr>
              <p:nvPr/>
            </p:nvSpPr>
            <p:spPr bwMode="auto">
              <a:xfrm>
                <a:off x="1383" y="2296"/>
                <a:ext cx="708" cy="388"/>
              </a:xfrm>
              <a:prstGeom prst="rect">
                <a:avLst/>
              </a:prstGeom>
              <a:noFill/>
              <a:ln w="9525">
                <a:noFill/>
                <a:miter lim="800000"/>
                <a:headEnd/>
                <a:tailEnd/>
              </a:ln>
            </p:spPr>
            <p:txBody>
              <a:bodyPr wrap="square">
                <a:spAutoFit/>
              </a:bodyPr>
              <a:lstStyle/>
              <a:p>
                <a:pPr algn="ctr">
                  <a:spcBef>
                    <a:spcPct val="50000"/>
                  </a:spcBef>
                </a:pPr>
                <a:r>
                  <a:rPr lang="en-CA" sz="2400" b="1" dirty="0">
                    <a:solidFill>
                      <a:srgbClr val="0C0002"/>
                    </a:solidFill>
                    <a:effectLst/>
                  </a:rPr>
                  <a:t>Mind</a:t>
                </a:r>
              </a:p>
            </p:txBody>
          </p:sp>
          <p:sp>
            <p:nvSpPr>
              <p:cNvPr id="623639" name="Text Box 19"/>
              <p:cNvSpPr txBox="1">
                <a:spLocks noChangeArrowheads="1"/>
              </p:cNvSpPr>
              <p:nvPr/>
            </p:nvSpPr>
            <p:spPr bwMode="auto">
              <a:xfrm>
                <a:off x="2327" y="3007"/>
                <a:ext cx="1183" cy="388"/>
              </a:xfrm>
              <a:prstGeom prst="rect">
                <a:avLst/>
              </a:prstGeom>
              <a:noFill/>
              <a:ln w="9525">
                <a:noFill/>
                <a:miter lim="800000"/>
                <a:headEnd/>
                <a:tailEnd/>
              </a:ln>
            </p:spPr>
            <p:txBody>
              <a:bodyPr wrap="square">
                <a:spAutoFit/>
              </a:bodyPr>
              <a:lstStyle/>
              <a:p>
                <a:pPr algn="ctr">
                  <a:spcBef>
                    <a:spcPct val="50000"/>
                  </a:spcBef>
                </a:pPr>
                <a:r>
                  <a:rPr lang="en-CA" sz="2400" b="1" dirty="0">
                    <a:solidFill>
                      <a:srgbClr val="0C0002"/>
                    </a:solidFill>
                    <a:effectLst/>
                  </a:rPr>
                  <a:t>Emotions</a:t>
                </a:r>
              </a:p>
            </p:txBody>
          </p:sp>
          <p:sp>
            <p:nvSpPr>
              <p:cNvPr id="623640" name="Text Box 20"/>
              <p:cNvSpPr txBox="1">
                <a:spLocks noChangeArrowheads="1"/>
              </p:cNvSpPr>
              <p:nvPr/>
            </p:nvSpPr>
            <p:spPr bwMode="auto">
              <a:xfrm>
                <a:off x="3696" y="2251"/>
                <a:ext cx="590" cy="388"/>
              </a:xfrm>
              <a:prstGeom prst="rect">
                <a:avLst/>
              </a:prstGeom>
              <a:noFill/>
              <a:ln w="9525">
                <a:noFill/>
                <a:miter lim="800000"/>
                <a:headEnd/>
                <a:tailEnd/>
              </a:ln>
            </p:spPr>
            <p:txBody>
              <a:bodyPr>
                <a:spAutoFit/>
              </a:bodyPr>
              <a:lstStyle/>
              <a:p>
                <a:pPr algn="ctr">
                  <a:spcBef>
                    <a:spcPct val="50000"/>
                  </a:spcBef>
                </a:pPr>
                <a:r>
                  <a:rPr lang="en-CA" sz="2400" b="1" dirty="0">
                    <a:solidFill>
                      <a:srgbClr val="0C0002"/>
                    </a:solidFill>
                    <a:effectLst/>
                  </a:rPr>
                  <a:t>Will</a:t>
                </a:r>
              </a:p>
            </p:txBody>
          </p:sp>
        </p:grpSp>
        <p:sp>
          <p:nvSpPr>
            <p:cNvPr id="623636" name="Oval 21"/>
            <p:cNvSpPr>
              <a:spLocks noChangeArrowheads="1"/>
            </p:cNvSpPr>
            <p:nvPr/>
          </p:nvSpPr>
          <p:spPr bwMode="auto">
            <a:xfrm>
              <a:off x="2144" y="1888"/>
              <a:ext cx="1507" cy="998"/>
            </a:xfrm>
            <a:prstGeom prst="ellipse">
              <a:avLst/>
            </a:prstGeom>
            <a:gradFill rotWithShape="1">
              <a:gsLst>
                <a:gs pos="0">
                  <a:srgbClr val="FFFF66"/>
                </a:gs>
                <a:gs pos="100000">
                  <a:srgbClr val="B2B247"/>
                </a:gs>
              </a:gsLst>
              <a:path path="shape">
                <a:fillToRect l="50000" t="50000" r="50000" b="50000"/>
              </a:path>
            </a:gradFill>
            <a:ln w="9525">
              <a:noFill/>
              <a:round/>
              <a:headEnd/>
              <a:tailEnd/>
            </a:ln>
          </p:spPr>
          <p:txBody>
            <a:bodyPr wrap="none" anchor="ctr"/>
            <a:lstStyle/>
            <a:p>
              <a:endParaRPr lang="en-US" dirty="0">
                <a:effectLst/>
              </a:endParaRPr>
            </a:p>
          </p:txBody>
        </p:sp>
      </p:grpSp>
      <p:grpSp>
        <p:nvGrpSpPr>
          <p:cNvPr id="623619" name="Group 41"/>
          <p:cNvGrpSpPr>
            <a:grpSpLocks/>
          </p:cNvGrpSpPr>
          <p:nvPr/>
        </p:nvGrpSpPr>
        <p:grpSpPr bwMode="auto">
          <a:xfrm>
            <a:off x="5076826" y="627460"/>
            <a:ext cx="2878138" cy="2052638"/>
            <a:chOff x="3198" y="527"/>
            <a:chExt cx="1813" cy="1724"/>
          </a:xfrm>
        </p:grpSpPr>
        <p:sp>
          <p:nvSpPr>
            <p:cNvPr id="623630" name="Line 23"/>
            <p:cNvSpPr>
              <a:spLocks noChangeShapeType="1"/>
            </p:cNvSpPr>
            <p:nvPr/>
          </p:nvSpPr>
          <p:spPr bwMode="auto">
            <a:xfrm flipH="1">
              <a:off x="3198" y="890"/>
              <a:ext cx="1542" cy="1361"/>
            </a:xfrm>
            <a:prstGeom prst="line">
              <a:avLst/>
            </a:prstGeom>
            <a:noFill/>
            <a:ln w="76200">
              <a:solidFill>
                <a:srgbClr val="CC9900"/>
              </a:solidFill>
              <a:round/>
              <a:headEnd/>
              <a:tailEnd type="triangle" w="med" len="med"/>
            </a:ln>
          </p:spPr>
          <p:txBody>
            <a:bodyPr/>
            <a:lstStyle/>
            <a:p>
              <a:endParaRPr lang="en-CA" dirty="0"/>
            </a:p>
          </p:txBody>
        </p:sp>
        <p:grpSp>
          <p:nvGrpSpPr>
            <p:cNvPr id="623631" name="Group 24"/>
            <p:cNvGrpSpPr>
              <a:grpSpLocks/>
            </p:cNvGrpSpPr>
            <p:nvPr/>
          </p:nvGrpSpPr>
          <p:grpSpPr bwMode="auto">
            <a:xfrm>
              <a:off x="4195" y="527"/>
              <a:ext cx="816" cy="726"/>
              <a:chOff x="4195" y="527"/>
              <a:chExt cx="816" cy="726"/>
            </a:xfrm>
          </p:grpSpPr>
          <p:sp>
            <p:nvSpPr>
              <p:cNvPr id="623632" name="Oval 25"/>
              <p:cNvSpPr>
                <a:spLocks noChangeArrowheads="1"/>
              </p:cNvSpPr>
              <p:nvPr/>
            </p:nvSpPr>
            <p:spPr bwMode="auto">
              <a:xfrm>
                <a:off x="4195" y="527"/>
                <a:ext cx="816" cy="726"/>
              </a:xfrm>
              <a:prstGeom prst="ellipse">
                <a:avLst/>
              </a:prstGeom>
              <a:gradFill rotWithShape="1">
                <a:gsLst>
                  <a:gs pos="0">
                    <a:srgbClr val="FFFF66"/>
                  </a:gs>
                  <a:gs pos="100000">
                    <a:srgbClr val="92923A"/>
                  </a:gs>
                </a:gsLst>
                <a:path path="shape">
                  <a:fillToRect l="50000" t="50000" r="50000" b="50000"/>
                </a:path>
              </a:gradFill>
              <a:ln w="9525">
                <a:noFill/>
                <a:round/>
                <a:headEnd/>
                <a:tailEnd/>
              </a:ln>
            </p:spPr>
            <p:txBody>
              <a:bodyPr wrap="none" anchor="ctr"/>
              <a:lstStyle/>
              <a:p>
                <a:endParaRPr lang="en-US" dirty="0">
                  <a:effectLst/>
                </a:endParaRPr>
              </a:p>
            </p:txBody>
          </p:sp>
          <p:sp>
            <p:nvSpPr>
              <p:cNvPr id="623633" name="Text Box 26"/>
              <p:cNvSpPr txBox="1">
                <a:spLocks noChangeArrowheads="1"/>
              </p:cNvSpPr>
              <p:nvPr/>
            </p:nvSpPr>
            <p:spPr bwMode="auto">
              <a:xfrm>
                <a:off x="4286" y="648"/>
                <a:ext cx="635" cy="491"/>
              </a:xfrm>
              <a:prstGeom prst="rect">
                <a:avLst/>
              </a:prstGeom>
              <a:noFill/>
              <a:ln w="9525">
                <a:noFill/>
                <a:miter lim="800000"/>
                <a:headEnd/>
                <a:tailEnd/>
              </a:ln>
            </p:spPr>
            <p:txBody>
              <a:bodyPr>
                <a:spAutoFit/>
              </a:bodyPr>
              <a:lstStyle/>
              <a:p>
                <a:pPr algn="ctr">
                  <a:spcBef>
                    <a:spcPct val="50000"/>
                  </a:spcBef>
                </a:pPr>
                <a:r>
                  <a:rPr lang="en-CA" sz="3200" b="1" dirty="0">
                    <a:solidFill>
                      <a:srgbClr val="0C0002"/>
                    </a:solidFill>
                    <a:effectLst/>
                  </a:rPr>
                  <a:t>God</a:t>
                </a:r>
              </a:p>
            </p:txBody>
          </p:sp>
        </p:grpSp>
      </p:grpSp>
      <p:sp>
        <p:nvSpPr>
          <p:cNvPr id="623620" name="Text Box 27"/>
          <p:cNvSpPr txBox="1">
            <a:spLocks noChangeArrowheads="1"/>
          </p:cNvSpPr>
          <p:nvPr/>
        </p:nvSpPr>
        <p:spPr bwMode="auto">
          <a:xfrm>
            <a:off x="3635896" y="2283718"/>
            <a:ext cx="1656185" cy="1077218"/>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effectLst/>
              </a:rPr>
              <a:t>One Spirit</a:t>
            </a:r>
          </a:p>
        </p:txBody>
      </p:sp>
      <p:sp>
        <p:nvSpPr>
          <p:cNvPr id="336927" name="AutoShape 31"/>
          <p:cNvSpPr>
            <a:spLocks noChangeArrowheads="1"/>
          </p:cNvSpPr>
          <p:nvPr/>
        </p:nvSpPr>
        <p:spPr bwMode="auto">
          <a:xfrm rot="191931" flipH="1">
            <a:off x="2639926" y="2469549"/>
            <a:ext cx="1512064" cy="477440"/>
          </a:xfrm>
          <a:custGeom>
            <a:avLst/>
            <a:gdLst>
              <a:gd name="T0" fmla="*/ 1131391 w 21600"/>
              <a:gd name="T1" fmla="*/ 10669 h 21600"/>
              <a:gd name="T2" fmla="*/ 133433 w 21600"/>
              <a:gd name="T3" fmla="*/ 224191 h 21600"/>
              <a:gd name="T4" fmla="*/ 1085802 w 21600"/>
              <a:gd name="T5" fmla="*/ 71233 h 21600"/>
              <a:gd name="T6" fmla="*/ 2005917 w 21600"/>
              <a:gd name="T7" fmla="*/ 391707 h 21600"/>
              <a:gd name="T8" fmla="*/ 1639705 w 21600"/>
              <a:gd name="T9" fmla="*/ 480240 h 21600"/>
              <a:gd name="T10" fmla="*/ 1389424 w 21600"/>
              <a:gd name="T11" fmla="*/ 350771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324" y="12400"/>
                </a:moveTo>
                <a:cubicBezTo>
                  <a:pt x="19424" y="11873"/>
                  <a:pt x="19474" y="11337"/>
                  <a:pt x="19474" y="10800"/>
                </a:cubicBezTo>
                <a:cubicBezTo>
                  <a:pt x="19474" y="6009"/>
                  <a:pt x="15590" y="2126"/>
                  <a:pt x="10800" y="2126"/>
                </a:cubicBezTo>
                <a:cubicBezTo>
                  <a:pt x="7105" y="2125"/>
                  <a:pt x="3816" y="4465"/>
                  <a:pt x="2605" y="7955"/>
                </a:cubicBezTo>
                <a:lnTo>
                  <a:pt x="597" y="7258"/>
                </a:lnTo>
                <a:cubicBezTo>
                  <a:pt x="2105" y="2913"/>
                  <a:pt x="6200" y="-1"/>
                  <a:pt x="10800" y="0"/>
                </a:cubicBezTo>
                <a:cubicBezTo>
                  <a:pt x="16764" y="0"/>
                  <a:pt x="21600" y="4835"/>
                  <a:pt x="21600" y="10800"/>
                </a:cubicBezTo>
                <a:cubicBezTo>
                  <a:pt x="21600" y="11468"/>
                  <a:pt x="21537" y="12136"/>
                  <a:pt x="21414" y="12793"/>
                </a:cubicBezTo>
                <a:lnTo>
                  <a:pt x="24068" y="13291"/>
                </a:lnTo>
                <a:lnTo>
                  <a:pt x="19674" y="16295"/>
                </a:lnTo>
                <a:lnTo>
                  <a:pt x="16671" y="11902"/>
                </a:lnTo>
                <a:lnTo>
                  <a:pt x="19324" y="12400"/>
                </a:lnTo>
                <a:close/>
              </a:path>
            </a:pathLst>
          </a:custGeom>
          <a:solidFill>
            <a:srgbClr val="FF0000"/>
          </a:solidFill>
          <a:ln w="9525">
            <a:noFill/>
            <a:miter lim="800000"/>
            <a:headEnd/>
            <a:tailEnd/>
          </a:ln>
        </p:spPr>
        <p:txBody>
          <a:bodyPr wrap="none" anchor="ctr"/>
          <a:lstStyle/>
          <a:p>
            <a:endParaRPr lang="en-CA" dirty="0"/>
          </a:p>
        </p:txBody>
      </p:sp>
      <p:sp>
        <p:nvSpPr>
          <p:cNvPr id="336929" name="AutoShape 33"/>
          <p:cNvSpPr>
            <a:spLocks noChangeArrowheads="1"/>
          </p:cNvSpPr>
          <p:nvPr/>
        </p:nvSpPr>
        <p:spPr bwMode="auto">
          <a:xfrm rot="13743059" flipH="1">
            <a:off x="2462342" y="3251950"/>
            <a:ext cx="1519578" cy="636588"/>
          </a:xfrm>
          <a:custGeom>
            <a:avLst/>
            <a:gdLst>
              <a:gd name="T0" fmla="*/ 1131391 w 21600"/>
              <a:gd name="T1" fmla="*/ 10669 h 21600"/>
              <a:gd name="T2" fmla="*/ 133433 w 21600"/>
              <a:gd name="T3" fmla="*/ 224191 h 21600"/>
              <a:gd name="T4" fmla="*/ 1085802 w 21600"/>
              <a:gd name="T5" fmla="*/ 71233 h 21600"/>
              <a:gd name="T6" fmla="*/ 2005917 w 21600"/>
              <a:gd name="T7" fmla="*/ 391708 h 21600"/>
              <a:gd name="T8" fmla="*/ 1639705 w 21600"/>
              <a:gd name="T9" fmla="*/ 480241 h 21600"/>
              <a:gd name="T10" fmla="*/ 1389424 w 21600"/>
              <a:gd name="T11" fmla="*/ 350772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324" y="12400"/>
                </a:moveTo>
                <a:cubicBezTo>
                  <a:pt x="19424" y="11873"/>
                  <a:pt x="19474" y="11337"/>
                  <a:pt x="19474" y="10800"/>
                </a:cubicBezTo>
                <a:cubicBezTo>
                  <a:pt x="19474" y="6009"/>
                  <a:pt x="15590" y="2126"/>
                  <a:pt x="10800" y="2126"/>
                </a:cubicBezTo>
                <a:cubicBezTo>
                  <a:pt x="7105" y="2125"/>
                  <a:pt x="3816" y="4465"/>
                  <a:pt x="2605" y="7955"/>
                </a:cubicBezTo>
                <a:lnTo>
                  <a:pt x="597" y="7258"/>
                </a:lnTo>
                <a:cubicBezTo>
                  <a:pt x="2105" y="2913"/>
                  <a:pt x="6200" y="-1"/>
                  <a:pt x="10800" y="0"/>
                </a:cubicBezTo>
                <a:cubicBezTo>
                  <a:pt x="16764" y="0"/>
                  <a:pt x="21600" y="4835"/>
                  <a:pt x="21600" y="10800"/>
                </a:cubicBezTo>
                <a:cubicBezTo>
                  <a:pt x="21600" y="11468"/>
                  <a:pt x="21537" y="12136"/>
                  <a:pt x="21414" y="12793"/>
                </a:cubicBezTo>
                <a:lnTo>
                  <a:pt x="24068" y="13291"/>
                </a:lnTo>
                <a:lnTo>
                  <a:pt x="19674" y="16295"/>
                </a:lnTo>
                <a:lnTo>
                  <a:pt x="16671" y="11902"/>
                </a:lnTo>
                <a:lnTo>
                  <a:pt x="19324" y="12400"/>
                </a:lnTo>
                <a:close/>
              </a:path>
            </a:pathLst>
          </a:custGeom>
          <a:solidFill>
            <a:srgbClr val="FF0000"/>
          </a:solidFill>
          <a:ln w="9525">
            <a:noFill/>
            <a:miter lim="800000"/>
            <a:headEnd/>
            <a:tailEnd/>
          </a:ln>
        </p:spPr>
        <p:txBody>
          <a:bodyPr wrap="none" anchor="ctr"/>
          <a:lstStyle/>
          <a:p>
            <a:endParaRPr lang="en-CA" dirty="0"/>
          </a:p>
        </p:txBody>
      </p:sp>
      <p:sp>
        <p:nvSpPr>
          <p:cNvPr id="336930" name="AutoShape 34"/>
          <p:cNvSpPr>
            <a:spLocks noChangeArrowheads="1"/>
          </p:cNvSpPr>
          <p:nvPr/>
        </p:nvSpPr>
        <p:spPr bwMode="auto">
          <a:xfrm rot="8784198" flipH="1">
            <a:off x="4996404" y="3199481"/>
            <a:ext cx="1368958" cy="664910"/>
          </a:xfrm>
          <a:custGeom>
            <a:avLst/>
            <a:gdLst>
              <a:gd name="T0" fmla="*/ 1131391 w 21600"/>
              <a:gd name="T1" fmla="*/ 10669 h 21600"/>
              <a:gd name="T2" fmla="*/ 133433 w 21600"/>
              <a:gd name="T3" fmla="*/ 224191 h 21600"/>
              <a:gd name="T4" fmla="*/ 1085802 w 21600"/>
              <a:gd name="T5" fmla="*/ 71233 h 21600"/>
              <a:gd name="T6" fmla="*/ 2005917 w 21600"/>
              <a:gd name="T7" fmla="*/ 391708 h 21600"/>
              <a:gd name="T8" fmla="*/ 1639705 w 21600"/>
              <a:gd name="T9" fmla="*/ 480241 h 21600"/>
              <a:gd name="T10" fmla="*/ 1389424 w 21600"/>
              <a:gd name="T11" fmla="*/ 350772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324" y="12400"/>
                </a:moveTo>
                <a:cubicBezTo>
                  <a:pt x="19424" y="11873"/>
                  <a:pt x="19474" y="11337"/>
                  <a:pt x="19474" y="10800"/>
                </a:cubicBezTo>
                <a:cubicBezTo>
                  <a:pt x="19474" y="6009"/>
                  <a:pt x="15590" y="2126"/>
                  <a:pt x="10800" y="2126"/>
                </a:cubicBezTo>
                <a:cubicBezTo>
                  <a:pt x="7105" y="2125"/>
                  <a:pt x="3816" y="4465"/>
                  <a:pt x="2605" y="7955"/>
                </a:cubicBezTo>
                <a:lnTo>
                  <a:pt x="597" y="7258"/>
                </a:lnTo>
                <a:cubicBezTo>
                  <a:pt x="2105" y="2913"/>
                  <a:pt x="6200" y="-1"/>
                  <a:pt x="10800" y="0"/>
                </a:cubicBezTo>
                <a:cubicBezTo>
                  <a:pt x="16764" y="0"/>
                  <a:pt x="21600" y="4835"/>
                  <a:pt x="21600" y="10800"/>
                </a:cubicBezTo>
                <a:cubicBezTo>
                  <a:pt x="21600" y="11468"/>
                  <a:pt x="21537" y="12136"/>
                  <a:pt x="21414" y="12793"/>
                </a:cubicBezTo>
                <a:lnTo>
                  <a:pt x="24068" y="13291"/>
                </a:lnTo>
                <a:lnTo>
                  <a:pt x="19674" y="16295"/>
                </a:lnTo>
                <a:lnTo>
                  <a:pt x="16671" y="11902"/>
                </a:lnTo>
                <a:lnTo>
                  <a:pt x="19324" y="12400"/>
                </a:lnTo>
                <a:close/>
              </a:path>
            </a:pathLst>
          </a:custGeom>
          <a:solidFill>
            <a:srgbClr val="FF0000"/>
          </a:solidFill>
          <a:ln w="9525">
            <a:noFill/>
            <a:miter lim="800000"/>
            <a:headEnd/>
            <a:tailEnd/>
          </a:ln>
        </p:spPr>
        <p:txBody>
          <a:bodyPr wrap="none" anchor="ctr"/>
          <a:lstStyle/>
          <a:p>
            <a:endParaRPr lang="en-CA" dirty="0"/>
          </a:p>
        </p:txBody>
      </p:sp>
      <p:grpSp>
        <p:nvGrpSpPr>
          <p:cNvPr id="336936" name="Group 40"/>
          <p:cNvGrpSpPr>
            <a:grpSpLocks/>
          </p:cNvGrpSpPr>
          <p:nvPr/>
        </p:nvGrpSpPr>
        <p:grpSpPr bwMode="auto">
          <a:xfrm>
            <a:off x="5795965" y="2678908"/>
            <a:ext cx="2376488" cy="1094185"/>
            <a:chOff x="3651" y="2250"/>
            <a:chExt cx="1497" cy="919"/>
          </a:xfrm>
        </p:grpSpPr>
        <p:sp>
          <p:nvSpPr>
            <p:cNvPr id="623628" name="AutoShape 35"/>
            <p:cNvSpPr>
              <a:spLocks noChangeArrowheads="1"/>
            </p:cNvSpPr>
            <p:nvPr/>
          </p:nvSpPr>
          <p:spPr bwMode="auto">
            <a:xfrm rot="509200">
              <a:off x="3715" y="2250"/>
              <a:ext cx="937" cy="433"/>
            </a:xfrm>
            <a:custGeom>
              <a:avLst/>
              <a:gdLst>
                <a:gd name="T0" fmla="*/ 486 w 21600"/>
                <a:gd name="T1" fmla="*/ 7 h 21600"/>
                <a:gd name="T2" fmla="*/ 57 w 21600"/>
                <a:gd name="T3" fmla="*/ 141 h 21600"/>
                <a:gd name="T4" fmla="*/ 467 w 21600"/>
                <a:gd name="T5" fmla="*/ 45 h 21600"/>
                <a:gd name="T6" fmla="*/ 862 w 21600"/>
                <a:gd name="T7" fmla="*/ 247 h 21600"/>
                <a:gd name="T8" fmla="*/ 705 w 21600"/>
                <a:gd name="T9" fmla="*/ 303 h 21600"/>
                <a:gd name="T10" fmla="*/ 597 w 21600"/>
                <a:gd name="T11" fmla="*/ 221 h 21600"/>
                <a:gd name="T12" fmla="*/ 0 60000 65536"/>
                <a:gd name="T13" fmla="*/ 0 60000 65536"/>
                <a:gd name="T14" fmla="*/ 0 60000 65536"/>
                <a:gd name="T15" fmla="*/ 0 60000 65536"/>
                <a:gd name="T16" fmla="*/ 0 60000 65536"/>
                <a:gd name="T17" fmla="*/ 0 60000 65536"/>
                <a:gd name="T18" fmla="*/ 3153 w 21600"/>
                <a:gd name="T19" fmla="*/ 3178 h 21600"/>
                <a:gd name="T20" fmla="*/ 18447 w 21600"/>
                <a:gd name="T21" fmla="*/ 1842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324" y="12400"/>
                  </a:moveTo>
                  <a:cubicBezTo>
                    <a:pt x="19424" y="11873"/>
                    <a:pt x="19474" y="11337"/>
                    <a:pt x="19474" y="10800"/>
                  </a:cubicBezTo>
                  <a:cubicBezTo>
                    <a:pt x="19474" y="6009"/>
                    <a:pt x="15590" y="2126"/>
                    <a:pt x="10800" y="2126"/>
                  </a:cubicBezTo>
                  <a:cubicBezTo>
                    <a:pt x="7105" y="2125"/>
                    <a:pt x="3816" y="4465"/>
                    <a:pt x="2605" y="7955"/>
                  </a:cubicBezTo>
                  <a:lnTo>
                    <a:pt x="597" y="7258"/>
                  </a:lnTo>
                  <a:cubicBezTo>
                    <a:pt x="2105" y="2913"/>
                    <a:pt x="6200" y="-1"/>
                    <a:pt x="10800" y="0"/>
                  </a:cubicBezTo>
                  <a:cubicBezTo>
                    <a:pt x="16764" y="0"/>
                    <a:pt x="21600" y="4835"/>
                    <a:pt x="21600" y="10800"/>
                  </a:cubicBezTo>
                  <a:cubicBezTo>
                    <a:pt x="21600" y="11468"/>
                    <a:pt x="21537" y="12136"/>
                    <a:pt x="21414" y="12793"/>
                  </a:cubicBezTo>
                  <a:lnTo>
                    <a:pt x="24068" y="13291"/>
                  </a:lnTo>
                  <a:lnTo>
                    <a:pt x="19674" y="16295"/>
                  </a:lnTo>
                  <a:lnTo>
                    <a:pt x="16671" y="11902"/>
                  </a:lnTo>
                  <a:lnTo>
                    <a:pt x="19324" y="12400"/>
                  </a:lnTo>
                  <a:close/>
                </a:path>
              </a:pathLst>
            </a:custGeom>
            <a:solidFill>
              <a:srgbClr val="FF0000"/>
            </a:solidFill>
            <a:ln w="9525">
              <a:noFill/>
              <a:miter lim="800000"/>
              <a:headEnd/>
              <a:tailEnd/>
            </a:ln>
          </p:spPr>
          <p:txBody>
            <a:bodyPr wrap="none" anchor="ctr"/>
            <a:lstStyle/>
            <a:p>
              <a:endParaRPr lang="en-CA" dirty="0"/>
            </a:p>
          </p:txBody>
        </p:sp>
        <p:sp>
          <p:nvSpPr>
            <p:cNvPr id="336932" name="Text Box 36"/>
            <p:cNvSpPr txBox="1">
              <a:spLocks noChangeArrowheads="1"/>
            </p:cNvSpPr>
            <p:nvPr/>
          </p:nvSpPr>
          <p:spPr bwMode="auto">
            <a:xfrm>
              <a:off x="3651" y="2523"/>
              <a:ext cx="1497" cy="646"/>
            </a:xfrm>
            <a:prstGeom prst="rect">
              <a:avLst/>
            </a:prstGeom>
            <a:noFill/>
            <a:ln w="9525">
              <a:noFill/>
              <a:miter lim="800000"/>
              <a:headEnd/>
              <a:tailEnd/>
            </a:ln>
            <a:effectLst/>
          </p:spPr>
          <p:txBody>
            <a:bodyPr wrap="square">
              <a:spAutoFit/>
            </a:bodyPr>
            <a:lstStyle/>
            <a:p>
              <a:pPr algn="ctr">
                <a:spcBef>
                  <a:spcPct val="50000"/>
                </a:spcBef>
                <a:defRPr/>
              </a:pPr>
              <a:r>
                <a:rPr lang="en-CA" sz="2200" b="1" dirty="0">
                  <a:effectLst>
                    <a:outerShdw blurRad="50800" dist="63500" dir="5400000" algn="ctr" rotWithShape="0">
                      <a:srgbClr val="000000"/>
                    </a:outerShdw>
                  </a:effectLst>
                </a:rPr>
                <a:t>Through our physical body</a:t>
              </a:r>
            </a:p>
          </p:txBody>
        </p:sp>
      </p:grpSp>
      <p:grpSp>
        <p:nvGrpSpPr>
          <p:cNvPr id="336935" name="Group 39"/>
          <p:cNvGrpSpPr>
            <a:grpSpLocks/>
          </p:cNvGrpSpPr>
          <p:nvPr/>
        </p:nvGrpSpPr>
        <p:grpSpPr bwMode="auto">
          <a:xfrm>
            <a:off x="4356102" y="3596879"/>
            <a:ext cx="3349625" cy="1123951"/>
            <a:chOff x="2744" y="3021"/>
            <a:chExt cx="2110" cy="944"/>
          </a:xfrm>
        </p:grpSpPr>
        <p:sp>
          <p:nvSpPr>
            <p:cNvPr id="336933" name="Text Box 37"/>
            <p:cNvSpPr txBox="1">
              <a:spLocks noChangeArrowheads="1"/>
            </p:cNvSpPr>
            <p:nvPr/>
          </p:nvSpPr>
          <p:spPr bwMode="auto">
            <a:xfrm>
              <a:off x="2744" y="3370"/>
              <a:ext cx="2087" cy="595"/>
            </a:xfrm>
            <a:prstGeom prst="rect">
              <a:avLst/>
            </a:prstGeom>
            <a:noFill/>
            <a:ln w="9525">
              <a:noFill/>
              <a:miter lim="800000"/>
              <a:headEnd/>
              <a:tailEnd/>
            </a:ln>
            <a:effectLst/>
          </p:spPr>
          <p:txBody>
            <a:bodyPr wrap="square">
              <a:spAutoFit/>
            </a:bodyPr>
            <a:lstStyle/>
            <a:p>
              <a:pPr algn="ctr">
                <a:spcBef>
                  <a:spcPct val="50000"/>
                </a:spcBef>
                <a:defRPr/>
              </a:pPr>
              <a:r>
                <a:rPr lang="en-CA" sz="2000" b="1" dirty="0">
                  <a:solidFill>
                    <a:srgbClr val="FFFF00"/>
                  </a:solidFill>
                  <a:effectLst>
                    <a:outerShdw blurRad="50800" dist="63500" dir="5400000" algn="ctr" rotWithShape="0">
                      <a:srgbClr val="000000"/>
                    </a:outerShdw>
                  </a:effectLst>
                </a:rPr>
                <a:t>Resulting in Works of Righteousness</a:t>
              </a:r>
            </a:p>
          </p:txBody>
        </p:sp>
        <p:sp>
          <p:nvSpPr>
            <p:cNvPr id="623627" name="AutoShape 38"/>
            <p:cNvSpPr>
              <a:spLocks noChangeArrowheads="1"/>
            </p:cNvSpPr>
            <p:nvPr/>
          </p:nvSpPr>
          <p:spPr bwMode="auto">
            <a:xfrm rot="6733267">
              <a:off x="4224" y="3232"/>
              <a:ext cx="842" cy="419"/>
            </a:xfrm>
            <a:custGeom>
              <a:avLst/>
              <a:gdLst>
                <a:gd name="T0" fmla="*/ 486 w 21600"/>
                <a:gd name="T1" fmla="*/ 7 h 21600"/>
                <a:gd name="T2" fmla="*/ 57 w 21600"/>
                <a:gd name="T3" fmla="*/ 141 h 21600"/>
                <a:gd name="T4" fmla="*/ 467 w 21600"/>
                <a:gd name="T5" fmla="*/ 45 h 21600"/>
                <a:gd name="T6" fmla="*/ 862 w 21600"/>
                <a:gd name="T7" fmla="*/ 247 h 21600"/>
                <a:gd name="T8" fmla="*/ 705 w 21600"/>
                <a:gd name="T9" fmla="*/ 303 h 21600"/>
                <a:gd name="T10" fmla="*/ 597 w 21600"/>
                <a:gd name="T11" fmla="*/ 221 h 21600"/>
                <a:gd name="T12" fmla="*/ 0 60000 65536"/>
                <a:gd name="T13" fmla="*/ 0 60000 65536"/>
                <a:gd name="T14" fmla="*/ 0 60000 65536"/>
                <a:gd name="T15" fmla="*/ 0 60000 65536"/>
                <a:gd name="T16" fmla="*/ 0 60000 65536"/>
                <a:gd name="T17" fmla="*/ 0 60000 65536"/>
                <a:gd name="T18" fmla="*/ 3153 w 21600"/>
                <a:gd name="T19" fmla="*/ 3178 h 21600"/>
                <a:gd name="T20" fmla="*/ 18447 w 21600"/>
                <a:gd name="T21" fmla="*/ 1842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324" y="12400"/>
                  </a:moveTo>
                  <a:cubicBezTo>
                    <a:pt x="19424" y="11873"/>
                    <a:pt x="19474" y="11337"/>
                    <a:pt x="19474" y="10800"/>
                  </a:cubicBezTo>
                  <a:cubicBezTo>
                    <a:pt x="19474" y="6009"/>
                    <a:pt x="15590" y="2126"/>
                    <a:pt x="10800" y="2126"/>
                  </a:cubicBezTo>
                  <a:cubicBezTo>
                    <a:pt x="7105" y="2125"/>
                    <a:pt x="3816" y="4465"/>
                    <a:pt x="2605" y="7955"/>
                  </a:cubicBezTo>
                  <a:lnTo>
                    <a:pt x="597" y="7258"/>
                  </a:lnTo>
                  <a:cubicBezTo>
                    <a:pt x="2105" y="2913"/>
                    <a:pt x="6200" y="-1"/>
                    <a:pt x="10800" y="0"/>
                  </a:cubicBezTo>
                  <a:cubicBezTo>
                    <a:pt x="16764" y="0"/>
                    <a:pt x="21600" y="4835"/>
                    <a:pt x="21600" y="10800"/>
                  </a:cubicBezTo>
                  <a:cubicBezTo>
                    <a:pt x="21600" y="11468"/>
                    <a:pt x="21537" y="12136"/>
                    <a:pt x="21414" y="12793"/>
                  </a:cubicBezTo>
                  <a:lnTo>
                    <a:pt x="24068" y="13291"/>
                  </a:lnTo>
                  <a:lnTo>
                    <a:pt x="19674" y="16295"/>
                  </a:lnTo>
                  <a:lnTo>
                    <a:pt x="16671" y="11902"/>
                  </a:lnTo>
                  <a:lnTo>
                    <a:pt x="19324" y="12400"/>
                  </a:lnTo>
                  <a:close/>
                </a:path>
              </a:pathLst>
            </a:custGeom>
            <a:solidFill>
              <a:srgbClr val="FF0000"/>
            </a:solidFill>
            <a:ln w="9525">
              <a:noFill/>
              <a:miter lim="800000"/>
              <a:headEnd/>
              <a:tailEnd/>
            </a:ln>
          </p:spPr>
          <p:txBody>
            <a:bodyPr wrap="none" anchor="ctr"/>
            <a:lstStyle/>
            <a:p>
              <a:endParaRPr lang="en-CA" dirty="0"/>
            </a:p>
          </p:txBody>
        </p:sp>
      </p:grpSp>
      <p:sp>
        <p:nvSpPr>
          <p:cNvPr id="336898" name="Rectangle 2"/>
          <p:cNvSpPr>
            <a:spLocks noGrp="1" noChangeArrowheads="1"/>
          </p:cNvSpPr>
          <p:nvPr>
            <p:ph type="body" idx="1"/>
          </p:nvPr>
        </p:nvSpPr>
        <p:spPr>
          <a:xfrm>
            <a:off x="1331640" y="411510"/>
            <a:ext cx="7365504" cy="495300"/>
          </a:xfrm>
        </p:spPr>
        <p:txBody>
          <a:bodyPr/>
          <a:lstStyle/>
          <a:p>
            <a:pPr eaLnBrk="1" hangingPunct="1">
              <a:buFontTx/>
              <a:buNone/>
            </a:pPr>
            <a:r>
              <a:rPr lang="en-CA" dirty="0" smtClean="0">
                <a:solidFill>
                  <a:srgbClr val="FFFF00"/>
                </a:solidFill>
                <a:effectLst>
                  <a:outerShdw blurRad="50800" dist="63500" dir="5400000" algn="ctr" rotWithShape="0">
                    <a:srgbClr val="000000"/>
                  </a:outerShdw>
                </a:effectLst>
              </a:rPr>
              <a:t>How God Directs Our Lives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6927"/>
                                        </p:tgtEl>
                                        <p:attrNameLst>
                                          <p:attrName>style.visibility</p:attrName>
                                        </p:attrNameLst>
                                      </p:cBhvr>
                                      <p:to>
                                        <p:strVal val="visible"/>
                                      </p:to>
                                    </p:set>
                                    <p:animEffect transition="in" filter="fade">
                                      <p:cBhvr>
                                        <p:cTn id="7" dur="1000"/>
                                        <p:tgtEl>
                                          <p:spTgt spid="3369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6929"/>
                                        </p:tgtEl>
                                        <p:attrNameLst>
                                          <p:attrName>style.visibility</p:attrName>
                                        </p:attrNameLst>
                                      </p:cBhvr>
                                      <p:to>
                                        <p:strVal val="visible"/>
                                      </p:to>
                                    </p:set>
                                    <p:animEffect transition="in" filter="fade">
                                      <p:cBhvr>
                                        <p:cTn id="12" dur="1000"/>
                                        <p:tgtEl>
                                          <p:spTgt spid="3369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36930"/>
                                        </p:tgtEl>
                                        <p:attrNameLst>
                                          <p:attrName>style.visibility</p:attrName>
                                        </p:attrNameLst>
                                      </p:cBhvr>
                                      <p:to>
                                        <p:strVal val="visible"/>
                                      </p:to>
                                    </p:set>
                                    <p:animEffect transition="in" filter="fade">
                                      <p:cBhvr>
                                        <p:cTn id="17" dur="1000"/>
                                        <p:tgtEl>
                                          <p:spTgt spid="3369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36936"/>
                                        </p:tgtEl>
                                        <p:attrNameLst>
                                          <p:attrName>style.visibility</p:attrName>
                                        </p:attrNameLst>
                                      </p:cBhvr>
                                      <p:to>
                                        <p:strVal val="visible"/>
                                      </p:to>
                                    </p:set>
                                    <p:animEffect transition="in" filter="fade">
                                      <p:cBhvr>
                                        <p:cTn id="22" dur="1000"/>
                                        <p:tgtEl>
                                          <p:spTgt spid="33693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36935"/>
                                        </p:tgtEl>
                                        <p:attrNameLst>
                                          <p:attrName>style.visibility</p:attrName>
                                        </p:attrNameLst>
                                      </p:cBhvr>
                                      <p:to>
                                        <p:strVal val="visible"/>
                                      </p:to>
                                    </p:set>
                                    <p:animEffect transition="in" filter="fade">
                                      <p:cBhvr>
                                        <p:cTn id="27" dur="1000"/>
                                        <p:tgtEl>
                                          <p:spTgt spid="3369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6927" grpId="0" animBg="1"/>
      <p:bldP spid="336929" grpId="0" animBg="1"/>
      <p:bldP spid="336930" grpId="0" animBg="1"/>
    </p:bld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87624" y="411510"/>
            <a:ext cx="6768752" cy="4323016"/>
          </a:xfrm>
        </p:spPr>
        <p:txBody>
          <a:bodyPr/>
          <a:lstStyle/>
          <a:p>
            <a:r>
              <a:rPr lang="en-CA" sz="2000" dirty="0" smtClean="0">
                <a:effectLst>
                  <a:outerShdw blurRad="38100" dist="76200" dir="2700000" algn="tl">
                    <a:srgbClr val="000000"/>
                  </a:outerShdw>
                </a:effectLst>
              </a:rPr>
              <a:t>Satan, who is the source of all evil, cannot affect our new Spirit which is one with the Holy Spirit, so he operates through the </a:t>
            </a:r>
            <a:r>
              <a:rPr lang="en-CA" sz="2000" dirty="0" smtClean="0">
                <a:solidFill>
                  <a:srgbClr val="FFFF00"/>
                </a:solidFill>
                <a:effectLst>
                  <a:outerShdw blurRad="38100" dist="76200" dir="2700000" algn="tl">
                    <a:srgbClr val="000000"/>
                  </a:outerShdw>
                </a:effectLst>
              </a:rPr>
              <a:t>world system </a:t>
            </a:r>
            <a:r>
              <a:rPr lang="en-CA" sz="2000" dirty="0" smtClean="0">
                <a:effectLst>
                  <a:outerShdw blurRad="38100" dist="76200" dir="2700000" algn="tl">
                    <a:srgbClr val="000000"/>
                  </a:outerShdw>
                </a:effectLst>
              </a:rPr>
              <a:t>- greed, power, lust, fear and pleasure etc.</a:t>
            </a:r>
          </a:p>
          <a:p>
            <a:r>
              <a:rPr lang="en-CA" sz="2000" dirty="0" smtClean="0">
                <a:effectLst>
                  <a:outerShdw blurRad="38100" dist="76200" dir="2700000" algn="tl">
                    <a:srgbClr val="000000"/>
                  </a:outerShdw>
                </a:effectLst>
              </a:rPr>
              <a:t>He tempts us to choose to disobey God through our </a:t>
            </a:r>
            <a:r>
              <a:rPr lang="en-CA" sz="2000" dirty="0" smtClean="0">
                <a:solidFill>
                  <a:srgbClr val="FFFF00"/>
                </a:solidFill>
                <a:effectLst>
                  <a:outerShdw blurRad="38100" dist="76200" dir="2700000" algn="tl">
                    <a:srgbClr val="000000"/>
                  </a:outerShdw>
                </a:effectLst>
              </a:rPr>
              <a:t>fleshly desires </a:t>
            </a:r>
            <a:r>
              <a:rPr lang="en-CA" sz="2000" dirty="0" smtClean="0">
                <a:effectLst>
                  <a:outerShdw blurRad="38100" dist="76200" dir="2700000" algn="tl">
                    <a:srgbClr val="000000"/>
                  </a:outerShdw>
                </a:effectLst>
              </a:rPr>
              <a:t>(Just like with Adam and Eve). Our senses can be aroused because we still have habits and memories of sin’s pleasures.</a:t>
            </a:r>
          </a:p>
          <a:p>
            <a:r>
              <a:rPr lang="en-CA" sz="2000" dirty="0" smtClean="0">
                <a:effectLst>
                  <a:outerShdw blurRad="38100" dist="76200" dir="2700000" algn="tl">
                    <a:srgbClr val="000000"/>
                  </a:outerShdw>
                </a:effectLst>
              </a:rPr>
              <a:t>Our </a:t>
            </a:r>
            <a:r>
              <a:rPr lang="en-CA" sz="2000" dirty="0" smtClean="0">
                <a:solidFill>
                  <a:srgbClr val="FFFF00"/>
                </a:solidFill>
                <a:effectLst>
                  <a:outerShdw blurRad="38100" dist="76200" dir="2700000" algn="tl">
                    <a:srgbClr val="000000"/>
                  </a:outerShdw>
                </a:effectLst>
              </a:rPr>
              <a:t>mind</a:t>
            </a:r>
            <a:r>
              <a:rPr lang="en-CA" sz="2000" dirty="0" smtClean="0">
                <a:effectLst>
                  <a:outerShdw blurRad="38100" dist="76200" dir="2700000" algn="tl">
                    <a:srgbClr val="000000"/>
                  </a:outerShdw>
                </a:effectLst>
              </a:rPr>
              <a:t>, which is in the process of being renewed, is still vulnerable and will at times believe Satan’s lies. We are free to choose to live for our own glory and pleasure, but in so doing, we sin and dishonour God,</a:t>
            </a:r>
          </a:p>
          <a:p>
            <a:r>
              <a:rPr lang="en-CA" sz="2000" dirty="0" smtClean="0">
                <a:effectLst>
                  <a:outerShdw blurRad="38100" dist="76200" dir="2700000" algn="tl">
                    <a:srgbClr val="000000"/>
                  </a:outerShdw>
                </a:effectLst>
              </a:rPr>
              <a:t>This of course, pleases Satan who is the enemy of God.</a:t>
            </a:r>
            <a:endParaRPr lang="en-CA" sz="2000" dirty="0">
              <a:effectLst>
                <a:outerShdw blurRad="38100" dist="76200" dir="2700000" algn="tl">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7714" name="Group 42"/>
          <p:cNvGrpSpPr>
            <a:grpSpLocks/>
          </p:cNvGrpSpPr>
          <p:nvPr/>
        </p:nvGrpSpPr>
        <p:grpSpPr bwMode="auto">
          <a:xfrm>
            <a:off x="1475655" y="627460"/>
            <a:ext cx="6270171" cy="4213622"/>
            <a:chOff x="567" y="527"/>
            <a:chExt cx="4712" cy="3539"/>
          </a:xfrm>
        </p:grpSpPr>
        <p:grpSp>
          <p:nvGrpSpPr>
            <p:cNvPr id="627726" name="Group 3"/>
            <p:cNvGrpSpPr>
              <a:grpSpLocks/>
            </p:cNvGrpSpPr>
            <p:nvPr/>
          </p:nvGrpSpPr>
          <p:grpSpPr bwMode="auto">
            <a:xfrm>
              <a:off x="567" y="618"/>
              <a:ext cx="4625" cy="3448"/>
              <a:chOff x="567" y="618"/>
              <a:chExt cx="4625" cy="3448"/>
            </a:xfrm>
          </p:grpSpPr>
          <p:grpSp>
            <p:nvGrpSpPr>
              <p:cNvPr id="627732" name="Group 4"/>
              <p:cNvGrpSpPr>
                <a:grpSpLocks/>
              </p:cNvGrpSpPr>
              <p:nvPr/>
            </p:nvGrpSpPr>
            <p:grpSpPr bwMode="auto">
              <a:xfrm>
                <a:off x="567" y="618"/>
                <a:ext cx="4625" cy="3448"/>
                <a:chOff x="567" y="618"/>
                <a:chExt cx="4625" cy="3448"/>
              </a:xfrm>
            </p:grpSpPr>
            <p:grpSp>
              <p:nvGrpSpPr>
                <p:cNvPr id="627741" name="Group 5"/>
                <p:cNvGrpSpPr>
                  <a:grpSpLocks/>
                </p:cNvGrpSpPr>
                <p:nvPr/>
              </p:nvGrpSpPr>
              <p:grpSpPr bwMode="auto">
                <a:xfrm>
                  <a:off x="567" y="618"/>
                  <a:ext cx="4625" cy="3448"/>
                  <a:chOff x="567" y="618"/>
                  <a:chExt cx="4625" cy="3448"/>
                </a:xfrm>
              </p:grpSpPr>
              <p:sp>
                <p:nvSpPr>
                  <p:cNvPr id="342022" name="Oval 6"/>
                  <p:cNvSpPr>
                    <a:spLocks noChangeArrowheads="1"/>
                  </p:cNvSpPr>
                  <p:nvPr/>
                </p:nvSpPr>
                <p:spPr bwMode="auto">
                  <a:xfrm>
                    <a:off x="567" y="618"/>
                    <a:ext cx="4625" cy="3448"/>
                  </a:xfrm>
                  <a:prstGeom prst="ellipse">
                    <a:avLst/>
                  </a:prstGeom>
                  <a:gradFill rotWithShape="1">
                    <a:gsLst>
                      <a:gs pos="0">
                        <a:schemeClr val="accent1">
                          <a:gamma/>
                          <a:tint val="63529"/>
                          <a:invGamma/>
                        </a:schemeClr>
                      </a:gs>
                      <a:gs pos="100000">
                        <a:schemeClr val="accent1"/>
                      </a:gs>
                    </a:gsLst>
                    <a:path path="shape">
                      <a:fillToRect l="50000" t="50000" r="50000" b="50000"/>
                    </a:path>
                  </a:gradFill>
                  <a:ln w="9525">
                    <a:noFill/>
                    <a:round/>
                    <a:headEnd/>
                    <a:tailEnd/>
                  </a:ln>
                  <a:effectLst/>
                </p:spPr>
                <p:txBody>
                  <a:bodyPr wrap="none" anchor="ctr"/>
                  <a:lstStyle/>
                  <a:p>
                    <a:pPr>
                      <a:defRPr/>
                    </a:pPr>
                    <a:endParaRPr lang="en-CA" dirty="0">
                      <a:effectLst/>
                    </a:endParaRPr>
                  </a:p>
                </p:txBody>
              </p:sp>
              <p:sp>
                <p:nvSpPr>
                  <p:cNvPr id="627748" name="Text Box 7"/>
                  <p:cNvSpPr txBox="1">
                    <a:spLocks noChangeArrowheads="1"/>
                  </p:cNvSpPr>
                  <p:nvPr/>
                </p:nvSpPr>
                <p:spPr bwMode="auto">
                  <a:xfrm>
                    <a:off x="2366" y="769"/>
                    <a:ext cx="1058" cy="491"/>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effectLst/>
                      </a:rPr>
                      <a:t>Body</a:t>
                    </a:r>
                  </a:p>
                </p:txBody>
              </p:sp>
            </p:grpSp>
            <p:sp>
              <p:nvSpPr>
                <p:cNvPr id="627742" name="Text Box 8"/>
                <p:cNvSpPr txBox="1">
                  <a:spLocks noChangeArrowheads="1"/>
                </p:cNvSpPr>
                <p:nvPr/>
              </p:nvSpPr>
              <p:spPr bwMode="auto">
                <a:xfrm>
                  <a:off x="567" y="2220"/>
                  <a:ext cx="758" cy="388"/>
                </a:xfrm>
                <a:prstGeom prst="rect">
                  <a:avLst/>
                </a:prstGeom>
                <a:noFill/>
                <a:ln w="9525">
                  <a:noFill/>
                  <a:miter lim="800000"/>
                  <a:headEnd/>
                  <a:tailEnd/>
                </a:ln>
              </p:spPr>
              <p:txBody>
                <a:bodyPr wrap="square">
                  <a:spAutoFit/>
                </a:bodyPr>
                <a:lstStyle/>
                <a:p>
                  <a:pPr algn="ctr">
                    <a:spcBef>
                      <a:spcPct val="50000"/>
                    </a:spcBef>
                  </a:pPr>
                  <a:r>
                    <a:rPr lang="en-CA" sz="2400" b="1" dirty="0">
                      <a:solidFill>
                        <a:srgbClr val="0C0002"/>
                      </a:solidFill>
                      <a:effectLst/>
                    </a:rPr>
                    <a:t>Taste</a:t>
                  </a:r>
                </a:p>
              </p:txBody>
            </p:sp>
            <p:sp>
              <p:nvSpPr>
                <p:cNvPr id="627743" name="Text Box 9"/>
                <p:cNvSpPr txBox="1">
                  <a:spLocks noChangeArrowheads="1"/>
                </p:cNvSpPr>
                <p:nvPr/>
              </p:nvSpPr>
              <p:spPr bwMode="auto">
                <a:xfrm>
                  <a:off x="1156" y="3203"/>
                  <a:ext cx="872" cy="388"/>
                </a:xfrm>
                <a:prstGeom prst="rect">
                  <a:avLst/>
                </a:prstGeom>
                <a:noFill/>
                <a:ln w="9525">
                  <a:noFill/>
                  <a:miter lim="800000"/>
                  <a:headEnd/>
                  <a:tailEnd/>
                </a:ln>
              </p:spPr>
              <p:txBody>
                <a:bodyPr wrap="square">
                  <a:spAutoFit/>
                </a:bodyPr>
                <a:lstStyle/>
                <a:p>
                  <a:pPr algn="ctr">
                    <a:spcBef>
                      <a:spcPct val="50000"/>
                    </a:spcBef>
                  </a:pPr>
                  <a:r>
                    <a:rPr lang="en-CA" sz="2400" b="1" dirty="0">
                      <a:solidFill>
                        <a:srgbClr val="0C0002"/>
                      </a:solidFill>
                      <a:effectLst/>
                    </a:rPr>
                    <a:t>Touch</a:t>
                  </a:r>
                </a:p>
              </p:txBody>
            </p:sp>
            <p:sp>
              <p:nvSpPr>
                <p:cNvPr id="627744" name="Text Box 10"/>
                <p:cNvSpPr txBox="1">
                  <a:spLocks noChangeArrowheads="1"/>
                </p:cNvSpPr>
                <p:nvPr/>
              </p:nvSpPr>
              <p:spPr bwMode="auto">
                <a:xfrm>
                  <a:off x="2407" y="3491"/>
                  <a:ext cx="974" cy="388"/>
                </a:xfrm>
                <a:prstGeom prst="rect">
                  <a:avLst/>
                </a:prstGeom>
                <a:noFill/>
                <a:ln w="9525">
                  <a:noFill/>
                  <a:miter lim="800000"/>
                  <a:headEnd/>
                  <a:tailEnd/>
                </a:ln>
              </p:spPr>
              <p:txBody>
                <a:bodyPr wrap="square">
                  <a:spAutoFit/>
                </a:bodyPr>
                <a:lstStyle/>
                <a:p>
                  <a:pPr algn="ctr">
                    <a:spcBef>
                      <a:spcPct val="50000"/>
                    </a:spcBef>
                  </a:pPr>
                  <a:r>
                    <a:rPr lang="en-CA" sz="2400" b="1" dirty="0">
                      <a:solidFill>
                        <a:srgbClr val="0C0002"/>
                      </a:solidFill>
                      <a:effectLst/>
                    </a:rPr>
                    <a:t>Sight</a:t>
                  </a:r>
                </a:p>
              </p:txBody>
            </p:sp>
            <p:sp>
              <p:nvSpPr>
                <p:cNvPr id="627745" name="Text Box 11"/>
                <p:cNvSpPr txBox="1">
                  <a:spLocks noChangeArrowheads="1"/>
                </p:cNvSpPr>
                <p:nvPr/>
              </p:nvSpPr>
              <p:spPr bwMode="auto">
                <a:xfrm>
                  <a:off x="3706" y="3203"/>
                  <a:ext cx="943" cy="388"/>
                </a:xfrm>
                <a:prstGeom prst="rect">
                  <a:avLst/>
                </a:prstGeom>
                <a:noFill/>
                <a:ln w="9525">
                  <a:noFill/>
                  <a:miter lim="800000"/>
                  <a:headEnd/>
                  <a:tailEnd/>
                </a:ln>
              </p:spPr>
              <p:txBody>
                <a:bodyPr wrap="square">
                  <a:spAutoFit/>
                </a:bodyPr>
                <a:lstStyle/>
                <a:p>
                  <a:pPr algn="ctr">
                    <a:spcBef>
                      <a:spcPct val="50000"/>
                    </a:spcBef>
                  </a:pPr>
                  <a:r>
                    <a:rPr lang="en-CA" sz="2400" b="1" dirty="0">
                      <a:solidFill>
                        <a:srgbClr val="0C0002"/>
                      </a:solidFill>
                      <a:effectLst/>
                    </a:rPr>
                    <a:t>Sound</a:t>
                  </a:r>
                </a:p>
              </p:txBody>
            </p:sp>
            <p:sp>
              <p:nvSpPr>
                <p:cNvPr id="627746" name="Text Box 12"/>
                <p:cNvSpPr txBox="1">
                  <a:spLocks noChangeArrowheads="1"/>
                </p:cNvSpPr>
                <p:nvPr/>
              </p:nvSpPr>
              <p:spPr bwMode="auto">
                <a:xfrm>
                  <a:off x="4409" y="2160"/>
                  <a:ext cx="758" cy="388"/>
                </a:xfrm>
                <a:prstGeom prst="rect">
                  <a:avLst/>
                </a:prstGeom>
                <a:noFill/>
                <a:ln w="9525">
                  <a:noFill/>
                  <a:miter lim="800000"/>
                  <a:headEnd/>
                  <a:tailEnd/>
                </a:ln>
              </p:spPr>
              <p:txBody>
                <a:bodyPr wrap="square">
                  <a:spAutoFit/>
                </a:bodyPr>
                <a:lstStyle/>
                <a:p>
                  <a:pPr algn="ctr">
                    <a:spcBef>
                      <a:spcPct val="50000"/>
                    </a:spcBef>
                  </a:pPr>
                  <a:r>
                    <a:rPr lang="en-CA" sz="2400" b="1" dirty="0">
                      <a:solidFill>
                        <a:srgbClr val="0C0002"/>
                      </a:solidFill>
                      <a:effectLst/>
                    </a:rPr>
                    <a:t>Smell</a:t>
                  </a:r>
                </a:p>
              </p:txBody>
            </p:sp>
          </p:grpSp>
          <p:grpSp>
            <p:nvGrpSpPr>
              <p:cNvPr id="627733" name="Group 13"/>
              <p:cNvGrpSpPr>
                <a:grpSpLocks/>
              </p:cNvGrpSpPr>
              <p:nvPr/>
            </p:nvGrpSpPr>
            <p:grpSpPr bwMode="auto">
              <a:xfrm>
                <a:off x="1325" y="1298"/>
                <a:ext cx="3052" cy="2132"/>
                <a:chOff x="1325" y="1298"/>
                <a:chExt cx="3052" cy="2132"/>
              </a:xfrm>
            </p:grpSpPr>
            <p:grpSp>
              <p:nvGrpSpPr>
                <p:cNvPr id="627735" name="Group 14"/>
                <p:cNvGrpSpPr>
                  <a:grpSpLocks/>
                </p:cNvGrpSpPr>
                <p:nvPr/>
              </p:nvGrpSpPr>
              <p:grpSpPr bwMode="auto">
                <a:xfrm>
                  <a:off x="1338" y="1298"/>
                  <a:ext cx="3039" cy="2132"/>
                  <a:chOff x="1338" y="1298"/>
                  <a:chExt cx="3039" cy="2132"/>
                </a:xfrm>
              </p:grpSpPr>
              <p:sp>
                <p:nvSpPr>
                  <p:cNvPr id="627739" name="Oval 15"/>
                  <p:cNvSpPr>
                    <a:spLocks noChangeArrowheads="1"/>
                  </p:cNvSpPr>
                  <p:nvPr/>
                </p:nvSpPr>
                <p:spPr bwMode="auto">
                  <a:xfrm>
                    <a:off x="1338" y="1298"/>
                    <a:ext cx="3039" cy="2132"/>
                  </a:xfrm>
                  <a:prstGeom prst="ellipse">
                    <a:avLst/>
                  </a:prstGeom>
                  <a:gradFill rotWithShape="1">
                    <a:gsLst>
                      <a:gs pos="0">
                        <a:srgbClr val="ECFDE5"/>
                      </a:gs>
                      <a:gs pos="100000">
                        <a:srgbClr val="A8F68C"/>
                      </a:gs>
                    </a:gsLst>
                    <a:path path="shape">
                      <a:fillToRect l="50000" t="50000" r="50000" b="50000"/>
                    </a:path>
                  </a:gradFill>
                  <a:ln w="9525">
                    <a:noFill/>
                    <a:round/>
                    <a:headEnd/>
                    <a:tailEnd/>
                  </a:ln>
                </p:spPr>
                <p:txBody>
                  <a:bodyPr wrap="none" anchor="ctr"/>
                  <a:lstStyle/>
                  <a:p>
                    <a:endParaRPr lang="en-US" dirty="0">
                      <a:effectLst/>
                    </a:endParaRPr>
                  </a:p>
                </p:txBody>
              </p:sp>
              <p:sp>
                <p:nvSpPr>
                  <p:cNvPr id="627740" name="Text Box 16"/>
                  <p:cNvSpPr txBox="1">
                    <a:spLocks noChangeArrowheads="1"/>
                  </p:cNvSpPr>
                  <p:nvPr/>
                </p:nvSpPr>
                <p:spPr bwMode="auto">
                  <a:xfrm>
                    <a:off x="2407" y="1374"/>
                    <a:ext cx="953" cy="491"/>
                  </a:xfrm>
                  <a:prstGeom prst="rect">
                    <a:avLst/>
                  </a:prstGeom>
                  <a:noFill/>
                  <a:ln w="9525">
                    <a:noFill/>
                    <a:miter lim="800000"/>
                    <a:headEnd/>
                    <a:tailEnd/>
                  </a:ln>
                </p:spPr>
                <p:txBody>
                  <a:bodyPr>
                    <a:spAutoFit/>
                  </a:bodyPr>
                  <a:lstStyle/>
                  <a:p>
                    <a:pPr algn="ctr">
                      <a:spcBef>
                        <a:spcPct val="50000"/>
                      </a:spcBef>
                    </a:pPr>
                    <a:r>
                      <a:rPr lang="en-CA" sz="3200" b="1" dirty="0">
                        <a:solidFill>
                          <a:srgbClr val="0C0002"/>
                        </a:solidFill>
                        <a:effectLst/>
                      </a:rPr>
                      <a:t>Soul</a:t>
                    </a:r>
                  </a:p>
                </p:txBody>
              </p:sp>
            </p:grpSp>
            <p:sp>
              <p:nvSpPr>
                <p:cNvPr id="627736" name="Text Box 17"/>
                <p:cNvSpPr txBox="1">
                  <a:spLocks noChangeArrowheads="1"/>
                </p:cNvSpPr>
                <p:nvPr/>
              </p:nvSpPr>
              <p:spPr bwMode="auto">
                <a:xfrm>
                  <a:off x="1325" y="2220"/>
                  <a:ext cx="703" cy="388"/>
                </a:xfrm>
                <a:prstGeom prst="rect">
                  <a:avLst/>
                </a:prstGeom>
                <a:noFill/>
                <a:ln w="9525">
                  <a:noFill/>
                  <a:miter lim="800000"/>
                  <a:headEnd/>
                  <a:tailEnd/>
                </a:ln>
              </p:spPr>
              <p:txBody>
                <a:bodyPr wrap="square">
                  <a:spAutoFit/>
                </a:bodyPr>
                <a:lstStyle/>
                <a:p>
                  <a:pPr algn="ctr">
                    <a:spcBef>
                      <a:spcPct val="50000"/>
                    </a:spcBef>
                  </a:pPr>
                  <a:r>
                    <a:rPr lang="en-CA" sz="2400" b="1" dirty="0">
                      <a:solidFill>
                        <a:srgbClr val="0C0002"/>
                      </a:solidFill>
                      <a:effectLst/>
                    </a:rPr>
                    <a:t>Mind</a:t>
                  </a:r>
                </a:p>
              </p:txBody>
            </p:sp>
            <p:sp>
              <p:nvSpPr>
                <p:cNvPr id="627737" name="Text Box 18"/>
                <p:cNvSpPr txBox="1">
                  <a:spLocks noChangeArrowheads="1"/>
                </p:cNvSpPr>
                <p:nvPr/>
              </p:nvSpPr>
              <p:spPr bwMode="auto">
                <a:xfrm>
                  <a:off x="2245" y="2976"/>
                  <a:ext cx="1245" cy="388"/>
                </a:xfrm>
                <a:prstGeom prst="rect">
                  <a:avLst/>
                </a:prstGeom>
                <a:noFill/>
                <a:ln w="9525">
                  <a:noFill/>
                  <a:miter lim="800000"/>
                  <a:headEnd/>
                  <a:tailEnd/>
                </a:ln>
              </p:spPr>
              <p:txBody>
                <a:bodyPr wrap="square">
                  <a:spAutoFit/>
                </a:bodyPr>
                <a:lstStyle/>
                <a:p>
                  <a:pPr algn="ctr">
                    <a:spcBef>
                      <a:spcPct val="50000"/>
                    </a:spcBef>
                  </a:pPr>
                  <a:r>
                    <a:rPr lang="en-CA" sz="2400" b="1" dirty="0">
                      <a:solidFill>
                        <a:srgbClr val="0C0002"/>
                      </a:solidFill>
                      <a:effectLst/>
                    </a:rPr>
                    <a:t>Emotions</a:t>
                  </a:r>
                </a:p>
              </p:txBody>
            </p:sp>
            <p:sp>
              <p:nvSpPr>
                <p:cNvPr id="627738" name="Text Box 19"/>
                <p:cNvSpPr txBox="1">
                  <a:spLocks noChangeArrowheads="1"/>
                </p:cNvSpPr>
                <p:nvPr/>
              </p:nvSpPr>
              <p:spPr bwMode="auto">
                <a:xfrm>
                  <a:off x="3651" y="2160"/>
                  <a:ext cx="590" cy="388"/>
                </a:xfrm>
                <a:prstGeom prst="rect">
                  <a:avLst/>
                </a:prstGeom>
                <a:noFill/>
                <a:ln w="9525">
                  <a:noFill/>
                  <a:miter lim="800000"/>
                  <a:headEnd/>
                  <a:tailEnd/>
                </a:ln>
              </p:spPr>
              <p:txBody>
                <a:bodyPr>
                  <a:spAutoFit/>
                </a:bodyPr>
                <a:lstStyle/>
                <a:p>
                  <a:pPr algn="ctr">
                    <a:spcBef>
                      <a:spcPct val="50000"/>
                    </a:spcBef>
                  </a:pPr>
                  <a:r>
                    <a:rPr lang="en-CA" sz="2400" b="1" dirty="0">
                      <a:solidFill>
                        <a:srgbClr val="0C0002"/>
                      </a:solidFill>
                      <a:effectLst/>
                    </a:rPr>
                    <a:t>Will</a:t>
                  </a:r>
                </a:p>
              </p:txBody>
            </p:sp>
          </p:grpSp>
          <p:sp>
            <p:nvSpPr>
              <p:cNvPr id="627734" name="Oval 20"/>
              <p:cNvSpPr>
                <a:spLocks noChangeArrowheads="1"/>
              </p:cNvSpPr>
              <p:nvPr/>
            </p:nvSpPr>
            <p:spPr bwMode="auto">
              <a:xfrm>
                <a:off x="2018" y="1888"/>
                <a:ext cx="1633" cy="998"/>
              </a:xfrm>
              <a:prstGeom prst="ellipse">
                <a:avLst/>
              </a:prstGeom>
              <a:gradFill rotWithShape="1">
                <a:gsLst>
                  <a:gs pos="0">
                    <a:srgbClr val="FFFF66"/>
                  </a:gs>
                  <a:gs pos="100000">
                    <a:srgbClr val="B2B247"/>
                  </a:gs>
                </a:gsLst>
                <a:path path="shape">
                  <a:fillToRect l="50000" t="50000" r="50000" b="50000"/>
                </a:path>
              </a:gradFill>
              <a:ln w="9525">
                <a:noFill/>
                <a:round/>
                <a:headEnd/>
                <a:tailEnd/>
              </a:ln>
            </p:spPr>
            <p:txBody>
              <a:bodyPr wrap="none" anchor="ctr"/>
              <a:lstStyle/>
              <a:p>
                <a:endParaRPr lang="en-US" dirty="0">
                  <a:effectLst/>
                </a:endParaRPr>
              </a:p>
            </p:txBody>
          </p:sp>
        </p:grpSp>
        <p:grpSp>
          <p:nvGrpSpPr>
            <p:cNvPr id="627727" name="Group 41"/>
            <p:cNvGrpSpPr>
              <a:grpSpLocks/>
            </p:cNvGrpSpPr>
            <p:nvPr/>
          </p:nvGrpSpPr>
          <p:grpSpPr bwMode="auto">
            <a:xfrm>
              <a:off x="3273" y="527"/>
              <a:ext cx="2006" cy="1784"/>
              <a:chOff x="3273" y="527"/>
              <a:chExt cx="2006" cy="1784"/>
            </a:xfrm>
          </p:grpSpPr>
          <p:sp>
            <p:nvSpPr>
              <p:cNvPr id="627728" name="Line 22"/>
              <p:cNvSpPr>
                <a:spLocks noChangeShapeType="1"/>
              </p:cNvSpPr>
              <p:nvPr/>
            </p:nvSpPr>
            <p:spPr bwMode="auto">
              <a:xfrm flipH="1">
                <a:off x="3273" y="950"/>
                <a:ext cx="1542" cy="1361"/>
              </a:xfrm>
              <a:prstGeom prst="line">
                <a:avLst/>
              </a:prstGeom>
              <a:noFill/>
              <a:ln w="76200">
                <a:solidFill>
                  <a:srgbClr val="CC9900"/>
                </a:solidFill>
                <a:round/>
                <a:headEnd/>
                <a:tailEnd type="triangle" w="med" len="med"/>
              </a:ln>
            </p:spPr>
            <p:txBody>
              <a:bodyPr/>
              <a:lstStyle/>
              <a:p>
                <a:endParaRPr lang="en-CA" dirty="0"/>
              </a:p>
            </p:txBody>
          </p:sp>
          <p:grpSp>
            <p:nvGrpSpPr>
              <p:cNvPr id="627729" name="Group 23"/>
              <p:cNvGrpSpPr>
                <a:grpSpLocks/>
              </p:cNvGrpSpPr>
              <p:nvPr/>
            </p:nvGrpSpPr>
            <p:grpSpPr bwMode="auto">
              <a:xfrm>
                <a:off x="4463" y="527"/>
                <a:ext cx="816" cy="726"/>
                <a:chOff x="4463" y="527"/>
                <a:chExt cx="816" cy="726"/>
              </a:xfrm>
            </p:grpSpPr>
            <p:sp>
              <p:nvSpPr>
                <p:cNvPr id="627730" name="Oval 24"/>
                <p:cNvSpPr>
                  <a:spLocks noChangeArrowheads="1"/>
                </p:cNvSpPr>
                <p:nvPr/>
              </p:nvSpPr>
              <p:spPr bwMode="auto">
                <a:xfrm>
                  <a:off x="4463" y="527"/>
                  <a:ext cx="816" cy="726"/>
                </a:xfrm>
                <a:prstGeom prst="ellipse">
                  <a:avLst/>
                </a:prstGeom>
                <a:gradFill rotWithShape="1">
                  <a:gsLst>
                    <a:gs pos="0">
                      <a:srgbClr val="FFFF66"/>
                    </a:gs>
                    <a:gs pos="100000">
                      <a:srgbClr val="92923A"/>
                    </a:gs>
                  </a:gsLst>
                  <a:path path="shape">
                    <a:fillToRect l="50000" t="50000" r="50000" b="50000"/>
                  </a:path>
                </a:gradFill>
                <a:ln w="9525">
                  <a:noFill/>
                  <a:round/>
                  <a:headEnd/>
                  <a:tailEnd/>
                </a:ln>
              </p:spPr>
              <p:txBody>
                <a:bodyPr wrap="none" anchor="ctr"/>
                <a:lstStyle/>
                <a:p>
                  <a:endParaRPr lang="en-US" dirty="0">
                    <a:effectLst/>
                  </a:endParaRPr>
                </a:p>
              </p:txBody>
            </p:sp>
            <p:sp>
              <p:nvSpPr>
                <p:cNvPr id="627731" name="Text Box 25"/>
                <p:cNvSpPr txBox="1">
                  <a:spLocks noChangeArrowheads="1"/>
                </p:cNvSpPr>
                <p:nvPr/>
              </p:nvSpPr>
              <p:spPr bwMode="auto">
                <a:xfrm>
                  <a:off x="4463" y="648"/>
                  <a:ext cx="812" cy="491"/>
                </a:xfrm>
                <a:prstGeom prst="rect">
                  <a:avLst/>
                </a:prstGeom>
                <a:noFill/>
                <a:ln w="9525">
                  <a:noFill/>
                  <a:miter lim="800000"/>
                  <a:headEnd/>
                  <a:tailEnd/>
                </a:ln>
              </p:spPr>
              <p:txBody>
                <a:bodyPr wrap="square">
                  <a:spAutoFit/>
                </a:bodyPr>
                <a:lstStyle/>
                <a:p>
                  <a:pPr algn="ctr">
                    <a:spcBef>
                      <a:spcPct val="50000"/>
                    </a:spcBef>
                  </a:pPr>
                  <a:r>
                    <a:rPr lang="en-CA" sz="3200" b="1" dirty="0">
                      <a:solidFill>
                        <a:srgbClr val="0C0002"/>
                      </a:solidFill>
                      <a:effectLst/>
                    </a:rPr>
                    <a:t>God</a:t>
                  </a:r>
                </a:p>
              </p:txBody>
            </p:sp>
          </p:grpSp>
        </p:grpSp>
      </p:grpSp>
      <p:sp>
        <p:nvSpPr>
          <p:cNvPr id="627715" name="Text Box 26"/>
          <p:cNvSpPr txBox="1">
            <a:spLocks noChangeArrowheads="1"/>
          </p:cNvSpPr>
          <p:nvPr/>
        </p:nvSpPr>
        <p:spPr bwMode="auto">
          <a:xfrm>
            <a:off x="3707904" y="2283718"/>
            <a:ext cx="1584325" cy="1077218"/>
          </a:xfrm>
          <a:prstGeom prst="rect">
            <a:avLst/>
          </a:prstGeom>
          <a:noFill/>
          <a:ln w="9525">
            <a:noFill/>
            <a:miter lim="800000"/>
            <a:headEnd/>
            <a:tailEnd/>
          </a:ln>
        </p:spPr>
        <p:txBody>
          <a:bodyPr>
            <a:spAutoFit/>
          </a:bodyPr>
          <a:lstStyle/>
          <a:p>
            <a:pPr algn="ctr">
              <a:spcBef>
                <a:spcPct val="50000"/>
              </a:spcBef>
            </a:pPr>
            <a:r>
              <a:rPr lang="en-CA" sz="3200" b="1" dirty="0">
                <a:solidFill>
                  <a:srgbClr val="0C0002"/>
                </a:solidFill>
                <a:effectLst/>
              </a:rPr>
              <a:t>One Spirit</a:t>
            </a:r>
          </a:p>
        </p:txBody>
      </p:sp>
      <p:sp>
        <p:nvSpPr>
          <p:cNvPr id="342044" name="AutoShape 28"/>
          <p:cNvSpPr>
            <a:spLocks noChangeArrowheads="1"/>
          </p:cNvSpPr>
          <p:nvPr/>
        </p:nvSpPr>
        <p:spPr bwMode="auto">
          <a:xfrm rot="14247425" flipH="1">
            <a:off x="2685258" y="3084720"/>
            <a:ext cx="1224287" cy="636588"/>
          </a:xfrm>
          <a:custGeom>
            <a:avLst/>
            <a:gdLst>
              <a:gd name="T0" fmla="*/ 1131391 w 21600"/>
              <a:gd name="T1" fmla="*/ 10669 h 21600"/>
              <a:gd name="T2" fmla="*/ 133433 w 21600"/>
              <a:gd name="T3" fmla="*/ 224191 h 21600"/>
              <a:gd name="T4" fmla="*/ 1085802 w 21600"/>
              <a:gd name="T5" fmla="*/ 71233 h 21600"/>
              <a:gd name="T6" fmla="*/ 2005917 w 21600"/>
              <a:gd name="T7" fmla="*/ 391708 h 21600"/>
              <a:gd name="T8" fmla="*/ 1639705 w 21600"/>
              <a:gd name="T9" fmla="*/ 480241 h 21600"/>
              <a:gd name="T10" fmla="*/ 1389424 w 21600"/>
              <a:gd name="T11" fmla="*/ 350772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324" y="12400"/>
                </a:moveTo>
                <a:cubicBezTo>
                  <a:pt x="19424" y="11873"/>
                  <a:pt x="19474" y="11337"/>
                  <a:pt x="19474" y="10800"/>
                </a:cubicBezTo>
                <a:cubicBezTo>
                  <a:pt x="19474" y="6009"/>
                  <a:pt x="15590" y="2126"/>
                  <a:pt x="10800" y="2126"/>
                </a:cubicBezTo>
                <a:cubicBezTo>
                  <a:pt x="7105" y="2125"/>
                  <a:pt x="3816" y="4465"/>
                  <a:pt x="2605" y="7955"/>
                </a:cubicBezTo>
                <a:lnTo>
                  <a:pt x="597" y="7258"/>
                </a:lnTo>
                <a:cubicBezTo>
                  <a:pt x="2105" y="2913"/>
                  <a:pt x="6200" y="-1"/>
                  <a:pt x="10800" y="0"/>
                </a:cubicBezTo>
                <a:cubicBezTo>
                  <a:pt x="16764" y="0"/>
                  <a:pt x="21600" y="4835"/>
                  <a:pt x="21600" y="10800"/>
                </a:cubicBezTo>
                <a:cubicBezTo>
                  <a:pt x="21600" y="11468"/>
                  <a:pt x="21537" y="12136"/>
                  <a:pt x="21414" y="12793"/>
                </a:cubicBezTo>
                <a:lnTo>
                  <a:pt x="24068" y="13291"/>
                </a:lnTo>
                <a:lnTo>
                  <a:pt x="19674" y="16295"/>
                </a:lnTo>
                <a:lnTo>
                  <a:pt x="16671" y="11902"/>
                </a:lnTo>
                <a:lnTo>
                  <a:pt x="19324" y="12400"/>
                </a:lnTo>
                <a:close/>
              </a:path>
            </a:pathLst>
          </a:custGeom>
          <a:solidFill>
            <a:srgbClr val="FF0000"/>
          </a:solidFill>
          <a:ln w="9525">
            <a:noFill/>
            <a:miter lim="800000"/>
            <a:headEnd/>
            <a:tailEnd/>
          </a:ln>
        </p:spPr>
        <p:txBody>
          <a:bodyPr wrap="none" anchor="ctr"/>
          <a:lstStyle/>
          <a:p>
            <a:endParaRPr lang="en-CA" dirty="0"/>
          </a:p>
        </p:txBody>
      </p:sp>
      <p:sp>
        <p:nvSpPr>
          <p:cNvPr id="342045" name="AutoShape 29"/>
          <p:cNvSpPr>
            <a:spLocks noChangeArrowheads="1"/>
          </p:cNvSpPr>
          <p:nvPr/>
        </p:nvSpPr>
        <p:spPr bwMode="auto">
          <a:xfrm rot="8611176" flipH="1">
            <a:off x="5123948" y="3069495"/>
            <a:ext cx="1217451" cy="720063"/>
          </a:xfrm>
          <a:custGeom>
            <a:avLst/>
            <a:gdLst>
              <a:gd name="T0" fmla="*/ 1131391 w 21600"/>
              <a:gd name="T1" fmla="*/ 10669 h 21600"/>
              <a:gd name="T2" fmla="*/ 133433 w 21600"/>
              <a:gd name="T3" fmla="*/ 224191 h 21600"/>
              <a:gd name="T4" fmla="*/ 1085802 w 21600"/>
              <a:gd name="T5" fmla="*/ 71233 h 21600"/>
              <a:gd name="T6" fmla="*/ 2005917 w 21600"/>
              <a:gd name="T7" fmla="*/ 391708 h 21600"/>
              <a:gd name="T8" fmla="*/ 1639705 w 21600"/>
              <a:gd name="T9" fmla="*/ 480241 h 21600"/>
              <a:gd name="T10" fmla="*/ 1389424 w 21600"/>
              <a:gd name="T11" fmla="*/ 350772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324" y="12400"/>
                </a:moveTo>
                <a:cubicBezTo>
                  <a:pt x="19424" y="11873"/>
                  <a:pt x="19474" y="11337"/>
                  <a:pt x="19474" y="10800"/>
                </a:cubicBezTo>
                <a:cubicBezTo>
                  <a:pt x="19474" y="6009"/>
                  <a:pt x="15590" y="2126"/>
                  <a:pt x="10800" y="2126"/>
                </a:cubicBezTo>
                <a:cubicBezTo>
                  <a:pt x="7105" y="2125"/>
                  <a:pt x="3816" y="4465"/>
                  <a:pt x="2605" y="7955"/>
                </a:cubicBezTo>
                <a:lnTo>
                  <a:pt x="597" y="7258"/>
                </a:lnTo>
                <a:cubicBezTo>
                  <a:pt x="2105" y="2913"/>
                  <a:pt x="6200" y="-1"/>
                  <a:pt x="10800" y="0"/>
                </a:cubicBezTo>
                <a:cubicBezTo>
                  <a:pt x="16764" y="0"/>
                  <a:pt x="21600" y="4835"/>
                  <a:pt x="21600" y="10800"/>
                </a:cubicBezTo>
                <a:cubicBezTo>
                  <a:pt x="21600" y="11468"/>
                  <a:pt x="21537" y="12136"/>
                  <a:pt x="21414" y="12793"/>
                </a:cubicBezTo>
                <a:lnTo>
                  <a:pt x="24068" y="13291"/>
                </a:lnTo>
                <a:lnTo>
                  <a:pt x="19674" y="16295"/>
                </a:lnTo>
                <a:lnTo>
                  <a:pt x="16671" y="11902"/>
                </a:lnTo>
                <a:lnTo>
                  <a:pt x="19324" y="12400"/>
                </a:lnTo>
                <a:close/>
              </a:path>
            </a:pathLst>
          </a:custGeom>
          <a:solidFill>
            <a:srgbClr val="FF0000"/>
          </a:solidFill>
          <a:ln w="9525">
            <a:noFill/>
            <a:miter lim="800000"/>
            <a:headEnd/>
            <a:tailEnd/>
          </a:ln>
        </p:spPr>
        <p:txBody>
          <a:bodyPr wrap="none" anchor="ctr"/>
          <a:lstStyle/>
          <a:p>
            <a:endParaRPr lang="en-CA" dirty="0"/>
          </a:p>
        </p:txBody>
      </p:sp>
      <p:sp>
        <p:nvSpPr>
          <p:cNvPr id="342047" name="AutoShape 31"/>
          <p:cNvSpPr>
            <a:spLocks noChangeArrowheads="1"/>
          </p:cNvSpPr>
          <p:nvPr/>
        </p:nvSpPr>
        <p:spPr bwMode="auto">
          <a:xfrm rot="2141180">
            <a:off x="5939619" y="2910230"/>
            <a:ext cx="1902787" cy="970631"/>
          </a:xfrm>
          <a:custGeom>
            <a:avLst/>
            <a:gdLst>
              <a:gd name="T0" fmla="*/ 1448660 w 21600"/>
              <a:gd name="T1" fmla="*/ 10669 h 21600"/>
              <a:gd name="T2" fmla="*/ 170851 w 21600"/>
              <a:gd name="T3" fmla="*/ 224191 h 21600"/>
              <a:gd name="T4" fmla="*/ 1390287 w 21600"/>
              <a:gd name="T5" fmla="*/ 71233 h 21600"/>
              <a:gd name="T6" fmla="*/ 2568423 w 21600"/>
              <a:gd name="T7" fmla="*/ 391707 h 21600"/>
              <a:gd name="T8" fmla="*/ 2099516 w 21600"/>
              <a:gd name="T9" fmla="*/ 480240 h 21600"/>
              <a:gd name="T10" fmla="*/ 1779051 w 21600"/>
              <a:gd name="T11" fmla="*/ 350771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324" y="12400"/>
                </a:moveTo>
                <a:cubicBezTo>
                  <a:pt x="19424" y="11873"/>
                  <a:pt x="19474" y="11337"/>
                  <a:pt x="19474" y="10800"/>
                </a:cubicBezTo>
                <a:cubicBezTo>
                  <a:pt x="19474" y="6009"/>
                  <a:pt x="15590" y="2126"/>
                  <a:pt x="10800" y="2126"/>
                </a:cubicBezTo>
                <a:cubicBezTo>
                  <a:pt x="7105" y="2125"/>
                  <a:pt x="3816" y="4465"/>
                  <a:pt x="2605" y="7955"/>
                </a:cubicBezTo>
                <a:lnTo>
                  <a:pt x="597" y="7258"/>
                </a:lnTo>
                <a:cubicBezTo>
                  <a:pt x="2105" y="2913"/>
                  <a:pt x="6200" y="-1"/>
                  <a:pt x="10800" y="0"/>
                </a:cubicBezTo>
                <a:cubicBezTo>
                  <a:pt x="16764" y="0"/>
                  <a:pt x="21600" y="4835"/>
                  <a:pt x="21600" y="10800"/>
                </a:cubicBezTo>
                <a:cubicBezTo>
                  <a:pt x="21600" y="11468"/>
                  <a:pt x="21537" y="12136"/>
                  <a:pt x="21414" y="12793"/>
                </a:cubicBezTo>
                <a:lnTo>
                  <a:pt x="24068" y="13291"/>
                </a:lnTo>
                <a:lnTo>
                  <a:pt x="19674" y="16295"/>
                </a:lnTo>
                <a:lnTo>
                  <a:pt x="16671" y="11902"/>
                </a:lnTo>
                <a:lnTo>
                  <a:pt x="19324" y="12400"/>
                </a:lnTo>
                <a:close/>
              </a:path>
            </a:pathLst>
          </a:custGeom>
          <a:solidFill>
            <a:srgbClr val="FF0000"/>
          </a:solidFill>
          <a:ln w="9525">
            <a:noFill/>
            <a:miter lim="800000"/>
            <a:headEnd/>
            <a:tailEnd/>
          </a:ln>
        </p:spPr>
        <p:txBody>
          <a:bodyPr wrap="none" anchor="ctr"/>
          <a:lstStyle/>
          <a:p>
            <a:endParaRPr lang="en-CA" dirty="0"/>
          </a:p>
        </p:txBody>
      </p:sp>
      <p:sp>
        <p:nvSpPr>
          <p:cNvPr id="342051" name="AutoShape 35"/>
          <p:cNvSpPr>
            <a:spLocks noChangeArrowheads="1"/>
          </p:cNvSpPr>
          <p:nvPr/>
        </p:nvSpPr>
        <p:spPr bwMode="auto">
          <a:xfrm rot="10800000">
            <a:off x="2051720" y="4371950"/>
            <a:ext cx="936102" cy="432048"/>
          </a:xfrm>
          <a:custGeom>
            <a:avLst/>
            <a:gdLst>
              <a:gd name="T0" fmla="*/ 772219 w 21600"/>
              <a:gd name="T1" fmla="*/ 10669 h 21600"/>
              <a:gd name="T2" fmla="*/ 91074 w 21600"/>
              <a:gd name="T3" fmla="*/ 224191 h 21600"/>
              <a:gd name="T4" fmla="*/ 741103 w 21600"/>
              <a:gd name="T5" fmla="*/ 71233 h 21600"/>
              <a:gd name="T6" fmla="*/ 1369118 w 21600"/>
              <a:gd name="T7" fmla="*/ 391708 h 21600"/>
              <a:gd name="T8" fmla="*/ 1119164 w 21600"/>
              <a:gd name="T9" fmla="*/ 480241 h 21600"/>
              <a:gd name="T10" fmla="*/ 948337 w 21600"/>
              <a:gd name="T11" fmla="*/ 350772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324" y="12400"/>
                </a:moveTo>
                <a:cubicBezTo>
                  <a:pt x="19424" y="11873"/>
                  <a:pt x="19474" y="11337"/>
                  <a:pt x="19474" y="10800"/>
                </a:cubicBezTo>
                <a:cubicBezTo>
                  <a:pt x="19474" y="6009"/>
                  <a:pt x="15590" y="2126"/>
                  <a:pt x="10800" y="2126"/>
                </a:cubicBezTo>
                <a:cubicBezTo>
                  <a:pt x="7105" y="2125"/>
                  <a:pt x="3816" y="4465"/>
                  <a:pt x="2605" y="7955"/>
                </a:cubicBezTo>
                <a:lnTo>
                  <a:pt x="597" y="7258"/>
                </a:lnTo>
                <a:cubicBezTo>
                  <a:pt x="2105" y="2913"/>
                  <a:pt x="6200" y="-1"/>
                  <a:pt x="10800" y="0"/>
                </a:cubicBezTo>
                <a:cubicBezTo>
                  <a:pt x="16764" y="0"/>
                  <a:pt x="21600" y="4835"/>
                  <a:pt x="21600" y="10800"/>
                </a:cubicBezTo>
                <a:cubicBezTo>
                  <a:pt x="21600" y="11468"/>
                  <a:pt x="21537" y="12136"/>
                  <a:pt x="21414" y="12793"/>
                </a:cubicBezTo>
                <a:lnTo>
                  <a:pt x="24068" y="13291"/>
                </a:lnTo>
                <a:lnTo>
                  <a:pt x="19674" y="16295"/>
                </a:lnTo>
                <a:lnTo>
                  <a:pt x="16671" y="11902"/>
                </a:lnTo>
                <a:lnTo>
                  <a:pt x="19324" y="12400"/>
                </a:lnTo>
                <a:close/>
              </a:path>
            </a:pathLst>
          </a:custGeom>
          <a:solidFill>
            <a:srgbClr val="FF0000"/>
          </a:solidFill>
          <a:ln w="9525">
            <a:noFill/>
            <a:miter lim="800000"/>
            <a:headEnd/>
            <a:tailEnd/>
          </a:ln>
        </p:spPr>
        <p:txBody>
          <a:bodyPr wrap="none" anchor="ctr"/>
          <a:lstStyle/>
          <a:p>
            <a:endParaRPr lang="en-CA" dirty="0"/>
          </a:p>
        </p:txBody>
      </p:sp>
      <p:sp>
        <p:nvSpPr>
          <p:cNvPr id="342055" name="AutoShape 39"/>
          <p:cNvSpPr>
            <a:spLocks noChangeArrowheads="1"/>
          </p:cNvSpPr>
          <p:nvPr/>
        </p:nvSpPr>
        <p:spPr bwMode="auto">
          <a:xfrm rot="15352429">
            <a:off x="1018832" y="3511110"/>
            <a:ext cx="756047" cy="389746"/>
          </a:xfrm>
          <a:custGeom>
            <a:avLst/>
            <a:gdLst>
              <a:gd name="T0" fmla="*/ 633539 w 21600"/>
              <a:gd name="T1" fmla="*/ 10669 h 21600"/>
              <a:gd name="T2" fmla="*/ 74718 w 21600"/>
              <a:gd name="T3" fmla="*/ 224191 h 21600"/>
              <a:gd name="T4" fmla="*/ 608011 w 21600"/>
              <a:gd name="T5" fmla="*/ 71233 h 21600"/>
              <a:gd name="T6" fmla="*/ 1123242 w 21600"/>
              <a:gd name="T7" fmla="*/ 391707 h 21600"/>
              <a:gd name="T8" fmla="*/ 918177 w 21600"/>
              <a:gd name="T9" fmla="*/ 480240 h 21600"/>
              <a:gd name="T10" fmla="*/ 778028 w 21600"/>
              <a:gd name="T11" fmla="*/ 350771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324" y="12400"/>
                </a:moveTo>
                <a:cubicBezTo>
                  <a:pt x="19424" y="11873"/>
                  <a:pt x="19474" y="11337"/>
                  <a:pt x="19474" y="10800"/>
                </a:cubicBezTo>
                <a:cubicBezTo>
                  <a:pt x="19474" y="6009"/>
                  <a:pt x="15590" y="2126"/>
                  <a:pt x="10800" y="2126"/>
                </a:cubicBezTo>
                <a:cubicBezTo>
                  <a:pt x="7105" y="2125"/>
                  <a:pt x="3816" y="4465"/>
                  <a:pt x="2605" y="7955"/>
                </a:cubicBezTo>
                <a:lnTo>
                  <a:pt x="597" y="7258"/>
                </a:lnTo>
                <a:cubicBezTo>
                  <a:pt x="2105" y="2913"/>
                  <a:pt x="6200" y="-1"/>
                  <a:pt x="10800" y="0"/>
                </a:cubicBezTo>
                <a:cubicBezTo>
                  <a:pt x="16764" y="0"/>
                  <a:pt x="21600" y="4835"/>
                  <a:pt x="21600" y="10800"/>
                </a:cubicBezTo>
                <a:cubicBezTo>
                  <a:pt x="21600" y="11468"/>
                  <a:pt x="21537" y="12136"/>
                  <a:pt x="21414" y="12793"/>
                </a:cubicBezTo>
                <a:lnTo>
                  <a:pt x="24068" y="13291"/>
                </a:lnTo>
                <a:lnTo>
                  <a:pt x="19674" y="16295"/>
                </a:lnTo>
                <a:lnTo>
                  <a:pt x="16671" y="11902"/>
                </a:lnTo>
                <a:lnTo>
                  <a:pt x="19324" y="12400"/>
                </a:lnTo>
                <a:close/>
              </a:path>
            </a:pathLst>
          </a:custGeom>
          <a:solidFill>
            <a:srgbClr val="FF0000"/>
          </a:solidFill>
          <a:ln w="9525">
            <a:solidFill>
              <a:srgbClr val="FF0000"/>
            </a:solidFill>
            <a:miter lim="800000"/>
            <a:headEnd/>
            <a:tailEnd/>
          </a:ln>
        </p:spPr>
        <p:txBody>
          <a:bodyPr vert="eaVert" wrap="none" anchor="ctr"/>
          <a:lstStyle/>
          <a:p>
            <a:endParaRPr lang="en-CA" dirty="0"/>
          </a:p>
        </p:txBody>
      </p:sp>
      <p:sp>
        <p:nvSpPr>
          <p:cNvPr id="342056" name="AutoShape 40"/>
          <p:cNvSpPr>
            <a:spLocks noChangeArrowheads="1"/>
          </p:cNvSpPr>
          <p:nvPr/>
        </p:nvSpPr>
        <p:spPr bwMode="auto">
          <a:xfrm rot="18787093">
            <a:off x="1759558" y="2562278"/>
            <a:ext cx="1039254" cy="636588"/>
          </a:xfrm>
          <a:custGeom>
            <a:avLst/>
            <a:gdLst>
              <a:gd name="T0" fmla="*/ 679433 w 21600"/>
              <a:gd name="T1" fmla="*/ 10669 h 21600"/>
              <a:gd name="T2" fmla="*/ 80131 w 21600"/>
              <a:gd name="T3" fmla="*/ 224191 h 21600"/>
              <a:gd name="T4" fmla="*/ 652056 w 21600"/>
              <a:gd name="T5" fmla="*/ 71233 h 21600"/>
              <a:gd name="T6" fmla="*/ 1204611 w 21600"/>
              <a:gd name="T7" fmla="*/ 391708 h 21600"/>
              <a:gd name="T8" fmla="*/ 984690 w 21600"/>
              <a:gd name="T9" fmla="*/ 480241 h 21600"/>
              <a:gd name="T10" fmla="*/ 834389 w 21600"/>
              <a:gd name="T11" fmla="*/ 350772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324" y="12400"/>
                </a:moveTo>
                <a:cubicBezTo>
                  <a:pt x="19424" y="11873"/>
                  <a:pt x="19474" y="11337"/>
                  <a:pt x="19474" y="10800"/>
                </a:cubicBezTo>
                <a:cubicBezTo>
                  <a:pt x="19474" y="6009"/>
                  <a:pt x="15590" y="2126"/>
                  <a:pt x="10800" y="2126"/>
                </a:cubicBezTo>
                <a:cubicBezTo>
                  <a:pt x="7105" y="2125"/>
                  <a:pt x="3816" y="4465"/>
                  <a:pt x="2605" y="7955"/>
                </a:cubicBezTo>
                <a:lnTo>
                  <a:pt x="597" y="7258"/>
                </a:lnTo>
                <a:cubicBezTo>
                  <a:pt x="2105" y="2913"/>
                  <a:pt x="6200" y="-1"/>
                  <a:pt x="10800" y="0"/>
                </a:cubicBezTo>
                <a:cubicBezTo>
                  <a:pt x="16764" y="0"/>
                  <a:pt x="21600" y="4835"/>
                  <a:pt x="21600" y="10800"/>
                </a:cubicBezTo>
                <a:cubicBezTo>
                  <a:pt x="21600" y="11468"/>
                  <a:pt x="21537" y="12136"/>
                  <a:pt x="21414" y="12793"/>
                </a:cubicBezTo>
                <a:lnTo>
                  <a:pt x="24068" y="13291"/>
                </a:lnTo>
                <a:lnTo>
                  <a:pt x="19674" y="16295"/>
                </a:lnTo>
                <a:lnTo>
                  <a:pt x="16671" y="11902"/>
                </a:lnTo>
                <a:lnTo>
                  <a:pt x="19324" y="12400"/>
                </a:lnTo>
                <a:close/>
              </a:path>
            </a:pathLst>
          </a:custGeom>
          <a:solidFill>
            <a:srgbClr val="FF0000"/>
          </a:solidFill>
          <a:ln w="9525">
            <a:noFill/>
            <a:miter lim="800000"/>
            <a:headEnd/>
            <a:tailEnd/>
          </a:ln>
        </p:spPr>
        <p:txBody>
          <a:bodyPr wrap="none" anchor="ctr"/>
          <a:lstStyle/>
          <a:p>
            <a:endParaRPr lang="en-CA" dirty="0"/>
          </a:p>
        </p:txBody>
      </p:sp>
      <p:sp>
        <p:nvSpPr>
          <p:cNvPr id="38" name="TextBox 37"/>
          <p:cNvSpPr txBox="1"/>
          <p:nvPr/>
        </p:nvSpPr>
        <p:spPr>
          <a:xfrm>
            <a:off x="1187624" y="3003798"/>
            <a:ext cx="1584176" cy="830997"/>
          </a:xfrm>
          <a:prstGeom prst="rect">
            <a:avLst/>
          </a:prstGeom>
          <a:noFill/>
        </p:spPr>
        <p:txBody>
          <a:bodyPr wrap="square" rtlCol="0">
            <a:spAutoFit/>
          </a:bodyPr>
          <a:lstStyle/>
          <a:p>
            <a:pPr algn="ctr"/>
            <a:r>
              <a:rPr lang="en-CA" sz="2400" b="1" dirty="0" smtClean="0">
                <a:solidFill>
                  <a:srgbClr val="FFFF00"/>
                </a:solidFill>
                <a:effectLst>
                  <a:outerShdw blurRad="38100" dist="63500" dir="2700000" algn="tl">
                    <a:srgbClr val="000000"/>
                  </a:outerShdw>
                </a:effectLst>
              </a:rPr>
              <a:t>Fleshly</a:t>
            </a:r>
          </a:p>
          <a:p>
            <a:pPr algn="ctr"/>
            <a:r>
              <a:rPr lang="en-CA" sz="2400" b="1" dirty="0" smtClean="0">
                <a:solidFill>
                  <a:srgbClr val="FFFF00"/>
                </a:solidFill>
                <a:effectLst>
                  <a:outerShdw blurRad="38100" dist="63500" dir="2700000" algn="tl">
                    <a:srgbClr val="000000"/>
                  </a:outerShdw>
                </a:effectLst>
              </a:rPr>
              <a:t>Desires</a:t>
            </a:r>
            <a:endParaRPr lang="en-CA" sz="2400" b="1" dirty="0">
              <a:solidFill>
                <a:srgbClr val="FFFF00"/>
              </a:solidFill>
              <a:effectLst>
                <a:outerShdw blurRad="38100" dist="63500" dir="2700000" algn="tl">
                  <a:srgbClr val="000000"/>
                </a:outerShdw>
              </a:effectLst>
            </a:endParaRPr>
          </a:p>
        </p:txBody>
      </p:sp>
      <p:sp>
        <p:nvSpPr>
          <p:cNvPr id="39" name="TextBox 38"/>
          <p:cNvSpPr txBox="1"/>
          <p:nvPr/>
        </p:nvSpPr>
        <p:spPr>
          <a:xfrm>
            <a:off x="1115616" y="3723878"/>
            <a:ext cx="1584176" cy="830997"/>
          </a:xfrm>
          <a:prstGeom prst="rect">
            <a:avLst/>
          </a:prstGeom>
          <a:noFill/>
        </p:spPr>
        <p:txBody>
          <a:bodyPr wrap="square" rtlCol="0">
            <a:spAutoFit/>
          </a:bodyPr>
          <a:lstStyle/>
          <a:p>
            <a:pPr algn="ctr"/>
            <a:r>
              <a:rPr lang="en-CA" sz="2400" b="1" dirty="0" smtClean="0">
                <a:solidFill>
                  <a:srgbClr val="FF0000"/>
                </a:solidFill>
                <a:effectLst>
                  <a:outerShdw blurRad="38100" dist="63500" dir="2700000" algn="tl">
                    <a:srgbClr val="000000"/>
                  </a:outerShdw>
                </a:effectLst>
              </a:rPr>
              <a:t>World System</a:t>
            </a:r>
            <a:endParaRPr lang="en-CA" sz="2400" b="1" dirty="0">
              <a:solidFill>
                <a:srgbClr val="FF0000"/>
              </a:solidFill>
              <a:effectLst>
                <a:outerShdw blurRad="38100" dist="63500" dir="2700000" algn="tl">
                  <a:srgbClr val="000000"/>
                </a:outerShdw>
              </a:effectLst>
            </a:endParaRPr>
          </a:p>
        </p:txBody>
      </p:sp>
      <p:sp>
        <p:nvSpPr>
          <p:cNvPr id="40" name="TextBox 39"/>
          <p:cNvSpPr txBox="1"/>
          <p:nvPr/>
        </p:nvSpPr>
        <p:spPr>
          <a:xfrm>
            <a:off x="2699792" y="4155926"/>
            <a:ext cx="1512168" cy="584775"/>
          </a:xfrm>
          <a:prstGeom prst="rect">
            <a:avLst/>
          </a:prstGeom>
          <a:noFill/>
        </p:spPr>
        <p:txBody>
          <a:bodyPr wrap="square" rtlCol="0">
            <a:spAutoFit/>
          </a:bodyPr>
          <a:lstStyle/>
          <a:p>
            <a:pPr algn="ctr"/>
            <a:r>
              <a:rPr lang="en-CA" sz="3200" b="1" dirty="0" smtClean="0">
                <a:solidFill>
                  <a:srgbClr val="FF0000"/>
                </a:solidFill>
                <a:effectLst>
                  <a:outerShdw blurRad="38100" dist="76200" dir="2700000" algn="tl">
                    <a:srgbClr val="000000"/>
                  </a:outerShdw>
                </a:effectLst>
              </a:rPr>
              <a:t>Satan</a:t>
            </a:r>
            <a:endParaRPr lang="en-CA" sz="3200" b="1" dirty="0">
              <a:solidFill>
                <a:srgbClr val="FF0000"/>
              </a:solidFill>
              <a:effectLst>
                <a:outerShdw blurRad="38100" dist="76200" dir="2700000" algn="tl">
                  <a:srgbClr val="000000"/>
                </a:outerShdw>
              </a:effectLst>
            </a:endParaRPr>
          </a:p>
        </p:txBody>
      </p:sp>
      <p:sp>
        <p:nvSpPr>
          <p:cNvPr id="41" name="TextBox 40"/>
          <p:cNvSpPr txBox="1"/>
          <p:nvPr/>
        </p:nvSpPr>
        <p:spPr>
          <a:xfrm>
            <a:off x="4499992" y="4011910"/>
            <a:ext cx="3635896" cy="707886"/>
          </a:xfrm>
          <a:prstGeom prst="rect">
            <a:avLst/>
          </a:prstGeom>
          <a:noFill/>
        </p:spPr>
        <p:txBody>
          <a:bodyPr wrap="square" rtlCol="0">
            <a:spAutoFit/>
          </a:bodyPr>
          <a:lstStyle/>
          <a:p>
            <a:pPr algn="ctr"/>
            <a:r>
              <a:rPr lang="en-CA" sz="2000" b="1" dirty="0" smtClean="0">
                <a:solidFill>
                  <a:srgbClr val="FFFF00"/>
                </a:solidFill>
                <a:effectLst>
                  <a:outerShdw blurRad="38100" dist="88900" dir="2700000" algn="tl">
                    <a:srgbClr val="000000"/>
                  </a:outerShdw>
                </a:effectLst>
              </a:rPr>
              <a:t>Resulting in Works of Unrighteousness</a:t>
            </a:r>
            <a:endParaRPr lang="en-CA" sz="2000" b="1" dirty="0">
              <a:solidFill>
                <a:srgbClr val="FFFF00"/>
              </a:solidFill>
              <a:effectLst>
                <a:outerShdw blurRad="38100" dist="88900" dir="2700000" algn="tl">
                  <a:srgbClr val="000000"/>
                </a:outerShdw>
              </a:effectLst>
            </a:endParaRPr>
          </a:p>
        </p:txBody>
      </p:sp>
      <p:sp>
        <p:nvSpPr>
          <p:cNvPr id="342018" name="Rectangle 2"/>
          <p:cNvSpPr>
            <a:spLocks noGrp="1" noChangeArrowheads="1"/>
          </p:cNvSpPr>
          <p:nvPr>
            <p:ph type="body" idx="1"/>
          </p:nvPr>
        </p:nvSpPr>
        <p:spPr>
          <a:xfrm>
            <a:off x="1259632" y="357504"/>
            <a:ext cx="7365504" cy="495300"/>
          </a:xfrm>
          <a:effectLst>
            <a:outerShdw dist="35921" dir="2700000" algn="ctr" rotWithShape="0">
              <a:srgbClr val="0C0002"/>
            </a:outerShdw>
          </a:effectLst>
        </p:spPr>
        <p:txBody>
          <a:bodyPr/>
          <a:lstStyle/>
          <a:p>
            <a:pPr eaLnBrk="1" hangingPunct="1">
              <a:buFontTx/>
              <a:buNone/>
              <a:defRPr/>
            </a:pPr>
            <a:r>
              <a:rPr lang="en-GB" dirty="0">
                <a:solidFill>
                  <a:srgbClr val="FFFF00"/>
                </a:solidFill>
                <a:effectLst/>
              </a:rPr>
              <a:t>How Satan Seeks to Destroy Us</a:t>
            </a:r>
            <a:endParaRPr lang="en-CA" dirty="0">
              <a:solidFill>
                <a:srgbClr val="FFFF00"/>
              </a:solidFill>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20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42051"/>
                                        </p:tgtEl>
                                        <p:attrNameLst>
                                          <p:attrName>style.visibility</p:attrName>
                                        </p:attrNameLst>
                                      </p:cBhvr>
                                      <p:to>
                                        <p:strVal val="visible"/>
                                      </p:to>
                                    </p:set>
                                    <p:animEffect transition="in" filter="fade">
                                      <p:cBhvr>
                                        <p:cTn id="12" dur="1000"/>
                                        <p:tgtEl>
                                          <p:spTgt spid="34205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2000"/>
                                        <p:tgtEl>
                                          <p:spTgt spid="3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42055"/>
                                        </p:tgtEl>
                                        <p:attrNameLst>
                                          <p:attrName>style.visibility</p:attrName>
                                        </p:attrNameLst>
                                      </p:cBhvr>
                                      <p:to>
                                        <p:strVal val="visible"/>
                                      </p:to>
                                    </p:set>
                                    <p:animEffect transition="in" filter="fade">
                                      <p:cBhvr>
                                        <p:cTn id="20" dur="1000"/>
                                        <p:tgtEl>
                                          <p:spTgt spid="34205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2000"/>
                                        <p:tgtEl>
                                          <p:spTgt spid="3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42056"/>
                                        </p:tgtEl>
                                        <p:attrNameLst>
                                          <p:attrName>style.visibility</p:attrName>
                                        </p:attrNameLst>
                                      </p:cBhvr>
                                      <p:to>
                                        <p:strVal val="visible"/>
                                      </p:to>
                                    </p:set>
                                    <p:animEffect transition="in" filter="fade">
                                      <p:cBhvr>
                                        <p:cTn id="28" dur="1000"/>
                                        <p:tgtEl>
                                          <p:spTgt spid="34205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42044"/>
                                        </p:tgtEl>
                                        <p:attrNameLst>
                                          <p:attrName>style.visibility</p:attrName>
                                        </p:attrNameLst>
                                      </p:cBhvr>
                                      <p:to>
                                        <p:strVal val="visible"/>
                                      </p:to>
                                    </p:set>
                                    <p:animEffect transition="in" filter="fade">
                                      <p:cBhvr>
                                        <p:cTn id="33" dur="1000"/>
                                        <p:tgtEl>
                                          <p:spTgt spid="34204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42045"/>
                                        </p:tgtEl>
                                        <p:attrNameLst>
                                          <p:attrName>style.visibility</p:attrName>
                                        </p:attrNameLst>
                                      </p:cBhvr>
                                      <p:to>
                                        <p:strVal val="visible"/>
                                      </p:to>
                                    </p:set>
                                    <p:animEffect transition="in" filter="fade">
                                      <p:cBhvr>
                                        <p:cTn id="38" dur="1000"/>
                                        <p:tgtEl>
                                          <p:spTgt spid="34204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42047"/>
                                        </p:tgtEl>
                                        <p:attrNameLst>
                                          <p:attrName>style.visibility</p:attrName>
                                        </p:attrNameLst>
                                      </p:cBhvr>
                                      <p:to>
                                        <p:strVal val="visible"/>
                                      </p:to>
                                    </p:set>
                                    <p:animEffect transition="in" filter="fade">
                                      <p:cBhvr>
                                        <p:cTn id="43" dur="1000"/>
                                        <p:tgtEl>
                                          <p:spTgt spid="34204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2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2044" grpId="0" animBg="1"/>
      <p:bldP spid="342045" grpId="0" animBg="1"/>
      <p:bldP spid="342047" grpId="0" animBg="1"/>
      <p:bldP spid="342051" grpId="0" animBg="1"/>
      <p:bldP spid="342055" grpId="0" animBg="1"/>
      <p:bldP spid="342056" grpId="0" animBg="1"/>
      <p:bldP spid="38" grpId="0"/>
      <p:bldP spid="39" grpId="0"/>
      <p:bldP spid="40" grpId="0"/>
      <p:bldP spid="41" grpId="0"/>
    </p:bld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2"/>
          <p:cNvSpPr>
            <a:spLocks noGrp="1" noChangeArrowheads="1"/>
          </p:cNvSpPr>
          <p:nvPr>
            <p:ph type="title"/>
          </p:nvPr>
        </p:nvSpPr>
        <p:spPr>
          <a:xfrm>
            <a:off x="1187624" y="339502"/>
            <a:ext cx="7509520" cy="732235"/>
          </a:xfrm>
        </p:spPr>
        <p:txBody>
          <a:bodyPr/>
          <a:lstStyle/>
          <a:p>
            <a:pPr eaLnBrk="1" hangingPunct="1"/>
            <a:r>
              <a:rPr lang="en-CA" sz="3600" dirty="0" smtClean="0">
                <a:solidFill>
                  <a:srgbClr val="FFFF00"/>
                </a:solidFill>
                <a:effectLst>
                  <a:outerShdw blurRad="50800" dist="50800" dir="5400000" algn="ctr" rotWithShape="0">
                    <a:srgbClr val="000000"/>
                  </a:outerShdw>
                </a:effectLst>
              </a:rPr>
              <a:t>Trust the Holy Spirit</a:t>
            </a:r>
          </a:p>
        </p:txBody>
      </p:sp>
      <p:sp>
        <p:nvSpPr>
          <p:cNvPr id="343043" name="Rectangle 3"/>
          <p:cNvSpPr>
            <a:spLocks noGrp="1" noChangeArrowheads="1"/>
          </p:cNvSpPr>
          <p:nvPr>
            <p:ph type="body" idx="1"/>
          </p:nvPr>
        </p:nvSpPr>
        <p:spPr>
          <a:xfrm>
            <a:off x="1187624" y="1491630"/>
            <a:ext cx="6768752" cy="3259856"/>
          </a:xfrm>
        </p:spPr>
        <p:txBody>
          <a:bodyPr/>
          <a:lstStyle/>
          <a:p>
            <a:pPr eaLnBrk="1" hangingPunct="1">
              <a:lnSpc>
                <a:spcPct val="90000"/>
              </a:lnSpc>
            </a:pPr>
            <a:r>
              <a:rPr lang="en-CA" sz="2100" dirty="0" smtClean="0">
                <a:effectLst>
                  <a:outerShdw blurRad="50800" dist="63500" dir="5400000" algn="ctr" rotWithShape="0">
                    <a:srgbClr val="000000"/>
                  </a:outerShdw>
                </a:effectLst>
              </a:rPr>
              <a:t>Living in the Spirit means that I trust the Holy Spirit to do supernaturally in me and through me what I cannot do myself. </a:t>
            </a:r>
          </a:p>
          <a:p>
            <a:pPr eaLnBrk="1" hangingPunct="1">
              <a:lnSpc>
                <a:spcPct val="90000"/>
              </a:lnSpc>
            </a:pPr>
            <a:r>
              <a:rPr lang="en-CA" sz="2100" dirty="0" smtClean="0">
                <a:effectLst>
                  <a:outerShdw blurRad="50800" dist="63500" dir="5400000" algn="ctr" rotWithShape="0">
                    <a:srgbClr val="000000"/>
                  </a:outerShdw>
                </a:effectLst>
              </a:rPr>
              <a:t>This life is completely different from the life I would naturally live out of myself. </a:t>
            </a:r>
          </a:p>
          <a:p>
            <a:pPr eaLnBrk="1" hangingPunct="1">
              <a:lnSpc>
                <a:spcPct val="90000"/>
              </a:lnSpc>
            </a:pPr>
            <a:r>
              <a:rPr lang="en-CA" sz="2100" dirty="0" smtClean="0">
                <a:effectLst>
                  <a:outerShdw blurRad="50800" dist="63500" dir="5400000" algn="ctr" rotWithShape="0">
                    <a:srgbClr val="000000"/>
                  </a:outerShdw>
                </a:effectLst>
              </a:rPr>
              <a:t>Each time I am faced with a new assignment from the Lord, I look to Him to do in me what He requires of me. </a:t>
            </a:r>
          </a:p>
          <a:p>
            <a:pPr eaLnBrk="1" hangingPunct="1">
              <a:lnSpc>
                <a:spcPct val="90000"/>
              </a:lnSpc>
            </a:pPr>
            <a:r>
              <a:rPr lang="en-CA" sz="2100" dirty="0" smtClean="0">
                <a:effectLst>
                  <a:outerShdw blurRad="50800" dist="63500" dir="5400000" algn="ctr" rotWithShape="0">
                    <a:srgbClr val="000000"/>
                  </a:outerShdw>
                </a:effectLst>
              </a:rPr>
              <a:t>It is not a case of trying but of trusting; not of struggling but of resting in Him. </a:t>
            </a:r>
          </a:p>
        </p:txBody>
      </p:sp>
      <p:sp>
        <p:nvSpPr>
          <p:cNvPr id="343044" name="Text Box 4"/>
          <p:cNvSpPr txBox="1">
            <a:spLocks noChangeArrowheads="1"/>
          </p:cNvSpPr>
          <p:nvPr/>
        </p:nvSpPr>
        <p:spPr bwMode="auto">
          <a:xfrm>
            <a:off x="1187624" y="897564"/>
            <a:ext cx="6984776" cy="646331"/>
          </a:xfrm>
          <a:prstGeom prst="rect">
            <a:avLst/>
          </a:prstGeom>
          <a:noFill/>
          <a:ln w="9525">
            <a:noFill/>
            <a:miter lim="800000"/>
            <a:headEnd/>
            <a:tailEnd/>
          </a:ln>
          <a:effectLst/>
        </p:spPr>
        <p:txBody>
          <a:bodyPr wrap="square">
            <a:spAutoFit/>
          </a:bodyPr>
          <a:lstStyle/>
          <a:p>
            <a:pPr>
              <a:spcBef>
                <a:spcPct val="50000"/>
              </a:spcBef>
              <a:defRPr/>
            </a:pPr>
            <a:r>
              <a:rPr lang="en-CA" dirty="0">
                <a:solidFill>
                  <a:srgbClr val="00B0F0"/>
                </a:solidFill>
                <a:effectLst>
                  <a:outerShdw blurRad="50800" dist="63500" dir="5400000" algn="ctr" rotWithShape="0">
                    <a:srgbClr val="000000"/>
                  </a:outerShdw>
                </a:effectLst>
              </a:rPr>
              <a:t>The following is adapted from the teaching of </a:t>
            </a:r>
            <a:r>
              <a:rPr lang="en-CA" dirty="0" smtClean="0">
                <a:solidFill>
                  <a:srgbClr val="00B0F0"/>
                </a:solidFill>
                <a:effectLst>
                  <a:outerShdw blurRad="50800" dist="63500" dir="5400000" algn="ctr" rotWithShape="0">
                    <a:srgbClr val="000000"/>
                  </a:outerShdw>
                </a:effectLst>
              </a:rPr>
              <a:t>Watch-man </a:t>
            </a:r>
            <a:r>
              <a:rPr lang="en-CA" dirty="0">
                <a:solidFill>
                  <a:srgbClr val="00B0F0"/>
                </a:solidFill>
                <a:effectLst>
                  <a:outerShdw blurRad="50800" dist="63500" dir="5400000" algn="ctr" rotWithShape="0">
                    <a:srgbClr val="000000"/>
                  </a:outerShdw>
                </a:effectLst>
              </a:rPr>
              <a:t>Nee from his book, The Normal Christian Life.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43043">
                                            <p:txEl>
                                              <p:pRg st="0" end="0"/>
                                            </p:txEl>
                                          </p:spTgt>
                                        </p:tgtEl>
                                        <p:attrNameLst>
                                          <p:attrName>style.visibility</p:attrName>
                                        </p:attrNameLst>
                                      </p:cBhvr>
                                      <p:to>
                                        <p:strVal val="visible"/>
                                      </p:to>
                                    </p:set>
                                    <p:anim calcmode="lin" valueType="num">
                                      <p:cBhvr additive="base">
                                        <p:cTn id="7" dur="1000" fill="hold"/>
                                        <p:tgtEl>
                                          <p:spTgt spid="343043">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3430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43043">
                                            <p:txEl>
                                              <p:pRg st="1" end="1"/>
                                            </p:txEl>
                                          </p:spTgt>
                                        </p:tgtEl>
                                        <p:attrNameLst>
                                          <p:attrName>style.visibility</p:attrName>
                                        </p:attrNameLst>
                                      </p:cBhvr>
                                      <p:to>
                                        <p:strVal val="visible"/>
                                      </p:to>
                                    </p:set>
                                    <p:anim calcmode="lin" valueType="num">
                                      <p:cBhvr additive="base">
                                        <p:cTn id="13" dur="1000" fill="hold"/>
                                        <p:tgtEl>
                                          <p:spTgt spid="343043">
                                            <p:txEl>
                                              <p:pRg st="1" end="1"/>
                                            </p:txEl>
                                          </p:spTgt>
                                        </p:tgtEl>
                                        <p:attrNameLst>
                                          <p:attrName>ppt_x</p:attrName>
                                        </p:attrNameLst>
                                      </p:cBhvr>
                                      <p:tavLst>
                                        <p:tav tm="0">
                                          <p:val>
                                            <p:strVal val="1+#ppt_w/2"/>
                                          </p:val>
                                        </p:tav>
                                        <p:tav tm="100000">
                                          <p:val>
                                            <p:strVal val="#ppt_x"/>
                                          </p:val>
                                        </p:tav>
                                      </p:tavLst>
                                    </p:anim>
                                    <p:anim calcmode="lin" valueType="num">
                                      <p:cBhvr additive="base">
                                        <p:cTn id="14" dur="1000" fill="hold"/>
                                        <p:tgtEl>
                                          <p:spTgt spid="3430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43043">
                                            <p:txEl>
                                              <p:pRg st="2" end="2"/>
                                            </p:txEl>
                                          </p:spTgt>
                                        </p:tgtEl>
                                        <p:attrNameLst>
                                          <p:attrName>style.visibility</p:attrName>
                                        </p:attrNameLst>
                                      </p:cBhvr>
                                      <p:to>
                                        <p:strVal val="visible"/>
                                      </p:to>
                                    </p:set>
                                    <p:anim calcmode="lin" valueType="num">
                                      <p:cBhvr additive="base">
                                        <p:cTn id="19" dur="1000" fill="hold"/>
                                        <p:tgtEl>
                                          <p:spTgt spid="343043">
                                            <p:txEl>
                                              <p:pRg st="2" end="2"/>
                                            </p:txEl>
                                          </p:spTgt>
                                        </p:tgtEl>
                                        <p:attrNameLst>
                                          <p:attrName>ppt_x</p:attrName>
                                        </p:attrNameLst>
                                      </p:cBhvr>
                                      <p:tavLst>
                                        <p:tav tm="0">
                                          <p:val>
                                            <p:strVal val="1+#ppt_w/2"/>
                                          </p:val>
                                        </p:tav>
                                        <p:tav tm="100000">
                                          <p:val>
                                            <p:strVal val="#ppt_x"/>
                                          </p:val>
                                        </p:tav>
                                      </p:tavLst>
                                    </p:anim>
                                    <p:anim calcmode="lin" valueType="num">
                                      <p:cBhvr additive="base">
                                        <p:cTn id="20" dur="1000" fill="hold"/>
                                        <p:tgtEl>
                                          <p:spTgt spid="34304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43043">
                                            <p:txEl>
                                              <p:pRg st="3" end="3"/>
                                            </p:txEl>
                                          </p:spTgt>
                                        </p:tgtEl>
                                        <p:attrNameLst>
                                          <p:attrName>style.visibility</p:attrName>
                                        </p:attrNameLst>
                                      </p:cBhvr>
                                      <p:to>
                                        <p:strVal val="visible"/>
                                      </p:to>
                                    </p:set>
                                    <p:anim calcmode="lin" valueType="num">
                                      <p:cBhvr additive="base">
                                        <p:cTn id="25" dur="1000" fill="hold"/>
                                        <p:tgtEl>
                                          <p:spTgt spid="343043">
                                            <p:txEl>
                                              <p:pRg st="3" end="3"/>
                                            </p:txEl>
                                          </p:spTgt>
                                        </p:tgtEl>
                                        <p:attrNameLst>
                                          <p:attrName>ppt_x</p:attrName>
                                        </p:attrNameLst>
                                      </p:cBhvr>
                                      <p:tavLst>
                                        <p:tav tm="0">
                                          <p:val>
                                            <p:strVal val="1+#ppt_w/2"/>
                                          </p:val>
                                        </p:tav>
                                        <p:tav tm="100000">
                                          <p:val>
                                            <p:strVal val="#ppt_x"/>
                                          </p:val>
                                        </p:tav>
                                      </p:tavLst>
                                    </p:anim>
                                    <p:anim calcmode="lin" valueType="num">
                                      <p:cBhvr additive="base">
                                        <p:cTn id="26" dur="1000" fill="hold"/>
                                        <p:tgtEl>
                                          <p:spTgt spid="34304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3043" grpId="0" build="p"/>
    </p:bld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2"/>
          <p:cNvSpPr>
            <a:spLocks noGrp="1" noChangeArrowheads="1"/>
          </p:cNvSpPr>
          <p:nvPr>
            <p:ph type="title"/>
          </p:nvPr>
        </p:nvSpPr>
        <p:spPr>
          <a:xfrm>
            <a:off x="1187624" y="411510"/>
            <a:ext cx="7643640" cy="732235"/>
          </a:xfrm>
        </p:spPr>
        <p:txBody>
          <a:bodyPr/>
          <a:lstStyle/>
          <a:p>
            <a:pPr eaLnBrk="1" hangingPunct="1"/>
            <a:r>
              <a:rPr lang="en-GB" sz="3600" dirty="0" smtClean="0">
                <a:solidFill>
                  <a:srgbClr val="FFFF00"/>
                </a:solidFill>
                <a:effectLst>
                  <a:outerShdw blurRad="50800" dist="50800" dir="5400000" algn="ctr" rotWithShape="0">
                    <a:srgbClr val="000000"/>
                  </a:outerShdw>
                </a:effectLst>
              </a:rPr>
              <a:t>How Satan Seeks to Destroy Us</a:t>
            </a:r>
            <a:endParaRPr lang="en-CA" sz="3600" dirty="0" smtClean="0">
              <a:solidFill>
                <a:srgbClr val="FFFF00"/>
              </a:solidFill>
              <a:effectLst>
                <a:outerShdw blurRad="50800" dist="50800" dir="5400000" algn="ctr" rotWithShape="0">
                  <a:srgbClr val="000000"/>
                </a:outerShdw>
              </a:effectLst>
            </a:endParaRPr>
          </a:p>
        </p:txBody>
      </p:sp>
      <p:sp>
        <p:nvSpPr>
          <p:cNvPr id="345091" name="Rectangle 3"/>
          <p:cNvSpPr>
            <a:spLocks noGrp="1" noChangeArrowheads="1"/>
          </p:cNvSpPr>
          <p:nvPr>
            <p:ph type="body" idx="1"/>
          </p:nvPr>
        </p:nvSpPr>
        <p:spPr>
          <a:xfrm>
            <a:off x="1187624" y="1039416"/>
            <a:ext cx="6984776" cy="3908598"/>
          </a:xfrm>
        </p:spPr>
        <p:txBody>
          <a:bodyPr/>
          <a:lstStyle/>
          <a:p>
            <a:pPr eaLnBrk="1" hangingPunct="1">
              <a:lnSpc>
                <a:spcPct val="90000"/>
              </a:lnSpc>
              <a:buFontTx/>
              <a:buNone/>
            </a:pPr>
            <a:r>
              <a:rPr lang="en-GB" sz="2300" dirty="0" smtClean="0">
                <a:solidFill>
                  <a:srgbClr val="FFFF00"/>
                </a:solidFill>
                <a:effectLst>
                  <a:outerShdw blurRad="50800" dist="63500" dir="5400000" algn="ctr" rotWithShape="0">
                    <a:srgbClr val="000000"/>
                  </a:outerShdw>
                </a:effectLst>
              </a:rPr>
              <a:t>Progression of temptation:</a:t>
            </a:r>
          </a:p>
          <a:p>
            <a:pPr eaLnBrk="1" hangingPunct="1">
              <a:lnSpc>
                <a:spcPct val="90000"/>
              </a:lnSpc>
            </a:pPr>
            <a:r>
              <a:rPr lang="en-GB" sz="2200" dirty="0" smtClean="0">
                <a:effectLst>
                  <a:outerShdw blurRad="50800" dist="63500" dir="5400000" algn="ctr" rotWithShape="0">
                    <a:srgbClr val="000000"/>
                  </a:outerShdw>
                </a:effectLst>
              </a:rPr>
              <a:t>Satan entices or draws us out from safety.  He knows us and knows what will attract us as individuals.  </a:t>
            </a:r>
          </a:p>
          <a:p>
            <a:pPr eaLnBrk="1" hangingPunct="1">
              <a:lnSpc>
                <a:spcPct val="90000"/>
              </a:lnSpc>
            </a:pPr>
            <a:r>
              <a:rPr lang="en-GB" sz="2200" dirty="0" smtClean="0">
                <a:effectLst>
                  <a:outerShdw blurRad="50800" dist="63500" dir="5400000" algn="ctr" rotWithShape="0">
                    <a:srgbClr val="000000"/>
                  </a:outerShdw>
                </a:effectLst>
              </a:rPr>
              <a:t>He works on us to get us to decide to sin.  He cannot make us sin; he can only tempt us. We choose to sin or not to sin.</a:t>
            </a:r>
          </a:p>
          <a:p>
            <a:pPr eaLnBrk="1" hangingPunct="1">
              <a:lnSpc>
                <a:spcPct val="90000"/>
              </a:lnSpc>
            </a:pPr>
            <a:r>
              <a:rPr lang="en-GB" sz="2200" dirty="0" smtClean="0">
                <a:effectLst>
                  <a:outerShdw blurRad="50800" dist="63500" dir="5400000" algn="ctr" rotWithShape="0">
                    <a:srgbClr val="000000"/>
                  </a:outerShdw>
                </a:effectLst>
              </a:rPr>
              <a:t>When we choose to sin, Satan has succeeded in separating us from fellowship (Not our relation-ship) with God. We live out of our own resources and miss out on the glory God had for us. </a:t>
            </a:r>
            <a:endParaRPr lang="en-GB" sz="2200" b="1" dirty="0" smtClean="0">
              <a:effectLst>
                <a:outerShdw blurRad="50800" dist="63500" dir="5400000" algn="ctr" rotWithShape="0">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45091">
                                            <p:txEl>
                                              <p:pRg st="0" end="0"/>
                                            </p:txEl>
                                          </p:spTgt>
                                        </p:tgtEl>
                                        <p:attrNameLst>
                                          <p:attrName>style.visibility</p:attrName>
                                        </p:attrNameLst>
                                      </p:cBhvr>
                                      <p:to>
                                        <p:strVal val="visible"/>
                                      </p:to>
                                    </p:set>
                                    <p:anim calcmode="lin" valueType="num">
                                      <p:cBhvr>
                                        <p:cTn id="7" dur="1000" fill="hold"/>
                                        <p:tgtEl>
                                          <p:spTgt spid="345091">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45091">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4509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45091">
                                            <p:txEl>
                                              <p:pRg st="1" end="1"/>
                                            </p:txEl>
                                          </p:spTgt>
                                        </p:tgtEl>
                                        <p:attrNameLst>
                                          <p:attrName>style.visibility</p:attrName>
                                        </p:attrNameLst>
                                      </p:cBhvr>
                                      <p:to>
                                        <p:strVal val="visible"/>
                                      </p:to>
                                    </p:set>
                                    <p:anim calcmode="lin" valueType="num">
                                      <p:cBhvr>
                                        <p:cTn id="14" dur="1000" fill="hold"/>
                                        <p:tgtEl>
                                          <p:spTgt spid="345091">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45091">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34509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345091">
                                            <p:txEl>
                                              <p:pRg st="2" end="2"/>
                                            </p:txEl>
                                          </p:spTgt>
                                        </p:tgtEl>
                                        <p:attrNameLst>
                                          <p:attrName>style.visibility</p:attrName>
                                        </p:attrNameLst>
                                      </p:cBhvr>
                                      <p:to>
                                        <p:strVal val="visible"/>
                                      </p:to>
                                    </p:set>
                                    <p:anim calcmode="lin" valueType="num">
                                      <p:cBhvr>
                                        <p:cTn id="21" dur="1000" fill="hold"/>
                                        <p:tgtEl>
                                          <p:spTgt spid="345091">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345091">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34509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345091">
                                            <p:txEl>
                                              <p:pRg st="3" end="3"/>
                                            </p:txEl>
                                          </p:spTgt>
                                        </p:tgtEl>
                                        <p:attrNameLst>
                                          <p:attrName>style.visibility</p:attrName>
                                        </p:attrNameLst>
                                      </p:cBhvr>
                                      <p:to>
                                        <p:strVal val="visible"/>
                                      </p:to>
                                    </p:set>
                                    <p:anim calcmode="lin" valueType="num">
                                      <p:cBhvr>
                                        <p:cTn id="28" dur="1000" fill="hold"/>
                                        <p:tgtEl>
                                          <p:spTgt spid="345091">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345091">
                                            <p:txEl>
                                              <p:pRg st="3" end="3"/>
                                            </p:txEl>
                                          </p:spTgt>
                                        </p:tgtEl>
                                        <p:attrNameLst>
                                          <p:attrName>ppt_h</p:attrName>
                                        </p:attrNameLst>
                                      </p:cBhvr>
                                      <p:tavLst>
                                        <p:tav tm="0">
                                          <p:val>
                                            <p:fltVal val="0"/>
                                          </p:val>
                                        </p:tav>
                                        <p:tav tm="100000">
                                          <p:val>
                                            <p:strVal val="#ppt_h"/>
                                          </p:val>
                                        </p:tav>
                                      </p:tavLst>
                                    </p:anim>
                                    <p:animEffect transition="in" filter="fade">
                                      <p:cBhvr>
                                        <p:cTn id="30" dur="1000"/>
                                        <p:tgtEl>
                                          <p:spTgt spid="3450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091" grpId="0" build="p"/>
    </p:bld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0738" name="Rectangle 2"/>
          <p:cNvSpPr>
            <a:spLocks noGrp="1" noChangeArrowheads="1"/>
          </p:cNvSpPr>
          <p:nvPr>
            <p:ph type="title"/>
          </p:nvPr>
        </p:nvSpPr>
        <p:spPr>
          <a:xfrm>
            <a:off x="1187624" y="483518"/>
            <a:ext cx="7509520" cy="625079"/>
          </a:xfrm>
        </p:spPr>
        <p:txBody>
          <a:bodyPr/>
          <a:lstStyle/>
          <a:p>
            <a:pPr eaLnBrk="1" hangingPunct="1"/>
            <a:r>
              <a:rPr lang="en-CA" sz="3600" dirty="0" smtClean="0">
                <a:solidFill>
                  <a:srgbClr val="FFFF00"/>
                </a:solidFill>
                <a:effectLst>
                  <a:outerShdw blurRad="50800" dist="50800" dir="5400000" algn="ctr" rotWithShape="0">
                    <a:srgbClr val="000000"/>
                  </a:outerShdw>
                </a:effectLst>
              </a:rPr>
              <a:t>Demonstration</a:t>
            </a:r>
          </a:p>
        </p:txBody>
      </p:sp>
      <p:sp>
        <p:nvSpPr>
          <p:cNvPr id="1140739" name="Rectangle 3"/>
          <p:cNvSpPr>
            <a:spLocks noGrp="1" noChangeArrowheads="1"/>
          </p:cNvSpPr>
          <p:nvPr>
            <p:ph type="body" idx="1"/>
          </p:nvPr>
        </p:nvSpPr>
        <p:spPr>
          <a:xfrm>
            <a:off x="1187624" y="951570"/>
            <a:ext cx="6696744" cy="3670697"/>
          </a:xfrm>
        </p:spPr>
        <p:txBody>
          <a:bodyPr/>
          <a:lstStyle/>
          <a:p>
            <a:pPr marL="0" indent="0" eaLnBrk="1" hangingPunct="1">
              <a:buFontTx/>
              <a:buNone/>
            </a:pPr>
            <a:r>
              <a:rPr lang="en-CA" sz="1800" dirty="0" smtClean="0">
                <a:solidFill>
                  <a:srgbClr val="00B0F0"/>
                </a:solidFill>
                <a:effectLst>
                  <a:outerShdw blurRad="50800" dist="63500" dir="5400000" algn="ctr" rotWithShape="0">
                    <a:srgbClr val="000000"/>
                  </a:outerShdw>
                </a:effectLst>
              </a:rPr>
              <a:t>Recruit 5 people to role-play the following demonstration:   Have them stand as in this diagram.</a:t>
            </a:r>
          </a:p>
        </p:txBody>
      </p:sp>
      <p:grpSp>
        <p:nvGrpSpPr>
          <p:cNvPr id="1140742" name="Group 6"/>
          <p:cNvGrpSpPr>
            <a:grpSpLocks/>
          </p:cNvGrpSpPr>
          <p:nvPr/>
        </p:nvGrpSpPr>
        <p:grpSpPr bwMode="auto">
          <a:xfrm>
            <a:off x="6228184" y="1383618"/>
            <a:ext cx="1295400" cy="884635"/>
            <a:chOff x="4921" y="1162"/>
            <a:chExt cx="635" cy="635"/>
          </a:xfrm>
        </p:grpSpPr>
        <p:sp>
          <p:nvSpPr>
            <p:cNvPr id="633876" name="Oval 4"/>
            <p:cNvSpPr>
              <a:spLocks noChangeArrowheads="1"/>
            </p:cNvSpPr>
            <p:nvPr/>
          </p:nvSpPr>
          <p:spPr bwMode="auto">
            <a:xfrm>
              <a:off x="4921" y="1162"/>
              <a:ext cx="635" cy="635"/>
            </a:xfrm>
            <a:prstGeom prst="ellipse">
              <a:avLst/>
            </a:prstGeom>
            <a:solidFill>
              <a:srgbClr val="FFFF00"/>
            </a:solidFill>
            <a:ln w="9525">
              <a:solidFill>
                <a:schemeClr val="tx1"/>
              </a:solidFill>
              <a:round/>
              <a:headEnd/>
              <a:tailEnd/>
            </a:ln>
          </p:spPr>
          <p:txBody>
            <a:bodyPr wrap="none" anchor="ctr"/>
            <a:lstStyle/>
            <a:p>
              <a:endParaRPr lang="en-US" dirty="0">
                <a:effectLst/>
              </a:endParaRPr>
            </a:p>
          </p:txBody>
        </p:sp>
        <p:sp>
          <p:nvSpPr>
            <p:cNvPr id="633877" name="Text Box 5"/>
            <p:cNvSpPr txBox="1">
              <a:spLocks noChangeArrowheads="1"/>
            </p:cNvSpPr>
            <p:nvPr/>
          </p:nvSpPr>
          <p:spPr bwMode="auto">
            <a:xfrm>
              <a:off x="4921" y="1291"/>
              <a:ext cx="635" cy="420"/>
            </a:xfrm>
            <a:prstGeom prst="rect">
              <a:avLst/>
            </a:prstGeom>
            <a:noFill/>
            <a:ln w="9525">
              <a:noFill/>
              <a:miter lim="800000"/>
              <a:headEnd/>
              <a:tailEnd/>
            </a:ln>
          </p:spPr>
          <p:txBody>
            <a:bodyPr wrap="square">
              <a:spAutoFit/>
            </a:bodyPr>
            <a:lstStyle/>
            <a:p>
              <a:pPr algn="ctr">
                <a:spcBef>
                  <a:spcPct val="50000"/>
                </a:spcBef>
              </a:pPr>
              <a:r>
                <a:rPr lang="en-CA" sz="3200" b="1" dirty="0">
                  <a:solidFill>
                    <a:schemeClr val="bg1"/>
                  </a:solidFill>
                  <a:effectLst/>
                </a:rPr>
                <a:t>God</a:t>
              </a:r>
            </a:p>
          </p:txBody>
        </p:sp>
      </p:grpSp>
      <p:grpSp>
        <p:nvGrpSpPr>
          <p:cNvPr id="1140752" name="Group 16"/>
          <p:cNvGrpSpPr>
            <a:grpSpLocks/>
          </p:cNvGrpSpPr>
          <p:nvPr/>
        </p:nvGrpSpPr>
        <p:grpSpPr bwMode="auto">
          <a:xfrm>
            <a:off x="3276601" y="1977628"/>
            <a:ext cx="1871663" cy="1079897"/>
            <a:chOff x="2064" y="1661"/>
            <a:chExt cx="1179" cy="907"/>
          </a:xfrm>
        </p:grpSpPr>
        <p:grpSp>
          <p:nvGrpSpPr>
            <p:cNvPr id="633867" name="Group 9"/>
            <p:cNvGrpSpPr>
              <a:grpSpLocks/>
            </p:cNvGrpSpPr>
            <p:nvPr/>
          </p:nvGrpSpPr>
          <p:grpSpPr bwMode="auto">
            <a:xfrm>
              <a:off x="2381" y="1661"/>
              <a:ext cx="544" cy="453"/>
              <a:chOff x="2336" y="1661"/>
              <a:chExt cx="544" cy="453"/>
            </a:xfrm>
          </p:grpSpPr>
          <p:sp>
            <p:nvSpPr>
              <p:cNvPr id="633874" name="Oval 7"/>
              <p:cNvSpPr>
                <a:spLocks noChangeArrowheads="1"/>
              </p:cNvSpPr>
              <p:nvPr/>
            </p:nvSpPr>
            <p:spPr bwMode="auto">
              <a:xfrm>
                <a:off x="2381" y="1661"/>
                <a:ext cx="453" cy="453"/>
              </a:xfrm>
              <a:prstGeom prst="ellipse">
                <a:avLst/>
              </a:prstGeom>
              <a:solidFill>
                <a:schemeClr val="accent1"/>
              </a:solidFill>
              <a:ln w="9525">
                <a:solidFill>
                  <a:schemeClr val="tx1"/>
                </a:solidFill>
                <a:round/>
                <a:headEnd/>
                <a:tailEnd/>
              </a:ln>
            </p:spPr>
            <p:txBody>
              <a:bodyPr wrap="none" anchor="ctr"/>
              <a:lstStyle/>
              <a:p>
                <a:endParaRPr lang="en-US" dirty="0">
                  <a:effectLst/>
                </a:endParaRPr>
              </a:p>
            </p:txBody>
          </p:sp>
          <p:sp>
            <p:nvSpPr>
              <p:cNvPr id="633875" name="Text Box 8"/>
              <p:cNvSpPr txBox="1">
                <a:spLocks noChangeArrowheads="1"/>
              </p:cNvSpPr>
              <p:nvPr/>
            </p:nvSpPr>
            <p:spPr bwMode="auto">
              <a:xfrm>
                <a:off x="2336" y="1737"/>
                <a:ext cx="544" cy="336"/>
              </a:xfrm>
              <a:prstGeom prst="rect">
                <a:avLst/>
              </a:prstGeom>
              <a:noFill/>
              <a:ln w="9525">
                <a:noFill/>
                <a:miter lim="800000"/>
                <a:headEnd/>
                <a:tailEnd/>
              </a:ln>
            </p:spPr>
            <p:txBody>
              <a:bodyPr wrap="square">
                <a:spAutoFit/>
              </a:bodyPr>
              <a:lstStyle/>
              <a:p>
                <a:pPr algn="ctr">
                  <a:spcBef>
                    <a:spcPct val="50000"/>
                  </a:spcBef>
                </a:pPr>
                <a:r>
                  <a:rPr lang="en-CA" sz="2000" b="1" dirty="0">
                    <a:solidFill>
                      <a:schemeClr val="bg1"/>
                    </a:solidFill>
                    <a:effectLst/>
                  </a:rPr>
                  <a:t>Spirit</a:t>
                </a:r>
              </a:p>
            </p:txBody>
          </p:sp>
        </p:grpSp>
        <p:grpSp>
          <p:nvGrpSpPr>
            <p:cNvPr id="633868" name="Group 10"/>
            <p:cNvGrpSpPr>
              <a:grpSpLocks/>
            </p:cNvGrpSpPr>
            <p:nvPr/>
          </p:nvGrpSpPr>
          <p:grpSpPr bwMode="auto">
            <a:xfrm>
              <a:off x="2699" y="2115"/>
              <a:ext cx="544" cy="453"/>
              <a:chOff x="2336" y="1661"/>
              <a:chExt cx="544" cy="453"/>
            </a:xfrm>
          </p:grpSpPr>
          <p:sp>
            <p:nvSpPr>
              <p:cNvPr id="633872" name="Oval 11"/>
              <p:cNvSpPr>
                <a:spLocks noChangeArrowheads="1"/>
              </p:cNvSpPr>
              <p:nvPr/>
            </p:nvSpPr>
            <p:spPr bwMode="auto">
              <a:xfrm>
                <a:off x="2381" y="1661"/>
                <a:ext cx="453" cy="453"/>
              </a:xfrm>
              <a:prstGeom prst="ellipse">
                <a:avLst/>
              </a:prstGeom>
              <a:solidFill>
                <a:schemeClr val="accent1"/>
              </a:solidFill>
              <a:ln w="9525">
                <a:solidFill>
                  <a:schemeClr val="tx1"/>
                </a:solidFill>
                <a:round/>
                <a:headEnd/>
                <a:tailEnd/>
              </a:ln>
            </p:spPr>
            <p:txBody>
              <a:bodyPr wrap="none" anchor="ctr"/>
              <a:lstStyle/>
              <a:p>
                <a:endParaRPr lang="en-US" dirty="0">
                  <a:effectLst/>
                </a:endParaRPr>
              </a:p>
            </p:txBody>
          </p:sp>
          <p:sp>
            <p:nvSpPr>
              <p:cNvPr id="633873" name="Text Box 12"/>
              <p:cNvSpPr txBox="1">
                <a:spLocks noChangeArrowheads="1"/>
              </p:cNvSpPr>
              <p:nvPr/>
            </p:nvSpPr>
            <p:spPr bwMode="auto">
              <a:xfrm>
                <a:off x="2336" y="1706"/>
                <a:ext cx="544" cy="336"/>
              </a:xfrm>
              <a:prstGeom prst="rect">
                <a:avLst/>
              </a:prstGeom>
              <a:noFill/>
              <a:ln w="9525">
                <a:noFill/>
                <a:miter lim="800000"/>
                <a:headEnd/>
                <a:tailEnd/>
              </a:ln>
            </p:spPr>
            <p:txBody>
              <a:bodyPr wrap="square">
                <a:spAutoFit/>
              </a:bodyPr>
              <a:lstStyle/>
              <a:p>
                <a:pPr algn="ctr">
                  <a:spcBef>
                    <a:spcPct val="50000"/>
                  </a:spcBef>
                </a:pPr>
                <a:r>
                  <a:rPr lang="en-CA" sz="2000" b="1" dirty="0">
                    <a:solidFill>
                      <a:schemeClr val="bg1"/>
                    </a:solidFill>
                    <a:effectLst/>
                  </a:rPr>
                  <a:t>Body</a:t>
                </a:r>
              </a:p>
            </p:txBody>
          </p:sp>
        </p:grpSp>
        <p:grpSp>
          <p:nvGrpSpPr>
            <p:cNvPr id="633869" name="Group 13"/>
            <p:cNvGrpSpPr>
              <a:grpSpLocks/>
            </p:cNvGrpSpPr>
            <p:nvPr/>
          </p:nvGrpSpPr>
          <p:grpSpPr bwMode="auto">
            <a:xfrm>
              <a:off x="2064" y="2115"/>
              <a:ext cx="544" cy="453"/>
              <a:chOff x="2336" y="1661"/>
              <a:chExt cx="544" cy="453"/>
            </a:xfrm>
          </p:grpSpPr>
          <p:sp>
            <p:nvSpPr>
              <p:cNvPr id="633870" name="Oval 14"/>
              <p:cNvSpPr>
                <a:spLocks noChangeArrowheads="1"/>
              </p:cNvSpPr>
              <p:nvPr/>
            </p:nvSpPr>
            <p:spPr bwMode="auto">
              <a:xfrm>
                <a:off x="2381" y="1661"/>
                <a:ext cx="453" cy="453"/>
              </a:xfrm>
              <a:prstGeom prst="ellipse">
                <a:avLst/>
              </a:prstGeom>
              <a:solidFill>
                <a:schemeClr val="accent1"/>
              </a:solidFill>
              <a:ln w="9525">
                <a:solidFill>
                  <a:schemeClr val="tx1"/>
                </a:solidFill>
                <a:round/>
                <a:headEnd/>
                <a:tailEnd/>
              </a:ln>
            </p:spPr>
            <p:txBody>
              <a:bodyPr wrap="none" anchor="ctr"/>
              <a:lstStyle/>
              <a:p>
                <a:endParaRPr lang="en-US" dirty="0">
                  <a:effectLst/>
                </a:endParaRPr>
              </a:p>
            </p:txBody>
          </p:sp>
          <p:sp>
            <p:nvSpPr>
              <p:cNvPr id="633871" name="Text Box 15"/>
              <p:cNvSpPr txBox="1">
                <a:spLocks noChangeArrowheads="1"/>
              </p:cNvSpPr>
              <p:nvPr/>
            </p:nvSpPr>
            <p:spPr bwMode="auto">
              <a:xfrm>
                <a:off x="2336" y="1706"/>
                <a:ext cx="544" cy="336"/>
              </a:xfrm>
              <a:prstGeom prst="rect">
                <a:avLst/>
              </a:prstGeom>
              <a:noFill/>
              <a:ln w="9525">
                <a:noFill/>
                <a:miter lim="800000"/>
                <a:headEnd/>
                <a:tailEnd/>
              </a:ln>
            </p:spPr>
            <p:txBody>
              <a:bodyPr wrap="square">
                <a:spAutoFit/>
              </a:bodyPr>
              <a:lstStyle/>
              <a:p>
                <a:pPr algn="ctr">
                  <a:spcBef>
                    <a:spcPct val="50000"/>
                  </a:spcBef>
                </a:pPr>
                <a:r>
                  <a:rPr lang="en-CA" sz="2000" b="1" dirty="0">
                    <a:solidFill>
                      <a:schemeClr val="bg1"/>
                    </a:solidFill>
                    <a:effectLst/>
                  </a:rPr>
                  <a:t>Soul</a:t>
                </a:r>
              </a:p>
            </p:txBody>
          </p:sp>
        </p:grpSp>
      </p:grpSp>
      <p:grpSp>
        <p:nvGrpSpPr>
          <p:cNvPr id="1140756" name="Group 20"/>
          <p:cNvGrpSpPr>
            <a:grpSpLocks/>
          </p:cNvGrpSpPr>
          <p:nvPr/>
        </p:nvGrpSpPr>
        <p:grpSpPr bwMode="auto">
          <a:xfrm>
            <a:off x="6372225" y="3580207"/>
            <a:ext cx="1295400" cy="547688"/>
            <a:chOff x="4014" y="3007"/>
            <a:chExt cx="816" cy="460"/>
          </a:xfrm>
        </p:grpSpPr>
        <p:sp>
          <p:nvSpPr>
            <p:cNvPr id="633865" name="Rectangle 17"/>
            <p:cNvSpPr>
              <a:spLocks noChangeArrowheads="1"/>
            </p:cNvSpPr>
            <p:nvPr/>
          </p:nvSpPr>
          <p:spPr bwMode="auto">
            <a:xfrm>
              <a:off x="4014" y="3014"/>
              <a:ext cx="816" cy="453"/>
            </a:xfrm>
            <a:prstGeom prst="rect">
              <a:avLst/>
            </a:prstGeom>
            <a:solidFill>
              <a:schemeClr val="folHlink"/>
            </a:solidFill>
            <a:ln w="9525">
              <a:solidFill>
                <a:srgbClr val="FF0000"/>
              </a:solidFill>
              <a:miter lim="800000"/>
              <a:headEnd/>
              <a:tailEnd/>
            </a:ln>
          </p:spPr>
          <p:txBody>
            <a:bodyPr wrap="none" anchor="ctr"/>
            <a:lstStyle/>
            <a:p>
              <a:endParaRPr lang="en-US" dirty="0">
                <a:effectLst/>
              </a:endParaRPr>
            </a:p>
          </p:txBody>
        </p:sp>
        <p:sp>
          <p:nvSpPr>
            <p:cNvPr id="633866" name="Text Box 18"/>
            <p:cNvSpPr txBox="1">
              <a:spLocks noChangeArrowheads="1"/>
            </p:cNvSpPr>
            <p:nvPr/>
          </p:nvSpPr>
          <p:spPr bwMode="auto">
            <a:xfrm>
              <a:off x="4014" y="3007"/>
              <a:ext cx="816" cy="439"/>
            </a:xfrm>
            <a:prstGeom prst="rect">
              <a:avLst/>
            </a:prstGeom>
            <a:noFill/>
            <a:ln w="9525">
              <a:noFill/>
              <a:miter lim="800000"/>
              <a:headEnd/>
              <a:tailEnd/>
            </a:ln>
          </p:spPr>
          <p:txBody>
            <a:bodyPr>
              <a:spAutoFit/>
            </a:bodyPr>
            <a:lstStyle/>
            <a:p>
              <a:pPr algn="ctr">
                <a:spcBef>
                  <a:spcPct val="50000"/>
                </a:spcBef>
              </a:pPr>
              <a:r>
                <a:rPr lang="en-CA" sz="2800" b="1" dirty="0">
                  <a:solidFill>
                    <a:srgbClr val="FF0000"/>
                  </a:solidFill>
                  <a:effectLst/>
                </a:rPr>
                <a:t>Satan</a:t>
              </a:r>
            </a:p>
          </p:txBody>
        </p:sp>
      </p:grpSp>
      <p:sp>
        <p:nvSpPr>
          <p:cNvPr id="1140755" name="Freeform 19"/>
          <p:cNvSpPr>
            <a:spLocks/>
          </p:cNvSpPr>
          <p:nvPr/>
        </p:nvSpPr>
        <p:spPr bwMode="auto">
          <a:xfrm>
            <a:off x="3059113" y="1869281"/>
            <a:ext cx="3384550" cy="1728788"/>
          </a:xfrm>
          <a:custGeom>
            <a:avLst/>
            <a:gdLst>
              <a:gd name="T0" fmla="*/ 2056 w 2056"/>
              <a:gd name="T1" fmla="*/ 1429 h 1429"/>
              <a:gd name="T2" fmla="*/ 1978 w 2056"/>
              <a:gd name="T3" fmla="*/ 1386 h 1429"/>
              <a:gd name="T4" fmla="*/ 1884 w 2056"/>
              <a:gd name="T5" fmla="*/ 1308 h 1429"/>
              <a:gd name="T6" fmla="*/ 1823 w 2056"/>
              <a:gd name="T7" fmla="*/ 1265 h 1429"/>
              <a:gd name="T8" fmla="*/ 1806 w 2056"/>
              <a:gd name="T9" fmla="*/ 1240 h 1429"/>
              <a:gd name="T10" fmla="*/ 1703 w 2056"/>
              <a:gd name="T11" fmla="*/ 1197 h 1429"/>
              <a:gd name="T12" fmla="*/ 1514 w 2056"/>
              <a:gd name="T13" fmla="*/ 1111 h 1429"/>
              <a:gd name="T14" fmla="*/ 1471 w 2056"/>
              <a:gd name="T15" fmla="*/ 1085 h 1429"/>
              <a:gd name="T16" fmla="*/ 1394 w 2056"/>
              <a:gd name="T17" fmla="*/ 1033 h 1429"/>
              <a:gd name="T18" fmla="*/ 1342 w 2056"/>
              <a:gd name="T19" fmla="*/ 939 h 1429"/>
              <a:gd name="T20" fmla="*/ 1333 w 2056"/>
              <a:gd name="T21" fmla="*/ 913 h 1429"/>
              <a:gd name="T22" fmla="*/ 1368 w 2056"/>
              <a:gd name="T23" fmla="*/ 758 h 1429"/>
              <a:gd name="T24" fmla="*/ 1351 w 2056"/>
              <a:gd name="T25" fmla="*/ 586 h 1429"/>
              <a:gd name="T26" fmla="*/ 1308 w 2056"/>
              <a:gd name="T27" fmla="*/ 509 h 1429"/>
              <a:gd name="T28" fmla="*/ 1239 w 2056"/>
              <a:gd name="T29" fmla="*/ 371 h 1429"/>
              <a:gd name="T30" fmla="*/ 1187 w 2056"/>
              <a:gd name="T31" fmla="*/ 303 h 1429"/>
              <a:gd name="T32" fmla="*/ 1067 w 2056"/>
              <a:gd name="T33" fmla="*/ 174 h 1429"/>
              <a:gd name="T34" fmla="*/ 990 w 2056"/>
              <a:gd name="T35" fmla="*/ 113 h 1429"/>
              <a:gd name="T36" fmla="*/ 800 w 2056"/>
              <a:gd name="T37" fmla="*/ 27 h 1429"/>
              <a:gd name="T38" fmla="*/ 706 w 2056"/>
              <a:gd name="T39" fmla="*/ 10 h 1429"/>
              <a:gd name="T40" fmla="*/ 663 w 2056"/>
              <a:gd name="T41" fmla="*/ 2 h 1429"/>
              <a:gd name="T42" fmla="*/ 379 w 2056"/>
              <a:gd name="T43" fmla="*/ 36 h 1429"/>
              <a:gd name="T44" fmla="*/ 224 w 2056"/>
              <a:gd name="T45" fmla="*/ 191 h 1429"/>
              <a:gd name="T46" fmla="*/ 207 w 2056"/>
              <a:gd name="T47" fmla="*/ 217 h 1429"/>
              <a:gd name="T48" fmla="*/ 181 w 2056"/>
              <a:gd name="T49" fmla="*/ 234 h 1429"/>
              <a:gd name="T50" fmla="*/ 164 w 2056"/>
              <a:gd name="T51" fmla="*/ 268 h 1429"/>
              <a:gd name="T52" fmla="*/ 121 w 2056"/>
              <a:gd name="T53" fmla="*/ 303 h 1429"/>
              <a:gd name="T54" fmla="*/ 95 w 2056"/>
              <a:gd name="T55" fmla="*/ 346 h 1429"/>
              <a:gd name="T56" fmla="*/ 87 w 2056"/>
              <a:gd name="T57" fmla="*/ 371 h 1429"/>
              <a:gd name="T58" fmla="*/ 70 w 2056"/>
              <a:gd name="T59" fmla="*/ 397 h 1429"/>
              <a:gd name="T60" fmla="*/ 35 w 2056"/>
              <a:gd name="T61" fmla="*/ 543 h 1429"/>
              <a:gd name="T62" fmla="*/ 18 w 2056"/>
              <a:gd name="T63" fmla="*/ 638 h 1429"/>
              <a:gd name="T64" fmla="*/ 10 w 2056"/>
              <a:gd name="T65" fmla="*/ 681 h 1429"/>
              <a:gd name="T66" fmla="*/ 53 w 2056"/>
              <a:gd name="T67" fmla="*/ 904 h 1429"/>
              <a:gd name="T68" fmla="*/ 113 w 2056"/>
              <a:gd name="T69" fmla="*/ 1008 h 1429"/>
              <a:gd name="T70" fmla="*/ 173 w 2056"/>
              <a:gd name="T71" fmla="*/ 1085 h 1429"/>
              <a:gd name="T72" fmla="*/ 207 w 2056"/>
              <a:gd name="T73" fmla="*/ 1102 h 1429"/>
              <a:gd name="T74" fmla="*/ 431 w 2056"/>
              <a:gd name="T75" fmla="*/ 1179 h 1429"/>
              <a:gd name="T76" fmla="*/ 998 w 2056"/>
              <a:gd name="T77" fmla="*/ 1171 h 1429"/>
              <a:gd name="T78" fmla="*/ 1308 w 2056"/>
              <a:gd name="T79" fmla="*/ 1076 h 1429"/>
              <a:gd name="T80" fmla="*/ 1385 w 2056"/>
              <a:gd name="T81" fmla="*/ 1016 h 1429"/>
              <a:gd name="T82" fmla="*/ 1376 w 2056"/>
              <a:gd name="T83" fmla="*/ 956 h 1429"/>
              <a:gd name="T84" fmla="*/ 1290 w 2056"/>
              <a:gd name="T85" fmla="*/ 990 h 1429"/>
              <a:gd name="T86" fmla="*/ 1394 w 2056"/>
              <a:gd name="T87" fmla="*/ 1042 h 1429"/>
              <a:gd name="T88" fmla="*/ 1411 w 2056"/>
              <a:gd name="T89" fmla="*/ 1008 h 142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056"/>
              <a:gd name="T136" fmla="*/ 0 h 1429"/>
              <a:gd name="T137" fmla="*/ 2056 w 2056"/>
              <a:gd name="T138" fmla="*/ 1429 h 142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056" h="1429">
                <a:moveTo>
                  <a:pt x="2056" y="1429"/>
                </a:moveTo>
                <a:cubicBezTo>
                  <a:pt x="1996" y="1389"/>
                  <a:pt x="2024" y="1400"/>
                  <a:pt x="1978" y="1386"/>
                </a:cubicBezTo>
                <a:cubicBezTo>
                  <a:pt x="1943" y="1363"/>
                  <a:pt x="1916" y="1335"/>
                  <a:pt x="1884" y="1308"/>
                </a:cubicBezTo>
                <a:cubicBezTo>
                  <a:pt x="1847" y="1277"/>
                  <a:pt x="1865" y="1306"/>
                  <a:pt x="1823" y="1265"/>
                </a:cubicBezTo>
                <a:cubicBezTo>
                  <a:pt x="1816" y="1258"/>
                  <a:pt x="1814" y="1246"/>
                  <a:pt x="1806" y="1240"/>
                </a:cubicBezTo>
                <a:cubicBezTo>
                  <a:pt x="1786" y="1224"/>
                  <a:pt x="1729" y="1205"/>
                  <a:pt x="1703" y="1197"/>
                </a:cubicBezTo>
                <a:cubicBezTo>
                  <a:pt x="1645" y="1157"/>
                  <a:pt x="1577" y="1142"/>
                  <a:pt x="1514" y="1111"/>
                </a:cubicBezTo>
                <a:cubicBezTo>
                  <a:pt x="1464" y="1058"/>
                  <a:pt x="1534" y="1126"/>
                  <a:pt x="1471" y="1085"/>
                </a:cubicBezTo>
                <a:cubicBezTo>
                  <a:pt x="1441" y="1066"/>
                  <a:pt x="1429" y="1046"/>
                  <a:pt x="1394" y="1033"/>
                </a:cubicBezTo>
                <a:cubicBezTo>
                  <a:pt x="1363" y="1003"/>
                  <a:pt x="1356" y="981"/>
                  <a:pt x="1342" y="939"/>
                </a:cubicBezTo>
                <a:cubicBezTo>
                  <a:pt x="1339" y="930"/>
                  <a:pt x="1333" y="913"/>
                  <a:pt x="1333" y="913"/>
                </a:cubicBezTo>
                <a:cubicBezTo>
                  <a:pt x="1341" y="859"/>
                  <a:pt x="1355" y="810"/>
                  <a:pt x="1368" y="758"/>
                </a:cubicBezTo>
                <a:cubicBezTo>
                  <a:pt x="1360" y="631"/>
                  <a:pt x="1373" y="653"/>
                  <a:pt x="1351" y="586"/>
                </a:cubicBezTo>
                <a:cubicBezTo>
                  <a:pt x="1342" y="558"/>
                  <a:pt x="1308" y="509"/>
                  <a:pt x="1308" y="509"/>
                </a:cubicBezTo>
                <a:cubicBezTo>
                  <a:pt x="1295" y="459"/>
                  <a:pt x="1268" y="414"/>
                  <a:pt x="1239" y="371"/>
                </a:cubicBezTo>
                <a:cubicBezTo>
                  <a:pt x="1220" y="343"/>
                  <a:pt x="1216" y="322"/>
                  <a:pt x="1187" y="303"/>
                </a:cubicBezTo>
                <a:cubicBezTo>
                  <a:pt x="1169" y="244"/>
                  <a:pt x="1121" y="201"/>
                  <a:pt x="1067" y="174"/>
                </a:cubicBezTo>
                <a:cubicBezTo>
                  <a:pt x="1044" y="139"/>
                  <a:pt x="1024" y="136"/>
                  <a:pt x="990" y="113"/>
                </a:cubicBezTo>
                <a:cubicBezTo>
                  <a:pt x="931" y="73"/>
                  <a:pt x="871" y="41"/>
                  <a:pt x="800" y="27"/>
                </a:cubicBezTo>
                <a:cubicBezTo>
                  <a:pt x="769" y="21"/>
                  <a:pt x="737" y="16"/>
                  <a:pt x="706" y="10"/>
                </a:cubicBezTo>
                <a:cubicBezTo>
                  <a:pt x="692" y="7"/>
                  <a:pt x="663" y="2"/>
                  <a:pt x="663" y="2"/>
                </a:cubicBezTo>
                <a:cubicBezTo>
                  <a:pt x="520" y="8"/>
                  <a:pt x="484" y="0"/>
                  <a:pt x="379" y="36"/>
                </a:cubicBezTo>
                <a:cubicBezTo>
                  <a:pt x="343" y="91"/>
                  <a:pt x="280" y="154"/>
                  <a:pt x="224" y="191"/>
                </a:cubicBezTo>
                <a:cubicBezTo>
                  <a:pt x="218" y="200"/>
                  <a:pt x="214" y="210"/>
                  <a:pt x="207" y="217"/>
                </a:cubicBezTo>
                <a:cubicBezTo>
                  <a:pt x="200" y="224"/>
                  <a:pt x="188" y="226"/>
                  <a:pt x="181" y="234"/>
                </a:cubicBezTo>
                <a:cubicBezTo>
                  <a:pt x="173" y="244"/>
                  <a:pt x="172" y="258"/>
                  <a:pt x="164" y="268"/>
                </a:cubicBezTo>
                <a:cubicBezTo>
                  <a:pt x="152" y="282"/>
                  <a:pt x="134" y="290"/>
                  <a:pt x="121" y="303"/>
                </a:cubicBezTo>
                <a:cubicBezTo>
                  <a:pt x="99" y="371"/>
                  <a:pt x="130" y="288"/>
                  <a:pt x="95" y="346"/>
                </a:cubicBezTo>
                <a:cubicBezTo>
                  <a:pt x="90" y="353"/>
                  <a:pt x="91" y="363"/>
                  <a:pt x="87" y="371"/>
                </a:cubicBezTo>
                <a:cubicBezTo>
                  <a:pt x="82" y="380"/>
                  <a:pt x="76" y="388"/>
                  <a:pt x="70" y="397"/>
                </a:cubicBezTo>
                <a:cubicBezTo>
                  <a:pt x="58" y="446"/>
                  <a:pt x="48" y="494"/>
                  <a:pt x="35" y="543"/>
                </a:cubicBezTo>
                <a:cubicBezTo>
                  <a:pt x="27" y="574"/>
                  <a:pt x="24" y="606"/>
                  <a:pt x="18" y="638"/>
                </a:cubicBezTo>
                <a:cubicBezTo>
                  <a:pt x="15" y="652"/>
                  <a:pt x="10" y="681"/>
                  <a:pt x="10" y="681"/>
                </a:cubicBezTo>
                <a:cubicBezTo>
                  <a:pt x="13" y="738"/>
                  <a:pt x="0" y="853"/>
                  <a:pt x="53" y="904"/>
                </a:cubicBezTo>
                <a:cubicBezTo>
                  <a:pt x="65" y="943"/>
                  <a:pt x="88" y="977"/>
                  <a:pt x="113" y="1008"/>
                </a:cubicBezTo>
                <a:cubicBezTo>
                  <a:pt x="132" y="1031"/>
                  <a:pt x="151" y="1066"/>
                  <a:pt x="173" y="1085"/>
                </a:cubicBezTo>
                <a:cubicBezTo>
                  <a:pt x="183" y="1093"/>
                  <a:pt x="196" y="1096"/>
                  <a:pt x="207" y="1102"/>
                </a:cubicBezTo>
                <a:cubicBezTo>
                  <a:pt x="280" y="1143"/>
                  <a:pt x="348" y="1166"/>
                  <a:pt x="431" y="1179"/>
                </a:cubicBezTo>
                <a:cubicBezTo>
                  <a:pt x="620" y="1176"/>
                  <a:pt x="809" y="1176"/>
                  <a:pt x="998" y="1171"/>
                </a:cubicBezTo>
                <a:cubicBezTo>
                  <a:pt x="1109" y="1168"/>
                  <a:pt x="1206" y="1111"/>
                  <a:pt x="1308" y="1076"/>
                </a:cubicBezTo>
                <a:cubicBezTo>
                  <a:pt x="1340" y="1052"/>
                  <a:pt x="1364" y="1048"/>
                  <a:pt x="1385" y="1016"/>
                </a:cubicBezTo>
                <a:cubicBezTo>
                  <a:pt x="1382" y="996"/>
                  <a:pt x="1393" y="966"/>
                  <a:pt x="1376" y="956"/>
                </a:cubicBezTo>
                <a:cubicBezTo>
                  <a:pt x="1308" y="916"/>
                  <a:pt x="1302" y="958"/>
                  <a:pt x="1290" y="990"/>
                </a:cubicBezTo>
                <a:cubicBezTo>
                  <a:pt x="1304" y="1073"/>
                  <a:pt x="1308" y="1052"/>
                  <a:pt x="1394" y="1042"/>
                </a:cubicBezTo>
                <a:cubicBezTo>
                  <a:pt x="1400" y="1031"/>
                  <a:pt x="1411" y="1008"/>
                  <a:pt x="1411" y="1008"/>
                </a:cubicBezTo>
              </a:path>
            </a:pathLst>
          </a:custGeom>
          <a:noFill/>
          <a:ln w="28575" cmpd="sng">
            <a:solidFill>
              <a:srgbClr val="FF0000"/>
            </a:solidFill>
            <a:round/>
            <a:headEnd/>
            <a:tailEnd/>
          </a:ln>
        </p:spPr>
        <p:txBody>
          <a:bodyPr/>
          <a:lstStyle/>
          <a:p>
            <a:endParaRPr lang="en-CA" dirty="0"/>
          </a:p>
        </p:txBody>
      </p:sp>
      <p:sp>
        <p:nvSpPr>
          <p:cNvPr id="1140757" name="Text Box 21"/>
          <p:cNvSpPr txBox="1">
            <a:spLocks noChangeArrowheads="1"/>
          </p:cNvSpPr>
          <p:nvPr/>
        </p:nvSpPr>
        <p:spPr bwMode="auto">
          <a:xfrm>
            <a:off x="1187625" y="1635646"/>
            <a:ext cx="2088232" cy="1938992"/>
          </a:xfrm>
          <a:prstGeom prst="rect">
            <a:avLst/>
          </a:prstGeom>
          <a:noFill/>
          <a:ln w="9525">
            <a:noFill/>
            <a:miter lim="800000"/>
            <a:headEnd/>
            <a:tailEnd/>
          </a:ln>
          <a:effectLst/>
        </p:spPr>
        <p:txBody>
          <a:bodyPr wrap="square">
            <a:spAutoFit/>
          </a:bodyPr>
          <a:lstStyle/>
          <a:p>
            <a:pPr>
              <a:spcBef>
                <a:spcPct val="50000"/>
              </a:spcBef>
              <a:defRPr/>
            </a:pPr>
            <a:r>
              <a:rPr lang="en-CA" sz="2000" dirty="0">
                <a:effectLst>
                  <a:outerShdw blurRad="50800" dist="63500" dir="5400000" algn="ctr" rotWithShape="0">
                    <a:srgbClr val="000000"/>
                  </a:outerShdw>
                </a:effectLst>
              </a:rPr>
              <a:t>God created us, but when Adam sinned he put all of humanity into bondage under Satan </a:t>
            </a:r>
          </a:p>
        </p:txBody>
      </p:sp>
      <p:sp>
        <p:nvSpPr>
          <p:cNvPr id="1140758" name="Text Box 22"/>
          <p:cNvSpPr txBox="1">
            <a:spLocks noChangeArrowheads="1"/>
          </p:cNvSpPr>
          <p:nvPr/>
        </p:nvSpPr>
        <p:spPr bwMode="auto">
          <a:xfrm>
            <a:off x="5364088" y="2211710"/>
            <a:ext cx="2592288" cy="1477328"/>
          </a:xfrm>
          <a:prstGeom prst="rect">
            <a:avLst/>
          </a:prstGeom>
          <a:noFill/>
          <a:ln w="9525">
            <a:noFill/>
            <a:miter lim="800000"/>
            <a:headEnd/>
            <a:tailEnd/>
          </a:ln>
          <a:effectLst/>
        </p:spPr>
        <p:txBody>
          <a:bodyPr wrap="square">
            <a:spAutoFit/>
          </a:bodyPr>
          <a:lstStyle/>
          <a:p>
            <a:pPr>
              <a:spcBef>
                <a:spcPct val="50000"/>
              </a:spcBef>
              <a:defRPr/>
            </a:pPr>
            <a:r>
              <a:rPr lang="en-CA" dirty="0">
                <a:effectLst>
                  <a:outerShdw blurRad="50800" dist="63500" dir="5400000" algn="ctr" rotWithShape="0">
                    <a:srgbClr val="000000"/>
                  </a:outerShdw>
                </a:effectLst>
              </a:rPr>
              <a:t>As a non-Christian we are tied to Satan. </a:t>
            </a:r>
            <a:r>
              <a:rPr lang="en-CA" dirty="0">
                <a:solidFill>
                  <a:srgbClr val="FFFF00"/>
                </a:solidFill>
                <a:effectLst>
                  <a:outerShdw blurRad="50800" dist="63500" dir="5400000" algn="ctr" rotWithShape="0">
                    <a:srgbClr val="000000"/>
                  </a:outerShdw>
                </a:effectLst>
              </a:rPr>
              <a:t>(Have Satan tie a rope around the Spirit, Soul and Body.)</a:t>
            </a:r>
          </a:p>
        </p:txBody>
      </p:sp>
      <p:sp>
        <p:nvSpPr>
          <p:cNvPr id="23" name="TextBox 22"/>
          <p:cNvSpPr txBox="1"/>
          <p:nvPr/>
        </p:nvSpPr>
        <p:spPr>
          <a:xfrm>
            <a:off x="1187624" y="3795886"/>
            <a:ext cx="4392488" cy="646331"/>
          </a:xfrm>
          <a:prstGeom prst="rect">
            <a:avLst/>
          </a:prstGeom>
          <a:noFill/>
        </p:spPr>
        <p:txBody>
          <a:bodyPr wrap="square" rtlCol="0">
            <a:spAutoFit/>
          </a:bodyPr>
          <a:lstStyle/>
          <a:p>
            <a:r>
              <a:rPr lang="en-GB" dirty="0" smtClean="0">
                <a:solidFill>
                  <a:srgbClr val="00B0F0"/>
                </a:solidFill>
              </a:rPr>
              <a:t>This illustration is given in  Dan Stone’s excellent book The Rest of The Gospel</a:t>
            </a:r>
            <a:endParaRPr lang="en-GB" dirty="0">
              <a:solidFill>
                <a:srgbClr val="00B0F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Effect transition="in" filter="fade">
                                      <p:cBhvr>
                                        <p:cTn id="9" dur="10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1140742"/>
                                        </p:tgtEl>
                                        <p:attrNameLst>
                                          <p:attrName>style.visibility</p:attrName>
                                        </p:attrNameLst>
                                      </p:cBhvr>
                                      <p:to>
                                        <p:strVal val="visible"/>
                                      </p:to>
                                    </p:set>
                                    <p:anim calcmode="lin" valueType="num">
                                      <p:cBhvr>
                                        <p:cTn id="14" dur="1000" fill="hold"/>
                                        <p:tgtEl>
                                          <p:spTgt spid="1140742"/>
                                        </p:tgtEl>
                                        <p:attrNameLst>
                                          <p:attrName>ppt_w</p:attrName>
                                        </p:attrNameLst>
                                      </p:cBhvr>
                                      <p:tavLst>
                                        <p:tav tm="0">
                                          <p:val>
                                            <p:fltVal val="0"/>
                                          </p:val>
                                        </p:tav>
                                        <p:tav tm="100000">
                                          <p:val>
                                            <p:strVal val="#ppt_w"/>
                                          </p:val>
                                        </p:tav>
                                      </p:tavLst>
                                    </p:anim>
                                    <p:anim calcmode="lin" valueType="num">
                                      <p:cBhvr>
                                        <p:cTn id="15" dur="1000" fill="hold"/>
                                        <p:tgtEl>
                                          <p:spTgt spid="1140742"/>
                                        </p:tgtEl>
                                        <p:attrNameLst>
                                          <p:attrName>ppt_h</p:attrName>
                                        </p:attrNameLst>
                                      </p:cBhvr>
                                      <p:tavLst>
                                        <p:tav tm="0">
                                          <p:val>
                                            <p:fltVal val="0"/>
                                          </p:val>
                                        </p:tav>
                                        <p:tav tm="100000">
                                          <p:val>
                                            <p:strVal val="#ppt_h"/>
                                          </p:val>
                                        </p:tav>
                                      </p:tavLst>
                                    </p:anim>
                                    <p:animEffect transition="in" filter="fade">
                                      <p:cBhvr>
                                        <p:cTn id="16" dur="1000"/>
                                        <p:tgtEl>
                                          <p:spTgt spid="114074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1140752"/>
                                        </p:tgtEl>
                                        <p:attrNameLst>
                                          <p:attrName>style.visibility</p:attrName>
                                        </p:attrNameLst>
                                      </p:cBhvr>
                                      <p:to>
                                        <p:strVal val="visible"/>
                                      </p:to>
                                    </p:set>
                                    <p:anim calcmode="lin" valueType="num">
                                      <p:cBhvr>
                                        <p:cTn id="21" dur="1000" fill="hold"/>
                                        <p:tgtEl>
                                          <p:spTgt spid="1140752"/>
                                        </p:tgtEl>
                                        <p:attrNameLst>
                                          <p:attrName>ppt_w</p:attrName>
                                        </p:attrNameLst>
                                      </p:cBhvr>
                                      <p:tavLst>
                                        <p:tav tm="0">
                                          <p:val>
                                            <p:fltVal val="0"/>
                                          </p:val>
                                        </p:tav>
                                        <p:tav tm="100000">
                                          <p:val>
                                            <p:strVal val="#ppt_w"/>
                                          </p:val>
                                        </p:tav>
                                      </p:tavLst>
                                    </p:anim>
                                    <p:anim calcmode="lin" valueType="num">
                                      <p:cBhvr>
                                        <p:cTn id="22" dur="1000" fill="hold"/>
                                        <p:tgtEl>
                                          <p:spTgt spid="1140752"/>
                                        </p:tgtEl>
                                        <p:attrNameLst>
                                          <p:attrName>ppt_h</p:attrName>
                                        </p:attrNameLst>
                                      </p:cBhvr>
                                      <p:tavLst>
                                        <p:tav tm="0">
                                          <p:val>
                                            <p:fltVal val="0"/>
                                          </p:val>
                                        </p:tav>
                                        <p:tav tm="100000">
                                          <p:val>
                                            <p:strVal val="#ppt_h"/>
                                          </p:val>
                                        </p:tav>
                                      </p:tavLst>
                                    </p:anim>
                                    <p:animEffect transition="in" filter="fade">
                                      <p:cBhvr>
                                        <p:cTn id="23" dur="1000"/>
                                        <p:tgtEl>
                                          <p:spTgt spid="1140752"/>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1140756"/>
                                        </p:tgtEl>
                                        <p:attrNameLst>
                                          <p:attrName>style.visibility</p:attrName>
                                        </p:attrNameLst>
                                      </p:cBhvr>
                                      <p:to>
                                        <p:strVal val="visible"/>
                                      </p:to>
                                    </p:set>
                                    <p:anim calcmode="lin" valueType="num">
                                      <p:cBhvr>
                                        <p:cTn id="28" dur="1000" fill="hold"/>
                                        <p:tgtEl>
                                          <p:spTgt spid="1140756"/>
                                        </p:tgtEl>
                                        <p:attrNameLst>
                                          <p:attrName>ppt_w</p:attrName>
                                        </p:attrNameLst>
                                      </p:cBhvr>
                                      <p:tavLst>
                                        <p:tav tm="0">
                                          <p:val>
                                            <p:fltVal val="0"/>
                                          </p:val>
                                        </p:tav>
                                        <p:tav tm="100000">
                                          <p:val>
                                            <p:strVal val="#ppt_w"/>
                                          </p:val>
                                        </p:tav>
                                      </p:tavLst>
                                    </p:anim>
                                    <p:anim calcmode="lin" valueType="num">
                                      <p:cBhvr>
                                        <p:cTn id="29" dur="1000" fill="hold"/>
                                        <p:tgtEl>
                                          <p:spTgt spid="1140756"/>
                                        </p:tgtEl>
                                        <p:attrNameLst>
                                          <p:attrName>ppt_h</p:attrName>
                                        </p:attrNameLst>
                                      </p:cBhvr>
                                      <p:tavLst>
                                        <p:tav tm="0">
                                          <p:val>
                                            <p:fltVal val="0"/>
                                          </p:val>
                                        </p:tav>
                                        <p:tav tm="100000">
                                          <p:val>
                                            <p:strVal val="#ppt_h"/>
                                          </p:val>
                                        </p:tav>
                                      </p:tavLst>
                                    </p:anim>
                                    <p:animEffect transition="in" filter="fade">
                                      <p:cBhvr>
                                        <p:cTn id="30" dur="1000"/>
                                        <p:tgtEl>
                                          <p:spTgt spid="1140756"/>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1140757">
                                            <p:txEl>
                                              <p:pRg st="0" end="0"/>
                                            </p:txEl>
                                          </p:spTgt>
                                        </p:tgtEl>
                                        <p:attrNameLst>
                                          <p:attrName>style.visibility</p:attrName>
                                        </p:attrNameLst>
                                      </p:cBhvr>
                                      <p:to>
                                        <p:strVal val="visible"/>
                                      </p:to>
                                    </p:set>
                                    <p:anim calcmode="lin" valueType="num">
                                      <p:cBhvr>
                                        <p:cTn id="35" dur="1000" fill="hold"/>
                                        <p:tgtEl>
                                          <p:spTgt spid="1140757">
                                            <p:txEl>
                                              <p:pRg st="0" end="0"/>
                                            </p:txEl>
                                          </p:spTgt>
                                        </p:tgtEl>
                                        <p:attrNameLst>
                                          <p:attrName>ppt_w</p:attrName>
                                        </p:attrNameLst>
                                      </p:cBhvr>
                                      <p:tavLst>
                                        <p:tav tm="0">
                                          <p:val>
                                            <p:fltVal val="0"/>
                                          </p:val>
                                        </p:tav>
                                        <p:tav tm="100000">
                                          <p:val>
                                            <p:strVal val="#ppt_w"/>
                                          </p:val>
                                        </p:tav>
                                      </p:tavLst>
                                    </p:anim>
                                    <p:anim calcmode="lin" valueType="num">
                                      <p:cBhvr>
                                        <p:cTn id="36" dur="1000" fill="hold"/>
                                        <p:tgtEl>
                                          <p:spTgt spid="1140757">
                                            <p:txEl>
                                              <p:pRg st="0" end="0"/>
                                            </p:txEl>
                                          </p:spTgt>
                                        </p:tgtEl>
                                        <p:attrNameLst>
                                          <p:attrName>ppt_h</p:attrName>
                                        </p:attrNameLst>
                                      </p:cBhvr>
                                      <p:tavLst>
                                        <p:tav tm="0">
                                          <p:val>
                                            <p:fltVal val="0"/>
                                          </p:val>
                                        </p:tav>
                                        <p:tav tm="100000">
                                          <p:val>
                                            <p:strVal val="#ppt_h"/>
                                          </p:val>
                                        </p:tav>
                                      </p:tavLst>
                                    </p:anim>
                                    <p:animEffect transition="in" filter="fade">
                                      <p:cBhvr>
                                        <p:cTn id="37" dur="1000"/>
                                        <p:tgtEl>
                                          <p:spTgt spid="1140757">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1140755"/>
                                        </p:tgtEl>
                                        <p:attrNameLst>
                                          <p:attrName>style.visibility</p:attrName>
                                        </p:attrNameLst>
                                      </p:cBhvr>
                                      <p:to>
                                        <p:strVal val="visible"/>
                                      </p:to>
                                    </p:set>
                                    <p:anim calcmode="lin" valueType="num">
                                      <p:cBhvr>
                                        <p:cTn id="42" dur="1000" fill="hold"/>
                                        <p:tgtEl>
                                          <p:spTgt spid="1140755"/>
                                        </p:tgtEl>
                                        <p:attrNameLst>
                                          <p:attrName>ppt_w</p:attrName>
                                        </p:attrNameLst>
                                      </p:cBhvr>
                                      <p:tavLst>
                                        <p:tav tm="0">
                                          <p:val>
                                            <p:fltVal val="0"/>
                                          </p:val>
                                        </p:tav>
                                        <p:tav tm="100000">
                                          <p:val>
                                            <p:strVal val="#ppt_w"/>
                                          </p:val>
                                        </p:tav>
                                      </p:tavLst>
                                    </p:anim>
                                    <p:anim calcmode="lin" valueType="num">
                                      <p:cBhvr>
                                        <p:cTn id="43" dur="1000" fill="hold"/>
                                        <p:tgtEl>
                                          <p:spTgt spid="1140755"/>
                                        </p:tgtEl>
                                        <p:attrNameLst>
                                          <p:attrName>ppt_h</p:attrName>
                                        </p:attrNameLst>
                                      </p:cBhvr>
                                      <p:tavLst>
                                        <p:tav tm="0">
                                          <p:val>
                                            <p:fltVal val="0"/>
                                          </p:val>
                                        </p:tav>
                                        <p:tav tm="100000">
                                          <p:val>
                                            <p:strVal val="#ppt_h"/>
                                          </p:val>
                                        </p:tav>
                                      </p:tavLst>
                                    </p:anim>
                                    <p:animEffect transition="in" filter="fade">
                                      <p:cBhvr>
                                        <p:cTn id="44" dur="1000"/>
                                        <p:tgtEl>
                                          <p:spTgt spid="1140755"/>
                                        </p:tgtEl>
                                      </p:cBhvr>
                                    </p:animEffect>
                                  </p:childTnLst>
                                </p:cTn>
                              </p:par>
                              <p:par>
                                <p:cTn id="45" presetID="53" presetClass="entr" presetSubtype="0" fill="hold" grpId="0" nodeType="withEffect">
                                  <p:stCondLst>
                                    <p:cond delay="0"/>
                                  </p:stCondLst>
                                  <p:childTnLst>
                                    <p:set>
                                      <p:cBhvr>
                                        <p:cTn id="46" dur="1" fill="hold">
                                          <p:stCondLst>
                                            <p:cond delay="0"/>
                                          </p:stCondLst>
                                        </p:cTn>
                                        <p:tgtEl>
                                          <p:spTgt spid="1140758"/>
                                        </p:tgtEl>
                                        <p:attrNameLst>
                                          <p:attrName>style.visibility</p:attrName>
                                        </p:attrNameLst>
                                      </p:cBhvr>
                                      <p:to>
                                        <p:strVal val="visible"/>
                                      </p:to>
                                    </p:set>
                                    <p:anim calcmode="lin" valueType="num">
                                      <p:cBhvr>
                                        <p:cTn id="47" dur="2000" fill="hold"/>
                                        <p:tgtEl>
                                          <p:spTgt spid="1140758"/>
                                        </p:tgtEl>
                                        <p:attrNameLst>
                                          <p:attrName>ppt_w</p:attrName>
                                        </p:attrNameLst>
                                      </p:cBhvr>
                                      <p:tavLst>
                                        <p:tav tm="0">
                                          <p:val>
                                            <p:fltVal val="0"/>
                                          </p:val>
                                        </p:tav>
                                        <p:tav tm="100000">
                                          <p:val>
                                            <p:strVal val="#ppt_w"/>
                                          </p:val>
                                        </p:tav>
                                      </p:tavLst>
                                    </p:anim>
                                    <p:anim calcmode="lin" valueType="num">
                                      <p:cBhvr>
                                        <p:cTn id="48" dur="2000" fill="hold"/>
                                        <p:tgtEl>
                                          <p:spTgt spid="1140758"/>
                                        </p:tgtEl>
                                        <p:attrNameLst>
                                          <p:attrName>ppt_h</p:attrName>
                                        </p:attrNameLst>
                                      </p:cBhvr>
                                      <p:tavLst>
                                        <p:tav tm="0">
                                          <p:val>
                                            <p:fltVal val="0"/>
                                          </p:val>
                                        </p:tav>
                                        <p:tav tm="100000">
                                          <p:val>
                                            <p:strVal val="#ppt_h"/>
                                          </p:val>
                                        </p:tav>
                                      </p:tavLst>
                                    </p:anim>
                                    <p:animEffect transition="in" filter="fade">
                                      <p:cBhvr>
                                        <p:cTn id="49" dur="2000"/>
                                        <p:tgtEl>
                                          <p:spTgt spid="11407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0755" grpId="0" animBg="1"/>
      <p:bldP spid="1140758" grpId="0"/>
      <p:bldP spid="23" grpId="0"/>
    </p:bld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1762" name="Rectangle 2"/>
          <p:cNvSpPr>
            <a:spLocks noGrp="1" noChangeArrowheads="1"/>
          </p:cNvSpPr>
          <p:nvPr>
            <p:ph type="title"/>
          </p:nvPr>
        </p:nvSpPr>
        <p:spPr>
          <a:xfrm>
            <a:off x="1187624" y="573528"/>
            <a:ext cx="7365504" cy="625079"/>
          </a:xfrm>
        </p:spPr>
        <p:txBody>
          <a:bodyPr/>
          <a:lstStyle/>
          <a:p>
            <a:pPr eaLnBrk="1" hangingPunct="1"/>
            <a:r>
              <a:rPr lang="en-CA" sz="3600" dirty="0" smtClean="0">
                <a:solidFill>
                  <a:srgbClr val="FFFF00"/>
                </a:solidFill>
                <a:effectLst>
                  <a:outerShdw blurRad="50800" dist="50800" dir="5400000" algn="ctr" rotWithShape="0">
                    <a:srgbClr val="000000"/>
                  </a:outerShdw>
                </a:effectLst>
              </a:rPr>
              <a:t>Demonstration</a:t>
            </a:r>
          </a:p>
        </p:txBody>
      </p:sp>
      <p:sp>
        <p:nvSpPr>
          <p:cNvPr id="1141763" name="Rectangle 3"/>
          <p:cNvSpPr>
            <a:spLocks noGrp="1" noChangeArrowheads="1"/>
          </p:cNvSpPr>
          <p:nvPr>
            <p:ph type="body" idx="1"/>
          </p:nvPr>
        </p:nvSpPr>
        <p:spPr>
          <a:xfrm>
            <a:off x="457201" y="844153"/>
            <a:ext cx="8435975" cy="3815829"/>
          </a:xfrm>
          <a:effectLst>
            <a:outerShdw dist="35921" dir="2700000" algn="ctr" rotWithShape="0">
              <a:srgbClr val="000000"/>
            </a:outerShdw>
          </a:effectLst>
        </p:spPr>
        <p:txBody>
          <a:bodyPr/>
          <a:lstStyle/>
          <a:p>
            <a:pPr eaLnBrk="1" hangingPunct="1">
              <a:buFontTx/>
              <a:buNone/>
              <a:defRPr/>
            </a:pPr>
            <a:r>
              <a:rPr lang="en-CA" dirty="0"/>
              <a:t>	</a:t>
            </a:r>
            <a:endParaRPr lang="en-CA" sz="2400" dirty="0"/>
          </a:p>
        </p:txBody>
      </p:sp>
      <p:grpSp>
        <p:nvGrpSpPr>
          <p:cNvPr id="1141764" name="Group 4"/>
          <p:cNvGrpSpPr>
            <a:grpSpLocks/>
          </p:cNvGrpSpPr>
          <p:nvPr/>
        </p:nvGrpSpPr>
        <p:grpSpPr bwMode="auto">
          <a:xfrm>
            <a:off x="4284663" y="1762125"/>
            <a:ext cx="1295400" cy="884635"/>
            <a:chOff x="4921" y="1162"/>
            <a:chExt cx="635" cy="635"/>
          </a:xfrm>
        </p:grpSpPr>
        <p:sp>
          <p:nvSpPr>
            <p:cNvPr id="635924" name="Oval 5"/>
            <p:cNvSpPr>
              <a:spLocks noChangeArrowheads="1"/>
            </p:cNvSpPr>
            <p:nvPr/>
          </p:nvSpPr>
          <p:spPr bwMode="auto">
            <a:xfrm>
              <a:off x="4921" y="1162"/>
              <a:ext cx="635" cy="635"/>
            </a:xfrm>
            <a:prstGeom prst="ellipse">
              <a:avLst/>
            </a:prstGeom>
            <a:solidFill>
              <a:srgbClr val="FFFF00"/>
            </a:solidFill>
            <a:ln w="9525">
              <a:solidFill>
                <a:schemeClr val="tx1"/>
              </a:solidFill>
              <a:round/>
              <a:headEnd/>
              <a:tailEnd/>
            </a:ln>
          </p:spPr>
          <p:txBody>
            <a:bodyPr wrap="none" anchor="ctr"/>
            <a:lstStyle/>
            <a:p>
              <a:endParaRPr lang="en-US" dirty="0">
                <a:effectLst/>
              </a:endParaRPr>
            </a:p>
          </p:txBody>
        </p:sp>
        <p:sp>
          <p:nvSpPr>
            <p:cNvPr id="635925" name="Text Box 6"/>
            <p:cNvSpPr txBox="1">
              <a:spLocks noChangeArrowheads="1"/>
            </p:cNvSpPr>
            <p:nvPr/>
          </p:nvSpPr>
          <p:spPr bwMode="auto">
            <a:xfrm>
              <a:off x="4967" y="1278"/>
              <a:ext cx="544" cy="420"/>
            </a:xfrm>
            <a:prstGeom prst="rect">
              <a:avLst/>
            </a:prstGeom>
            <a:noFill/>
            <a:ln w="9525">
              <a:noFill/>
              <a:miter lim="800000"/>
              <a:headEnd/>
              <a:tailEnd/>
            </a:ln>
          </p:spPr>
          <p:txBody>
            <a:bodyPr wrap="square">
              <a:spAutoFit/>
            </a:bodyPr>
            <a:lstStyle/>
            <a:p>
              <a:pPr algn="ctr">
                <a:spcBef>
                  <a:spcPct val="50000"/>
                </a:spcBef>
              </a:pPr>
              <a:r>
                <a:rPr lang="en-CA" sz="3200" b="1" dirty="0">
                  <a:solidFill>
                    <a:schemeClr val="bg1"/>
                  </a:solidFill>
                  <a:effectLst/>
                </a:rPr>
                <a:t>God</a:t>
              </a:r>
            </a:p>
          </p:txBody>
        </p:sp>
      </p:grpSp>
      <p:grpSp>
        <p:nvGrpSpPr>
          <p:cNvPr id="1141768" name="Group 8"/>
          <p:cNvGrpSpPr>
            <a:grpSpLocks/>
          </p:cNvGrpSpPr>
          <p:nvPr/>
        </p:nvGrpSpPr>
        <p:grpSpPr bwMode="auto">
          <a:xfrm>
            <a:off x="3779838" y="1977629"/>
            <a:ext cx="863600" cy="539353"/>
            <a:chOff x="2336" y="1661"/>
            <a:chExt cx="544" cy="453"/>
          </a:xfrm>
        </p:grpSpPr>
        <p:sp>
          <p:nvSpPr>
            <p:cNvPr id="635922" name="Oval 9"/>
            <p:cNvSpPr>
              <a:spLocks noChangeArrowheads="1"/>
            </p:cNvSpPr>
            <p:nvPr/>
          </p:nvSpPr>
          <p:spPr bwMode="auto">
            <a:xfrm>
              <a:off x="2381" y="1661"/>
              <a:ext cx="453" cy="453"/>
            </a:xfrm>
            <a:prstGeom prst="ellipse">
              <a:avLst/>
            </a:prstGeom>
            <a:solidFill>
              <a:schemeClr val="accent1"/>
            </a:solidFill>
            <a:ln w="9525">
              <a:solidFill>
                <a:schemeClr val="tx1"/>
              </a:solidFill>
              <a:round/>
              <a:headEnd/>
              <a:tailEnd/>
            </a:ln>
          </p:spPr>
          <p:txBody>
            <a:bodyPr wrap="none" anchor="ctr"/>
            <a:lstStyle/>
            <a:p>
              <a:endParaRPr lang="en-US" dirty="0">
                <a:effectLst/>
              </a:endParaRPr>
            </a:p>
          </p:txBody>
        </p:sp>
        <p:sp>
          <p:nvSpPr>
            <p:cNvPr id="635923" name="Text Box 10"/>
            <p:cNvSpPr txBox="1">
              <a:spLocks noChangeArrowheads="1"/>
            </p:cNvSpPr>
            <p:nvPr/>
          </p:nvSpPr>
          <p:spPr bwMode="auto">
            <a:xfrm>
              <a:off x="2336" y="1752"/>
              <a:ext cx="544" cy="336"/>
            </a:xfrm>
            <a:prstGeom prst="rect">
              <a:avLst/>
            </a:prstGeom>
            <a:noFill/>
            <a:ln w="9525">
              <a:noFill/>
              <a:miter lim="800000"/>
              <a:headEnd/>
              <a:tailEnd/>
            </a:ln>
          </p:spPr>
          <p:txBody>
            <a:bodyPr>
              <a:spAutoFit/>
            </a:bodyPr>
            <a:lstStyle/>
            <a:p>
              <a:pPr algn="ctr">
                <a:spcBef>
                  <a:spcPct val="50000"/>
                </a:spcBef>
              </a:pPr>
              <a:r>
                <a:rPr lang="en-CA" sz="2000" b="1" dirty="0">
                  <a:solidFill>
                    <a:schemeClr val="bg1"/>
                  </a:solidFill>
                  <a:effectLst/>
                </a:rPr>
                <a:t>Spirit</a:t>
              </a:r>
            </a:p>
          </p:txBody>
        </p:sp>
      </p:grpSp>
      <p:grpSp>
        <p:nvGrpSpPr>
          <p:cNvPr id="1141771" name="Group 11"/>
          <p:cNvGrpSpPr>
            <a:grpSpLocks/>
          </p:cNvGrpSpPr>
          <p:nvPr/>
        </p:nvGrpSpPr>
        <p:grpSpPr bwMode="auto">
          <a:xfrm>
            <a:off x="3779838" y="3381375"/>
            <a:ext cx="863600" cy="539354"/>
            <a:chOff x="2336" y="1661"/>
            <a:chExt cx="544" cy="453"/>
          </a:xfrm>
        </p:grpSpPr>
        <p:sp>
          <p:nvSpPr>
            <p:cNvPr id="635920" name="Oval 12"/>
            <p:cNvSpPr>
              <a:spLocks noChangeArrowheads="1"/>
            </p:cNvSpPr>
            <p:nvPr/>
          </p:nvSpPr>
          <p:spPr bwMode="auto">
            <a:xfrm>
              <a:off x="2381" y="1661"/>
              <a:ext cx="453" cy="453"/>
            </a:xfrm>
            <a:prstGeom prst="ellipse">
              <a:avLst/>
            </a:prstGeom>
            <a:solidFill>
              <a:schemeClr val="accent1"/>
            </a:solidFill>
            <a:ln w="9525">
              <a:solidFill>
                <a:schemeClr val="tx1"/>
              </a:solidFill>
              <a:round/>
              <a:headEnd/>
              <a:tailEnd/>
            </a:ln>
          </p:spPr>
          <p:txBody>
            <a:bodyPr wrap="none" anchor="ctr"/>
            <a:lstStyle/>
            <a:p>
              <a:endParaRPr lang="en-US" dirty="0">
                <a:effectLst/>
              </a:endParaRPr>
            </a:p>
          </p:txBody>
        </p:sp>
        <p:sp>
          <p:nvSpPr>
            <p:cNvPr id="635921" name="Text Box 13"/>
            <p:cNvSpPr txBox="1">
              <a:spLocks noChangeArrowheads="1"/>
            </p:cNvSpPr>
            <p:nvPr/>
          </p:nvSpPr>
          <p:spPr bwMode="auto">
            <a:xfrm>
              <a:off x="2336" y="1707"/>
              <a:ext cx="544" cy="336"/>
            </a:xfrm>
            <a:prstGeom prst="rect">
              <a:avLst/>
            </a:prstGeom>
            <a:noFill/>
            <a:ln w="9525">
              <a:noFill/>
              <a:miter lim="800000"/>
              <a:headEnd/>
              <a:tailEnd/>
            </a:ln>
          </p:spPr>
          <p:txBody>
            <a:bodyPr wrap="square">
              <a:spAutoFit/>
            </a:bodyPr>
            <a:lstStyle/>
            <a:p>
              <a:pPr algn="ctr">
                <a:spcBef>
                  <a:spcPct val="50000"/>
                </a:spcBef>
              </a:pPr>
              <a:r>
                <a:rPr lang="en-CA" sz="2000" b="1" dirty="0">
                  <a:solidFill>
                    <a:schemeClr val="bg1"/>
                  </a:solidFill>
                  <a:effectLst/>
                </a:rPr>
                <a:t>Body</a:t>
              </a:r>
            </a:p>
          </p:txBody>
        </p:sp>
      </p:grpSp>
      <p:grpSp>
        <p:nvGrpSpPr>
          <p:cNvPr id="1141774" name="Group 14"/>
          <p:cNvGrpSpPr>
            <a:grpSpLocks/>
          </p:cNvGrpSpPr>
          <p:nvPr/>
        </p:nvGrpSpPr>
        <p:grpSpPr bwMode="auto">
          <a:xfrm>
            <a:off x="3779838" y="2680098"/>
            <a:ext cx="863600" cy="539353"/>
            <a:chOff x="2336" y="1661"/>
            <a:chExt cx="544" cy="453"/>
          </a:xfrm>
        </p:grpSpPr>
        <p:sp>
          <p:nvSpPr>
            <p:cNvPr id="635918" name="Oval 15"/>
            <p:cNvSpPr>
              <a:spLocks noChangeArrowheads="1"/>
            </p:cNvSpPr>
            <p:nvPr/>
          </p:nvSpPr>
          <p:spPr bwMode="auto">
            <a:xfrm>
              <a:off x="2381" y="1661"/>
              <a:ext cx="453" cy="453"/>
            </a:xfrm>
            <a:prstGeom prst="ellipse">
              <a:avLst/>
            </a:prstGeom>
            <a:solidFill>
              <a:schemeClr val="accent1"/>
            </a:solidFill>
            <a:ln w="9525">
              <a:solidFill>
                <a:schemeClr val="tx1"/>
              </a:solidFill>
              <a:round/>
              <a:headEnd/>
              <a:tailEnd/>
            </a:ln>
          </p:spPr>
          <p:txBody>
            <a:bodyPr wrap="none" anchor="ctr"/>
            <a:lstStyle/>
            <a:p>
              <a:endParaRPr lang="en-US" dirty="0">
                <a:effectLst/>
              </a:endParaRPr>
            </a:p>
          </p:txBody>
        </p:sp>
        <p:sp>
          <p:nvSpPr>
            <p:cNvPr id="635919" name="Text Box 16"/>
            <p:cNvSpPr txBox="1">
              <a:spLocks noChangeArrowheads="1"/>
            </p:cNvSpPr>
            <p:nvPr/>
          </p:nvSpPr>
          <p:spPr bwMode="auto">
            <a:xfrm>
              <a:off x="2336" y="1691"/>
              <a:ext cx="544" cy="336"/>
            </a:xfrm>
            <a:prstGeom prst="rect">
              <a:avLst/>
            </a:prstGeom>
            <a:noFill/>
            <a:ln w="9525">
              <a:noFill/>
              <a:miter lim="800000"/>
              <a:headEnd/>
              <a:tailEnd/>
            </a:ln>
          </p:spPr>
          <p:txBody>
            <a:bodyPr wrap="square">
              <a:spAutoFit/>
            </a:bodyPr>
            <a:lstStyle/>
            <a:p>
              <a:pPr algn="ctr">
                <a:spcBef>
                  <a:spcPct val="50000"/>
                </a:spcBef>
              </a:pPr>
              <a:r>
                <a:rPr lang="en-CA" sz="2000" b="1" dirty="0">
                  <a:solidFill>
                    <a:schemeClr val="bg1"/>
                  </a:solidFill>
                  <a:effectLst/>
                </a:rPr>
                <a:t>Soul</a:t>
              </a:r>
            </a:p>
          </p:txBody>
        </p:sp>
      </p:grpSp>
      <p:grpSp>
        <p:nvGrpSpPr>
          <p:cNvPr id="635911" name="Group 17"/>
          <p:cNvGrpSpPr>
            <a:grpSpLocks/>
          </p:cNvGrpSpPr>
          <p:nvPr/>
        </p:nvGrpSpPr>
        <p:grpSpPr bwMode="auto">
          <a:xfrm>
            <a:off x="6516688" y="3939781"/>
            <a:ext cx="1295400" cy="575072"/>
            <a:chOff x="4014" y="2984"/>
            <a:chExt cx="816" cy="483"/>
          </a:xfrm>
        </p:grpSpPr>
        <p:sp>
          <p:nvSpPr>
            <p:cNvPr id="635916" name="Rectangle 18"/>
            <p:cNvSpPr>
              <a:spLocks noChangeArrowheads="1"/>
            </p:cNvSpPr>
            <p:nvPr/>
          </p:nvSpPr>
          <p:spPr bwMode="auto">
            <a:xfrm>
              <a:off x="4014" y="3014"/>
              <a:ext cx="816" cy="453"/>
            </a:xfrm>
            <a:prstGeom prst="rect">
              <a:avLst/>
            </a:prstGeom>
            <a:solidFill>
              <a:schemeClr val="folHlink"/>
            </a:solidFill>
            <a:ln w="9525">
              <a:solidFill>
                <a:srgbClr val="FF0000"/>
              </a:solidFill>
              <a:miter lim="800000"/>
              <a:headEnd/>
              <a:tailEnd/>
            </a:ln>
          </p:spPr>
          <p:txBody>
            <a:bodyPr wrap="none" anchor="ctr"/>
            <a:lstStyle/>
            <a:p>
              <a:endParaRPr lang="en-US" dirty="0">
                <a:effectLst/>
              </a:endParaRPr>
            </a:p>
          </p:txBody>
        </p:sp>
        <p:sp>
          <p:nvSpPr>
            <p:cNvPr id="635917" name="Text Box 19"/>
            <p:cNvSpPr txBox="1">
              <a:spLocks noChangeArrowheads="1"/>
            </p:cNvSpPr>
            <p:nvPr/>
          </p:nvSpPr>
          <p:spPr bwMode="auto">
            <a:xfrm>
              <a:off x="4014" y="2984"/>
              <a:ext cx="816" cy="439"/>
            </a:xfrm>
            <a:prstGeom prst="rect">
              <a:avLst/>
            </a:prstGeom>
            <a:noFill/>
            <a:ln w="9525">
              <a:noFill/>
              <a:miter lim="800000"/>
              <a:headEnd/>
              <a:tailEnd/>
            </a:ln>
          </p:spPr>
          <p:txBody>
            <a:bodyPr wrap="square">
              <a:spAutoFit/>
            </a:bodyPr>
            <a:lstStyle/>
            <a:p>
              <a:pPr algn="ctr">
                <a:spcBef>
                  <a:spcPct val="50000"/>
                </a:spcBef>
              </a:pPr>
              <a:r>
                <a:rPr lang="en-CA" sz="2800" b="1" dirty="0">
                  <a:solidFill>
                    <a:srgbClr val="FF0000"/>
                  </a:solidFill>
                  <a:effectLst/>
                </a:rPr>
                <a:t>Satan</a:t>
              </a:r>
            </a:p>
          </p:txBody>
        </p:sp>
      </p:grpSp>
      <p:sp>
        <p:nvSpPr>
          <p:cNvPr id="1141781" name="Text Box 21"/>
          <p:cNvSpPr txBox="1">
            <a:spLocks noChangeArrowheads="1"/>
          </p:cNvSpPr>
          <p:nvPr/>
        </p:nvSpPr>
        <p:spPr bwMode="auto">
          <a:xfrm>
            <a:off x="1187624" y="1347614"/>
            <a:ext cx="3096344" cy="2554545"/>
          </a:xfrm>
          <a:prstGeom prst="rect">
            <a:avLst/>
          </a:prstGeom>
          <a:noFill/>
          <a:ln w="9525">
            <a:noFill/>
            <a:miter lim="800000"/>
            <a:headEnd/>
            <a:tailEnd/>
          </a:ln>
          <a:effectLst/>
        </p:spPr>
        <p:txBody>
          <a:bodyPr wrap="square">
            <a:spAutoFit/>
          </a:bodyPr>
          <a:lstStyle/>
          <a:p>
            <a:pPr>
              <a:spcBef>
                <a:spcPct val="50000"/>
              </a:spcBef>
              <a:defRPr/>
            </a:pPr>
            <a:r>
              <a:rPr lang="en-CA" sz="2000" b="1" dirty="0">
                <a:effectLst>
                  <a:outerShdw blurRad="50800" dist="88900" dir="5400000" algn="ctr" rotWithShape="0">
                    <a:srgbClr val="000000"/>
                  </a:outerShdw>
                </a:effectLst>
              </a:rPr>
              <a:t>When we receive Christ God’s Spirit and our Spirit become One! </a:t>
            </a:r>
            <a:r>
              <a:rPr lang="en-CA" sz="2000" dirty="0">
                <a:solidFill>
                  <a:srgbClr val="FFFF00"/>
                </a:solidFill>
                <a:effectLst>
                  <a:outerShdw blurRad="50800" dist="88900" dir="5400000" algn="ctr" rotWithShape="0">
                    <a:srgbClr val="000000"/>
                  </a:outerShdw>
                </a:effectLst>
              </a:rPr>
              <a:t>(Have God take the </a:t>
            </a:r>
            <a:r>
              <a:rPr lang="en-CA" sz="2000" dirty="0" smtClean="0">
                <a:solidFill>
                  <a:srgbClr val="FFFF00"/>
                </a:solidFill>
                <a:effectLst>
                  <a:outerShdw blurRad="50800" dist="88900" dir="5400000" algn="ctr" rotWithShape="0">
                    <a:srgbClr val="000000"/>
                  </a:outerShdw>
                </a:effectLst>
              </a:rPr>
              <a:t>   rope </a:t>
            </a:r>
            <a:r>
              <a:rPr lang="en-CA" sz="2000" dirty="0">
                <a:solidFill>
                  <a:srgbClr val="FFFF00"/>
                </a:solidFill>
                <a:effectLst>
                  <a:outerShdw blurRad="50800" dist="88900" dir="5400000" algn="ctr" rotWithShape="0">
                    <a:srgbClr val="000000"/>
                  </a:outerShdw>
                </a:effectLst>
              </a:rPr>
              <a:t>away from Satan and untie Spirit, </a:t>
            </a:r>
            <a:r>
              <a:rPr lang="en-CA" sz="2000" dirty="0" smtClean="0">
                <a:solidFill>
                  <a:srgbClr val="FFFF00"/>
                </a:solidFill>
                <a:effectLst>
                  <a:outerShdw blurRad="50800" dist="88900" dir="5400000" algn="ctr" rotWithShape="0">
                    <a:srgbClr val="000000"/>
                  </a:outerShdw>
                </a:effectLst>
              </a:rPr>
              <a:t>Soul   </a:t>
            </a:r>
            <a:r>
              <a:rPr lang="en-CA" sz="2000" dirty="0">
                <a:solidFill>
                  <a:srgbClr val="FFFF00"/>
                </a:solidFill>
                <a:effectLst>
                  <a:outerShdw blurRad="50800" dist="88900" dir="5400000" algn="ctr" rotWithShape="0">
                    <a:srgbClr val="000000"/>
                  </a:outerShdw>
                </a:effectLst>
              </a:rPr>
              <a:t>and Body and </a:t>
            </a:r>
            <a:r>
              <a:rPr lang="en-CA" sz="2000" dirty="0" smtClean="0">
                <a:solidFill>
                  <a:srgbClr val="FFFF00"/>
                </a:solidFill>
                <a:effectLst>
                  <a:outerShdw blurRad="50800" dist="88900" dir="5400000" algn="ctr" rotWithShape="0">
                    <a:srgbClr val="000000"/>
                  </a:outerShdw>
                </a:effectLst>
              </a:rPr>
              <a:t>     embrace </a:t>
            </a:r>
            <a:r>
              <a:rPr lang="en-CA" sz="2000" dirty="0">
                <a:solidFill>
                  <a:srgbClr val="FFFF00"/>
                </a:solidFill>
                <a:effectLst>
                  <a:outerShdw blurRad="50800" dist="88900" dir="5400000" algn="ctr" rotWithShape="0">
                    <a:srgbClr val="000000"/>
                  </a:outerShdw>
                </a:effectLst>
              </a:rPr>
              <a:t>Spirit.) </a:t>
            </a:r>
          </a:p>
        </p:txBody>
      </p:sp>
      <p:sp>
        <p:nvSpPr>
          <p:cNvPr id="1141782" name="Text Box 22"/>
          <p:cNvSpPr txBox="1">
            <a:spLocks noChangeArrowheads="1"/>
          </p:cNvSpPr>
          <p:nvPr/>
        </p:nvSpPr>
        <p:spPr bwMode="auto">
          <a:xfrm>
            <a:off x="5652120" y="771550"/>
            <a:ext cx="2304255" cy="3170099"/>
          </a:xfrm>
          <a:prstGeom prst="rect">
            <a:avLst/>
          </a:prstGeom>
          <a:noFill/>
          <a:ln w="9525">
            <a:noFill/>
            <a:miter lim="800000"/>
            <a:headEnd/>
            <a:tailEnd/>
          </a:ln>
          <a:effectLst/>
        </p:spPr>
        <p:txBody>
          <a:bodyPr wrap="square">
            <a:spAutoFit/>
          </a:bodyPr>
          <a:lstStyle/>
          <a:p>
            <a:pPr>
              <a:spcBef>
                <a:spcPct val="50000"/>
              </a:spcBef>
              <a:defRPr/>
            </a:pPr>
            <a:r>
              <a:rPr lang="en-CA" sz="2000" b="1" dirty="0">
                <a:effectLst>
                  <a:outerShdw blurRad="50800" dist="88900" dir="5400000" algn="ctr" rotWithShape="0">
                    <a:srgbClr val="000000"/>
                  </a:outerShdw>
                </a:effectLst>
              </a:rPr>
              <a:t>As we walk by faith our Soul gets it’s input from our One Spirit and it give input to our Body. </a:t>
            </a:r>
            <a:r>
              <a:rPr lang="en-CA" sz="2000" dirty="0">
                <a:solidFill>
                  <a:srgbClr val="FFFF00"/>
                </a:solidFill>
                <a:effectLst>
                  <a:outerShdw blurRad="50800" dist="88900" dir="5400000" algn="ctr" rotWithShape="0">
                    <a:srgbClr val="000000"/>
                  </a:outerShdw>
                </a:effectLst>
              </a:rPr>
              <a:t>(Have Soul put one hand on God/Spirit and one hand on Body.) </a:t>
            </a:r>
          </a:p>
        </p:txBody>
      </p:sp>
      <p:sp>
        <p:nvSpPr>
          <p:cNvPr id="1141783" name="Line 23"/>
          <p:cNvSpPr>
            <a:spLocks noChangeShapeType="1"/>
          </p:cNvSpPr>
          <p:nvPr/>
        </p:nvSpPr>
        <p:spPr bwMode="auto">
          <a:xfrm flipV="1">
            <a:off x="4356100" y="2463403"/>
            <a:ext cx="71438" cy="270272"/>
          </a:xfrm>
          <a:prstGeom prst="line">
            <a:avLst/>
          </a:prstGeom>
          <a:noFill/>
          <a:ln w="76200">
            <a:solidFill>
              <a:srgbClr val="FFFF00"/>
            </a:solidFill>
            <a:round/>
            <a:headEnd/>
            <a:tailEnd/>
          </a:ln>
        </p:spPr>
        <p:txBody>
          <a:bodyPr/>
          <a:lstStyle/>
          <a:p>
            <a:endParaRPr lang="en-CA" dirty="0"/>
          </a:p>
        </p:txBody>
      </p:sp>
      <p:sp>
        <p:nvSpPr>
          <p:cNvPr id="1141784" name="Line 24"/>
          <p:cNvSpPr>
            <a:spLocks noChangeShapeType="1"/>
          </p:cNvSpPr>
          <p:nvPr/>
        </p:nvSpPr>
        <p:spPr bwMode="auto">
          <a:xfrm flipV="1">
            <a:off x="4211638" y="3165872"/>
            <a:ext cx="0" cy="215503"/>
          </a:xfrm>
          <a:prstGeom prst="line">
            <a:avLst/>
          </a:prstGeom>
          <a:noFill/>
          <a:ln w="76200">
            <a:solidFill>
              <a:srgbClr val="FFFF00"/>
            </a:solidFill>
            <a:round/>
            <a:headEnd/>
            <a:tailEnd/>
          </a:ln>
        </p:spPr>
        <p:txBody>
          <a:bodyPr/>
          <a:lstStyle/>
          <a:p>
            <a:endParaRPr lang="en-CA"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41781"/>
                                        </p:tgtEl>
                                        <p:attrNameLst>
                                          <p:attrName>style.visibility</p:attrName>
                                        </p:attrNameLst>
                                      </p:cBhvr>
                                      <p:to>
                                        <p:strVal val="visible"/>
                                      </p:to>
                                    </p:set>
                                    <p:anim calcmode="lin" valueType="num">
                                      <p:cBhvr>
                                        <p:cTn id="7" dur="1000" fill="hold"/>
                                        <p:tgtEl>
                                          <p:spTgt spid="1141781"/>
                                        </p:tgtEl>
                                        <p:attrNameLst>
                                          <p:attrName>ppt_w</p:attrName>
                                        </p:attrNameLst>
                                      </p:cBhvr>
                                      <p:tavLst>
                                        <p:tav tm="0">
                                          <p:val>
                                            <p:fltVal val="0"/>
                                          </p:val>
                                        </p:tav>
                                        <p:tav tm="100000">
                                          <p:val>
                                            <p:strVal val="#ppt_w"/>
                                          </p:val>
                                        </p:tav>
                                      </p:tavLst>
                                    </p:anim>
                                    <p:anim calcmode="lin" valueType="num">
                                      <p:cBhvr>
                                        <p:cTn id="8" dur="1000" fill="hold"/>
                                        <p:tgtEl>
                                          <p:spTgt spid="1141781"/>
                                        </p:tgtEl>
                                        <p:attrNameLst>
                                          <p:attrName>ppt_h</p:attrName>
                                        </p:attrNameLst>
                                      </p:cBhvr>
                                      <p:tavLst>
                                        <p:tav tm="0">
                                          <p:val>
                                            <p:fltVal val="0"/>
                                          </p:val>
                                        </p:tav>
                                        <p:tav tm="100000">
                                          <p:val>
                                            <p:strVal val="#ppt_h"/>
                                          </p:val>
                                        </p:tav>
                                      </p:tavLst>
                                    </p:anim>
                                    <p:animEffect transition="in" filter="fade">
                                      <p:cBhvr>
                                        <p:cTn id="9" dur="1000"/>
                                        <p:tgtEl>
                                          <p:spTgt spid="1141781"/>
                                        </p:tgtEl>
                                      </p:cBhvr>
                                    </p:animEffect>
                                  </p:childTnLst>
                                </p:cTn>
                              </p:par>
                              <p:par>
                                <p:cTn id="10" presetID="53" presetClass="entr" presetSubtype="0" fill="hold" nodeType="withEffect">
                                  <p:stCondLst>
                                    <p:cond delay="0"/>
                                  </p:stCondLst>
                                  <p:childTnLst>
                                    <p:set>
                                      <p:cBhvr>
                                        <p:cTn id="11" dur="1" fill="hold">
                                          <p:stCondLst>
                                            <p:cond delay="0"/>
                                          </p:stCondLst>
                                        </p:cTn>
                                        <p:tgtEl>
                                          <p:spTgt spid="1141768"/>
                                        </p:tgtEl>
                                        <p:attrNameLst>
                                          <p:attrName>style.visibility</p:attrName>
                                        </p:attrNameLst>
                                      </p:cBhvr>
                                      <p:to>
                                        <p:strVal val="visible"/>
                                      </p:to>
                                    </p:set>
                                    <p:anim calcmode="lin" valueType="num">
                                      <p:cBhvr>
                                        <p:cTn id="12" dur="1000" fill="hold"/>
                                        <p:tgtEl>
                                          <p:spTgt spid="1141768"/>
                                        </p:tgtEl>
                                        <p:attrNameLst>
                                          <p:attrName>ppt_w</p:attrName>
                                        </p:attrNameLst>
                                      </p:cBhvr>
                                      <p:tavLst>
                                        <p:tav tm="0">
                                          <p:val>
                                            <p:fltVal val="0"/>
                                          </p:val>
                                        </p:tav>
                                        <p:tav tm="100000">
                                          <p:val>
                                            <p:strVal val="#ppt_w"/>
                                          </p:val>
                                        </p:tav>
                                      </p:tavLst>
                                    </p:anim>
                                    <p:anim calcmode="lin" valueType="num">
                                      <p:cBhvr>
                                        <p:cTn id="13" dur="1000" fill="hold"/>
                                        <p:tgtEl>
                                          <p:spTgt spid="1141768"/>
                                        </p:tgtEl>
                                        <p:attrNameLst>
                                          <p:attrName>ppt_h</p:attrName>
                                        </p:attrNameLst>
                                      </p:cBhvr>
                                      <p:tavLst>
                                        <p:tav tm="0">
                                          <p:val>
                                            <p:fltVal val="0"/>
                                          </p:val>
                                        </p:tav>
                                        <p:tav tm="100000">
                                          <p:val>
                                            <p:strVal val="#ppt_h"/>
                                          </p:val>
                                        </p:tav>
                                      </p:tavLst>
                                    </p:anim>
                                    <p:animEffect transition="in" filter="fade">
                                      <p:cBhvr>
                                        <p:cTn id="14" dur="1000"/>
                                        <p:tgtEl>
                                          <p:spTgt spid="1141768"/>
                                        </p:tgtEl>
                                      </p:cBhvr>
                                    </p:animEffect>
                                  </p:childTnLst>
                                </p:cTn>
                              </p:par>
                              <p:par>
                                <p:cTn id="15" presetID="53" presetClass="entr" presetSubtype="0" fill="hold" nodeType="withEffect">
                                  <p:stCondLst>
                                    <p:cond delay="0"/>
                                  </p:stCondLst>
                                  <p:childTnLst>
                                    <p:set>
                                      <p:cBhvr>
                                        <p:cTn id="16" dur="1" fill="hold">
                                          <p:stCondLst>
                                            <p:cond delay="0"/>
                                          </p:stCondLst>
                                        </p:cTn>
                                        <p:tgtEl>
                                          <p:spTgt spid="1141764"/>
                                        </p:tgtEl>
                                        <p:attrNameLst>
                                          <p:attrName>style.visibility</p:attrName>
                                        </p:attrNameLst>
                                      </p:cBhvr>
                                      <p:to>
                                        <p:strVal val="visible"/>
                                      </p:to>
                                    </p:set>
                                    <p:anim calcmode="lin" valueType="num">
                                      <p:cBhvr>
                                        <p:cTn id="17" dur="1000" fill="hold"/>
                                        <p:tgtEl>
                                          <p:spTgt spid="1141764"/>
                                        </p:tgtEl>
                                        <p:attrNameLst>
                                          <p:attrName>ppt_w</p:attrName>
                                        </p:attrNameLst>
                                      </p:cBhvr>
                                      <p:tavLst>
                                        <p:tav tm="0">
                                          <p:val>
                                            <p:fltVal val="0"/>
                                          </p:val>
                                        </p:tav>
                                        <p:tav tm="100000">
                                          <p:val>
                                            <p:strVal val="#ppt_w"/>
                                          </p:val>
                                        </p:tav>
                                      </p:tavLst>
                                    </p:anim>
                                    <p:anim calcmode="lin" valueType="num">
                                      <p:cBhvr>
                                        <p:cTn id="18" dur="1000" fill="hold"/>
                                        <p:tgtEl>
                                          <p:spTgt spid="1141764"/>
                                        </p:tgtEl>
                                        <p:attrNameLst>
                                          <p:attrName>ppt_h</p:attrName>
                                        </p:attrNameLst>
                                      </p:cBhvr>
                                      <p:tavLst>
                                        <p:tav tm="0">
                                          <p:val>
                                            <p:fltVal val="0"/>
                                          </p:val>
                                        </p:tav>
                                        <p:tav tm="100000">
                                          <p:val>
                                            <p:strVal val="#ppt_h"/>
                                          </p:val>
                                        </p:tav>
                                      </p:tavLst>
                                    </p:anim>
                                    <p:animEffect transition="in" filter="fade">
                                      <p:cBhvr>
                                        <p:cTn id="19" dur="1000"/>
                                        <p:tgtEl>
                                          <p:spTgt spid="1141764"/>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0" fill="hold" grpId="0" nodeType="clickEffect">
                                  <p:stCondLst>
                                    <p:cond delay="0"/>
                                  </p:stCondLst>
                                  <p:childTnLst>
                                    <p:set>
                                      <p:cBhvr>
                                        <p:cTn id="23" dur="1" fill="hold">
                                          <p:stCondLst>
                                            <p:cond delay="0"/>
                                          </p:stCondLst>
                                        </p:cTn>
                                        <p:tgtEl>
                                          <p:spTgt spid="1141782"/>
                                        </p:tgtEl>
                                        <p:attrNameLst>
                                          <p:attrName>style.visibility</p:attrName>
                                        </p:attrNameLst>
                                      </p:cBhvr>
                                      <p:to>
                                        <p:strVal val="visible"/>
                                      </p:to>
                                    </p:set>
                                    <p:anim calcmode="lin" valueType="num">
                                      <p:cBhvr>
                                        <p:cTn id="24" dur="1000" fill="hold"/>
                                        <p:tgtEl>
                                          <p:spTgt spid="1141782"/>
                                        </p:tgtEl>
                                        <p:attrNameLst>
                                          <p:attrName>ppt_w</p:attrName>
                                        </p:attrNameLst>
                                      </p:cBhvr>
                                      <p:tavLst>
                                        <p:tav tm="0">
                                          <p:val>
                                            <p:fltVal val="0"/>
                                          </p:val>
                                        </p:tav>
                                        <p:tav tm="100000">
                                          <p:val>
                                            <p:strVal val="#ppt_w"/>
                                          </p:val>
                                        </p:tav>
                                      </p:tavLst>
                                    </p:anim>
                                    <p:anim calcmode="lin" valueType="num">
                                      <p:cBhvr>
                                        <p:cTn id="25" dur="1000" fill="hold"/>
                                        <p:tgtEl>
                                          <p:spTgt spid="1141782"/>
                                        </p:tgtEl>
                                        <p:attrNameLst>
                                          <p:attrName>ppt_h</p:attrName>
                                        </p:attrNameLst>
                                      </p:cBhvr>
                                      <p:tavLst>
                                        <p:tav tm="0">
                                          <p:val>
                                            <p:fltVal val="0"/>
                                          </p:val>
                                        </p:tav>
                                        <p:tav tm="100000">
                                          <p:val>
                                            <p:strVal val="#ppt_h"/>
                                          </p:val>
                                        </p:tav>
                                      </p:tavLst>
                                    </p:anim>
                                    <p:animEffect transition="in" filter="fade">
                                      <p:cBhvr>
                                        <p:cTn id="26" dur="1000"/>
                                        <p:tgtEl>
                                          <p:spTgt spid="1141782"/>
                                        </p:tgtEl>
                                      </p:cBhvr>
                                    </p:animEffect>
                                  </p:childTnLst>
                                </p:cTn>
                              </p:par>
                              <p:par>
                                <p:cTn id="27" presetID="53" presetClass="entr" presetSubtype="0" fill="hold" grpId="0" nodeType="withEffect">
                                  <p:stCondLst>
                                    <p:cond delay="0"/>
                                  </p:stCondLst>
                                  <p:childTnLst>
                                    <p:set>
                                      <p:cBhvr>
                                        <p:cTn id="28" dur="1" fill="hold">
                                          <p:stCondLst>
                                            <p:cond delay="0"/>
                                          </p:stCondLst>
                                        </p:cTn>
                                        <p:tgtEl>
                                          <p:spTgt spid="1141783"/>
                                        </p:tgtEl>
                                        <p:attrNameLst>
                                          <p:attrName>style.visibility</p:attrName>
                                        </p:attrNameLst>
                                      </p:cBhvr>
                                      <p:to>
                                        <p:strVal val="visible"/>
                                      </p:to>
                                    </p:set>
                                    <p:anim calcmode="lin" valueType="num">
                                      <p:cBhvr>
                                        <p:cTn id="29" dur="1000" fill="hold"/>
                                        <p:tgtEl>
                                          <p:spTgt spid="1141783"/>
                                        </p:tgtEl>
                                        <p:attrNameLst>
                                          <p:attrName>ppt_w</p:attrName>
                                        </p:attrNameLst>
                                      </p:cBhvr>
                                      <p:tavLst>
                                        <p:tav tm="0">
                                          <p:val>
                                            <p:fltVal val="0"/>
                                          </p:val>
                                        </p:tav>
                                        <p:tav tm="100000">
                                          <p:val>
                                            <p:strVal val="#ppt_w"/>
                                          </p:val>
                                        </p:tav>
                                      </p:tavLst>
                                    </p:anim>
                                    <p:anim calcmode="lin" valueType="num">
                                      <p:cBhvr>
                                        <p:cTn id="30" dur="1000" fill="hold"/>
                                        <p:tgtEl>
                                          <p:spTgt spid="1141783"/>
                                        </p:tgtEl>
                                        <p:attrNameLst>
                                          <p:attrName>ppt_h</p:attrName>
                                        </p:attrNameLst>
                                      </p:cBhvr>
                                      <p:tavLst>
                                        <p:tav tm="0">
                                          <p:val>
                                            <p:fltVal val="0"/>
                                          </p:val>
                                        </p:tav>
                                        <p:tav tm="100000">
                                          <p:val>
                                            <p:strVal val="#ppt_h"/>
                                          </p:val>
                                        </p:tav>
                                      </p:tavLst>
                                    </p:anim>
                                    <p:animEffect transition="in" filter="fade">
                                      <p:cBhvr>
                                        <p:cTn id="31" dur="1000"/>
                                        <p:tgtEl>
                                          <p:spTgt spid="1141783"/>
                                        </p:tgtEl>
                                      </p:cBhvr>
                                    </p:animEffect>
                                  </p:childTnLst>
                                </p:cTn>
                              </p:par>
                              <p:par>
                                <p:cTn id="32" presetID="53" presetClass="entr" presetSubtype="0" fill="hold" nodeType="withEffect">
                                  <p:stCondLst>
                                    <p:cond delay="0"/>
                                  </p:stCondLst>
                                  <p:childTnLst>
                                    <p:set>
                                      <p:cBhvr>
                                        <p:cTn id="33" dur="1" fill="hold">
                                          <p:stCondLst>
                                            <p:cond delay="0"/>
                                          </p:stCondLst>
                                        </p:cTn>
                                        <p:tgtEl>
                                          <p:spTgt spid="1141774"/>
                                        </p:tgtEl>
                                        <p:attrNameLst>
                                          <p:attrName>style.visibility</p:attrName>
                                        </p:attrNameLst>
                                      </p:cBhvr>
                                      <p:to>
                                        <p:strVal val="visible"/>
                                      </p:to>
                                    </p:set>
                                    <p:anim calcmode="lin" valueType="num">
                                      <p:cBhvr>
                                        <p:cTn id="34" dur="1000" fill="hold"/>
                                        <p:tgtEl>
                                          <p:spTgt spid="1141774"/>
                                        </p:tgtEl>
                                        <p:attrNameLst>
                                          <p:attrName>ppt_w</p:attrName>
                                        </p:attrNameLst>
                                      </p:cBhvr>
                                      <p:tavLst>
                                        <p:tav tm="0">
                                          <p:val>
                                            <p:fltVal val="0"/>
                                          </p:val>
                                        </p:tav>
                                        <p:tav tm="100000">
                                          <p:val>
                                            <p:strVal val="#ppt_w"/>
                                          </p:val>
                                        </p:tav>
                                      </p:tavLst>
                                    </p:anim>
                                    <p:anim calcmode="lin" valueType="num">
                                      <p:cBhvr>
                                        <p:cTn id="35" dur="1000" fill="hold"/>
                                        <p:tgtEl>
                                          <p:spTgt spid="1141774"/>
                                        </p:tgtEl>
                                        <p:attrNameLst>
                                          <p:attrName>ppt_h</p:attrName>
                                        </p:attrNameLst>
                                      </p:cBhvr>
                                      <p:tavLst>
                                        <p:tav tm="0">
                                          <p:val>
                                            <p:fltVal val="0"/>
                                          </p:val>
                                        </p:tav>
                                        <p:tav tm="100000">
                                          <p:val>
                                            <p:strVal val="#ppt_h"/>
                                          </p:val>
                                        </p:tav>
                                      </p:tavLst>
                                    </p:anim>
                                    <p:animEffect transition="in" filter="fade">
                                      <p:cBhvr>
                                        <p:cTn id="36" dur="1000"/>
                                        <p:tgtEl>
                                          <p:spTgt spid="1141774"/>
                                        </p:tgtEl>
                                      </p:cBhvr>
                                    </p:animEffect>
                                  </p:childTnLst>
                                </p:cTn>
                              </p:par>
                              <p:par>
                                <p:cTn id="37" presetID="53" presetClass="entr" presetSubtype="0" fill="hold" grpId="0" nodeType="withEffect">
                                  <p:stCondLst>
                                    <p:cond delay="0"/>
                                  </p:stCondLst>
                                  <p:childTnLst>
                                    <p:set>
                                      <p:cBhvr>
                                        <p:cTn id="38" dur="1" fill="hold">
                                          <p:stCondLst>
                                            <p:cond delay="0"/>
                                          </p:stCondLst>
                                        </p:cTn>
                                        <p:tgtEl>
                                          <p:spTgt spid="1141784"/>
                                        </p:tgtEl>
                                        <p:attrNameLst>
                                          <p:attrName>style.visibility</p:attrName>
                                        </p:attrNameLst>
                                      </p:cBhvr>
                                      <p:to>
                                        <p:strVal val="visible"/>
                                      </p:to>
                                    </p:set>
                                    <p:anim calcmode="lin" valueType="num">
                                      <p:cBhvr>
                                        <p:cTn id="39" dur="1000" fill="hold"/>
                                        <p:tgtEl>
                                          <p:spTgt spid="1141784"/>
                                        </p:tgtEl>
                                        <p:attrNameLst>
                                          <p:attrName>ppt_w</p:attrName>
                                        </p:attrNameLst>
                                      </p:cBhvr>
                                      <p:tavLst>
                                        <p:tav tm="0">
                                          <p:val>
                                            <p:fltVal val="0"/>
                                          </p:val>
                                        </p:tav>
                                        <p:tav tm="100000">
                                          <p:val>
                                            <p:strVal val="#ppt_w"/>
                                          </p:val>
                                        </p:tav>
                                      </p:tavLst>
                                    </p:anim>
                                    <p:anim calcmode="lin" valueType="num">
                                      <p:cBhvr>
                                        <p:cTn id="40" dur="1000" fill="hold"/>
                                        <p:tgtEl>
                                          <p:spTgt spid="1141784"/>
                                        </p:tgtEl>
                                        <p:attrNameLst>
                                          <p:attrName>ppt_h</p:attrName>
                                        </p:attrNameLst>
                                      </p:cBhvr>
                                      <p:tavLst>
                                        <p:tav tm="0">
                                          <p:val>
                                            <p:fltVal val="0"/>
                                          </p:val>
                                        </p:tav>
                                        <p:tav tm="100000">
                                          <p:val>
                                            <p:strVal val="#ppt_h"/>
                                          </p:val>
                                        </p:tav>
                                      </p:tavLst>
                                    </p:anim>
                                    <p:animEffect transition="in" filter="fade">
                                      <p:cBhvr>
                                        <p:cTn id="41" dur="1000"/>
                                        <p:tgtEl>
                                          <p:spTgt spid="1141784"/>
                                        </p:tgtEl>
                                      </p:cBhvr>
                                    </p:animEffect>
                                  </p:childTnLst>
                                </p:cTn>
                              </p:par>
                              <p:par>
                                <p:cTn id="42" presetID="53" presetClass="entr" presetSubtype="0" fill="hold" nodeType="withEffect">
                                  <p:stCondLst>
                                    <p:cond delay="0"/>
                                  </p:stCondLst>
                                  <p:childTnLst>
                                    <p:set>
                                      <p:cBhvr>
                                        <p:cTn id="43" dur="1" fill="hold">
                                          <p:stCondLst>
                                            <p:cond delay="0"/>
                                          </p:stCondLst>
                                        </p:cTn>
                                        <p:tgtEl>
                                          <p:spTgt spid="1141771"/>
                                        </p:tgtEl>
                                        <p:attrNameLst>
                                          <p:attrName>style.visibility</p:attrName>
                                        </p:attrNameLst>
                                      </p:cBhvr>
                                      <p:to>
                                        <p:strVal val="visible"/>
                                      </p:to>
                                    </p:set>
                                    <p:anim calcmode="lin" valueType="num">
                                      <p:cBhvr>
                                        <p:cTn id="44" dur="1000" fill="hold"/>
                                        <p:tgtEl>
                                          <p:spTgt spid="1141771"/>
                                        </p:tgtEl>
                                        <p:attrNameLst>
                                          <p:attrName>ppt_w</p:attrName>
                                        </p:attrNameLst>
                                      </p:cBhvr>
                                      <p:tavLst>
                                        <p:tav tm="0">
                                          <p:val>
                                            <p:fltVal val="0"/>
                                          </p:val>
                                        </p:tav>
                                        <p:tav tm="100000">
                                          <p:val>
                                            <p:strVal val="#ppt_w"/>
                                          </p:val>
                                        </p:tav>
                                      </p:tavLst>
                                    </p:anim>
                                    <p:anim calcmode="lin" valueType="num">
                                      <p:cBhvr>
                                        <p:cTn id="45" dur="1000" fill="hold"/>
                                        <p:tgtEl>
                                          <p:spTgt spid="1141771"/>
                                        </p:tgtEl>
                                        <p:attrNameLst>
                                          <p:attrName>ppt_h</p:attrName>
                                        </p:attrNameLst>
                                      </p:cBhvr>
                                      <p:tavLst>
                                        <p:tav tm="0">
                                          <p:val>
                                            <p:fltVal val="0"/>
                                          </p:val>
                                        </p:tav>
                                        <p:tav tm="100000">
                                          <p:val>
                                            <p:strVal val="#ppt_h"/>
                                          </p:val>
                                        </p:tav>
                                      </p:tavLst>
                                    </p:anim>
                                    <p:animEffect transition="in" filter="fade">
                                      <p:cBhvr>
                                        <p:cTn id="46" dur="1000"/>
                                        <p:tgtEl>
                                          <p:spTgt spid="11417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1781" grpId="0"/>
      <p:bldP spid="1141782" grpId="0"/>
      <p:bldP spid="1141783" grpId="0" animBg="1"/>
      <p:bldP spid="1141784" grpId="0" animBg="1"/>
    </p:bld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2786" name="Rectangle 2"/>
          <p:cNvSpPr>
            <a:spLocks noGrp="1" noChangeArrowheads="1"/>
          </p:cNvSpPr>
          <p:nvPr>
            <p:ph type="title"/>
          </p:nvPr>
        </p:nvSpPr>
        <p:spPr>
          <a:xfrm>
            <a:off x="1187624" y="555526"/>
            <a:ext cx="7437512" cy="625079"/>
          </a:xfrm>
          <a:effectLst>
            <a:outerShdw dist="35921" dir="2700000" algn="ctr" rotWithShape="0">
              <a:srgbClr val="000000"/>
            </a:outerShdw>
          </a:effectLst>
        </p:spPr>
        <p:txBody>
          <a:bodyPr/>
          <a:lstStyle/>
          <a:p>
            <a:pPr eaLnBrk="1" hangingPunct="1">
              <a:defRPr/>
            </a:pPr>
            <a:r>
              <a:rPr lang="en-CA" sz="3600" dirty="0">
                <a:solidFill>
                  <a:srgbClr val="FFFF00"/>
                </a:solidFill>
              </a:rPr>
              <a:t>Demonstration</a:t>
            </a:r>
          </a:p>
        </p:txBody>
      </p:sp>
      <p:sp>
        <p:nvSpPr>
          <p:cNvPr id="1142787" name="Rectangle 3"/>
          <p:cNvSpPr>
            <a:spLocks noGrp="1" noChangeArrowheads="1"/>
          </p:cNvSpPr>
          <p:nvPr>
            <p:ph type="body" idx="1"/>
          </p:nvPr>
        </p:nvSpPr>
        <p:spPr>
          <a:xfrm>
            <a:off x="323529" y="519522"/>
            <a:ext cx="8435975" cy="3670697"/>
          </a:xfrm>
        </p:spPr>
        <p:txBody>
          <a:bodyPr/>
          <a:lstStyle/>
          <a:p>
            <a:pPr eaLnBrk="1" hangingPunct="1">
              <a:buFontTx/>
              <a:buNone/>
            </a:pPr>
            <a:r>
              <a:rPr lang="en-CA" dirty="0" smtClean="0">
                <a:effectLst>
                  <a:outerShdw blurRad="50800" dir="5400000" algn="ctr" rotWithShape="0">
                    <a:srgbClr val="000000"/>
                  </a:outerShdw>
                </a:effectLst>
              </a:rPr>
              <a:t>	</a:t>
            </a:r>
            <a:endParaRPr lang="en-CA" sz="2400" dirty="0" smtClean="0">
              <a:effectLst>
                <a:outerShdw blurRad="50800" dir="5400000" algn="ctr" rotWithShape="0">
                  <a:srgbClr val="000000"/>
                </a:outerShdw>
              </a:effectLst>
            </a:endParaRPr>
          </a:p>
        </p:txBody>
      </p:sp>
      <p:grpSp>
        <p:nvGrpSpPr>
          <p:cNvPr id="637955" name="Group 4"/>
          <p:cNvGrpSpPr>
            <a:grpSpLocks/>
          </p:cNvGrpSpPr>
          <p:nvPr/>
        </p:nvGrpSpPr>
        <p:grpSpPr bwMode="auto">
          <a:xfrm>
            <a:off x="4284663" y="1762125"/>
            <a:ext cx="1295400" cy="884635"/>
            <a:chOff x="4921" y="1162"/>
            <a:chExt cx="635" cy="635"/>
          </a:xfrm>
        </p:grpSpPr>
        <p:sp>
          <p:nvSpPr>
            <p:cNvPr id="637975" name="Oval 5"/>
            <p:cNvSpPr>
              <a:spLocks noChangeArrowheads="1"/>
            </p:cNvSpPr>
            <p:nvPr/>
          </p:nvSpPr>
          <p:spPr bwMode="auto">
            <a:xfrm>
              <a:off x="4921" y="1162"/>
              <a:ext cx="635" cy="635"/>
            </a:xfrm>
            <a:prstGeom prst="ellipse">
              <a:avLst/>
            </a:prstGeom>
            <a:solidFill>
              <a:srgbClr val="FFFF00"/>
            </a:solidFill>
            <a:ln w="9525">
              <a:solidFill>
                <a:schemeClr val="tx1"/>
              </a:solidFill>
              <a:round/>
              <a:headEnd/>
              <a:tailEnd/>
            </a:ln>
          </p:spPr>
          <p:txBody>
            <a:bodyPr wrap="none" anchor="ctr"/>
            <a:lstStyle/>
            <a:p>
              <a:endParaRPr lang="en-US" dirty="0">
                <a:effectLst/>
              </a:endParaRPr>
            </a:p>
          </p:txBody>
        </p:sp>
        <p:sp>
          <p:nvSpPr>
            <p:cNvPr id="637976" name="Text Box 6"/>
            <p:cNvSpPr txBox="1">
              <a:spLocks noChangeArrowheads="1"/>
            </p:cNvSpPr>
            <p:nvPr/>
          </p:nvSpPr>
          <p:spPr bwMode="auto">
            <a:xfrm>
              <a:off x="4967" y="1278"/>
              <a:ext cx="589" cy="420"/>
            </a:xfrm>
            <a:prstGeom prst="rect">
              <a:avLst/>
            </a:prstGeom>
            <a:noFill/>
            <a:ln w="9525">
              <a:noFill/>
              <a:miter lim="800000"/>
              <a:headEnd/>
              <a:tailEnd/>
            </a:ln>
          </p:spPr>
          <p:txBody>
            <a:bodyPr wrap="square">
              <a:spAutoFit/>
            </a:bodyPr>
            <a:lstStyle/>
            <a:p>
              <a:pPr algn="ctr">
                <a:spcBef>
                  <a:spcPct val="50000"/>
                </a:spcBef>
              </a:pPr>
              <a:r>
                <a:rPr lang="en-CA" sz="3200" b="1" dirty="0">
                  <a:solidFill>
                    <a:schemeClr val="bg1"/>
                  </a:solidFill>
                  <a:effectLst/>
                </a:rPr>
                <a:t>God</a:t>
              </a:r>
            </a:p>
          </p:txBody>
        </p:sp>
      </p:grpSp>
      <p:grpSp>
        <p:nvGrpSpPr>
          <p:cNvPr id="637956" name="Group 7"/>
          <p:cNvGrpSpPr>
            <a:grpSpLocks/>
          </p:cNvGrpSpPr>
          <p:nvPr/>
        </p:nvGrpSpPr>
        <p:grpSpPr bwMode="auto">
          <a:xfrm>
            <a:off x="3779838" y="1977629"/>
            <a:ext cx="863600" cy="539353"/>
            <a:chOff x="2336" y="1661"/>
            <a:chExt cx="544" cy="453"/>
          </a:xfrm>
        </p:grpSpPr>
        <p:sp>
          <p:nvSpPr>
            <p:cNvPr id="637973" name="Oval 8"/>
            <p:cNvSpPr>
              <a:spLocks noChangeArrowheads="1"/>
            </p:cNvSpPr>
            <p:nvPr/>
          </p:nvSpPr>
          <p:spPr bwMode="auto">
            <a:xfrm>
              <a:off x="2381" y="1661"/>
              <a:ext cx="453" cy="453"/>
            </a:xfrm>
            <a:prstGeom prst="ellipse">
              <a:avLst/>
            </a:prstGeom>
            <a:solidFill>
              <a:schemeClr val="accent1"/>
            </a:solidFill>
            <a:ln w="9525">
              <a:solidFill>
                <a:schemeClr val="tx1"/>
              </a:solidFill>
              <a:round/>
              <a:headEnd/>
              <a:tailEnd/>
            </a:ln>
          </p:spPr>
          <p:txBody>
            <a:bodyPr wrap="none" anchor="ctr"/>
            <a:lstStyle/>
            <a:p>
              <a:endParaRPr lang="en-US" dirty="0">
                <a:effectLst/>
              </a:endParaRPr>
            </a:p>
          </p:txBody>
        </p:sp>
        <p:sp>
          <p:nvSpPr>
            <p:cNvPr id="637974" name="Text Box 9"/>
            <p:cNvSpPr txBox="1">
              <a:spLocks noChangeArrowheads="1"/>
            </p:cNvSpPr>
            <p:nvPr/>
          </p:nvSpPr>
          <p:spPr bwMode="auto">
            <a:xfrm>
              <a:off x="2336" y="1737"/>
              <a:ext cx="544" cy="336"/>
            </a:xfrm>
            <a:prstGeom prst="rect">
              <a:avLst/>
            </a:prstGeom>
            <a:noFill/>
            <a:ln w="9525">
              <a:noFill/>
              <a:miter lim="800000"/>
              <a:headEnd/>
              <a:tailEnd/>
            </a:ln>
          </p:spPr>
          <p:txBody>
            <a:bodyPr wrap="square">
              <a:spAutoFit/>
            </a:bodyPr>
            <a:lstStyle/>
            <a:p>
              <a:pPr algn="ctr">
                <a:spcBef>
                  <a:spcPct val="50000"/>
                </a:spcBef>
              </a:pPr>
              <a:r>
                <a:rPr lang="en-CA" sz="2000" b="1" dirty="0">
                  <a:solidFill>
                    <a:schemeClr val="bg1"/>
                  </a:solidFill>
                  <a:effectLst/>
                </a:rPr>
                <a:t>Spirit</a:t>
              </a:r>
            </a:p>
          </p:txBody>
        </p:sp>
      </p:grpSp>
      <p:grpSp>
        <p:nvGrpSpPr>
          <p:cNvPr id="637957" name="Group 10"/>
          <p:cNvGrpSpPr>
            <a:grpSpLocks/>
          </p:cNvGrpSpPr>
          <p:nvPr/>
        </p:nvGrpSpPr>
        <p:grpSpPr bwMode="auto">
          <a:xfrm>
            <a:off x="3779912" y="3291830"/>
            <a:ext cx="863600" cy="539354"/>
            <a:chOff x="2336" y="1661"/>
            <a:chExt cx="544" cy="453"/>
          </a:xfrm>
        </p:grpSpPr>
        <p:sp>
          <p:nvSpPr>
            <p:cNvPr id="637971" name="Oval 11"/>
            <p:cNvSpPr>
              <a:spLocks noChangeArrowheads="1"/>
            </p:cNvSpPr>
            <p:nvPr/>
          </p:nvSpPr>
          <p:spPr bwMode="auto">
            <a:xfrm>
              <a:off x="2381" y="1661"/>
              <a:ext cx="453" cy="453"/>
            </a:xfrm>
            <a:prstGeom prst="ellipse">
              <a:avLst/>
            </a:prstGeom>
            <a:solidFill>
              <a:schemeClr val="accent1"/>
            </a:solidFill>
            <a:ln w="9525">
              <a:solidFill>
                <a:schemeClr val="tx1"/>
              </a:solidFill>
              <a:round/>
              <a:headEnd/>
              <a:tailEnd/>
            </a:ln>
          </p:spPr>
          <p:txBody>
            <a:bodyPr wrap="none" anchor="ctr"/>
            <a:lstStyle/>
            <a:p>
              <a:endParaRPr lang="en-US" dirty="0">
                <a:effectLst/>
              </a:endParaRPr>
            </a:p>
          </p:txBody>
        </p:sp>
        <p:sp>
          <p:nvSpPr>
            <p:cNvPr id="637972" name="Text Box 12"/>
            <p:cNvSpPr txBox="1">
              <a:spLocks noChangeArrowheads="1"/>
            </p:cNvSpPr>
            <p:nvPr/>
          </p:nvSpPr>
          <p:spPr bwMode="auto">
            <a:xfrm>
              <a:off x="2336" y="1707"/>
              <a:ext cx="544" cy="336"/>
            </a:xfrm>
            <a:prstGeom prst="rect">
              <a:avLst/>
            </a:prstGeom>
            <a:noFill/>
            <a:ln w="9525">
              <a:noFill/>
              <a:miter lim="800000"/>
              <a:headEnd/>
              <a:tailEnd/>
            </a:ln>
          </p:spPr>
          <p:txBody>
            <a:bodyPr wrap="square">
              <a:spAutoFit/>
            </a:bodyPr>
            <a:lstStyle/>
            <a:p>
              <a:pPr algn="ctr">
                <a:spcBef>
                  <a:spcPct val="50000"/>
                </a:spcBef>
              </a:pPr>
              <a:r>
                <a:rPr lang="en-CA" sz="2000" b="1" dirty="0">
                  <a:solidFill>
                    <a:schemeClr val="bg1"/>
                  </a:solidFill>
                  <a:effectLst/>
                </a:rPr>
                <a:t>Body</a:t>
              </a:r>
            </a:p>
          </p:txBody>
        </p:sp>
      </p:grpSp>
      <p:grpSp>
        <p:nvGrpSpPr>
          <p:cNvPr id="637958" name="Group 13"/>
          <p:cNvGrpSpPr>
            <a:grpSpLocks/>
          </p:cNvGrpSpPr>
          <p:nvPr/>
        </p:nvGrpSpPr>
        <p:grpSpPr bwMode="auto">
          <a:xfrm>
            <a:off x="3779912" y="2643758"/>
            <a:ext cx="863600" cy="539353"/>
            <a:chOff x="2336" y="1661"/>
            <a:chExt cx="544" cy="453"/>
          </a:xfrm>
        </p:grpSpPr>
        <p:sp>
          <p:nvSpPr>
            <p:cNvPr id="637969" name="Oval 14"/>
            <p:cNvSpPr>
              <a:spLocks noChangeArrowheads="1"/>
            </p:cNvSpPr>
            <p:nvPr/>
          </p:nvSpPr>
          <p:spPr bwMode="auto">
            <a:xfrm>
              <a:off x="2381" y="1661"/>
              <a:ext cx="453" cy="453"/>
            </a:xfrm>
            <a:prstGeom prst="ellipse">
              <a:avLst/>
            </a:prstGeom>
            <a:solidFill>
              <a:schemeClr val="accent1"/>
            </a:solidFill>
            <a:ln w="9525">
              <a:solidFill>
                <a:schemeClr val="tx1"/>
              </a:solidFill>
              <a:round/>
              <a:headEnd/>
              <a:tailEnd/>
            </a:ln>
          </p:spPr>
          <p:txBody>
            <a:bodyPr wrap="none" anchor="ctr"/>
            <a:lstStyle/>
            <a:p>
              <a:endParaRPr lang="en-US" dirty="0">
                <a:effectLst/>
              </a:endParaRPr>
            </a:p>
          </p:txBody>
        </p:sp>
        <p:sp>
          <p:nvSpPr>
            <p:cNvPr id="637970" name="Text Box 15"/>
            <p:cNvSpPr txBox="1">
              <a:spLocks noChangeArrowheads="1"/>
            </p:cNvSpPr>
            <p:nvPr/>
          </p:nvSpPr>
          <p:spPr bwMode="auto">
            <a:xfrm>
              <a:off x="2336" y="1691"/>
              <a:ext cx="544" cy="336"/>
            </a:xfrm>
            <a:prstGeom prst="rect">
              <a:avLst/>
            </a:prstGeom>
            <a:noFill/>
            <a:ln w="9525">
              <a:noFill/>
              <a:miter lim="800000"/>
              <a:headEnd/>
              <a:tailEnd/>
            </a:ln>
          </p:spPr>
          <p:txBody>
            <a:bodyPr wrap="square">
              <a:spAutoFit/>
            </a:bodyPr>
            <a:lstStyle/>
            <a:p>
              <a:pPr algn="ctr">
                <a:spcBef>
                  <a:spcPct val="50000"/>
                </a:spcBef>
              </a:pPr>
              <a:r>
                <a:rPr lang="en-CA" sz="2000" b="1" dirty="0">
                  <a:solidFill>
                    <a:schemeClr val="bg1"/>
                  </a:solidFill>
                  <a:effectLst/>
                </a:rPr>
                <a:t>Soul</a:t>
              </a:r>
            </a:p>
          </p:txBody>
        </p:sp>
      </p:grpSp>
      <p:grpSp>
        <p:nvGrpSpPr>
          <p:cNvPr id="637959" name="Group 16"/>
          <p:cNvGrpSpPr>
            <a:grpSpLocks/>
          </p:cNvGrpSpPr>
          <p:nvPr/>
        </p:nvGrpSpPr>
        <p:grpSpPr bwMode="auto">
          <a:xfrm>
            <a:off x="5003800" y="3250097"/>
            <a:ext cx="1295400" cy="640980"/>
            <a:chOff x="4014" y="3014"/>
            <a:chExt cx="816" cy="470"/>
          </a:xfrm>
        </p:grpSpPr>
        <p:sp>
          <p:nvSpPr>
            <p:cNvPr id="637967" name="Rectangle 17"/>
            <p:cNvSpPr>
              <a:spLocks noChangeArrowheads="1"/>
            </p:cNvSpPr>
            <p:nvPr/>
          </p:nvSpPr>
          <p:spPr bwMode="auto">
            <a:xfrm>
              <a:off x="4014" y="3014"/>
              <a:ext cx="816" cy="453"/>
            </a:xfrm>
            <a:prstGeom prst="rect">
              <a:avLst/>
            </a:prstGeom>
            <a:solidFill>
              <a:schemeClr val="folHlink"/>
            </a:solidFill>
            <a:ln w="9525">
              <a:solidFill>
                <a:srgbClr val="FF0000"/>
              </a:solidFill>
              <a:miter lim="800000"/>
              <a:headEnd/>
              <a:tailEnd/>
            </a:ln>
          </p:spPr>
          <p:txBody>
            <a:bodyPr wrap="none" anchor="ctr"/>
            <a:lstStyle/>
            <a:p>
              <a:endParaRPr lang="en-US" dirty="0">
                <a:effectLst/>
              </a:endParaRPr>
            </a:p>
          </p:txBody>
        </p:sp>
        <p:sp>
          <p:nvSpPr>
            <p:cNvPr id="637968" name="Text Box 18"/>
            <p:cNvSpPr txBox="1">
              <a:spLocks noChangeArrowheads="1"/>
            </p:cNvSpPr>
            <p:nvPr/>
          </p:nvSpPr>
          <p:spPr bwMode="auto">
            <a:xfrm>
              <a:off x="4014" y="3045"/>
              <a:ext cx="816" cy="439"/>
            </a:xfrm>
            <a:prstGeom prst="rect">
              <a:avLst/>
            </a:prstGeom>
            <a:noFill/>
            <a:ln w="9525">
              <a:noFill/>
              <a:miter lim="800000"/>
              <a:headEnd/>
              <a:tailEnd/>
            </a:ln>
          </p:spPr>
          <p:txBody>
            <a:bodyPr wrap="square">
              <a:spAutoFit/>
            </a:bodyPr>
            <a:lstStyle/>
            <a:p>
              <a:pPr algn="ctr">
                <a:spcBef>
                  <a:spcPct val="50000"/>
                </a:spcBef>
              </a:pPr>
              <a:r>
                <a:rPr lang="en-CA" sz="2800" b="1" dirty="0">
                  <a:solidFill>
                    <a:srgbClr val="FF0000"/>
                  </a:solidFill>
                  <a:effectLst/>
                </a:rPr>
                <a:t>Satan</a:t>
              </a:r>
            </a:p>
          </p:txBody>
        </p:sp>
      </p:grpSp>
      <p:sp>
        <p:nvSpPr>
          <p:cNvPr id="1142803" name="Text Box 19"/>
          <p:cNvSpPr txBox="1">
            <a:spLocks noChangeArrowheads="1"/>
          </p:cNvSpPr>
          <p:nvPr/>
        </p:nvSpPr>
        <p:spPr bwMode="auto">
          <a:xfrm>
            <a:off x="1259632" y="1707654"/>
            <a:ext cx="2448247" cy="1938992"/>
          </a:xfrm>
          <a:prstGeom prst="rect">
            <a:avLst/>
          </a:prstGeom>
          <a:noFill/>
          <a:ln w="9525">
            <a:noFill/>
            <a:miter lim="800000"/>
            <a:headEnd/>
            <a:tailEnd/>
          </a:ln>
          <a:effectLst/>
        </p:spPr>
        <p:txBody>
          <a:bodyPr wrap="square">
            <a:spAutoFit/>
          </a:bodyPr>
          <a:lstStyle/>
          <a:p>
            <a:pPr>
              <a:spcBef>
                <a:spcPct val="50000"/>
              </a:spcBef>
              <a:defRPr/>
            </a:pPr>
            <a:r>
              <a:rPr lang="en-CA" sz="2400" b="1" dirty="0">
                <a:effectLst>
                  <a:outerShdw blurRad="50800" dist="76200" dir="5400000" algn="ctr" rotWithShape="0">
                    <a:srgbClr val="000000"/>
                  </a:outerShdw>
                </a:effectLst>
              </a:rPr>
              <a:t>Satan cannot touch our new Spirit that is One Spirit with God! </a:t>
            </a:r>
          </a:p>
        </p:txBody>
      </p:sp>
      <p:sp>
        <p:nvSpPr>
          <p:cNvPr id="1142804" name="Text Box 20"/>
          <p:cNvSpPr txBox="1">
            <a:spLocks noChangeArrowheads="1"/>
          </p:cNvSpPr>
          <p:nvPr/>
        </p:nvSpPr>
        <p:spPr bwMode="auto">
          <a:xfrm>
            <a:off x="5724128" y="1275606"/>
            <a:ext cx="2231850" cy="1938992"/>
          </a:xfrm>
          <a:prstGeom prst="rect">
            <a:avLst/>
          </a:prstGeom>
          <a:noFill/>
          <a:ln w="9525">
            <a:noFill/>
            <a:miter lim="800000"/>
            <a:headEnd/>
            <a:tailEnd/>
          </a:ln>
          <a:effectLst/>
        </p:spPr>
        <p:txBody>
          <a:bodyPr wrap="square">
            <a:spAutoFit/>
          </a:bodyPr>
          <a:lstStyle/>
          <a:p>
            <a:pPr>
              <a:spcBef>
                <a:spcPct val="50000"/>
              </a:spcBef>
              <a:defRPr/>
            </a:pPr>
            <a:r>
              <a:rPr lang="en-CA" sz="2400" b="1" dirty="0">
                <a:solidFill>
                  <a:schemeClr val="accent1"/>
                </a:solidFill>
                <a:effectLst>
                  <a:outerShdw blurRad="50800" dist="63500" dir="5400000" algn="ctr" rotWithShape="0">
                    <a:srgbClr val="000000"/>
                  </a:outerShdw>
                </a:effectLst>
              </a:rPr>
              <a:t>We can still choose to listen to Satan and disobey God.</a:t>
            </a:r>
          </a:p>
        </p:txBody>
      </p:sp>
      <p:sp>
        <p:nvSpPr>
          <p:cNvPr id="1142806" name="Line 22"/>
          <p:cNvSpPr>
            <a:spLocks noChangeShapeType="1"/>
          </p:cNvSpPr>
          <p:nvPr/>
        </p:nvSpPr>
        <p:spPr bwMode="auto">
          <a:xfrm flipH="1" flipV="1">
            <a:off x="4139952" y="3147814"/>
            <a:ext cx="248" cy="287140"/>
          </a:xfrm>
          <a:prstGeom prst="line">
            <a:avLst/>
          </a:prstGeom>
          <a:noFill/>
          <a:ln w="76200">
            <a:solidFill>
              <a:srgbClr val="FF0000"/>
            </a:solidFill>
            <a:round/>
            <a:headEnd/>
            <a:tailEnd/>
          </a:ln>
        </p:spPr>
        <p:txBody>
          <a:bodyPr/>
          <a:lstStyle/>
          <a:p>
            <a:endParaRPr lang="en-CA" dirty="0"/>
          </a:p>
        </p:txBody>
      </p:sp>
      <p:sp>
        <p:nvSpPr>
          <p:cNvPr id="1142807" name="Text Box 23"/>
          <p:cNvSpPr txBox="1">
            <a:spLocks noChangeArrowheads="1"/>
          </p:cNvSpPr>
          <p:nvPr/>
        </p:nvSpPr>
        <p:spPr bwMode="auto">
          <a:xfrm>
            <a:off x="1187624" y="3795886"/>
            <a:ext cx="6768752" cy="892552"/>
          </a:xfrm>
          <a:prstGeom prst="rect">
            <a:avLst/>
          </a:prstGeom>
          <a:noFill/>
          <a:ln w="9525">
            <a:noFill/>
            <a:miter lim="800000"/>
            <a:headEnd/>
            <a:tailEnd/>
          </a:ln>
          <a:effectLst/>
        </p:spPr>
        <p:txBody>
          <a:bodyPr wrap="square">
            <a:spAutoFit/>
          </a:bodyPr>
          <a:lstStyle/>
          <a:p>
            <a:pPr>
              <a:spcBef>
                <a:spcPct val="50000"/>
              </a:spcBef>
              <a:defRPr/>
            </a:pPr>
            <a:r>
              <a:rPr lang="en-CA" b="1" dirty="0">
                <a:solidFill>
                  <a:schemeClr val="accent1"/>
                </a:solidFill>
                <a:effectLst>
                  <a:outerShdw blurRad="50800" dist="88900" dir="5400000" algn="ctr" rotWithShape="0">
                    <a:srgbClr val="000000"/>
                  </a:outerShdw>
                </a:effectLst>
              </a:rPr>
              <a:t>When we do we get our input from Satan through the world and our flesh and we miss the glory God planned for us! </a:t>
            </a:r>
            <a:r>
              <a:rPr lang="en-CA" sz="1600" dirty="0">
                <a:solidFill>
                  <a:srgbClr val="FFFF00"/>
                </a:solidFill>
                <a:effectLst>
                  <a:outerShdw blurRad="50800" dist="88900" dir="5400000" algn="ctr" rotWithShape="0">
                    <a:srgbClr val="000000"/>
                  </a:outerShdw>
                </a:effectLst>
              </a:rPr>
              <a:t>(Have Soul put both hands on Body, and Body put both hands on Satan.)</a:t>
            </a:r>
          </a:p>
        </p:txBody>
      </p:sp>
      <p:sp>
        <p:nvSpPr>
          <p:cNvPr id="1142808" name="Line 24"/>
          <p:cNvSpPr>
            <a:spLocks noChangeShapeType="1"/>
          </p:cNvSpPr>
          <p:nvPr/>
        </p:nvSpPr>
        <p:spPr bwMode="auto">
          <a:xfrm>
            <a:off x="4499992" y="3507854"/>
            <a:ext cx="576833" cy="0"/>
          </a:xfrm>
          <a:prstGeom prst="line">
            <a:avLst/>
          </a:prstGeom>
          <a:noFill/>
          <a:ln w="76200">
            <a:solidFill>
              <a:srgbClr val="FF0000"/>
            </a:solidFill>
            <a:round/>
            <a:headEnd/>
            <a:tailEnd/>
          </a:ln>
        </p:spPr>
        <p:txBody>
          <a:bodyPr/>
          <a:lstStyle/>
          <a:p>
            <a:endParaRPr lang="en-CA" dirty="0"/>
          </a:p>
        </p:txBody>
      </p:sp>
      <p:sp>
        <p:nvSpPr>
          <p:cNvPr id="1142809" name="Line 25"/>
          <p:cNvSpPr>
            <a:spLocks noChangeShapeType="1"/>
          </p:cNvSpPr>
          <p:nvPr/>
        </p:nvSpPr>
        <p:spPr bwMode="auto">
          <a:xfrm>
            <a:off x="4499992" y="3651870"/>
            <a:ext cx="576833" cy="0"/>
          </a:xfrm>
          <a:prstGeom prst="line">
            <a:avLst/>
          </a:prstGeom>
          <a:noFill/>
          <a:ln w="76200">
            <a:solidFill>
              <a:srgbClr val="FF0000"/>
            </a:solidFill>
            <a:round/>
            <a:headEnd/>
            <a:tailEnd/>
          </a:ln>
        </p:spPr>
        <p:txBody>
          <a:bodyPr/>
          <a:lstStyle/>
          <a:p>
            <a:endParaRPr lang="en-CA" dirty="0"/>
          </a:p>
        </p:txBody>
      </p:sp>
      <p:sp>
        <p:nvSpPr>
          <p:cNvPr id="1142810" name="Line 26"/>
          <p:cNvSpPr>
            <a:spLocks noChangeShapeType="1"/>
          </p:cNvSpPr>
          <p:nvPr/>
        </p:nvSpPr>
        <p:spPr bwMode="auto">
          <a:xfrm flipH="1" flipV="1">
            <a:off x="4283968" y="3147814"/>
            <a:ext cx="695" cy="287140"/>
          </a:xfrm>
          <a:prstGeom prst="line">
            <a:avLst/>
          </a:prstGeom>
          <a:noFill/>
          <a:ln w="76200">
            <a:solidFill>
              <a:srgbClr val="FF0000"/>
            </a:solidFill>
            <a:round/>
            <a:headEnd/>
            <a:tailEnd/>
          </a:ln>
        </p:spPr>
        <p:txBody>
          <a:bodyPr/>
          <a:lstStyle/>
          <a:p>
            <a:endParaRPr lang="en-CA"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1142803">
                                            <p:txEl>
                                              <p:pRg st="0" end="0"/>
                                            </p:txEl>
                                          </p:spTgt>
                                        </p:tgtEl>
                                        <p:attrNameLst>
                                          <p:attrName>style.visibility</p:attrName>
                                        </p:attrNameLst>
                                      </p:cBhvr>
                                      <p:to>
                                        <p:strVal val="visible"/>
                                      </p:to>
                                    </p:set>
                                    <p:anim calcmode="lin" valueType="num">
                                      <p:cBhvr>
                                        <p:cTn id="7" dur="1000" fill="hold"/>
                                        <p:tgtEl>
                                          <p:spTgt spid="114280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14280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14280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1142804">
                                            <p:txEl>
                                              <p:pRg st="0" end="0"/>
                                            </p:txEl>
                                          </p:spTgt>
                                        </p:tgtEl>
                                        <p:attrNameLst>
                                          <p:attrName>style.visibility</p:attrName>
                                        </p:attrNameLst>
                                      </p:cBhvr>
                                      <p:to>
                                        <p:strVal val="visible"/>
                                      </p:to>
                                    </p:set>
                                    <p:anim calcmode="lin" valueType="num">
                                      <p:cBhvr>
                                        <p:cTn id="14" dur="1000" fill="hold"/>
                                        <p:tgtEl>
                                          <p:spTgt spid="1142804">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1142804">
                                            <p:txEl>
                                              <p:pRg st="0" end="0"/>
                                            </p:txEl>
                                          </p:spTgt>
                                        </p:tgtEl>
                                        <p:attrNameLst>
                                          <p:attrName>ppt_h</p:attrName>
                                        </p:attrNameLst>
                                      </p:cBhvr>
                                      <p:tavLst>
                                        <p:tav tm="0">
                                          <p:val>
                                            <p:fltVal val="0"/>
                                          </p:val>
                                        </p:tav>
                                        <p:tav tm="100000">
                                          <p:val>
                                            <p:strVal val="#ppt_h"/>
                                          </p:val>
                                        </p:tav>
                                      </p:tavLst>
                                    </p:anim>
                                    <p:animEffect transition="in" filter="fade">
                                      <p:cBhvr>
                                        <p:cTn id="16" dur="1000"/>
                                        <p:tgtEl>
                                          <p:spTgt spid="114280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142807"/>
                                        </p:tgtEl>
                                        <p:attrNameLst>
                                          <p:attrName>style.visibility</p:attrName>
                                        </p:attrNameLst>
                                      </p:cBhvr>
                                      <p:to>
                                        <p:strVal val="visible"/>
                                      </p:to>
                                    </p:set>
                                    <p:anim calcmode="lin" valueType="num">
                                      <p:cBhvr>
                                        <p:cTn id="21" dur="1000" fill="hold"/>
                                        <p:tgtEl>
                                          <p:spTgt spid="1142807"/>
                                        </p:tgtEl>
                                        <p:attrNameLst>
                                          <p:attrName>ppt_w</p:attrName>
                                        </p:attrNameLst>
                                      </p:cBhvr>
                                      <p:tavLst>
                                        <p:tav tm="0">
                                          <p:val>
                                            <p:fltVal val="0"/>
                                          </p:val>
                                        </p:tav>
                                        <p:tav tm="100000">
                                          <p:val>
                                            <p:strVal val="#ppt_w"/>
                                          </p:val>
                                        </p:tav>
                                      </p:tavLst>
                                    </p:anim>
                                    <p:anim calcmode="lin" valueType="num">
                                      <p:cBhvr>
                                        <p:cTn id="22" dur="1000" fill="hold"/>
                                        <p:tgtEl>
                                          <p:spTgt spid="1142807"/>
                                        </p:tgtEl>
                                        <p:attrNameLst>
                                          <p:attrName>ppt_h</p:attrName>
                                        </p:attrNameLst>
                                      </p:cBhvr>
                                      <p:tavLst>
                                        <p:tav tm="0">
                                          <p:val>
                                            <p:fltVal val="0"/>
                                          </p:val>
                                        </p:tav>
                                        <p:tav tm="100000">
                                          <p:val>
                                            <p:strVal val="#ppt_h"/>
                                          </p:val>
                                        </p:tav>
                                      </p:tavLst>
                                    </p:anim>
                                    <p:animEffect transition="in" filter="fade">
                                      <p:cBhvr>
                                        <p:cTn id="23" dur="1000"/>
                                        <p:tgtEl>
                                          <p:spTgt spid="1142807"/>
                                        </p:tgtEl>
                                      </p:cBhvr>
                                    </p:animEffect>
                                  </p:childTnLst>
                                </p:cTn>
                              </p:par>
                              <p:par>
                                <p:cTn id="24" presetID="53" presetClass="entr" presetSubtype="0" fill="hold" grpId="0" nodeType="withEffect">
                                  <p:stCondLst>
                                    <p:cond delay="0"/>
                                  </p:stCondLst>
                                  <p:childTnLst>
                                    <p:set>
                                      <p:cBhvr>
                                        <p:cTn id="25" dur="1" fill="hold">
                                          <p:stCondLst>
                                            <p:cond delay="0"/>
                                          </p:stCondLst>
                                        </p:cTn>
                                        <p:tgtEl>
                                          <p:spTgt spid="1142806"/>
                                        </p:tgtEl>
                                        <p:attrNameLst>
                                          <p:attrName>style.visibility</p:attrName>
                                        </p:attrNameLst>
                                      </p:cBhvr>
                                      <p:to>
                                        <p:strVal val="visible"/>
                                      </p:to>
                                    </p:set>
                                    <p:anim calcmode="lin" valueType="num">
                                      <p:cBhvr>
                                        <p:cTn id="26" dur="1000" fill="hold"/>
                                        <p:tgtEl>
                                          <p:spTgt spid="1142806"/>
                                        </p:tgtEl>
                                        <p:attrNameLst>
                                          <p:attrName>ppt_w</p:attrName>
                                        </p:attrNameLst>
                                      </p:cBhvr>
                                      <p:tavLst>
                                        <p:tav tm="0">
                                          <p:val>
                                            <p:fltVal val="0"/>
                                          </p:val>
                                        </p:tav>
                                        <p:tav tm="100000">
                                          <p:val>
                                            <p:strVal val="#ppt_w"/>
                                          </p:val>
                                        </p:tav>
                                      </p:tavLst>
                                    </p:anim>
                                    <p:anim calcmode="lin" valueType="num">
                                      <p:cBhvr>
                                        <p:cTn id="27" dur="1000" fill="hold"/>
                                        <p:tgtEl>
                                          <p:spTgt spid="1142806"/>
                                        </p:tgtEl>
                                        <p:attrNameLst>
                                          <p:attrName>ppt_h</p:attrName>
                                        </p:attrNameLst>
                                      </p:cBhvr>
                                      <p:tavLst>
                                        <p:tav tm="0">
                                          <p:val>
                                            <p:fltVal val="0"/>
                                          </p:val>
                                        </p:tav>
                                        <p:tav tm="100000">
                                          <p:val>
                                            <p:strVal val="#ppt_h"/>
                                          </p:val>
                                        </p:tav>
                                      </p:tavLst>
                                    </p:anim>
                                    <p:animEffect transition="in" filter="fade">
                                      <p:cBhvr>
                                        <p:cTn id="28" dur="1000"/>
                                        <p:tgtEl>
                                          <p:spTgt spid="1142806"/>
                                        </p:tgtEl>
                                      </p:cBhvr>
                                    </p:animEffect>
                                  </p:childTnLst>
                                </p:cTn>
                              </p:par>
                              <p:par>
                                <p:cTn id="29" presetID="53" presetClass="entr" presetSubtype="0" fill="hold" grpId="0" nodeType="withEffect">
                                  <p:stCondLst>
                                    <p:cond delay="0"/>
                                  </p:stCondLst>
                                  <p:childTnLst>
                                    <p:set>
                                      <p:cBhvr>
                                        <p:cTn id="30" dur="1" fill="hold">
                                          <p:stCondLst>
                                            <p:cond delay="0"/>
                                          </p:stCondLst>
                                        </p:cTn>
                                        <p:tgtEl>
                                          <p:spTgt spid="1142808"/>
                                        </p:tgtEl>
                                        <p:attrNameLst>
                                          <p:attrName>style.visibility</p:attrName>
                                        </p:attrNameLst>
                                      </p:cBhvr>
                                      <p:to>
                                        <p:strVal val="visible"/>
                                      </p:to>
                                    </p:set>
                                    <p:anim calcmode="lin" valueType="num">
                                      <p:cBhvr>
                                        <p:cTn id="31" dur="1000" fill="hold"/>
                                        <p:tgtEl>
                                          <p:spTgt spid="1142808"/>
                                        </p:tgtEl>
                                        <p:attrNameLst>
                                          <p:attrName>ppt_w</p:attrName>
                                        </p:attrNameLst>
                                      </p:cBhvr>
                                      <p:tavLst>
                                        <p:tav tm="0">
                                          <p:val>
                                            <p:fltVal val="0"/>
                                          </p:val>
                                        </p:tav>
                                        <p:tav tm="100000">
                                          <p:val>
                                            <p:strVal val="#ppt_w"/>
                                          </p:val>
                                        </p:tav>
                                      </p:tavLst>
                                    </p:anim>
                                    <p:anim calcmode="lin" valueType="num">
                                      <p:cBhvr>
                                        <p:cTn id="32" dur="1000" fill="hold"/>
                                        <p:tgtEl>
                                          <p:spTgt spid="1142808"/>
                                        </p:tgtEl>
                                        <p:attrNameLst>
                                          <p:attrName>ppt_h</p:attrName>
                                        </p:attrNameLst>
                                      </p:cBhvr>
                                      <p:tavLst>
                                        <p:tav tm="0">
                                          <p:val>
                                            <p:fltVal val="0"/>
                                          </p:val>
                                        </p:tav>
                                        <p:tav tm="100000">
                                          <p:val>
                                            <p:strVal val="#ppt_h"/>
                                          </p:val>
                                        </p:tav>
                                      </p:tavLst>
                                    </p:anim>
                                    <p:animEffect transition="in" filter="fade">
                                      <p:cBhvr>
                                        <p:cTn id="33" dur="1000"/>
                                        <p:tgtEl>
                                          <p:spTgt spid="1142808"/>
                                        </p:tgtEl>
                                      </p:cBhvr>
                                    </p:animEffect>
                                  </p:childTnLst>
                                </p:cTn>
                              </p:par>
                              <p:par>
                                <p:cTn id="34" presetID="53" presetClass="entr" presetSubtype="0" fill="hold" grpId="0" nodeType="withEffect">
                                  <p:stCondLst>
                                    <p:cond delay="0"/>
                                  </p:stCondLst>
                                  <p:childTnLst>
                                    <p:set>
                                      <p:cBhvr>
                                        <p:cTn id="35" dur="1" fill="hold">
                                          <p:stCondLst>
                                            <p:cond delay="0"/>
                                          </p:stCondLst>
                                        </p:cTn>
                                        <p:tgtEl>
                                          <p:spTgt spid="1142809"/>
                                        </p:tgtEl>
                                        <p:attrNameLst>
                                          <p:attrName>style.visibility</p:attrName>
                                        </p:attrNameLst>
                                      </p:cBhvr>
                                      <p:to>
                                        <p:strVal val="visible"/>
                                      </p:to>
                                    </p:set>
                                    <p:anim calcmode="lin" valueType="num">
                                      <p:cBhvr>
                                        <p:cTn id="36" dur="1000" fill="hold"/>
                                        <p:tgtEl>
                                          <p:spTgt spid="1142809"/>
                                        </p:tgtEl>
                                        <p:attrNameLst>
                                          <p:attrName>ppt_w</p:attrName>
                                        </p:attrNameLst>
                                      </p:cBhvr>
                                      <p:tavLst>
                                        <p:tav tm="0">
                                          <p:val>
                                            <p:fltVal val="0"/>
                                          </p:val>
                                        </p:tav>
                                        <p:tav tm="100000">
                                          <p:val>
                                            <p:strVal val="#ppt_w"/>
                                          </p:val>
                                        </p:tav>
                                      </p:tavLst>
                                    </p:anim>
                                    <p:anim calcmode="lin" valueType="num">
                                      <p:cBhvr>
                                        <p:cTn id="37" dur="1000" fill="hold"/>
                                        <p:tgtEl>
                                          <p:spTgt spid="1142809"/>
                                        </p:tgtEl>
                                        <p:attrNameLst>
                                          <p:attrName>ppt_h</p:attrName>
                                        </p:attrNameLst>
                                      </p:cBhvr>
                                      <p:tavLst>
                                        <p:tav tm="0">
                                          <p:val>
                                            <p:fltVal val="0"/>
                                          </p:val>
                                        </p:tav>
                                        <p:tav tm="100000">
                                          <p:val>
                                            <p:strVal val="#ppt_h"/>
                                          </p:val>
                                        </p:tav>
                                      </p:tavLst>
                                    </p:anim>
                                    <p:animEffect transition="in" filter="fade">
                                      <p:cBhvr>
                                        <p:cTn id="38" dur="1000"/>
                                        <p:tgtEl>
                                          <p:spTgt spid="1142809"/>
                                        </p:tgtEl>
                                      </p:cBhvr>
                                    </p:animEffect>
                                  </p:childTnLst>
                                </p:cTn>
                              </p:par>
                              <p:par>
                                <p:cTn id="39" presetID="53" presetClass="entr" presetSubtype="0" fill="hold" grpId="0" nodeType="withEffect">
                                  <p:stCondLst>
                                    <p:cond delay="0"/>
                                  </p:stCondLst>
                                  <p:childTnLst>
                                    <p:set>
                                      <p:cBhvr>
                                        <p:cTn id="40" dur="1" fill="hold">
                                          <p:stCondLst>
                                            <p:cond delay="0"/>
                                          </p:stCondLst>
                                        </p:cTn>
                                        <p:tgtEl>
                                          <p:spTgt spid="1142810"/>
                                        </p:tgtEl>
                                        <p:attrNameLst>
                                          <p:attrName>style.visibility</p:attrName>
                                        </p:attrNameLst>
                                      </p:cBhvr>
                                      <p:to>
                                        <p:strVal val="visible"/>
                                      </p:to>
                                    </p:set>
                                    <p:anim calcmode="lin" valueType="num">
                                      <p:cBhvr>
                                        <p:cTn id="41" dur="1000" fill="hold"/>
                                        <p:tgtEl>
                                          <p:spTgt spid="1142810"/>
                                        </p:tgtEl>
                                        <p:attrNameLst>
                                          <p:attrName>ppt_w</p:attrName>
                                        </p:attrNameLst>
                                      </p:cBhvr>
                                      <p:tavLst>
                                        <p:tav tm="0">
                                          <p:val>
                                            <p:fltVal val="0"/>
                                          </p:val>
                                        </p:tav>
                                        <p:tav tm="100000">
                                          <p:val>
                                            <p:strVal val="#ppt_w"/>
                                          </p:val>
                                        </p:tav>
                                      </p:tavLst>
                                    </p:anim>
                                    <p:anim calcmode="lin" valueType="num">
                                      <p:cBhvr>
                                        <p:cTn id="42" dur="1000" fill="hold"/>
                                        <p:tgtEl>
                                          <p:spTgt spid="1142810"/>
                                        </p:tgtEl>
                                        <p:attrNameLst>
                                          <p:attrName>ppt_h</p:attrName>
                                        </p:attrNameLst>
                                      </p:cBhvr>
                                      <p:tavLst>
                                        <p:tav tm="0">
                                          <p:val>
                                            <p:fltVal val="0"/>
                                          </p:val>
                                        </p:tav>
                                        <p:tav tm="100000">
                                          <p:val>
                                            <p:strVal val="#ppt_h"/>
                                          </p:val>
                                        </p:tav>
                                      </p:tavLst>
                                    </p:anim>
                                    <p:animEffect transition="in" filter="fade">
                                      <p:cBhvr>
                                        <p:cTn id="43" dur="1000"/>
                                        <p:tgtEl>
                                          <p:spTgt spid="11428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2806" grpId="0" animBg="1"/>
      <p:bldP spid="1142807" grpId="0"/>
      <p:bldP spid="1142808" grpId="0" animBg="1"/>
      <p:bldP spid="1142809" grpId="0" animBg="1"/>
      <p:bldP spid="1142810" grpId="0" animBg="1"/>
    </p:bld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p:cNvSpPr>
            <a:spLocks noGrp="1" noChangeArrowheads="1"/>
          </p:cNvSpPr>
          <p:nvPr>
            <p:ph type="title"/>
          </p:nvPr>
        </p:nvSpPr>
        <p:spPr>
          <a:xfrm>
            <a:off x="1259632" y="483518"/>
            <a:ext cx="7365504" cy="732235"/>
          </a:xfrm>
        </p:spPr>
        <p:txBody>
          <a:bodyPr/>
          <a:lstStyle/>
          <a:p>
            <a:pPr eaLnBrk="1" hangingPunct="1"/>
            <a:r>
              <a:rPr lang="en-CA" sz="3600" dirty="0" smtClean="0">
                <a:solidFill>
                  <a:srgbClr val="FFFF00"/>
                </a:solidFill>
                <a:effectLst>
                  <a:outerShdw blurRad="50800" dist="50800" dir="5400000" algn="ctr" rotWithShape="0">
                    <a:srgbClr val="000000"/>
                  </a:outerShdw>
                </a:effectLst>
              </a:rPr>
              <a:t>Where are we to look for help? </a:t>
            </a:r>
          </a:p>
        </p:txBody>
      </p:sp>
      <p:sp>
        <p:nvSpPr>
          <p:cNvPr id="344067" name="Rectangle 3"/>
          <p:cNvSpPr>
            <a:spLocks noGrp="1" noChangeArrowheads="1"/>
          </p:cNvSpPr>
          <p:nvPr>
            <p:ph type="body" idx="1"/>
          </p:nvPr>
        </p:nvSpPr>
        <p:spPr>
          <a:xfrm>
            <a:off x="1259632" y="1131590"/>
            <a:ext cx="6696744" cy="3833813"/>
          </a:xfrm>
        </p:spPr>
        <p:txBody>
          <a:bodyPr/>
          <a:lstStyle/>
          <a:p>
            <a:pPr eaLnBrk="1" hangingPunct="1">
              <a:lnSpc>
                <a:spcPct val="90000"/>
              </a:lnSpc>
            </a:pPr>
            <a:r>
              <a:rPr lang="en-CA" sz="2400" dirty="0" smtClean="0">
                <a:effectLst>
                  <a:outerShdw blurRad="50800" dist="63500" dir="5400000" algn="ctr" rotWithShape="0">
                    <a:srgbClr val="000000"/>
                  </a:outerShdw>
                </a:effectLst>
              </a:rPr>
              <a:t>Galatians 5:17 says: </a:t>
            </a:r>
            <a:r>
              <a:rPr lang="en-CA" sz="2400" i="1" dirty="0" smtClean="0">
                <a:solidFill>
                  <a:schemeClr val="accent1"/>
                </a:solidFill>
                <a:effectLst>
                  <a:outerShdw blurRad="50800" dist="63500" dir="5400000" algn="ctr" rotWithShape="0">
                    <a:srgbClr val="000000"/>
                  </a:outerShdw>
                </a:effectLst>
              </a:rPr>
              <a:t>“The flesh desires what is contrary to the Spirit, and the Spirit what is contrary to the flesh”.</a:t>
            </a:r>
            <a:r>
              <a:rPr lang="en-CA" sz="2400" dirty="0" smtClean="0">
                <a:effectLst>
                  <a:outerShdw blurRad="50800" dist="63500" dir="5400000" algn="ctr" rotWithShape="0">
                    <a:srgbClr val="000000"/>
                  </a:outerShdw>
                </a:effectLst>
              </a:rPr>
              <a:t> </a:t>
            </a:r>
          </a:p>
          <a:p>
            <a:pPr eaLnBrk="1" hangingPunct="1">
              <a:lnSpc>
                <a:spcPct val="90000"/>
              </a:lnSpc>
              <a:buFontTx/>
              <a:buNone/>
            </a:pPr>
            <a:r>
              <a:rPr lang="en-CA" sz="2400" dirty="0" smtClean="0">
                <a:effectLst>
                  <a:outerShdw blurRad="50800" dist="63500" dir="5400000" algn="ctr" rotWithShape="0">
                    <a:srgbClr val="000000"/>
                  </a:outerShdw>
                </a:effectLst>
              </a:rPr>
              <a:t>	In other words, the flesh wants to take us in one direction and the Holy Spirit in another direction. </a:t>
            </a:r>
          </a:p>
          <a:p>
            <a:pPr eaLnBrk="1" hangingPunct="1">
              <a:lnSpc>
                <a:spcPct val="90000"/>
              </a:lnSpc>
            </a:pPr>
            <a:r>
              <a:rPr lang="en-CA" sz="2400" dirty="0" smtClean="0">
                <a:effectLst>
                  <a:outerShdw blurRad="50800" dist="63500" dir="5400000" algn="ctr" rotWithShape="0">
                    <a:srgbClr val="000000"/>
                  </a:outerShdw>
                </a:effectLst>
              </a:rPr>
              <a:t>I must allow the Holy Spirit to deal with my flesh and rely on Him to empower me to do the right thing.</a:t>
            </a:r>
          </a:p>
          <a:p>
            <a:pPr eaLnBrk="1" hangingPunct="1">
              <a:lnSpc>
                <a:spcPct val="90000"/>
              </a:lnSpc>
            </a:pPr>
            <a:r>
              <a:rPr lang="en-CA" sz="2400" dirty="0" smtClean="0">
                <a:effectLst>
                  <a:outerShdw blurRad="50800" dist="63500" dir="5400000" algn="ctr" rotWithShape="0">
                    <a:srgbClr val="000000"/>
                  </a:outerShdw>
                </a:effectLst>
              </a:rPr>
              <a:t>How do I do that?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44067">
                                            <p:txEl>
                                              <p:pRg st="0" end="0"/>
                                            </p:txEl>
                                          </p:spTgt>
                                        </p:tgtEl>
                                        <p:attrNameLst>
                                          <p:attrName>style.visibility</p:attrName>
                                        </p:attrNameLst>
                                      </p:cBhvr>
                                      <p:to>
                                        <p:strVal val="visible"/>
                                      </p:to>
                                    </p:set>
                                    <p:animEffect transition="in" filter="strips(downRight)">
                                      <p:cBhvr>
                                        <p:cTn id="7" dur="1000"/>
                                        <p:tgtEl>
                                          <p:spTgt spid="3440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44067">
                                            <p:txEl>
                                              <p:pRg st="1" end="1"/>
                                            </p:txEl>
                                          </p:spTgt>
                                        </p:tgtEl>
                                        <p:attrNameLst>
                                          <p:attrName>style.visibility</p:attrName>
                                        </p:attrNameLst>
                                      </p:cBhvr>
                                      <p:to>
                                        <p:strVal val="visible"/>
                                      </p:to>
                                    </p:set>
                                    <p:animEffect transition="in" filter="strips(downRight)">
                                      <p:cBhvr>
                                        <p:cTn id="12" dur="1000"/>
                                        <p:tgtEl>
                                          <p:spTgt spid="3440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44067">
                                            <p:txEl>
                                              <p:pRg st="2" end="2"/>
                                            </p:txEl>
                                          </p:spTgt>
                                        </p:tgtEl>
                                        <p:attrNameLst>
                                          <p:attrName>style.visibility</p:attrName>
                                        </p:attrNameLst>
                                      </p:cBhvr>
                                      <p:to>
                                        <p:strVal val="visible"/>
                                      </p:to>
                                    </p:set>
                                    <p:animEffect transition="in" filter="strips(downRight)">
                                      <p:cBhvr>
                                        <p:cTn id="17" dur="1000"/>
                                        <p:tgtEl>
                                          <p:spTgt spid="34406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44067">
                                            <p:txEl>
                                              <p:pRg st="3" end="3"/>
                                            </p:txEl>
                                          </p:spTgt>
                                        </p:tgtEl>
                                        <p:attrNameLst>
                                          <p:attrName>style.visibility</p:attrName>
                                        </p:attrNameLst>
                                      </p:cBhvr>
                                      <p:to>
                                        <p:strVal val="visible"/>
                                      </p:to>
                                    </p:set>
                                    <p:animEffect transition="in" filter="strips(downRight)">
                                      <p:cBhvr>
                                        <p:cTn id="22" dur="1000"/>
                                        <p:tgtEl>
                                          <p:spTgt spid="3440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4067" grpId="0" build="p"/>
    </p:bld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2"/>
          <p:cNvSpPr>
            <a:spLocks noGrp="1" noChangeArrowheads="1"/>
          </p:cNvSpPr>
          <p:nvPr>
            <p:ph type="title"/>
          </p:nvPr>
        </p:nvSpPr>
        <p:spPr>
          <a:xfrm>
            <a:off x="1187624" y="483518"/>
            <a:ext cx="7437512" cy="625079"/>
          </a:xfrm>
        </p:spPr>
        <p:txBody>
          <a:bodyPr/>
          <a:lstStyle/>
          <a:p>
            <a:pPr eaLnBrk="1" hangingPunct="1"/>
            <a:r>
              <a:rPr lang="en-CA" sz="3600" dirty="0" smtClean="0">
                <a:solidFill>
                  <a:srgbClr val="FFFF00"/>
                </a:solidFill>
                <a:effectLst>
                  <a:outerShdw blurRad="50800" dist="50800" dir="5400000" algn="ctr" rotWithShape="0">
                    <a:srgbClr val="000000"/>
                  </a:outerShdw>
                </a:effectLst>
              </a:rPr>
              <a:t>Live by the Spirit </a:t>
            </a:r>
          </a:p>
        </p:txBody>
      </p:sp>
      <p:sp>
        <p:nvSpPr>
          <p:cNvPr id="346115" name="Rectangle 3"/>
          <p:cNvSpPr>
            <a:spLocks noGrp="1" noChangeArrowheads="1"/>
          </p:cNvSpPr>
          <p:nvPr>
            <p:ph type="body" idx="1"/>
          </p:nvPr>
        </p:nvSpPr>
        <p:spPr>
          <a:xfrm>
            <a:off x="1187624" y="1131590"/>
            <a:ext cx="6912768" cy="3888581"/>
          </a:xfrm>
        </p:spPr>
        <p:txBody>
          <a:bodyPr/>
          <a:lstStyle/>
          <a:p>
            <a:pPr eaLnBrk="1" hangingPunct="1">
              <a:lnSpc>
                <a:spcPct val="90000"/>
              </a:lnSpc>
            </a:pPr>
            <a:r>
              <a:rPr lang="en-CA" sz="2400" i="1" dirty="0" smtClean="0">
                <a:solidFill>
                  <a:schemeClr val="accent1"/>
                </a:solidFill>
                <a:effectLst>
                  <a:outerShdw blurRad="50800" dist="63500" dir="5400000" algn="ctr" rotWithShape="0">
                    <a:srgbClr val="000000"/>
                  </a:outerShdw>
                </a:effectLst>
              </a:rPr>
              <a:t>“Live by the Spirit, and you will not gratify the desires of the flesh”</a:t>
            </a:r>
            <a:r>
              <a:rPr lang="en-CA" sz="2400" dirty="0" smtClean="0">
                <a:effectLst>
                  <a:outerShdw blurRad="50800" dist="63500" dir="5400000" algn="ctr" rotWithShape="0">
                    <a:srgbClr val="000000"/>
                  </a:outerShdw>
                </a:effectLst>
              </a:rPr>
              <a:t>  Gal. 5:16.  If we live by faith and allow the Spirit to produce the life of the risen Christ in us, we will see the Spirit gaining new victories over our flesh every day. </a:t>
            </a:r>
          </a:p>
          <a:p>
            <a:pPr eaLnBrk="1" hangingPunct="1">
              <a:lnSpc>
                <a:spcPct val="90000"/>
              </a:lnSpc>
            </a:pPr>
            <a:r>
              <a:rPr lang="en-CA" sz="2400" dirty="0" smtClean="0">
                <a:effectLst>
                  <a:outerShdw blurRad="50800" dist="63500" dir="5400000" algn="ctr" rotWithShape="0">
                    <a:srgbClr val="000000"/>
                  </a:outerShdw>
                </a:effectLst>
              </a:rPr>
              <a:t>The Holy Spirit has been given to us to deal with our flesh.</a:t>
            </a:r>
          </a:p>
          <a:p>
            <a:pPr eaLnBrk="1" hangingPunct="1">
              <a:lnSpc>
                <a:spcPct val="90000"/>
              </a:lnSpc>
            </a:pPr>
            <a:r>
              <a:rPr lang="en-CA" sz="2400" dirty="0" smtClean="0">
                <a:effectLst>
                  <a:outerShdw blurRad="50800" dist="63500" dir="5400000" algn="ctr" rotWithShape="0">
                    <a:srgbClr val="000000"/>
                  </a:outerShdw>
                </a:effectLst>
              </a:rPr>
              <a:t>Our victory comes as we abide in Christ, and count on His Holy Spirit to </a:t>
            </a:r>
            <a:r>
              <a:rPr lang="en-CA" sz="2400" dirty="0" smtClean="0">
                <a:solidFill>
                  <a:srgbClr val="FFFF00"/>
                </a:solidFill>
                <a:effectLst>
                  <a:outerShdw blurRad="50800" dist="63500" dir="5400000" algn="ctr" rotWithShape="0">
                    <a:srgbClr val="000000"/>
                  </a:outerShdw>
                </a:effectLst>
              </a:rPr>
              <a:t>overcome</a:t>
            </a:r>
            <a:r>
              <a:rPr lang="en-CA" sz="2400" dirty="0" smtClean="0">
                <a:effectLst>
                  <a:outerShdw blurRad="50800" dist="63500" dir="5400000" algn="ctr" rotWithShape="0">
                    <a:srgbClr val="000000"/>
                  </a:outerShdw>
                </a:effectLst>
              </a:rPr>
              <a:t> our fleshly desires with His new desires.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46115">
                                            <p:txEl>
                                              <p:pRg st="0" end="0"/>
                                            </p:txEl>
                                          </p:spTgt>
                                        </p:tgtEl>
                                        <p:attrNameLst>
                                          <p:attrName>style.visibility</p:attrName>
                                        </p:attrNameLst>
                                      </p:cBhvr>
                                      <p:to>
                                        <p:strVal val="visible"/>
                                      </p:to>
                                    </p:set>
                                    <p:animEffect transition="in" filter="dissolve">
                                      <p:cBhvr>
                                        <p:cTn id="7" dur="1000"/>
                                        <p:tgtEl>
                                          <p:spTgt spid="3461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46115">
                                            <p:txEl>
                                              <p:pRg st="1" end="1"/>
                                            </p:txEl>
                                          </p:spTgt>
                                        </p:tgtEl>
                                        <p:attrNameLst>
                                          <p:attrName>style.visibility</p:attrName>
                                        </p:attrNameLst>
                                      </p:cBhvr>
                                      <p:to>
                                        <p:strVal val="visible"/>
                                      </p:to>
                                    </p:set>
                                    <p:animEffect transition="in" filter="dissolve">
                                      <p:cBhvr>
                                        <p:cTn id="12" dur="1000"/>
                                        <p:tgtEl>
                                          <p:spTgt spid="3461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46115">
                                            <p:txEl>
                                              <p:pRg st="2" end="2"/>
                                            </p:txEl>
                                          </p:spTgt>
                                        </p:tgtEl>
                                        <p:attrNameLst>
                                          <p:attrName>style.visibility</p:attrName>
                                        </p:attrNameLst>
                                      </p:cBhvr>
                                      <p:to>
                                        <p:strVal val="visible"/>
                                      </p:to>
                                    </p:set>
                                    <p:animEffect transition="in" filter="dissolve">
                                      <p:cBhvr>
                                        <p:cTn id="17" dur="1000"/>
                                        <p:tgtEl>
                                          <p:spTgt spid="3461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6115" grpId="0" build="p"/>
    </p:bld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2"/>
          <p:cNvSpPr>
            <a:spLocks noGrp="1" noChangeArrowheads="1"/>
          </p:cNvSpPr>
          <p:nvPr>
            <p:ph type="title"/>
          </p:nvPr>
        </p:nvSpPr>
        <p:spPr>
          <a:xfrm>
            <a:off x="1331640" y="411510"/>
            <a:ext cx="7365504" cy="720080"/>
          </a:xfrm>
        </p:spPr>
        <p:txBody>
          <a:bodyPr/>
          <a:lstStyle/>
          <a:p>
            <a:pPr eaLnBrk="1" hangingPunct="1"/>
            <a:r>
              <a:rPr lang="en-CA" sz="3600" dirty="0" smtClean="0">
                <a:solidFill>
                  <a:srgbClr val="FFFF00"/>
                </a:solidFill>
                <a:effectLst>
                  <a:outerShdw blurRad="50800" dist="50800" dir="5400000" algn="ctr" rotWithShape="0">
                    <a:srgbClr val="000000"/>
                  </a:outerShdw>
                </a:effectLst>
              </a:rPr>
              <a:t>Not “I” but “Christ”</a:t>
            </a:r>
          </a:p>
        </p:txBody>
      </p:sp>
      <p:sp>
        <p:nvSpPr>
          <p:cNvPr id="347139" name="Rectangle 3"/>
          <p:cNvSpPr>
            <a:spLocks noGrp="1" noChangeArrowheads="1"/>
          </p:cNvSpPr>
          <p:nvPr>
            <p:ph type="body" idx="1"/>
          </p:nvPr>
        </p:nvSpPr>
        <p:spPr>
          <a:xfrm>
            <a:off x="1331640" y="1131590"/>
            <a:ext cx="6624736" cy="3870151"/>
          </a:xfrm>
        </p:spPr>
        <p:txBody>
          <a:bodyPr/>
          <a:lstStyle/>
          <a:p>
            <a:pPr eaLnBrk="1" hangingPunct="1">
              <a:lnSpc>
                <a:spcPct val="90000"/>
              </a:lnSpc>
            </a:pPr>
            <a:r>
              <a:rPr lang="en-CA" sz="2200" dirty="0" smtClean="0">
                <a:effectLst>
                  <a:outerShdw blurRad="50800" dist="63500" dir="5400000" algn="ctr" rotWithShape="0">
                    <a:srgbClr val="000000"/>
                  </a:outerShdw>
                </a:effectLst>
              </a:rPr>
              <a:t>Galatians 2:20 gives us the key: </a:t>
            </a:r>
            <a:r>
              <a:rPr lang="en-CA" sz="2200" i="1" dirty="0" smtClean="0">
                <a:solidFill>
                  <a:schemeClr val="accent1"/>
                </a:solidFill>
                <a:effectLst>
                  <a:outerShdw blurRad="50800" dist="63500" dir="5400000" algn="ctr" rotWithShape="0">
                    <a:srgbClr val="000000"/>
                  </a:outerShdw>
                </a:effectLst>
              </a:rPr>
              <a:t>“I no longer live, but Christ lives in me.”</a:t>
            </a:r>
          </a:p>
          <a:p>
            <a:pPr eaLnBrk="1" hangingPunct="1">
              <a:lnSpc>
                <a:spcPct val="90000"/>
              </a:lnSpc>
            </a:pPr>
            <a:r>
              <a:rPr lang="en-CA" sz="2200" dirty="0" smtClean="0">
                <a:effectLst>
                  <a:outerShdw blurRad="50800" dist="63500" dir="5400000" algn="ctr" rotWithShape="0">
                    <a:srgbClr val="000000"/>
                  </a:outerShdw>
                </a:effectLst>
              </a:rPr>
              <a:t>John 15:5: </a:t>
            </a:r>
            <a:r>
              <a:rPr lang="en-CA" sz="2200" i="1" dirty="0" smtClean="0">
                <a:solidFill>
                  <a:schemeClr val="accent1"/>
                </a:solidFill>
                <a:effectLst>
                  <a:outerShdw blurRad="50800" dist="63500" dir="5400000" algn="ctr" rotWithShape="0">
                    <a:srgbClr val="000000"/>
                  </a:outerShdw>
                </a:effectLst>
              </a:rPr>
              <a:t>“If _____ remains in me and I in _____, _____ will bear much fruit; apart from me _____ can do nothing”.</a:t>
            </a:r>
          </a:p>
          <a:p>
            <a:pPr eaLnBrk="1" hangingPunct="1">
              <a:lnSpc>
                <a:spcPct val="90000"/>
              </a:lnSpc>
              <a:buFontTx/>
              <a:buNone/>
            </a:pPr>
            <a:r>
              <a:rPr lang="en-CA" sz="2200" dirty="0" smtClean="0">
                <a:effectLst>
                  <a:outerShdw blurRad="50800" dist="63500" dir="5400000" algn="ctr" rotWithShape="0">
                    <a:srgbClr val="000000"/>
                  </a:outerShdw>
                </a:effectLst>
              </a:rPr>
              <a:t>	Read this together putting your own name in the blanks  </a:t>
            </a:r>
          </a:p>
          <a:p>
            <a:pPr eaLnBrk="1" hangingPunct="1">
              <a:lnSpc>
                <a:spcPct val="90000"/>
              </a:lnSpc>
            </a:pPr>
            <a:r>
              <a:rPr lang="en-CA" sz="2200" dirty="0" smtClean="0">
                <a:effectLst>
                  <a:outerShdw blurRad="50800" dist="63500" dir="5400000" algn="ctr" rotWithShape="0">
                    <a:srgbClr val="000000"/>
                  </a:outerShdw>
                </a:effectLst>
              </a:rPr>
              <a:t>This life is not something which we ourselves have to produce. It is Christ’s own life progress-ively being reproduced in us by the Holy Spirit.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7139">
                                            <p:txEl>
                                              <p:pRg st="0" end="0"/>
                                            </p:txEl>
                                          </p:spTgt>
                                        </p:tgtEl>
                                        <p:attrNameLst>
                                          <p:attrName>style.visibility</p:attrName>
                                        </p:attrNameLst>
                                      </p:cBhvr>
                                      <p:to>
                                        <p:strVal val="visible"/>
                                      </p:to>
                                    </p:set>
                                    <p:animEffect transition="in" filter="fade">
                                      <p:cBhvr>
                                        <p:cTn id="7" dur="1000"/>
                                        <p:tgtEl>
                                          <p:spTgt spid="3471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47139">
                                            <p:txEl>
                                              <p:pRg st="1" end="1"/>
                                            </p:txEl>
                                          </p:spTgt>
                                        </p:tgtEl>
                                        <p:attrNameLst>
                                          <p:attrName>style.visibility</p:attrName>
                                        </p:attrNameLst>
                                      </p:cBhvr>
                                      <p:to>
                                        <p:strVal val="visible"/>
                                      </p:to>
                                    </p:set>
                                    <p:animEffect transition="in" filter="fade">
                                      <p:cBhvr>
                                        <p:cTn id="12" dur="1000"/>
                                        <p:tgtEl>
                                          <p:spTgt spid="347139">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47139">
                                            <p:txEl>
                                              <p:pRg st="2" end="2"/>
                                            </p:txEl>
                                          </p:spTgt>
                                        </p:tgtEl>
                                        <p:attrNameLst>
                                          <p:attrName>style.visibility</p:attrName>
                                        </p:attrNameLst>
                                      </p:cBhvr>
                                      <p:to>
                                        <p:strVal val="visible"/>
                                      </p:to>
                                    </p:set>
                                    <p:animEffect transition="in" filter="fade">
                                      <p:cBhvr>
                                        <p:cTn id="15" dur="1000"/>
                                        <p:tgtEl>
                                          <p:spTgt spid="347139">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47139">
                                            <p:txEl>
                                              <p:pRg st="3" end="3"/>
                                            </p:txEl>
                                          </p:spTgt>
                                        </p:tgtEl>
                                        <p:attrNameLst>
                                          <p:attrName>style.visibility</p:attrName>
                                        </p:attrNameLst>
                                      </p:cBhvr>
                                      <p:to>
                                        <p:strVal val="visible"/>
                                      </p:to>
                                    </p:set>
                                    <p:animEffect transition="in" filter="fade">
                                      <p:cBhvr>
                                        <p:cTn id="20" dur="1000"/>
                                        <p:tgtEl>
                                          <p:spTgt spid="3471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7139" grpId="0" uiExpand="1" build="p"/>
    </p:bld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82" name="Rectangle 2"/>
          <p:cNvSpPr>
            <a:spLocks noGrp="1" noChangeArrowheads="1"/>
          </p:cNvSpPr>
          <p:nvPr>
            <p:ph type="title"/>
          </p:nvPr>
        </p:nvSpPr>
        <p:spPr>
          <a:xfrm>
            <a:off x="1259632" y="411510"/>
            <a:ext cx="7437512" cy="678656"/>
          </a:xfrm>
        </p:spPr>
        <p:txBody>
          <a:bodyPr/>
          <a:lstStyle/>
          <a:p>
            <a:pPr eaLnBrk="1" hangingPunct="1"/>
            <a:r>
              <a:rPr lang="en-CA" sz="3600" dirty="0" smtClean="0">
                <a:solidFill>
                  <a:srgbClr val="FFFF00"/>
                </a:solidFill>
                <a:effectLst>
                  <a:outerShdw blurRad="50800" dist="50800" dir="5400000" algn="ctr" rotWithShape="0">
                    <a:srgbClr val="000000"/>
                  </a:outerShdw>
                </a:effectLst>
              </a:rPr>
              <a:t>Bread of Life and Living Water!</a:t>
            </a:r>
          </a:p>
        </p:txBody>
      </p:sp>
      <p:sp>
        <p:nvSpPr>
          <p:cNvPr id="1146883" name="Rectangle 3"/>
          <p:cNvSpPr>
            <a:spLocks noGrp="1" noChangeArrowheads="1"/>
          </p:cNvSpPr>
          <p:nvPr>
            <p:ph type="body" idx="1"/>
          </p:nvPr>
        </p:nvSpPr>
        <p:spPr>
          <a:xfrm>
            <a:off x="1259632" y="1059582"/>
            <a:ext cx="6696744" cy="3833813"/>
          </a:xfrm>
        </p:spPr>
        <p:txBody>
          <a:bodyPr/>
          <a:lstStyle/>
          <a:p>
            <a:pPr eaLnBrk="1" hangingPunct="1">
              <a:lnSpc>
                <a:spcPct val="90000"/>
              </a:lnSpc>
            </a:pPr>
            <a:r>
              <a:rPr lang="en-CA" sz="2200" i="1" dirty="0" smtClean="0">
                <a:solidFill>
                  <a:schemeClr val="accent1"/>
                </a:solidFill>
                <a:effectLst>
                  <a:outerShdw blurRad="50800" dist="63500" dir="5400000" algn="ctr" rotWithShape="0">
                    <a:srgbClr val="000000"/>
                  </a:outerShdw>
                </a:effectLst>
              </a:rPr>
              <a:t>“I am the bread of life. He who comes to Me will never go hungry, and he who believes in Me will never be thirsty.”  			    </a:t>
            </a:r>
            <a:r>
              <a:rPr lang="en-CA" sz="2200" dirty="0" smtClean="0">
                <a:effectLst>
                  <a:outerShdw blurRad="50800" dist="63500" dir="5400000" algn="ctr" rotWithShape="0">
                    <a:srgbClr val="000000"/>
                  </a:outerShdw>
                </a:effectLst>
              </a:rPr>
              <a:t>John 6:35</a:t>
            </a:r>
          </a:p>
          <a:p>
            <a:pPr eaLnBrk="1" hangingPunct="1">
              <a:lnSpc>
                <a:spcPct val="90000"/>
              </a:lnSpc>
            </a:pPr>
            <a:r>
              <a:rPr lang="en-CA" sz="2200" dirty="0" smtClean="0">
                <a:effectLst>
                  <a:outerShdw blurRad="50800" dist="63500" dir="5400000" algn="ctr" rotWithShape="0">
                    <a:srgbClr val="000000"/>
                  </a:outerShdw>
                </a:effectLst>
              </a:rPr>
              <a:t>Have you come to Him?</a:t>
            </a:r>
          </a:p>
          <a:p>
            <a:pPr eaLnBrk="1" hangingPunct="1">
              <a:lnSpc>
                <a:spcPct val="90000"/>
              </a:lnSpc>
            </a:pPr>
            <a:r>
              <a:rPr lang="en-CA" sz="2200" dirty="0" smtClean="0">
                <a:effectLst>
                  <a:outerShdw blurRad="50800" dist="63500" dir="5400000" algn="ctr" rotWithShape="0">
                    <a:srgbClr val="000000"/>
                  </a:outerShdw>
                </a:effectLst>
              </a:rPr>
              <a:t>Do you believe in Him?</a:t>
            </a:r>
          </a:p>
          <a:p>
            <a:pPr eaLnBrk="1" hangingPunct="1">
              <a:lnSpc>
                <a:spcPct val="90000"/>
              </a:lnSpc>
            </a:pPr>
            <a:r>
              <a:rPr lang="en-CA" sz="2200" i="1" dirty="0" smtClean="0">
                <a:solidFill>
                  <a:schemeClr val="accent1"/>
                </a:solidFill>
                <a:effectLst>
                  <a:outerShdw blurRad="50800" dist="63500" dir="5400000" algn="ctr" rotWithShape="0">
                    <a:srgbClr val="000000"/>
                  </a:outerShdw>
                </a:effectLst>
              </a:rPr>
              <a:t>“If anyone is thirsty, let him come to Me and drink. He who believes in Me, as the scripture said, ‘From his innermost being shall flow rivers of living water.’ ”  			</a:t>
            </a:r>
            <a:r>
              <a:rPr lang="en-CA" sz="2200" dirty="0" smtClean="0">
                <a:effectLst>
                  <a:outerShdw blurRad="50800" dist="63500" dir="5400000" algn="ctr" rotWithShape="0">
                    <a:srgbClr val="000000"/>
                  </a:outerShdw>
                </a:effectLst>
              </a:rPr>
              <a:t>John 7:37, 38</a:t>
            </a:r>
          </a:p>
          <a:p>
            <a:pPr eaLnBrk="1" hangingPunct="1">
              <a:lnSpc>
                <a:spcPct val="90000"/>
              </a:lnSpc>
            </a:pPr>
            <a:r>
              <a:rPr lang="en-CA" sz="2200" dirty="0" smtClean="0">
                <a:effectLst>
                  <a:outerShdw blurRad="50800" dist="63500" dir="5400000" algn="ctr" rotWithShape="0">
                    <a:srgbClr val="000000"/>
                  </a:outerShdw>
                </a:effectLst>
              </a:rPr>
              <a:t>The Holy Spirit continually producing in us the life of Jesus Christ is the River of Living Water!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46883">
                                            <p:txEl>
                                              <p:pRg st="0" end="0"/>
                                            </p:txEl>
                                          </p:spTgt>
                                        </p:tgtEl>
                                        <p:attrNameLst>
                                          <p:attrName>style.visibility</p:attrName>
                                        </p:attrNameLst>
                                      </p:cBhvr>
                                      <p:to>
                                        <p:strVal val="visible"/>
                                      </p:to>
                                    </p:set>
                                    <p:anim calcmode="lin" valueType="num">
                                      <p:cBhvr additive="base">
                                        <p:cTn id="7" dur="1000" fill="hold"/>
                                        <p:tgtEl>
                                          <p:spTgt spid="114688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114688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46883">
                                            <p:txEl>
                                              <p:pRg st="1" end="1"/>
                                            </p:txEl>
                                          </p:spTgt>
                                        </p:tgtEl>
                                        <p:attrNameLst>
                                          <p:attrName>style.visibility</p:attrName>
                                        </p:attrNameLst>
                                      </p:cBhvr>
                                      <p:to>
                                        <p:strVal val="visible"/>
                                      </p:to>
                                    </p:set>
                                    <p:anim calcmode="lin" valueType="num">
                                      <p:cBhvr additive="base">
                                        <p:cTn id="13" dur="1000" fill="hold"/>
                                        <p:tgtEl>
                                          <p:spTgt spid="1146883">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114688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46883">
                                            <p:txEl>
                                              <p:pRg st="2" end="2"/>
                                            </p:txEl>
                                          </p:spTgt>
                                        </p:tgtEl>
                                        <p:attrNameLst>
                                          <p:attrName>style.visibility</p:attrName>
                                        </p:attrNameLst>
                                      </p:cBhvr>
                                      <p:to>
                                        <p:strVal val="visible"/>
                                      </p:to>
                                    </p:set>
                                    <p:anim calcmode="lin" valueType="num">
                                      <p:cBhvr additive="base">
                                        <p:cTn id="19" dur="1000" fill="hold"/>
                                        <p:tgtEl>
                                          <p:spTgt spid="1146883">
                                            <p:txEl>
                                              <p:pRg st="2" end="2"/>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114688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46883">
                                            <p:txEl>
                                              <p:pRg st="3" end="3"/>
                                            </p:txEl>
                                          </p:spTgt>
                                        </p:tgtEl>
                                        <p:attrNameLst>
                                          <p:attrName>style.visibility</p:attrName>
                                        </p:attrNameLst>
                                      </p:cBhvr>
                                      <p:to>
                                        <p:strVal val="visible"/>
                                      </p:to>
                                    </p:set>
                                    <p:anim calcmode="lin" valueType="num">
                                      <p:cBhvr additive="base">
                                        <p:cTn id="25" dur="1000" fill="hold"/>
                                        <p:tgtEl>
                                          <p:spTgt spid="1146883">
                                            <p:txEl>
                                              <p:pRg st="3" end="3"/>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114688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46883">
                                            <p:txEl>
                                              <p:pRg st="4" end="4"/>
                                            </p:txEl>
                                          </p:spTgt>
                                        </p:tgtEl>
                                        <p:attrNameLst>
                                          <p:attrName>style.visibility</p:attrName>
                                        </p:attrNameLst>
                                      </p:cBhvr>
                                      <p:to>
                                        <p:strVal val="visible"/>
                                      </p:to>
                                    </p:set>
                                    <p:anim calcmode="lin" valueType="num">
                                      <p:cBhvr additive="base">
                                        <p:cTn id="31" dur="1000" fill="hold"/>
                                        <p:tgtEl>
                                          <p:spTgt spid="1146883">
                                            <p:txEl>
                                              <p:pRg st="4" end="4"/>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114688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883" grpId="0" build="p"/>
    </p:bld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2"/>
          <p:cNvSpPr>
            <a:spLocks noGrp="1" noChangeArrowheads="1"/>
          </p:cNvSpPr>
          <p:nvPr>
            <p:ph type="title"/>
          </p:nvPr>
        </p:nvSpPr>
        <p:spPr>
          <a:xfrm>
            <a:off x="1259632" y="411510"/>
            <a:ext cx="7437512" cy="732235"/>
          </a:xfrm>
        </p:spPr>
        <p:txBody>
          <a:bodyPr/>
          <a:lstStyle/>
          <a:p>
            <a:pPr eaLnBrk="1" hangingPunct="1"/>
            <a:r>
              <a:rPr lang="en-CA" sz="3600" dirty="0" smtClean="0">
                <a:solidFill>
                  <a:srgbClr val="FFFF00"/>
                </a:solidFill>
                <a:effectLst>
                  <a:outerShdw blurRad="50800" dist="50800" dir="5400000" algn="ctr" rotWithShape="0">
                    <a:srgbClr val="000000"/>
                  </a:outerShdw>
                </a:effectLst>
              </a:rPr>
              <a:t>What Do You Need?</a:t>
            </a:r>
          </a:p>
        </p:txBody>
      </p:sp>
      <p:sp>
        <p:nvSpPr>
          <p:cNvPr id="348163" name="Rectangle 3"/>
          <p:cNvSpPr>
            <a:spLocks noGrp="1" noChangeArrowheads="1"/>
          </p:cNvSpPr>
          <p:nvPr>
            <p:ph type="body" idx="1"/>
          </p:nvPr>
        </p:nvSpPr>
        <p:spPr>
          <a:xfrm>
            <a:off x="1259632" y="1131591"/>
            <a:ext cx="6768752" cy="2952328"/>
          </a:xfrm>
        </p:spPr>
        <p:txBody>
          <a:bodyPr/>
          <a:lstStyle/>
          <a:p>
            <a:pPr eaLnBrk="1" hangingPunct="1"/>
            <a:r>
              <a:rPr lang="en-CA" sz="2400" dirty="0" smtClean="0">
                <a:effectLst>
                  <a:outerShdw blurRad="50800" dist="63500" dir="5400000" algn="ctr" rotWithShape="0">
                    <a:srgbClr val="000000"/>
                  </a:outerShdw>
                </a:effectLst>
              </a:rPr>
              <a:t>Do you need Patience? Love? Joy? Anything?</a:t>
            </a:r>
          </a:p>
          <a:p>
            <a:pPr eaLnBrk="1" hangingPunct="1"/>
            <a:r>
              <a:rPr lang="en-CA" sz="2400" dirty="0" smtClean="0">
                <a:effectLst>
                  <a:outerShdw blurRad="50800" dist="63500" dir="5400000" algn="ctr" rotWithShape="0">
                    <a:srgbClr val="000000"/>
                  </a:outerShdw>
                </a:effectLst>
              </a:rPr>
              <a:t>No! Why?</a:t>
            </a:r>
          </a:p>
          <a:p>
            <a:pPr eaLnBrk="1" hangingPunct="1"/>
            <a:r>
              <a:rPr lang="en-CA" sz="2400" dirty="0" smtClean="0">
                <a:effectLst>
                  <a:outerShdw blurRad="50800" dist="63500" dir="5400000" algn="ctr" rotWithShape="0">
                    <a:srgbClr val="000000"/>
                  </a:outerShdw>
                </a:effectLst>
              </a:rPr>
              <a:t>You already have all that you need because Christ is your life – He is not lacking in anything – He will be sufficient for any situation you face!!</a:t>
            </a:r>
          </a:p>
          <a:p>
            <a:pPr eaLnBrk="1" hangingPunct="1"/>
            <a:r>
              <a:rPr lang="en-CA" sz="2400" dirty="0" smtClean="0">
                <a:effectLst>
                  <a:outerShdw blurRad="50800" dist="63500" dir="5400000" algn="ctr" rotWithShape="0">
                    <a:srgbClr val="000000"/>
                  </a:outerShdw>
                </a:effectLst>
              </a:rPr>
              <a:t>All you need is Christ – and you have Him!</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48163">
                                            <p:txEl>
                                              <p:pRg st="0" end="0"/>
                                            </p:txEl>
                                          </p:spTgt>
                                        </p:tgtEl>
                                        <p:attrNameLst>
                                          <p:attrName>style.visibility</p:attrName>
                                        </p:attrNameLst>
                                      </p:cBhvr>
                                      <p:to>
                                        <p:strVal val="visible"/>
                                      </p:to>
                                    </p:set>
                                    <p:animEffect transition="in" filter="dissolve">
                                      <p:cBhvr>
                                        <p:cTn id="7" dur="1000"/>
                                        <p:tgtEl>
                                          <p:spTgt spid="3481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48163">
                                            <p:txEl>
                                              <p:pRg st="1" end="1"/>
                                            </p:txEl>
                                          </p:spTgt>
                                        </p:tgtEl>
                                        <p:attrNameLst>
                                          <p:attrName>style.visibility</p:attrName>
                                        </p:attrNameLst>
                                      </p:cBhvr>
                                      <p:to>
                                        <p:strVal val="visible"/>
                                      </p:to>
                                    </p:set>
                                    <p:animEffect transition="in" filter="dissolve">
                                      <p:cBhvr>
                                        <p:cTn id="12" dur="1000"/>
                                        <p:tgtEl>
                                          <p:spTgt spid="3481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48163">
                                            <p:txEl>
                                              <p:pRg st="2" end="2"/>
                                            </p:txEl>
                                          </p:spTgt>
                                        </p:tgtEl>
                                        <p:attrNameLst>
                                          <p:attrName>style.visibility</p:attrName>
                                        </p:attrNameLst>
                                      </p:cBhvr>
                                      <p:to>
                                        <p:strVal val="visible"/>
                                      </p:to>
                                    </p:set>
                                    <p:animEffect transition="in" filter="dissolve">
                                      <p:cBhvr>
                                        <p:cTn id="17" dur="1000"/>
                                        <p:tgtEl>
                                          <p:spTgt spid="3481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48163">
                                            <p:txEl>
                                              <p:pRg st="3" end="3"/>
                                            </p:txEl>
                                          </p:spTgt>
                                        </p:tgtEl>
                                        <p:attrNameLst>
                                          <p:attrName>style.visibility</p:attrName>
                                        </p:attrNameLst>
                                      </p:cBhvr>
                                      <p:to>
                                        <p:strVal val="visible"/>
                                      </p:to>
                                    </p:set>
                                    <p:animEffect transition="in" filter="dissolve">
                                      <p:cBhvr>
                                        <p:cTn id="22" dur="1000"/>
                                        <p:tgtEl>
                                          <p:spTgt spid="3481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63" grpId="0" build="p"/>
    </p:bld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2"/>
          <p:cNvSpPr>
            <a:spLocks noGrp="1" noChangeArrowheads="1"/>
          </p:cNvSpPr>
          <p:nvPr>
            <p:ph type="title"/>
          </p:nvPr>
        </p:nvSpPr>
        <p:spPr>
          <a:xfrm>
            <a:off x="1259632" y="411510"/>
            <a:ext cx="7365504" cy="678656"/>
          </a:xfrm>
        </p:spPr>
        <p:txBody>
          <a:bodyPr/>
          <a:lstStyle/>
          <a:p>
            <a:pPr eaLnBrk="1" hangingPunct="1"/>
            <a:r>
              <a:rPr lang="en-CA" sz="3600" dirty="0" smtClean="0">
                <a:solidFill>
                  <a:srgbClr val="FFFF00"/>
                </a:solidFill>
                <a:effectLst>
                  <a:outerShdw blurRad="50800" dist="50800" dir="5400000" algn="ctr" rotWithShape="0">
                    <a:srgbClr val="000000"/>
                  </a:outerShdw>
                </a:effectLst>
              </a:rPr>
              <a:t>The Life is in the Son</a:t>
            </a:r>
          </a:p>
        </p:txBody>
      </p:sp>
      <p:sp>
        <p:nvSpPr>
          <p:cNvPr id="349187" name="Rectangle 3"/>
          <p:cNvSpPr>
            <a:spLocks noGrp="1" noChangeArrowheads="1"/>
          </p:cNvSpPr>
          <p:nvPr>
            <p:ph type="body" idx="1"/>
          </p:nvPr>
        </p:nvSpPr>
        <p:spPr>
          <a:xfrm>
            <a:off x="1259632" y="1005577"/>
            <a:ext cx="6768752" cy="3402378"/>
          </a:xfrm>
        </p:spPr>
        <p:txBody>
          <a:bodyPr/>
          <a:lstStyle/>
          <a:p>
            <a:pPr eaLnBrk="1" hangingPunct="1">
              <a:lnSpc>
                <a:spcPct val="90000"/>
              </a:lnSpc>
            </a:pPr>
            <a:r>
              <a:rPr lang="en-CA" sz="2400" i="1" dirty="0" smtClean="0">
                <a:solidFill>
                  <a:schemeClr val="accent1"/>
                </a:solidFill>
                <a:effectLst>
                  <a:outerShdw blurRad="50800" dist="63500" dir="5400000" algn="ctr" rotWithShape="0">
                    <a:srgbClr val="000000"/>
                  </a:outerShdw>
                </a:effectLst>
              </a:rPr>
              <a:t>“God has given us eternal life, and this life is in His Son. He who has the Son has life; and he who does not have the Son of God does not have life”</a:t>
            </a:r>
            <a:r>
              <a:rPr lang="en-CA" sz="2400" dirty="0" smtClean="0">
                <a:solidFill>
                  <a:schemeClr val="accent1"/>
                </a:solidFill>
                <a:effectLst>
                  <a:outerShdw blurRad="50800" dist="63500" dir="5400000" algn="ctr" rotWithShape="0">
                    <a:srgbClr val="000000"/>
                  </a:outerShdw>
                </a:effectLst>
              </a:rPr>
              <a:t>.</a:t>
            </a:r>
            <a:r>
              <a:rPr lang="en-CA" sz="2400" dirty="0" smtClean="0">
                <a:effectLst>
                  <a:outerShdw blurRad="50800" dist="63500" dir="5400000" algn="ctr" rotWithShape="0">
                    <a:srgbClr val="000000"/>
                  </a:outerShdw>
                </a:effectLst>
              </a:rPr>
              <a:t> 		     1 John 5:11,12</a:t>
            </a:r>
          </a:p>
          <a:p>
            <a:pPr eaLnBrk="1" hangingPunct="1">
              <a:lnSpc>
                <a:spcPct val="90000"/>
              </a:lnSpc>
            </a:pPr>
            <a:r>
              <a:rPr lang="en-CA" sz="2400" dirty="0" smtClean="0">
                <a:effectLst>
                  <a:outerShdw blurRad="50800" dist="63500" dir="5400000" algn="ctr" rotWithShape="0">
                    <a:srgbClr val="000000"/>
                  </a:outerShdw>
                </a:effectLst>
              </a:rPr>
              <a:t>When anything is beyond </a:t>
            </a:r>
            <a:r>
              <a:rPr lang="en-CA" sz="2400" dirty="0" smtClean="0">
                <a:solidFill>
                  <a:srgbClr val="FFFF00"/>
                </a:solidFill>
                <a:effectLst>
                  <a:outerShdw blurRad="50800" dist="63500" dir="5400000" algn="ctr" rotWithShape="0">
                    <a:srgbClr val="000000"/>
                  </a:outerShdw>
                </a:effectLst>
              </a:rPr>
              <a:t>my</a:t>
            </a:r>
            <a:r>
              <a:rPr lang="en-CA" sz="2400" dirty="0" smtClean="0">
                <a:effectLst>
                  <a:outerShdw blurRad="50800" dist="63500" dir="5400000" algn="ctr" rotWithShape="0">
                    <a:srgbClr val="000000"/>
                  </a:outerShdw>
                </a:effectLst>
              </a:rPr>
              <a:t> ability to do, I need to say, “Lord, I cannot do it, therefore I will no longer try to do it.” </a:t>
            </a:r>
          </a:p>
          <a:p>
            <a:pPr eaLnBrk="1" hangingPunct="1">
              <a:lnSpc>
                <a:spcPct val="90000"/>
              </a:lnSpc>
            </a:pPr>
            <a:r>
              <a:rPr lang="en-CA" sz="2400" dirty="0" smtClean="0">
                <a:effectLst>
                  <a:outerShdw blurRad="50800" dist="63500" dir="5400000" algn="ctr" rotWithShape="0">
                    <a:srgbClr val="000000"/>
                  </a:outerShdw>
                </a:effectLst>
              </a:rPr>
              <a:t>This is the point where I refuse to act;          I depend on Him to act and then I enter fully and joyfully into the action that He initiates.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9187">
                                            <p:txEl>
                                              <p:pRg st="0" end="0"/>
                                            </p:txEl>
                                          </p:spTgt>
                                        </p:tgtEl>
                                        <p:attrNameLst>
                                          <p:attrName>style.visibility</p:attrName>
                                        </p:attrNameLst>
                                      </p:cBhvr>
                                      <p:to>
                                        <p:strVal val="visible"/>
                                      </p:to>
                                    </p:set>
                                    <p:animEffect transition="in" filter="fade">
                                      <p:cBhvr>
                                        <p:cTn id="7" dur="1000"/>
                                        <p:tgtEl>
                                          <p:spTgt spid="3491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49187">
                                            <p:txEl>
                                              <p:pRg st="1" end="1"/>
                                            </p:txEl>
                                          </p:spTgt>
                                        </p:tgtEl>
                                        <p:attrNameLst>
                                          <p:attrName>style.visibility</p:attrName>
                                        </p:attrNameLst>
                                      </p:cBhvr>
                                      <p:to>
                                        <p:strVal val="visible"/>
                                      </p:to>
                                    </p:set>
                                    <p:animEffect transition="in" filter="fade">
                                      <p:cBhvr>
                                        <p:cTn id="12" dur="1000"/>
                                        <p:tgtEl>
                                          <p:spTgt spid="3491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49187">
                                            <p:txEl>
                                              <p:pRg st="2" end="2"/>
                                            </p:txEl>
                                          </p:spTgt>
                                        </p:tgtEl>
                                        <p:attrNameLst>
                                          <p:attrName>style.visibility</p:attrName>
                                        </p:attrNameLst>
                                      </p:cBhvr>
                                      <p:to>
                                        <p:strVal val="visible"/>
                                      </p:to>
                                    </p:set>
                                    <p:animEffect transition="in" filter="fade">
                                      <p:cBhvr>
                                        <p:cTn id="17" dur="1000"/>
                                        <p:tgtEl>
                                          <p:spTgt spid="3491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187" grpId="0" build="p"/>
    </p:bld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2"/>
          <p:cNvSpPr>
            <a:spLocks noGrp="1" noChangeArrowheads="1"/>
          </p:cNvSpPr>
          <p:nvPr>
            <p:ph type="title"/>
          </p:nvPr>
        </p:nvSpPr>
        <p:spPr>
          <a:xfrm>
            <a:off x="1259632" y="483518"/>
            <a:ext cx="7365504" cy="648071"/>
          </a:xfrm>
        </p:spPr>
        <p:txBody>
          <a:bodyPr/>
          <a:lstStyle/>
          <a:p>
            <a:pPr eaLnBrk="1" hangingPunct="1"/>
            <a:r>
              <a:rPr lang="en-CA" sz="3600" dirty="0" smtClean="0">
                <a:solidFill>
                  <a:srgbClr val="FFFF00"/>
                </a:solidFill>
                <a:effectLst>
                  <a:outerShdw blurRad="50800" dist="50800" dir="5400000" algn="ctr" rotWithShape="0">
                    <a:srgbClr val="000000"/>
                  </a:outerShdw>
                </a:effectLst>
              </a:rPr>
              <a:t>The Law of this Spirit of Life</a:t>
            </a:r>
          </a:p>
        </p:txBody>
      </p:sp>
      <p:sp>
        <p:nvSpPr>
          <p:cNvPr id="351235" name="Rectangle 3"/>
          <p:cNvSpPr>
            <a:spLocks noGrp="1" noChangeArrowheads="1"/>
          </p:cNvSpPr>
          <p:nvPr>
            <p:ph type="body" idx="1"/>
          </p:nvPr>
        </p:nvSpPr>
        <p:spPr>
          <a:xfrm>
            <a:off x="971600" y="1131590"/>
            <a:ext cx="6768752" cy="3086100"/>
          </a:xfrm>
        </p:spPr>
        <p:txBody>
          <a:bodyPr/>
          <a:lstStyle/>
          <a:p>
            <a:pPr eaLnBrk="1" hangingPunct="1">
              <a:buFontTx/>
              <a:buNone/>
            </a:pPr>
            <a:r>
              <a:rPr lang="en-CA" dirty="0" smtClean="0">
                <a:effectLst>
                  <a:outerShdw blurRad="50800" dist="63500" dir="5400000" algn="ctr" rotWithShape="0">
                    <a:srgbClr val="000000"/>
                  </a:outerShdw>
                </a:effectLst>
              </a:rPr>
              <a:t>	</a:t>
            </a:r>
            <a:r>
              <a:rPr lang="en-CA" i="1" dirty="0" smtClean="0">
                <a:solidFill>
                  <a:schemeClr val="accent1"/>
                </a:solidFill>
                <a:effectLst>
                  <a:outerShdw blurRad="50800" dist="63500" dir="5400000" algn="ctr" rotWithShape="0">
                    <a:srgbClr val="000000"/>
                  </a:outerShdw>
                </a:effectLst>
              </a:rPr>
              <a:t>“Therefore, there is now no condemnation for those who are  in Christ Jesus, because through Christ Jesus the law of the Spirit                                 of life sets me free from the law of sin and death”</a:t>
            </a:r>
            <a:r>
              <a:rPr lang="en-CA" dirty="0" smtClean="0">
                <a:effectLst>
                  <a:outerShdw blurRad="50800" dist="63500" dir="5400000" algn="ctr" rotWithShape="0">
                    <a:srgbClr val="000000"/>
                  </a:outerShdw>
                </a:effectLst>
              </a:rPr>
              <a:t> 	  </a:t>
            </a:r>
            <a:r>
              <a:rPr lang="en-CA" sz="2400" dirty="0" smtClean="0">
                <a:effectLst>
                  <a:outerShdw blurRad="50800" dist="63500" dir="5400000" algn="ctr" rotWithShape="0">
                    <a:srgbClr val="000000"/>
                  </a:outerShdw>
                </a:effectLst>
              </a:rPr>
              <a:t>Romans 8:1,2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51235">
                                            <p:txEl>
                                              <p:pRg st="0" end="0"/>
                                            </p:txEl>
                                          </p:spTgt>
                                        </p:tgtEl>
                                        <p:attrNameLst>
                                          <p:attrName>style.visibility</p:attrName>
                                        </p:attrNameLst>
                                      </p:cBhvr>
                                      <p:to>
                                        <p:strVal val="visible"/>
                                      </p:to>
                                    </p:set>
                                    <p:anim calcmode="discrete" valueType="clr">
                                      <p:cBhvr override="childStyle">
                                        <p:cTn id="7" dur="80"/>
                                        <p:tgtEl>
                                          <p:spTgt spid="35123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51235">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351235">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235" grpId="0" build="p"/>
    </p:bld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4" name="Rectangle 2"/>
          <p:cNvSpPr>
            <a:spLocks noGrp="1" noChangeArrowheads="1"/>
          </p:cNvSpPr>
          <p:nvPr>
            <p:ph type="title"/>
          </p:nvPr>
        </p:nvSpPr>
        <p:spPr>
          <a:xfrm>
            <a:off x="1259632" y="483518"/>
            <a:ext cx="7365504" cy="787004"/>
          </a:xfrm>
        </p:spPr>
        <p:txBody>
          <a:bodyPr/>
          <a:lstStyle/>
          <a:p>
            <a:pPr eaLnBrk="1" hangingPunct="1"/>
            <a:r>
              <a:rPr lang="en-CA" sz="3600" dirty="0" smtClean="0">
                <a:solidFill>
                  <a:srgbClr val="FFFF00"/>
                </a:solidFill>
                <a:effectLst>
                  <a:outerShdw blurRad="50800" dist="50800" dir="5400000" algn="ctr" rotWithShape="0">
                    <a:srgbClr val="000000"/>
                  </a:outerShdw>
                </a:effectLst>
              </a:rPr>
              <a:t>Discussion Questions:</a:t>
            </a:r>
          </a:p>
        </p:txBody>
      </p:sp>
      <p:sp>
        <p:nvSpPr>
          <p:cNvPr id="474115" name="Rectangle 3"/>
          <p:cNvSpPr>
            <a:spLocks noGrp="1" noChangeArrowheads="1"/>
          </p:cNvSpPr>
          <p:nvPr>
            <p:ph type="body" idx="1"/>
          </p:nvPr>
        </p:nvSpPr>
        <p:spPr>
          <a:xfrm>
            <a:off x="1259632" y="1131590"/>
            <a:ext cx="6624736" cy="3455194"/>
          </a:xfrm>
        </p:spPr>
        <p:txBody>
          <a:bodyPr/>
          <a:lstStyle/>
          <a:p>
            <a:pPr eaLnBrk="1" hangingPunct="1"/>
            <a:r>
              <a:rPr lang="en-CA" sz="2500" dirty="0" smtClean="0">
                <a:effectLst>
                  <a:outerShdw blurRad="50800" dist="63500" dir="5400000" algn="ctr" rotWithShape="0">
                    <a:srgbClr val="000000"/>
                  </a:outerShdw>
                </a:effectLst>
              </a:rPr>
              <a:t>What has been your experience in walking in the Spirit?</a:t>
            </a:r>
          </a:p>
          <a:p>
            <a:pPr eaLnBrk="1" hangingPunct="1"/>
            <a:r>
              <a:rPr lang="en-CA" sz="2500" dirty="0" smtClean="0">
                <a:effectLst>
                  <a:outerShdw blurRad="50800" dist="63500" dir="5400000" algn="ctr" rotWithShape="0">
                    <a:srgbClr val="000000"/>
                  </a:outerShdw>
                </a:effectLst>
              </a:rPr>
              <a:t>What have you learned today that will help you to live by the Spirit and not the flesh?</a:t>
            </a:r>
          </a:p>
          <a:p>
            <a:pPr eaLnBrk="1" hangingPunct="1"/>
            <a:r>
              <a:rPr lang="en-CA" sz="2500" dirty="0" smtClean="0">
                <a:effectLst>
                  <a:outerShdw blurRad="50800" dist="63500" dir="5400000" algn="ctr" rotWithShape="0">
                    <a:srgbClr val="000000"/>
                  </a:outerShdw>
                </a:effectLst>
              </a:rPr>
              <a:t>How will this affect your relationships with the people in your life?</a:t>
            </a:r>
          </a:p>
          <a:p>
            <a:pPr eaLnBrk="1" hangingPunct="1"/>
            <a:r>
              <a:rPr lang="en-CA" sz="2500" dirty="0" smtClean="0">
                <a:effectLst>
                  <a:outerShdw blurRad="50800" dist="63500" dir="5400000" algn="ctr" rotWithShape="0">
                    <a:srgbClr val="000000"/>
                  </a:outerShdw>
                </a:effectLst>
              </a:rPr>
              <a:t>How will this affect your witness for Christ?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474115">
                                            <p:txEl>
                                              <p:pRg st="0" end="0"/>
                                            </p:txEl>
                                          </p:spTgt>
                                        </p:tgtEl>
                                        <p:attrNameLst>
                                          <p:attrName>style.visibility</p:attrName>
                                        </p:attrNameLst>
                                      </p:cBhvr>
                                      <p:to>
                                        <p:strVal val="visible"/>
                                      </p:to>
                                    </p:set>
                                    <p:anim calcmode="lin" valueType="num">
                                      <p:cBhvr>
                                        <p:cTn id="7" dur="1000" fill="hold"/>
                                        <p:tgtEl>
                                          <p:spTgt spid="47411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74115">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47411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474115">
                                            <p:txEl>
                                              <p:pRg st="1" end="1"/>
                                            </p:txEl>
                                          </p:spTgt>
                                        </p:tgtEl>
                                        <p:attrNameLst>
                                          <p:attrName>style.visibility</p:attrName>
                                        </p:attrNameLst>
                                      </p:cBhvr>
                                      <p:to>
                                        <p:strVal val="visible"/>
                                      </p:to>
                                    </p:set>
                                    <p:anim calcmode="lin" valueType="num">
                                      <p:cBhvr>
                                        <p:cTn id="14" dur="1000" fill="hold"/>
                                        <p:tgtEl>
                                          <p:spTgt spid="474115">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474115">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47411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474115">
                                            <p:txEl>
                                              <p:pRg st="2" end="2"/>
                                            </p:txEl>
                                          </p:spTgt>
                                        </p:tgtEl>
                                        <p:attrNameLst>
                                          <p:attrName>style.visibility</p:attrName>
                                        </p:attrNameLst>
                                      </p:cBhvr>
                                      <p:to>
                                        <p:strVal val="visible"/>
                                      </p:to>
                                    </p:set>
                                    <p:anim calcmode="lin" valueType="num">
                                      <p:cBhvr>
                                        <p:cTn id="21" dur="1000" fill="hold"/>
                                        <p:tgtEl>
                                          <p:spTgt spid="474115">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474115">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47411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474115">
                                            <p:txEl>
                                              <p:pRg st="3" end="3"/>
                                            </p:txEl>
                                          </p:spTgt>
                                        </p:tgtEl>
                                        <p:attrNameLst>
                                          <p:attrName>style.visibility</p:attrName>
                                        </p:attrNameLst>
                                      </p:cBhvr>
                                      <p:to>
                                        <p:strVal val="visible"/>
                                      </p:to>
                                    </p:set>
                                    <p:anim calcmode="lin" valueType="num">
                                      <p:cBhvr>
                                        <p:cTn id="28" dur="1000" fill="hold"/>
                                        <p:tgtEl>
                                          <p:spTgt spid="474115">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474115">
                                            <p:txEl>
                                              <p:pRg st="3" end="3"/>
                                            </p:txEl>
                                          </p:spTgt>
                                        </p:tgtEl>
                                        <p:attrNameLst>
                                          <p:attrName>ppt_h</p:attrName>
                                        </p:attrNameLst>
                                      </p:cBhvr>
                                      <p:tavLst>
                                        <p:tav tm="0">
                                          <p:val>
                                            <p:fltVal val="0"/>
                                          </p:val>
                                        </p:tav>
                                        <p:tav tm="100000">
                                          <p:val>
                                            <p:strVal val="#ppt_h"/>
                                          </p:val>
                                        </p:tav>
                                      </p:tavLst>
                                    </p:anim>
                                    <p:animEffect transition="in" filter="fade">
                                      <p:cBhvr>
                                        <p:cTn id="30" dur="1000"/>
                                        <p:tgtEl>
                                          <p:spTgt spid="4741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4115" grpId="0" build="p"/>
    </p:bld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3442" name="Rectangle 2"/>
          <p:cNvSpPr>
            <a:spLocks noGrp="1" noChangeArrowheads="1"/>
          </p:cNvSpPr>
          <p:nvPr>
            <p:ph type="title"/>
          </p:nvPr>
        </p:nvSpPr>
        <p:spPr>
          <a:xfrm>
            <a:off x="1259632" y="411510"/>
            <a:ext cx="8157592" cy="738082"/>
          </a:xfrm>
        </p:spPr>
        <p:txBody>
          <a:bodyPr/>
          <a:lstStyle/>
          <a:p>
            <a:pPr eaLnBrk="1" hangingPunct="1"/>
            <a:r>
              <a:rPr lang="en-CA" sz="3600" dirty="0" smtClean="0">
                <a:solidFill>
                  <a:srgbClr val="FFFF00"/>
                </a:solidFill>
                <a:effectLst>
                  <a:outerShdw blurRad="50800" dist="50800" dir="5400000" algn="ctr" rotWithShape="0">
                    <a:srgbClr val="000000"/>
                  </a:outerShdw>
                </a:effectLst>
              </a:rPr>
              <a:t>Application Project</a:t>
            </a:r>
          </a:p>
        </p:txBody>
      </p:sp>
      <p:sp>
        <p:nvSpPr>
          <p:cNvPr id="1213443" name="Rectangle 3"/>
          <p:cNvSpPr>
            <a:spLocks noGrp="1" noChangeArrowheads="1"/>
          </p:cNvSpPr>
          <p:nvPr>
            <p:ph type="body" idx="1"/>
          </p:nvPr>
        </p:nvSpPr>
        <p:spPr>
          <a:xfrm>
            <a:off x="1259632" y="1113588"/>
            <a:ext cx="6624736" cy="3086100"/>
          </a:xfrm>
        </p:spPr>
        <p:txBody>
          <a:bodyPr/>
          <a:lstStyle/>
          <a:p>
            <a:pPr eaLnBrk="1" hangingPunct="1"/>
            <a:r>
              <a:rPr lang="en-CA" sz="2800" dirty="0" smtClean="0">
                <a:effectLst>
                  <a:outerShdw blurRad="50800" dist="63500" dir="5400000" algn="ctr" rotWithShape="0">
                    <a:srgbClr val="000000"/>
                  </a:outerShdw>
                </a:effectLst>
              </a:rPr>
              <a:t>Consciously allow the Holy Spirit to direct your life each day this week.</a:t>
            </a:r>
          </a:p>
          <a:p>
            <a:pPr eaLnBrk="1" hangingPunct="1"/>
            <a:r>
              <a:rPr lang="en-CA" sz="2800" dirty="0" smtClean="0">
                <a:effectLst>
                  <a:outerShdw blurRad="50800" dist="63500" dir="5400000" algn="ctr" rotWithShape="0">
                    <a:srgbClr val="000000"/>
                  </a:outerShdw>
                </a:effectLst>
              </a:rPr>
              <a:t>Keep Christ on the throne of your life!</a:t>
            </a:r>
          </a:p>
          <a:p>
            <a:pPr eaLnBrk="1" hangingPunct="1"/>
            <a:r>
              <a:rPr lang="en-CA" sz="2800" dirty="0" smtClean="0">
                <a:effectLst>
                  <a:outerShdw blurRad="50800" dist="63500" dir="5400000" algn="ctr" rotWithShape="0">
                    <a:srgbClr val="000000"/>
                  </a:outerShdw>
                </a:effectLst>
              </a:rPr>
              <a:t>Practice Spiritual Breathing.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213443">
                                            <p:txEl>
                                              <p:pRg st="0" end="0"/>
                                            </p:txEl>
                                          </p:spTgt>
                                        </p:tgtEl>
                                        <p:attrNameLst>
                                          <p:attrName>style.visibility</p:attrName>
                                        </p:attrNameLst>
                                      </p:cBhvr>
                                      <p:to>
                                        <p:strVal val="visible"/>
                                      </p:to>
                                    </p:set>
                                    <p:anim calcmode="lin" valueType="num">
                                      <p:cBhvr>
                                        <p:cTn id="7" dur="1000" fill="hold"/>
                                        <p:tgtEl>
                                          <p:spTgt spid="121344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21344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21344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213443">
                                            <p:txEl>
                                              <p:pRg st="1" end="1"/>
                                            </p:txEl>
                                          </p:spTgt>
                                        </p:tgtEl>
                                        <p:attrNameLst>
                                          <p:attrName>style.visibility</p:attrName>
                                        </p:attrNameLst>
                                      </p:cBhvr>
                                      <p:to>
                                        <p:strVal val="visible"/>
                                      </p:to>
                                    </p:set>
                                    <p:anim calcmode="lin" valueType="num">
                                      <p:cBhvr>
                                        <p:cTn id="14" dur="1000" fill="hold"/>
                                        <p:tgtEl>
                                          <p:spTgt spid="121344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1213443">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121344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213443">
                                            <p:txEl>
                                              <p:pRg st="2" end="2"/>
                                            </p:txEl>
                                          </p:spTgt>
                                        </p:tgtEl>
                                        <p:attrNameLst>
                                          <p:attrName>style.visibility</p:attrName>
                                        </p:attrNameLst>
                                      </p:cBhvr>
                                      <p:to>
                                        <p:strVal val="visible"/>
                                      </p:to>
                                    </p:set>
                                    <p:anim calcmode="lin" valueType="num">
                                      <p:cBhvr>
                                        <p:cTn id="21" dur="1000" fill="hold"/>
                                        <p:tgtEl>
                                          <p:spTgt spid="1213443">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1213443">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12134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3443" grpId="0" uiExpand="1" build="p"/>
    </p:bld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6514" name="Rectangle 2"/>
          <p:cNvSpPr>
            <a:spLocks noGrp="1" noChangeArrowheads="1"/>
          </p:cNvSpPr>
          <p:nvPr>
            <p:ph type="title"/>
          </p:nvPr>
        </p:nvSpPr>
        <p:spPr>
          <a:xfrm>
            <a:off x="1259632" y="411510"/>
            <a:ext cx="7438281" cy="720303"/>
          </a:xfrm>
        </p:spPr>
        <p:txBody>
          <a:bodyPr/>
          <a:lstStyle/>
          <a:p>
            <a:pPr eaLnBrk="1" hangingPunct="1"/>
            <a:r>
              <a:rPr lang="en-US" sz="3600" dirty="0" smtClean="0">
                <a:solidFill>
                  <a:srgbClr val="FFFF00"/>
                </a:solidFill>
                <a:effectLst>
                  <a:outerShdw blurRad="50800" dist="50800" dir="5400000" algn="ctr" rotWithShape="0">
                    <a:srgbClr val="000000"/>
                  </a:outerShdw>
                </a:effectLst>
              </a:rPr>
              <a:t>Spiritual Breathing</a:t>
            </a:r>
          </a:p>
        </p:txBody>
      </p:sp>
      <p:sp>
        <p:nvSpPr>
          <p:cNvPr id="1216515" name="Text Box 3"/>
          <p:cNvSpPr>
            <a:spLocks noGrp="1" noChangeArrowheads="1"/>
          </p:cNvSpPr>
          <p:nvPr>
            <p:ph type="body" idx="1"/>
          </p:nvPr>
        </p:nvSpPr>
        <p:spPr>
          <a:xfrm>
            <a:off x="1259632" y="1059582"/>
            <a:ext cx="7437512" cy="3780235"/>
          </a:xfrm>
        </p:spPr>
        <p:txBody>
          <a:bodyPr/>
          <a:lstStyle/>
          <a:p>
            <a:pPr eaLnBrk="1" hangingPunct="1">
              <a:buFontTx/>
              <a:buNone/>
            </a:pPr>
            <a:r>
              <a:rPr lang="en-US" sz="2800" dirty="0" smtClean="0">
                <a:solidFill>
                  <a:srgbClr val="FF0066"/>
                </a:solidFill>
                <a:effectLst>
                  <a:outerShdw blurRad="50800" dist="63500" dir="5400000" algn="ctr" rotWithShape="0">
                    <a:srgbClr val="000000"/>
                  </a:outerShdw>
                </a:effectLst>
              </a:rPr>
              <a:t>Breath Out</a:t>
            </a:r>
          </a:p>
          <a:p>
            <a:pPr eaLnBrk="1" hangingPunct="1"/>
            <a:r>
              <a:rPr lang="en-US" sz="2800" dirty="0" smtClean="0">
                <a:effectLst>
                  <a:outerShdw blurRad="50800" dist="63500" dir="5400000" algn="ctr" rotWithShape="0">
                    <a:srgbClr val="000000"/>
                  </a:outerShdw>
                </a:effectLst>
              </a:rPr>
              <a:t> Confess any Known Sin</a:t>
            </a:r>
          </a:p>
          <a:p>
            <a:pPr eaLnBrk="1" hangingPunct="1"/>
            <a:r>
              <a:rPr lang="en-US" sz="2800" dirty="0" smtClean="0">
                <a:effectLst>
                  <a:outerShdw blurRad="50800" dist="63500" dir="5400000" algn="ctr" rotWithShape="0">
                    <a:srgbClr val="000000"/>
                  </a:outerShdw>
                </a:effectLst>
              </a:rPr>
              <a:t> Surrender to Christ</a:t>
            </a:r>
          </a:p>
          <a:p>
            <a:pPr eaLnBrk="1" hangingPunct="1">
              <a:buFontTx/>
              <a:buNone/>
            </a:pPr>
            <a:r>
              <a:rPr lang="en-US" sz="2800" dirty="0" smtClean="0">
                <a:solidFill>
                  <a:srgbClr val="FF0066"/>
                </a:solidFill>
                <a:effectLst>
                  <a:outerShdw blurRad="50800" dist="63500" dir="5400000" algn="ctr" rotWithShape="0">
                    <a:srgbClr val="000000"/>
                  </a:outerShdw>
                </a:effectLst>
              </a:rPr>
              <a:t>Breath In</a:t>
            </a:r>
          </a:p>
          <a:p>
            <a:pPr eaLnBrk="1" hangingPunct="1"/>
            <a:r>
              <a:rPr lang="en-US" sz="2800" dirty="0" smtClean="0">
                <a:effectLst>
                  <a:outerShdw blurRad="50800" dist="63500" dir="5400000" algn="ctr" rotWithShape="0">
                    <a:srgbClr val="000000"/>
                  </a:outerShdw>
                </a:effectLst>
              </a:rPr>
              <a:t> Ask the Holy Spirit to Direct your life</a:t>
            </a:r>
          </a:p>
          <a:p>
            <a:pPr eaLnBrk="1" hangingPunct="1"/>
            <a:r>
              <a:rPr lang="en-US" sz="2800" dirty="0" smtClean="0">
                <a:effectLst>
                  <a:outerShdw blurRad="50800" dist="63500" dir="5400000" algn="ctr" rotWithShape="0">
                    <a:srgbClr val="000000"/>
                  </a:outerShdw>
                </a:effectLst>
              </a:rPr>
              <a:t> Claim His Promise by Faith </a:t>
            </a:r>
          </a:p>
          <a:p>
            <a:pPr algn="ctr" eaLnBrk="1" hangingPunct="1">
              <a:buFontTx/>
              <a:buNone/>
            </a:pPr>
            <a:r>
              <a:rPr lang="en-US" dirty="0" smtClean="0">
                <a:solidFill>
                  <a:srgbClr val="FFFF00"/>
                </a:solidFill>
                <a:effectLst>
                  <a:outerShdw blurRad="50800" dist="63500" dir="5400000" algn="ctr" rotWithShape="0">
                    <a:srgbClr val="000000"/>
                  </a:outerShdw>
                </a:effectLst>
              </a:rPr>
              <a:t>Live By Faith!</a:t>
            </a:r>
          </a:p>
          <a:p>
            <a:pPr eaLnBrk="1" hangingPunct="1">
              <a:buFontTx/>
              <a:buNone/>
            </a:pPr>
            <a:endParaRPr lang="en-US" sz="2800" dirty="0" smtClean="0">
              <a:effectLst>
                <a:outerShdw blurRad="50800" dist="63500" dir="5400000" algn="ctr" rotWithShape="0">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165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grpId="0" nodeType="clickEffect">
                                  <p:stCondLst>
                                    <p:cond delay="0"/>
                                  </p:stCondLst>
                                  <p:childTnLst>
                                    <p:set>
                                      <p:cBhvr>
                                        <p:cTn id="10" dur="1" fill="hold">
                                          <p:stCondLst>
                                            <p:cond delay="0"/>
                                          </p:stCondLst>
                                        </p:cTn>
                                        <p:tgtEl>
                                          <p:spTgt spid="1216515">
                                            <p:txEl>
                                              <p:pRg st="0" end="0"/>
                                            </p:txEl>
                                          </p:spTgt>
                                        </p:tgtEl>
                                        <p:attrNameLst>
                                          <p:attrName>style.visibility</p:attrName>
                                        </p:attrNameLst>
                                      </p:cBhvr>
                                      <p:to>
                                        <p:strVal val="visible"/>
                                      </p:to>
                                    </p:set>
                                    <p:anim calcmode="lin" valueType="num">
                                      <p:cBhvr>
                                        <p:cTn id="11" dur="1000" fill="hold"/>
                                        <p:tgtEl>
                                          <p:spTgt spid="1216515">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1216515">
                                            <p:txEl>
                                              <p:pRg st="0" end="0"/>
                                            </p:txEl>
                                          </p:spTgt>
                                        </p:tgtEl>
                                        <p:attrNameLst>
                                          <p:attrName>ppt_h</p:attrName>
                                        </p:attrNameLst>
                                      </p:cBhvr>
                                      <p:tavLst>
                                        <p:tav tm="0">
                                          <p:val>
                                            <p:fltVal val="0"/>
                                          </p:val>
                                        </p:tav>
                                        <p:tav tm="100000">
                                          <p:val>
                                            <p:strVal val="#ppt_h"/>
                                          </p:val>
                                        </p:tav>
                                      </p:tavLst>
                                    </p:anim>
                                    <p:animEffect transition="in" filter="fade">
                                      <p:cBhvr>
                                        <p:cTn id="13" dur="1000"/>
                                        <p:tgtEl>
                                          <p:spTgt spid="121651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1216515">
                                            <p:txEl>
                                              <p:pRg st="1" end="1"/>
                                            </p:txEl>
                                          </p:spTgt>
                                        </p:tgtEl>
                                        <p:attrNameLst>
                                          <p:attrName>style.visibility</p:attrName>
                                        </p:attrNameLst>
                                      </p:cBhvr>
                                      <p:to>
                                        <p:strVal val="visible"/>
                                      </p:to>
                                    </p:set>
                                    <p:anim calcmode="lin" valueType="num">
                                      <p:cBhvr>
                                        <p:cTn id="18" dur="1000" fill="hold"/>
                                        <p:tgtEl>
                                          <p:spTgt spid="1216515">
                                            <p:txEl>
                                              <p:pRg st="1" end="1"/>
                                            </p:txEl>
                                          </p:spTgt>
                                        </p:tgtEl>
                                        <p:attrNameLst>
                                          <p:attrName>ppt_w</p:attrName>
                                        </p:attrNameLst>
                                      </p:cBhvr>
                                      <p:tavLst>
                                        <p:tav tm="0">
                                          <p:val>
                                            <p:fltVal val="0"/>
                                          </p:val>
                                        </p:tav>
                                        <p:tav tm="100000">
                                          <p:val>
                                            <p:strVal val="#ppt_w"/>
                                          </p:val>
                                        </p:tav>
                                      </p:tavLst>
                                    </p:anim>
                                    <p:anim calcmode="lin" valueType="num">
                                      <p:cBhvr>
                                        <p:cTn id="19" dur="1000" fill="hold"/>
                                        <p:tgtEl>
                                          <p:spTgt spid="1216515">
                                            <p:txEl>
                                              <p:pRg st="1" end="1"/>
                                            </p:txEl>
                                          </p:spTgt>
                                        </p:tgtEl>
                                        <p:attrNameLst>
                                          <p:attrName>ppt_h</p:attrName>
                                        </p:attrNameLst>
                                      </p:cBhvr>
                                      <p:tavLst>
                                        <p:tav tm="0">
                                          <p:val>
                                            <p:fltVal val="0"/>
                                          </p:val>
                                        </p:tav>
                                        <p:tav tm="100000">
                                          <p:val>
                                            <p:strVal val="#ppt_h"/>
                                          </p:val>
                                        </p:tav>
                                      </p:tavLst>
                                    </p:anim>
                                    <p:animEffect transition="in" filter="fade">
                                      <p:cBhvr>
                                        <p:cTn id="20" dur="1000"/>
                                        <p:tgtEl>
                                          <p:spTgt spid="121651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1216515">
                                            <p:txEl>
                                              <p:pRg st="2" end="2"/>
                                            </p:txEl>
                                          </p:spTgt>
                                        </p:tgtEl>
                                        <p:attrNameLst>
                                          <p:attrName>style.visibility</p:attrName>
                                        </p:attrNameLst>
                                      </p:cBhvr>
                                      <p:to>
                                        <p:strVal val="visible"/>
                                      </p:to>
                                    </p:set>
                                    <p:anim calcmode="lin" valueType="num">
                                      <p:cBhvr>
                                        <p:cTn id="25" dur="1000" fill="hold"/>
                                        <p:tgtEl>
                                          <p:spTgt spid="1216515">
                                            <p:txEl>
                                              <p:pRg st="2" end="2"/>
                                            </p:txEl>
                                          </p:spTgt>
                                        </p:tgtEl>
                                        <p:attrNameLst>
                                          <p:attrName>ppt_w</p:attrName>
                                        </p:attrNameLst>
                                      </p:cBhvr>
                                      <p:tavLst>
                                        <p:tav tm="0">
                                          <p:val>
                                            <p:fltVal val="0"/>
                                          </p:val>
                                        </p:tav>
                                        <p:tav tm="100000">
                                          <p:val>
                                            <p:strVal val="#ppt_w"/>
                                          </p:val>
                                        </p:tav>
                                      </p:tavLst>
                                    </p:anim>
                                    <p:anim calcmode="lin" valueType="num">
                                      <p:cBhvr>
                                        <p:cTn id="26" dur="1000" fill="hold"/>
                                        <p:tgtEl>
                                          <p:spTgt spid="1216515">
                                            <p:txEl>
                                              <p:pRg st="2" end="2"/>
                                            </p:txEl>
                                          </p:spTgt>
                                        </p:tgtEl>
                                        <p:attrNameLst>
                                          <p:attrName>ppt_h</p:attrName>
                                        </p:attrNameLst>
                                      </p:cBhvr>
                                      <p:tavLst>
                                        <p:tav tm="0">
                                          <p:val>
                                            <p:fltVal val="0"/>
                                          </p:val>
                                        </p:tav>
                                        <p:tav tm="100000">
                                          <p:val>
                                            <p:strVal val="#ppt_h"/>
                                          </p:val>
                                        </p:tav>
                                      </p:tavLst>
                                    </p:anim>
                                    <p:animEffect transition="in" filter="fade">
                                      <p:cBhvr>
                                        <p:cTn id="27" dur="1000"/>
                                        <p:tgtEl>
                                          <p:spTgt spid="121651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1216515">
                                            <p:txEl>
                                              <p:pRg st="3" end="3"/>
                                            </p:txEl>
                                          </p:spTgt>
                                        </p:tgtEl>
                                        <p:attrNameLst>
                                          <p:attrName>style.visibility</p:attrName>
                                        </p:attrNameLst>
                                      </p:cBhvr>
                                      <p:to>
                                        <p:strVal val="visible"/>
                                      </p:to>
                                    </p:set>
                                    <p:anim calcmode="lin" valueType="num">
                                      <p:cBhvr>
                                        <p:cTn id="32" dur="1000" fill="hold"/>
                                        <p:tgtEl>
                                          <p:spTgt spid="1216515">
                                            <p:txEl>
                                              <p:pRg st="3" end="3"/>
                                            </p:txEl>
                                          </p:spTgt>
                                        </p:tgtEl>
                                        <p:attrNameLst>
                                          <p:attrName>ppt_w</p:attrName>
                                        </p:attrNameLst>
                                      </p:cBhvr>
                                      <p:tavLst>
                                        <p:tav tm="0">
                                          <p:val>
                                            <p:fltVal val="0"/>
                                          </p:val>
                                        </p:tav>
                                        <p:tav tm="100000">
                                          <p:val>
                                            <p:strVal val="#ppt_w"/>
                                          </p:val>
                                        </p:tav>
                                      </p:tavLst>
                                    </p:anim>
                                    <p:anim calcmode="lin" valueType="num">
                                      <p:cBhvr>
                                        <p:cTn id="33" dur="1000" fill="hold"/>
                                        <p:tgtEl>
                                          <p:spTgt spid="1216515">
                                            <p:txEl>
                                              <p:pRg st="3" end="3"/>
                                            </p:txEl>
                                          </p:spTgt>
                                        </p:tgtEl>
                                        <p:attrNameLst>
                                          <p:attrName>ppt_h</p:attrName>
                                        </p:attrNameLst>
                                      </p:cBhvr>
                                      <p:tavLst>
                                        <p:tav tm="0">
                                          <p:val>
                                            <p:fltVal val="0"/>
                                          </p:val>
                                        </p:tav>
                                        <p:tav tm="100000">
                                          <p:val>
                                            <p:strVal val="#ppt_h"/>
                                          </p:val>
                                        </p:tav>
                                      </p:tavLst>
                                    </p:anim>
                                    <p:animEffect transition="in" filter="fade">
                                      <p:cBhvr>
                                        <p:cTn id="34" dur="1000"/>
                                        <p:tgtEl>
                                          <p:spTgt spid="1216515">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0" fill="hold" grpId="0" nodeType="clickEffect">
                                  <p:stCondLst>
                                    <p:cond delay="0"/>
                                  </p:stCondLst>
                                  <p:childTnLst>
                                    <p:set>
                                      <p:cBhvr>
                                        <p:cTn id="38" dur="1" fill="hold">
                                          <p:stCondLst>
                                            <p:cond delay="0"/>
                                          </p:stCondLst>
                                        </p:cTn>
                                        <p:tgtEl>
                                          <p:spTgt spid="1216515">
                                            <p:txEl>
                                              <p:pRg st="4" end="4"/>
                                            </p:txEl>
                                          </p:spTgt>
                                        </p:tgtEl>
                                        <p:attrNameLst>
                                          <p:attrName>style.visibility</p:attrName>
                                        </p:attrNameLst>
                                      </p:cBhvr>
                                      <p:to>
                                        <p:strVal val="visible"/>
                                      </p:to>
                                    </p:set>
                                    <p:anim calcmode="lin" valueType="num">
                                      <p:cBhvr>
                                        <p:cTn id="39" dur="1000" fill="hold"/>
                                        <p:tgtEl>
                                          <p:spTgt spid="1216515">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1216515">
                                            <p:txEl>
                                              <p:pRg st="4" end="4"/>
                                            </p:txEl>
                                          </p:spTgt>
                                        </p:tgtEl>
                                        <p:attrNameLst>
                                          <p:attrName>ppt_h</p:attrName>
                                        </p:attrNameLst>
                                      </p:cBhvr>
                                      <p:tavLst>
                                        <p:tav tm="0">
                                          <p:val>
                                            <p:fltVal val="0"/>
                                          </p:val>
                                        </p:tav>
                                        <p:tav tm="100000">
                                          <p:val>
                                            <p:strVal val="#ppt_h"/>
                                          </p:val>
                                        </p:tav>
                                      </p:tavLst>
                                    </p:anim>
                                    <p:animEffect transition="in" filter="fade">
                                      <p:cBhvr>
                                        <p:cTn id="41" dur="1000"/>
                                        <p:tgtEl>
                                          <p:spTgt spid="1216515">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0" fill="hold" grpId="0" nodeType="clickEffect">
                                  <p:stCondLst>
                                    <p:cond delay="0"/>
                                  </p:stCondLst>
                                  <p:childTnLst>
                                    <p:set>
                                      <p:cBhvr>
                                        <p:cTn id="45" dur="1" fill="hold">
                                          <p:stCondLst>
                                            <p:cond delay="0"/>
                                          </p:stCondLst>
                                        </p:cTn>
                                        <p:tgtEl>
                                          <p:spTgt spid="1216515">
                                            <p:txEl>
                                              <p:pRg st="5" end="5"/>
                                            </p:txEl>
                                          </p:spTgt>
                                        </p:tgtEl>
                                        <p:attrNameLst>
                                          <p:attrName>style.visibility</p:attrName>
                                        </p:attrNameLst>
                                      </p:cBhvr>
                                      <p:to>
                                        <p:strVal val="visible"/>
                                      </p:to>
                                    </p:set>
                                    <p:anim calcmode="lin" valueType="num">
                                      <p:cBhvr>
                                        <p:cTn id="46" dur="1000" fill="hold"/>
                                        <p:tgtEl>
                                          <p:spTgt spid="1216515">
                                            <p:txEl>
                                              <p:pRg st="5" end="5"/>
                                            </p:txEl>
                                          </p:spTgt>
                                        </p:tgtEl>
                                        <p:attrNameLst>
                                          <p:attrName>ppt_w</p:attrName>
                                        </p:attrNameLst>
                                      </p:cBhvr>
                                      <p:tavLst>
                                        <p:tav tm="0">
                                          <p:val>
                                            <p:fltVal val="0"/>
                                          </p:val>
                                        </p:tav>
                                        <p:tav tm="100000">
                                          <p:val>
                                            <p:strVal val="#ppt_w"/>
                                          </p:val>
                                        </p:tav>
                                      </p:tavLst>
                                    </p:anim>
                                    <p:anim calcmode="lin" valueType="num">
                                      <p:cBhvr>
                                        <p:cTn id="47" dur="1000" fill="hold"/>
                                        <p:tgtEl>
                                          <p:spTgt spid="1216515">
                                            <p:txEl>
                                              <p:pRg st="5" end="5"/>
                                            </p:txEl>
                                          </p:spTgt>
                                        </p:tgtEl>
                                        <p:attrNameLst>
                                          <p:attrName>ppt_h</p:attrName>
                                        </p:attrNameLst>
                                      </p:cBhvr>
                                      <p:tavLst>
                                        <p:tav tm="0">
                                          <p:val>
                                            <p:fltVal val="0"/>
                                          </p:val>
                                        </p:tav>
                                        <p:tav tm="100000">
                                          <p:val>
                                            <p:strVal val="#ppt_h"/>
                                          </p:val>
                                        </p:tav>
                                      </p:tavLst>
                                    </p:anim>
                                    <p:animEffect transition="in" filter="fade">
                                      <p:cBhvr>
                                        <p:cTn id="48" dur="1000"/>
                                        <p:tgtEl>
                                          <p:spTgt spid="1216515">
                                            <p:txEl>
                                              <p:pRg st="5" end="5"/>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0" fill="hold" grpId="0" nodeType="clickEffect">
                                  <p:stCondLst>
                                    <p:cond delay="0"/>
                                  </p:stCondLst>
                                  <p:childTnLst>
                                    <p:set>
                                      <p:cBhvr>
                                        <p:cTn id="52" dur="1" fill="hold">
                                          <p:stCondLst>
                                            <p:cond delay="0"/>
                                          </p:stCondLst>
                                        </p:cTn>
                                        <p:tgtEl>
                                          <p:spTgt spid="1216515">
                                            <p:txEl>
                                              <p:pRg st="6" end="6"/>
                                            </p:txEl>
                                          </p:spTgt>
                                        </p:tgtEl>
                                        <p:attrNameLst>
                                          <p:attrName>style.visibility</p:attrName>
                                        </p:attrNameLst>
                                      </p:cBhvr>
                                      <p:to>
                                        <p:strVal val="visible"/>
                                      </p:to>
                                    </p:set>
                                    <p:anim calcmode="lin" valueType="num">
                                      <p:cBhvr>
                                        <p:cTn id="53" dur="1000" fill="hold"/>
                                        <p:tgtEl>
                                          <p:spTgt spid="1216515">
                                            <p:txEl>
                                              <p:pRg st="6" end="6"/>
                                            </p:txEl>
                                          </p:spTgt>
                                        </p:tgtEl>
                                        <p:attrNameLst>
                                          <p:attrName>ppt_w</p:attrName>
                                        </p:attrNameLst>
                                      </p:cBhvr>
                                      <p:tavLst>
                                        <p:tav tm="0">
                                          <p:val>
                                            <p:fltVal val="0"/>
                                          </p:val>
                                        </p:tav>
                                        <p:tav tm="100000">
                                          <p:val>
                                            <p:strVal val="#ppt_w"/>
                                          </p:val>
                                        </p:tav>
                                      </p:tavLst>
                                    </p:anim>
                                    <p:anim calcmode="lin" valueType="num">
                                      <p:cBhvr>
                                        <p:cTn id="54" dur="1000" fill="hold"/>
                                        <p:tgtEl>
                                          <p:spTgt spid="1216515">
                                            <p:txEl>
                                              <p:pRg st="6" end="6"/>
                                            </p:txEl>
                                          </p:spTgt>
                                        </p:tgtEl>
                                        <p:attrNameLst>
                                          <p:attrName>ppt_h</p:attrName>
                                        </p:attrNameLst>
                                      </p:cBhvr>
                                      <p:tavLst>
                                        <p:tav tm="0">
                                          <p:val>
                                            <p:fltVal val="0"/>
                                          </p:val>
                                        </p:tav>
                                        <p:tav tm="100000">
                                          <p:val>
                                            <p:strVal val="#ppt_h"/>
                                          </p:val>
                                        </p:tav>
                                      </p:tavLst>
                                    </p:anim>
                                    <p:animEffect transition="in" filter="fade">
                                      <p:cBhvr>
                                        <p:cTn id="55" dur="1000"/>
                                        <p:tgtEl>
                                          <p:spTgt spid="12165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6514" grpId="0"/>
      <p:bldP spid="1216515" grpId="0" build="p"/>
    </p:bld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70" name="Rectangle 2"/>
          <p:cNvSpPr>
            <a:spLocks noGrp="1" noChangeArrowheads="1"/>
          </p:cNvSpPr>
          <p:nvPr>
            <p:ph type="title"/>
          </p:nvPr>
        </p:nvSpPr>
        <p:spPr>
          <a:xfrm>
            <a:off x="1259632" y="339502"/>
            <a:ext cx="8301608" cy="648295"/>
          </a:xfrm>
        </p:spPr>
        <p:txBody>
          <a:bodyPr/>
          <a:lstStyle/>
          <a:p>
            <a:pPr eaLnBrk="1" hangingPunct="1"/>
            <a:r>
              <a:rPr lang="en-CA" sz="3600" dirty="0" smtClean="0">
                <a:solidFill>
                  <a:srgbClr val="FFFF00"/>
                </a:solidFill>
                <a:effectLst>
                  <a:outerShdw blurRad="50800" dist="50800" dir="5400000" algn="ctr" rotWithShape="0">
                    <a:srgbClr val="000000"/>
                  </a:outerShdw>
                </a:effectLst>
              </a:rPr>
              <a:t>Pray for Each Other</a:t>
            </a:r>
          </a:p>
        </p:txBody>
      </p:sp>
      <p:sp>
        <p:nvSpPr>
          <p:cNvPr id="621571" name="Rectangle 3"/>
          <p:cNvSpPr>
            <a:spLocks noGrp="1" noChangeArrowheads="1"/>
          </p:cNvSpPr>
          <p:nvPr>
            <p:ph type="body" idx="1"/>
          </p:nvPr>
        </p:nvSpPr>
        <p:spPr>
          <a:xfrm>
            <a:off x="1259632" y="915566"/>
            <a:ext cx="6840760" cy="3816424"/>
          </a:xfrm>
        </p:spPr>
        <p:txBody>
          <a:bodyPr/>
          <a:lstStyle/>
          <a:p>
            <a:pPr eaLnBrk="1" hangingPunct="1"/>
            <a:r>
              <a:rPr lang="en-CA" sz="2200" dirty="0" smtClean="0">
                <a:solidFill>
                  <a:srgbClr val="FFFF00"/>
                </a:solidFill>
                <a:effectLst>
                  <a:outerShdw blurRad="50800" dist="76200" dir="5400000" algn="ctr" rotWithShape="0">
                    <a:srgbClr val="000000"/>
                  </a:outerShdw>
                </a:effectLst>
              </a:rPr>
              <a:t>Prayer:</a:t>
            </a:r>
          </a:p>
          <a:p>
            <a:pPr lvl="1" eaLnBrk="1" hangingPunct="1"/>
            <a:r>
              <a:rPr lang="en-CA" sz="2200" dirty="0" smtClean="0">
                <a:effectLst>
                  <a:outerShdw blurRad="50800" dist="76200" dir="5400000" algn="ctr" rotWithShape="0">
                    <a:srgbClr val="000000"/>
                  </a:outerShdw>
                </a:effectLst>
              </a:rPr>
              <a:t>Share prayer requests.</a:t>
            </a:r>
          </a:p>
          <a:p>
            <a:pPr lvl="1" eaLnBrk="1" hangingPunct="1"/>
            <a:r>
              <a:rPr lang="en-CA" sz="2200" dirty="0" smtClean="0">
                <a:effectLst>
                  <a:outerShdw blurRad="50800" dist="76200" dir="5400000" algn="ctr" rotWithShape="0">
                    <a:srgbClr val="000000"/>
                  </a:outerShdw>
                </a:effectLst>
              </a:rPr>
              <a:t>Pray for the needs expressed.</a:t>
            </a:r>
          </a:p>
          <a:p>
            <a:pPr eaLnBrk="1" hangingPunct="1"/>
            <a:r>
              <a:rPr lang="en-CA" sz="2200" dirty="0" smtClean="0">
                <a:solidFill>
                  <a:srgbClr val="FFFF00"/>
                </a:solidFill>
                <a:effectLst>
                  <a:outerShdw blurRad="50800" dist="76200" dir="5400000" algn="ctr" rotWithShape="0">
                    <a:srgbClr val="000000"/>
                  </a:outerShdw>
                </a:effectLst>
              </a:rPr>
              <a:t>Pray</a:t>
            </a:r>
            <a:r>
              <a:rPr lang="en-CA" sz="2200" dirty="0" smtClean="0">
                <a:effectLst>
                  <a:outerShdw blurRad="50800" dist="76200" dir="5400000" algn="ctr" rotWithShape="0">
                    <a:srgbClr val="000000"/>
                  </a:outerShdw>
                </a:effectLst>
              </a:rPr>
              <a:t> that we will Live by Faith and not by sight. That we will not believe Satan’s lies and try to live according to who we used to be, but allow the Holy Spirit to produce the Life of Christ in us and teach us to be witnesses of Him.   </a:t>
            </a:r>
          </a:p>
          <a:p>
            <a:pPr eaLnBrk="1" hangingPunct="1"/>
            <a:r>
              <a:rPr lang="en-CA" sz="2200" dirty="0" smtClean="0">
                <a:solidFill>
                  <a:srgbClr val="FFFF00"/>
                </a:solidFill>
                <a:effectLst>
                  <a:outerShdw blurRad="50800" dist="76200" dir="5400000" algn="ctr" rotWithShape="0">
                    <a:srgbClr val="000000"/>
                  </a:outerShdw>
                </a:effectLst>
              </a:rPr>
              <a:t>Our Next Session</a:t>
            </a:r>
            <a:endParaRPr lang="en-CA" sz="2200" dirty="0" smtClean="0">
              <a:effectLst>
                <a:outerShdw blurRad="50800" dist="76200" dir="5400000" algn="ctr" rotWithShape="0">
                  <a:srgbClr val="000000"/>
                </a:outerShdw>
              </a:effectLst>
            </a:endParaRPr>
          </a:p>
          <a:p>
            <a:pPr eaLnBrk="1" hangingPunct="1">
              <a:buFontTx/>
              <a:buNone/>
            </a:pPr>
            <a:r>
              <a:rPr lang="en-CA" sz="2200" dirty="0" smtClean="0">
                <a:solidFill>
                  <a:srgbClr val="FFFF00"/>
                </a:solidFill>
                <a:effectLst>
                  <a:outerShdw blurRad="50800" dist="76200" dir="5400000" algn="ctr" rotWithShape="0">
                    <a:srgbClr val="000000"/>
                  </a:outerShdw>
                </a:effectLst>
              </a:rPr>
              <a:t>Date ______ Time ______ Place _______________</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215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8" presetClass="entr" presetSubtype="6" fill="hold" grpId="0" nodeType="clickEffect">
                                  <p:stCondLst>
                                    <p:cond delay="0"/>
                                  </p:stCondLst>
                                  <p:childTnLst>
                                    <p:set>
                                      <p:cBhvr>
                                        <p:cTn id="10" dur="1" fill="hold">
                                          <p:stCondLst>
                                            <p:cond delay="0"/>
                                          </p:stCondLst>
                                        </p:cTn>
                                        <p:tgtEl>
                                          <p:spTgt spid="621571">
                                            <p:txEl>
                                              <p:pRg st="0" end="0"/>
                                            </p:txEl>
                                          </p:spTgt>
                                        </p:tgtEl>
                                        <p:attrNameLst>
                                          <p:attrName>style.visibility</p:attrName>
                                        </p:attrNameLst>
                                      </p:cBhvr>
                                      <p:to>
                                        <p:strVal val="visible"/>
                                      </p:to>
                                    </p:set>
                                    <p:animEffect transition="in" filter="strips(downRight)">
                                      <p:cBhvr>
                                        <p:cTn id="11" dur="1000"/>
                                        <p:tgtEl>
                                          <p:spTgt spid="621571">
                                            <p:txEl>
                                              <p:pRg st="0" end="0"/>
                                            </p:txEl>
                                          </p:spTgt>
                                        </p:tgtEl>
                                      </p:cBhvr>
                                    </p:animEffect>
                                  </p:childTnLst>
                                </p:cTn>
                              </p:par>
                              <p:par>
                                <p:cTn id="12" presetID="18" presetClass="entr" presetSubtype="6" fill="hold" grpId="0" nodeType="withEffect">
                                  <p:stCondLst>
                                    <p:cond delay="0"/>
                                  </p:stCondLst>
                                  <p:childTnLst>
                                    <p:set>
                                      <p:cBhvr>
                                        <p:cTn id="13" dur="1" fill="hold">
                                          <p:stCondLst>
                                            <p:cond delay="0"/>
                                          </p:stCondLst>
                                        </p:cTn>
                                        <p:tgtEl>
                                          <p:spTgt spid="621571">
                                            <p:txEl>
                                              <p:pRg st="1" end="1"/>
                                            </p:txEl>
                                          </p:spTgt>
                                        </p:tgtEl>
                                        <p:attrNameLst>
                                          <p:attrName>style.visibility</p:attrName>
                                        </p:attrNameLst>
                                      </p:cBhvr>
                                      <p:to>
                                        <p:strVal val="visible"/>
                                      </p:to>
                                    </p:set>
                                    <p:animEffect transition="in" filter="strips(downRight)">
                                      <p:cBhvr>
                                        <p:cTn id="14" dur="1000"/>
                                        <p:tgtEl>
                                          <p:spTgt spid="621571">
                                            <p:txEl>
                                              <p:pRg st="1" end="1"/>
                                            </p:txEl>
                                          </p:spTgt>
                                        </p:tgtEl>
                                      </p:cBhvr>
                                    </p:animEffect>
                                  </p:childTnLst>
                                </p:cTn>
                              </p:par>
                              <p:par>
                                <p:cTn id="15" presetID="18" presetClass="entr" presetSubtype="6" fill="hold" grpId="0" nodeType="withEffect">
                                  <p:stCondLst>
                                    <p:cond delay="0"/>
                                  </p:stCondLst>
                                  <p:childTnLst>
                                    <p:set>
                                      <p:cBhvr>
                                        <p:cTn id="16" dur="1" fill="hold">
                                          <p:stCondLst>
                                            <p:cond delay="0"/>
                                          </p:stCondLst>
                                        </p:cTn>
                                        <p:tgtEl>
                                          <p:spTgt spid="621571">
                                            <p:txEl>
                                              <p:pRg st="2" end="2"/>
                                            </p:txEl>
                                          </p:spTgt>
                                        </p:tgtEl>
                                        <p:attrNameLst>
                                          <p:attrName>style.visibility</p:attrName>
                                        </p:attrNameLst>
                                      </p:cBhvr>
                                      <p:to>
                                        <p:strVal val="visible"/>
                                      </p:to>
                                    </p:set>
                                    <p:animEffect transition="in" filter="strips(downRight)">
                                      <p:cBhvr>
                                        <p:cTn id="17" dur="1000"/>
                                        <p:tgtEl>
                                          <p:spTgt spid="6215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621571">
                                            <p:txEl>
                                              <p:pRg st="3" end="3"/>
                                            </p:txEl>
                                          </p:spTgt>
                                        </p:tgtEl>
                                        <p:attrNameLst>
                                          <p:attrName>style.visibility</p:attrName>
                                        </p:attrNameLst>
                                      </p:cBhvr>
                                      <p:to>
                                        <p:strVal val="visible"/>
                                      </p:to>
                                    </p:set>
                                    <p:animEffect transition="in" filter="strips(downRight)">
                                      <p:cBhvr>
                                        <p:cTn id="22" dur="1000"/>
                                        <p:tgtEl>
                                          <p:spTgt spid="6215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621571">
                                            <p:txEl>
                                              <p:pRg st="4" end="4"/>
                                            </p:txEl>
                                          </p:spTgt>
                                        </p:tgtEl>
                                        <p:attrNameLst>
                                          <p:attrName>style.visibility</p:attrName>
                                        </p:attrNameLst>
                                      </p:cBhvr>
                                      <p:to>
                                        <p:strVal val="visible"/>
                                      </p:to>
                                    </p:set>
                                    <p:animEffect transition="in" filter="strips(downRight)">
                                      <p:cBhvr>
                                        <p:cTn id="27" dur="1000"/>
                                        <p:tgtEl>
                                          <p:spTgt spid="621571">
                                            <p:txEl>
                                              <p:pRg st="4" end="4"/>
                                            </p:txEl>
                                          </p:spTgt>
                                        </p:tgtEl>
                                      </p:cBhvr>
                                    </p:animEffect>
                                  </p:childTnLst>
                                </p:cTn>
                              </p:par>
                              <p:par>
                                <p:cTn id="28" presetID="18" presetClass="entr" presetSubtype="6" fill="hold" grpId="0" nodeType="withEffect">
                                  <p:stCondLst>
                                    <p:cond delay="0"/>
                                  </p:stCondLst>
                                  <p:childTnLst>
                                    <p:set>
                                      <p:cBhvr>
                                        <p:cTn id="29" dur="1" fill="hold">
                                          <p:stCondLst>
                                            <p:cond delay="0"/>
                                          </p:stCondLst>
                                        </p:cTn>
                                        <p:tgtEl>
                                          <p:spTgt spid="621571">
                                            <p:txEl>
                                              <p:pRg st="5" end="5"/>
                                            </p:txEl>
                                          </p:spTgt>
                                        </p:tgtEl>
                                        <p:attrNameLst>
                                          <p:attrName>style.visibility</p:attrName>
                                        </p:attrNameLst>
                                      </p:cBhvr>
                                      <p:to>
                                        <p:strVal val="visible"/>
                                      </p:to>
                                    </p:set>
                                    <p:animEffect transition="in" filter="strips(downRight)">
                                      <p:cBhvr>
                                        <p:cTn id="30" dur="1000"/>
                                        <p:tgtEl>
                                          <p:spTgt spid="6215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1570" grpId="0"/>
      <p:bldP spid="621571" grpId="0" build="p"/>
    </p:bld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0259" name="Rectangle 3"/>
          <p:cNvSpPr>
            <a:spLocks noChangeArrowheads="1"/>
          </p:cNvSpPr>
          <p:nvPr/>
        </p:nvSpPr>
        <p:spPr bwMode="auto">
          <a:xfrm>
            <a:off x="467544" y="2139702"/>
            <a:ext cx="8208392" cy="2520280"/>
          </a:xfrm>
          <a:prstGeom prst="rect">
            <a:avLst/>
          </a:prstGeom>
          <a:noFill/>
          <a:ln w="9525">
            <a:noFill/>
            <a:miter lim="800000"/>
            <a:headEnd/>
            <a:tailEnd/>
          </a:ln>
          <a:effectLst/>
        </p:spPr>
        <p:txBody>
          <a:bodyPr anchor="b" anchorCtr="1"/>
          <a:lstStyle/>
          <a:p>
            <a:pPr algn="ctr"/>
            <a:r>
              <a:rPr lang="en-CA" sz="2400" dirty="0">
                <a:solidFill>
                  <a:srgbClr val="FFFF00"/>
                </a:solidFill>
                <a:effectLst>
                  <a:outerShdw blurRad="50800" dist="76200" dir="5400000" algn="ctr" rotWithShape="0">
                    <a:srgbClr val="000000"/>
                  </a:outerShdw>
                </a:effectLst>
                <a:latin typeface="Tahoma" pitchFamily="34" charset="0"/>
              </a:rPr>
              <a:t>Presents</a:t>
            </a:r>
            <a:r>
              <a:rPr lang="en-CA" sz="2800" dirty="0">
                <a:solidFill>
                  <a:srgbClr val="FFFF00"/>
                </a:solidFill>
                <a:effectLst>
                  <a:outerShdw blurRad="50800" dist="76200" dir="5400000" algn="ctr" rotWithShape="0">
                    <a:srgbClr val="000000"/>
                  </a:outerShdw>
                </a:effectLst>
                <a:latin typeface="Tahoma" pitchFamily="34" charset="0"/>
              </a:rPr>
              <a:t/>
            </a:r>
            <a:br>
              <a:rPr lang="en-CA" sz="2800" dirty="0">
                <a:solidFill>
                  <a:srgbClr val="FFFF00"/>
                </a:solidFill>
                <a:effectLst>
                  <a:outerShdw blurRad="50800" dist="76200" dir="5400000" algn="ctr" rotWithShape="0">
                    <a:srgbClr val="000000"/>
                  </a:outerShdw>
                </a:effectLst>
                <a:latin typeface="Tahoma" pitchFamily="34" charset="0"/>
              </a:rPr>
            </a:br>
            <a:r>
              <a:rPr lang="en-CA" sz="2800" dirty="0">
                <a:solidFill>
                  <a:srgbClr val="FFFF00"/>
                </a:solidFill>
                <a:effectLst>
                  <a:outerShdw blurRad="50800" dist="76200" dir="5400000" algn="ctr" rotWithShape="0">
                    <a:srgbClr val="000000"/>
                  </a:outerShdw>
                </a:effectLst>
                <a:latin typeface="Tahoma" pitchFamily="34" charset="0"/>
              </a:rPr>
              <a:t> </a:t>
            </a:r>
            <a:r>
              <a:rPr lang="en-US" sz="3600" dirty="0">
                <a:solidFill>
                  <a:srgbClr val="FFFF00"/>
                </a:solidFill>
                <a:effectLst>
                  <a:outerShdw blurRad="50800" dist="76200" dir="5400000" algn="ctr" rotWithShape="0">
                    <a:srgbClr val="000000"/>
                  </a:outerShdw>
                </a:effectLst>
                <a:latin typeface="Tahoma" pitchFamily="34" charset="0"/>
              </a:rPr>
              <a:t>Session </a:t>
            </a:r>
            <a:r>
              <a:rPr lang="en-US" sz="3600" dirty="0" smtClean="0">
                <a:solidFill>
                  <a:srgbClr val="FFFF00"/>
                </a:solidFill>
                <a:effectLst>
                  <a:outerShdw blurRad="50800" dist="76200" dir="5400000" algn="ctr" rotWithShape="0">
                    <a:srgbClr val="000000"/>
                  </a:outerShdw>
                </a:effectLst>
                <a:latin typeface="Tahoma" pitchFamily="34" charset="0"/>
              </a:rPr>
              <a:t>Eleven</a:t>
            </a:r>
          </a:p>
          <a:p>
            <a:pPr algn="ctr"/>
            <a:r>
              <a:rPr lang="en-US" sz="4800" dirty="0" smtClean="0">
                <a:solidFill>
                  <a:srgbClr val="FF0000"/>
                </a:solidFill>
                <a:effectLst>
                  <a:outerShdw blurRad="50800" dist="76200" dir="5400000" algn="ctr" rotWithShape="0">
                    <a:srgbClr val="000000"/>
                  </a:outerShdw>
                </a:effectLst>
                <a:latin typeface="Tahoma" pitchFamily="34" charset="0"/>
              </a:rPr>
              <a:t>Sharing </a:t>
            </a:r>
            <a:r>
              <a:rPr lang="en-US" sz="4800" dirty="0">
                <a:solidFill>
                  <a:srgbClr val="FF0000"/>
                </a:solidFill>
                <a:effectLst>
                  <a:outerShdw blurRad="50800" dist="76200" dir="5400000" algn="ctr" rotWithShape="0">
                    <a:srgbClr val="000000"/>
                  </a:outerShdw>
                </a:effectLst>
                <a:latin typeface="Tahoma" pitchFamily="34" charset="0"/>
              </a:rPr>
              <a:t>the Gospel</a:t>
            </a:r>
            <a:r>
              <a:rPr lang="en-US" sz="4400" dirty="0">
                <a:solidFill>
                  <a:srgbClr val="FF0066"/>
                </a:solidFill>
                <a:effectLst>
                  <a:outerShdw blurRad="50800" dist="76200" dir="5400000" algn="ctr" rotWithShape="0">
                    <a:srgbClr val="000000"/>
                  </a:outerShdw>
                </a:effectLst>
                <a:latin typeface="Tahoma" pitchFamily="34" charset="0"/>
              </a:rPr>
              <a:t>       </a:t>
            </a:r>
            <a:br>
              <a:rPr lang="en-US" sz="4400" dirty="0">
                <a:solidFill>
                  <a:srgbClr val="FF0066"/>
                </a:solidFill>
                <a:effectLst>
                  <a:outerShdw blurRad="50800" dist="76200" dir="5400000" algn="ctr" rotWithShape="0">
                    <a:srgbClr val="000000"/>
                  </a:outerShdw>
                </a:effectLst>
                <a:latin typeface="Tahoma" pitchFamily="34" charset="0"/>
              </a:rPr>
            </a:br>
            <a:r>
              <a:rPr lang="en-US" sz="4000" dirty="0">
                <a:solidFill>
                  <a:srgbClr val="FFFF00"/>
                </a:solidFill>
                <a:effectLst>
                  <a:outerShdw blurRad="50800" dist="76200" dir="5400000" algn="ctr" rotWithShape="0">
                    <a:srgbClr val="000000"/>
                  </a:outerShdw>
                </a:effectLst>
                <a:latin typeface="Tahoma" pitchFamily="34" charset="0"/>
              </a:rPr>
              <a:t>Good News for My Friends</a:t>
            </a:r>
            <a:r>
              <a:rPr lang="en-US" sz="4000" dirty="0" smtClean="0">
                <a:solidFill>
                  <a:srgbClr val="FFFF00"/>
                </a:solidFill>
                <a:effectLst>
                  <a:outerShdw blurRad="50800" dist="76200" dir="5400000" algn="ctr" rotWithShape="0">
                    <a:srgbClr val="000000"/>
                  </a:outerShdw>
                </a:effectLst>
                <a:latin typeface="Tahoma" pitchFamily="34" charset="0"/>
              </a:rPr>
              <a:t>!</a:t>
            </a:r>
            <a:endParaRPr lang="en-CA" sz="4000" dirty="0">
              <a:solidFill>
                <a:srgbClr val="FFFF00"/>
              </a:solidFill>
              <a:effectLst>
                <a:outerShdw blurRad="50800" dist="76200" dir="5400000" algn="ctr" rotWithShape="0">
                  <a:srgbClr val="000000"/>
                </a:outerShdw>
              </a:effectLst>
              <a:latin typeface="Tahoma" pitchFamily="34" charset="0"/>
            </a:endParaRPr>
          </a:p>
        </p:txBody>
      </p:sp>
      <p:pic>
        <p:nvPicPr>
          <p:cNvPr id="1120260" name="Picture 4"/>
          <p:cNvPicPr>
            <a:picLocks noGrp="1" noChangeAspect="1" noChangeArrowheads="1"/>
          </p:cNvPicPr>
          <p:nvPr>
            <p:ph sz="half" idx="2"/>
          </p:nvPr>
        </p:nvPicPr>
        <p:blipFill>
          <a:blip r:embed="rId3" cstate="print"/>
          <a:srcRect/>
          <a:stretch>
            <a:fillRect/>
          </a:stretch>
        </p:blipFill>
        <p:spPr>
          <a:xfrm>
            <a:off x="3563888" y="555527"/>
            <a:ext cx="1944216" cy="1728192"/>
          </a:xfrm>
          <a:effectLst>
            <a:outerShdw dist="35921" dir="2700000" algn="ctr" rotWithShape="0">
              <a:srgbClr val="000000"/>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20259"/>
                                        </p:tgtEl>
                                        <p:attrNameLst>
                                          <p:attrName>style.visibility</p:attrName>
                                        </p:attrNameLst>
                                      </p:cBhvr>
                                      <p:to>
                                        <p:strVal val="visible"/>
                                      </p:to>
                                    </p:set>
                                    <p:anim calcmode="lin" valueType="num">
                                      <p:cBhvr>
                                        <p:cTn id="7" dur="2000" fill="hold"/>
                                        <p:tgtEl>
                                          <p:spTgt spid="1120259"/>
                                        </p:tgtEl>
                                        <p:attrNameLst>
                                          <p:attrName>ppt_w</p:attrName>
                                        </p:attrNameLst>
                                      </p:cBhvr>
                                      <p:tavLst>
                                        <p:tav tm="0">
                                          <p:val>
                                            <p:fltVal val="0"/>
                                          </p:val>
                                        </p:tav>
                                        <p:tav tm="100000">
                                          <p:val>
                                            <p:strVal val="#ppt_w"/>
                                          </p:val>
                                        </p:tav>
                                      </p:tavLst>
                                    </p:anim>
                                    <p:anim calcmode="lin" valueType="num">
                                      <p:cBhvr>
                                        <p:cTn id="8" dur="2000" fill="hold"/>
                                        <p:tgtEl>
                                          <p:spTgt spid="1120259"/>
                                        </p:tgtEl>
                                        <p:attrNameLst>
                                          <p:attrName>ppt_h</p:attrName>
                                        </p:attrNameLst>
                                      </p:cBhvr>
                                      <p:tavLst>
                                        <p:tav tm="0">
                                          <p:val>
                                            <p:fltVal val="0"/>
                                          </p:val>
                                        </p:tav>
                                        <p:tav tm="100000">
                                          <p:val>
                                            <p:strVal val="#ppt_h"/>
                                          </p:val>
                                        </p:tav>
                                      </p:tavLst>
                                    </p:anim>
                                    <p:animEffect transition="in" filter="fade">
                                      <p:cBhvr>
                                        <p:cTn id="9" dur="2000"/>
                                        <p:tgtEl>
                                          <p:spTgt spid="11202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0259" grpId="0"/>
    </p:bld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5490" name="Rectangle 2"/>
          <p:cNvSpPr>
            <a:spLocks noGrp="1" noChangeArrowheads="1"/>
          </p:cNvSpPr>
          <p:nvPr>
            <p:ph type="title"/>
          </p:nvPr>
        </p:nvSpPr>
        <p:spPr>
          <a:xfrm>
            <a:off x="1259632" y="483518"/>
            <a:ext cx="8229600" cy="648295"/>
          </a:xfrm>
        </p:spPr>
        <p:txBody>
          <a:bodyPr/>
          <a:lstStyle/>
          <a:p>
            <a:pPr eaLnBrk="1" hangingPunct="1"/>
            <a:r>
              <a:rPr lang="en-CA" sz="3600" dirty="0" smtClean="0">
                <a:solidFill>
                  <a:srgbClr val="FFFF00"/>
                </a:solidFill>
                <a:effectLst>
                  <a:outerShdw blurRad="50800" dist="50800" dir="5400000" algn="ctr" rotWithShape="0">
                    <a:srgbClr val="000000"/>
                  </a:outerShdw>
                </a:effectLst>
              </a:rPr>
              <a:t>Application Project</a:t>
            </a:r>
          </a:p>
        </p:txBody>
      </p:sp>
      <p:sp>
        <p:nvSpPr>
          <p:cNvPr id="1215491" name="Rectangle 3"/>
          <p:cNvSpPr>
            <a:spLocks noGrp="1" noChangeArrowheads="1"/>
          </p:cNvSpPr>
          <p:nvPr>
            <p:ph type="body" idx="1"/>
          </p:nvPr>
        </p:nvSpPr>
        <p:spPr>
          <a:xfrm>
            <a:off x="1259632" y="1131590"/>
            <a:ext cx="6624736" cy="3672408"/>
          </a:xfrm>
        </p:spPr>
        <p:txBody>
          <a:bodyPr/>
          <a:lstStyle/>
          <a:p>
            <a:pPr eaLnBrk="1" hangingPunct="1"/>
            <a:r>
              <a:rPr lang="en-CA" sz="2600" dirty="0" smtClean="0">
                <a:effectLst>
                  <a:outerShdw blurRad="50800" dist="63500" dir="5400000" algn="ctr" rotWithShape="0">
                    <a:srgbClr val="000000"/>
                  </a:outerShdw>
                </a:effectLst>
              </a:rPr>
              <a:t>Share what happened as you consciously allowed the Holy Spirit to direct your life each day this past week.</a:t>
            </a:r>
          </a:p>
          <a:p>
            <a:pPr eaLnBrk="1" hangingPunct="1"/>
            <a:r>
              <a:rPr lang="en-CA" sz="2600" dirty="0" smtClean="0">
                <a:effectLst>
                  <a:outerShdw blurRad="50800" dist="63500" dir="5400000" algn="ctr" rotWithShape="0">
                    <a:srgbClr val="000000"/>
                  </a:outerShdw>
                </a:effectLst>
              </a:rPr>
              <a:t>Did you keep Christ on the throne of your                           life this past week?</a:t>
            </a:r>
          </a:p>
          <a:p>
            <a:pPr eaLnBrk="1" hangingPunct="1"/>
            <a:r>
              <a:rPr lang="en-CA" sz="2600" dirty="0" smtClean="0">
                <a:effectLst>
                  <a:outerShdw blurRad="50800" dist="63500" dir="5400000" algn="ctr" rotWithShape="0">
                    <a:srgbClr val="000000"/>
                  </a:outerShdw>
                </a:effectLst>
              </a:rPr>
              <a:t>Did you find it helpful to Practice Spiritual                            Breathing?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215491">
                                            <p:txEl>
                                              <p:pRg st="0" end="0"/>
                                            </p:txEl>
                                          </p:spTgt>
                                        </p:tgtEl>
                                        <p:attrNameLst>
                                          <p:attrName>style.visibility</p:attrName>
                                        </p:attrNameLst>
                                      </p:cBhvr>
                                      <p:to>
                                        <p:strVal val="visible"/>
                                      </p:to>
                                    </p:set>
                                    <p:anim calcmode="lin" valueType="num">
                                      <p:cBhvr>
                                        <p:cTn id="7" dur="1000" fill="hold"/>
                                        <p:tgtEl>
                                          <p:spTgt spid="1215491">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215491">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21549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215491">
                                            <p:txEl>
                                              <p:pRg st="1" end="1"/>
                                            </p:txEl>
                                          </p:spTgt>
                                        </p:tgtEl>
                                        <p:attrNameLst>
                                          <p:attrName>style.visibility</p:attrName>
                                        </p:attrNameLst>
                                      </p:cBhvr>
                                      <p:to>
                                        <p:strVal val="visible"/>
                                      </p:to>
                                    </p:set>
                                    <p:anim calcmode="lin" valueType="num">
                                      <p:cBhvr>
                                        <p:cTn id="14" dur="1000" fill="hold"/>
                                        <p:tgtEl>
                                          <p:spTgt spid="1215491">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1215491">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121549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215491">
                                            <p:txEl>
                                              <p:pRg st="2" end="2"/>
                                            </p:txEl>
                                          </p:spTgt>
                                        </p:tgtEl>
                                        <p:attrNameLst>
                                          <p:attrName>style.visibility</p:attrName>
                                        </p:attrNameLst>
                                      </p:cBhvr>
                                      <p:to>
                                        <p:strVal val="visible"/>
                                      </p:to>
                                    </p:set>
                                    <p:anim calcmode="lin" valueType="num">
                                      <p:cBhvr>
                                        <p:cTn id="21" dur="1000" fill="hold"/>
                                        <p:tgtEl>
                                          <p:spTgt spid="1215491">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1215491">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12154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5491" grpId="0" uiExpand="1" build="p"/>
    </p:bld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p:cNvSpPr>
            <a:spLocks noGrp="1" noChangeArrowheads="1"/>
          </p:cNvSpPr>
          <p:nvPr>
            <p:ph type="title" idx="4294967295"/>
          </p:nvPr>
        </p:nvSpPr>
        <p:spPr>
          <a:xfrm>
            <a:off x="1259632" y="411510"/>
            <a:ext cx="8302377" cy="648295"/>
          </a:xfrm>
          <a:noFill/>
        </p:spPr>
        <p:txBody>
          <a:bodyPr/>
          <a:lstStyle/>
          <a:p>
            <a:pPr eaLnBrk="1" hangingPunct="1"/>
            <a:r>
              <a:rPr lang="en-US" sz="3600" dirty="0" smtClean="0">
                <a:solidFill>
                  <a:srgbClr val="FFFF00"/>
                </a:solidFill>
                <a:effectLst>
                  <a:outerShdw blurRad="50800" dist="50800" dir="5400000" algn="ctr" rotWithShape="0">
                    <a:srgbClr val="000000"/>
                  </a:outerShdw>
                </a:effectLst>
              </a:rPr>
              <a:t>Sharing the Gospel</a:t>
            </a:r>
          </a:p>
        </p:txBody>
      </p:sp>
      <p:sp>
        <p:nvSpPr>
          <p:cNvPr id="294915" name="Rectangle 3"/>
          <p:cNvSpPr>
            <a:spLocks noGrp="1" noChangeArrowheads="1"/>
          </p:cNvSpPr>
          <p:nvPr>
            <p:ph type="body" idx="4294967295"/>
          </p:nvPr>
        </p:nvSpPr>
        <p:spPr>
          <a:xfrm>
            <a:off x="1259632" y="1059582"/>
            <a:ext cx="6768752" cy="3779044"/>
          </a:xfrm>
          <a:noFill/>
        </p:spPr>
        <p:txBody>
          <a:bodyPr/>
          <a:lstStyle/>
          <a:p>
            <a:pPr marL="0" indent="0" eaLnBrk="1" hangingPunct="1">
              <a:buFontTx/>
              <a:buNone/>
            </a:pPr>
            <a:r>
              <a:rPr lang="en-US" sz="2400" dirty="0" smtClean="0">
                <a:effectLst>
                  <a:outerShdw blurRad="50800" dist="63500" dir="5400000" algn="ctr" rotWithShape="0">
                    <a:srgbClr val="000000"/>
                  </a:outerShdw>
                </a:effectLst>
              </a:rPr>
              <a:t>There are many benefits to using a booklet to share the gospel with a friend</a:t>
            </a:r>
          </a:p>
          <a:p>
            <a:pPr eaLnBrk="1" hangingPunct="1"/>
            <a:r>
              <a:rPr lang="en-US" sz="2400" dirty="0" smtClean="0">
                <a:effectLst>
                  <a:outerShdw blurRad="50800" dist="63500" dir="5400000" algn="ctr" rotWithShape="0">
                    <a:srgbClr val="000000"/>
                  </a:outerShdw>
                </a:effectLst>
              </a:rPr>
              <a:t>The Gospel can be seen and heard</a:t>
            </a:r>
          </a:p>
          <a:p>
            <a:pPr eaLnBrk="1" hangingPunct="1"/>
            <a:r>
              <a:rPr lang="en-US" sz="2400" dirty="0" smtClean="0">
                <a:effectLst>
                  <a:outerShdw blurRad="50800" dist="63500" dir="5400000" algn="ctr" rotWithShape="0">
                    <a:srgbClr val="000000"/>
                  </a:outerShdw>
                </a:effectLst>
              </a:rPr>
              <a:t>It can be memorized and given from memory</a:t>
            </a:r>
          </a:p>
          <a:p>
            <a:pPr eaLnBrk="1" hangingPunct="1"/>
            <a:r>
              <a:rPr lang="en-US" sz="2400" dirty="0" smtClean="0">
                <a:effectLst>
                  <a:outerShdw blurRad="50800" dist="63500" dir="5400000" algn="ctr" rotWithShape="0">
                    <a:srgbClr val="000000"/>
                  </a:outerShdw>
                </a:effectLst>
              </a:rPr>
              <a:t>The Gospel can be left with the person:</a:t>
            </a:r>
          </a:p>
          <a:p>
            <a:pPr lvl="1" eaLnBrk="1" hangingPunct="1"/>
            <a:r>
              <a:rPr lang="en-US" sz="2200" dirty="0" smtClean="0">
                <a:effectLst>
                  <a:outerShdw blurRad="50800" dist="63500" dir="5400000" algn="ctr" rotWithShape="0">
                    <a:srgbClr val="000000"/>
                  </a:outerShdw>
                </a:effectLst>
              </a:rPr>
              <a:t>The New Believer can study it and grow</a:t>
            </a:r>
          </a:p>
          <a:p>
            <a:pPr lvl="1" eaLnBrk="1" hangingPunct="1"/>
            <a:r>
              <a:rPr lang="en-US" sz="2200" dirty="0" smtClean="0">
                <a:effectLst>
                  <a:outerShdw blurRad="50800" dist="63500" dir="5400000" algn="ctr" rotWithShape="0">
                    <a:srgbClr val="000000"/>
                  </a:outerShdw>
                </a:effectLst>
              </a:rPr>
              <a:t>They can share it with a friend</a:t>
            </a:r>
          </a:p>
          <a:p>
            <a:pPr lvl="1" eaLnBrk="1" hangingPunct="1"/>
            <a:r>
              <a:rPr lang="en-US" sz="2200" dirty="0" smtClean="0">
                <a:effectLst>
                  <a:outerShdw blurRad="50800" dist="63500" dir="5400000" algn="ctr" rotWithShape="0">
                    <a:srgbClr val="000000"/>
                  </a:outerShdw>
                </a:effectLst>
              </a:rPr>
              <a:t>If they did not receive Christ, they could do so later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94915">
                                            <p:txEl>
                                              <p:pRg st="0" end="0"/>
                                            </p:txEl>
                                          </p:spTgt>
                                        </p:tgtEl>
                                        <p:attrNameLst>
                                          <p:attrName>style.visibility</p:attrName>
                                        </p:attrNameLst>
                                      </p:cBhvr>
                                      <p:to>
                                        <p:strVal val="visible"/>
                                      </p:to>
                                    </p:set>
                                    <p:anim calcmode="lin" valueType="num">
                                      <p:cBhvr>
                                        <p:cTn id="7" dur="1000" fill="hold"/>
                                        <p:tgtEl>
                                          <p:spTgt spid="29491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94915">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29491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294915">
                                            <p:txEl>
                                              <p:pRg st="1" end="1"/>
                                            </p:txEl>
                                          </p:spTgt>
                                        </p:tgtEl>
                                        <p:attrNameLst>
                                          <p:attrName>style.visibility</p:attrName>
                                        </p:attrNameLst>
                                      </p:cBhvr>
                                      <p:to>
                                        <p:strVal val="visible"/>
                                      </p:to>
                                    </p:set>
                                    <p:anim calcmode="lin" valueType="num">
                                      <p:cBhvr>
                                        <p:cTn id="14" dur="1000" fill="hold"/>
                                        <p:tgtEl>
                                          <p:spTgt spid="294915">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294915">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29491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294915">
                                            <p:txEl>
                                              <p:pRg st="2" end="2"/>
                                            </p:txEl>
                                          </p:spTgt>
                                        </p:tgtEl>
                                        <p:attrNameLst>
                                          <p:attrName>style.visibility</p:attrName>
                                        </p:attrNameLst>
                                      </p:cBhvr>
                                      <p:to>
                                        <p:strVal val="visible"/>
                                      </p:to>
                                    </p:set>
                                    <p:anim calcmode="lin" valueType="num">
                                      <p:cBhvr>
                                        <p:cTn id="21" dur="1000" fill="hold"/>
                                        <p:tgtEl>
                                          <p:spTgt spid="294915">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294915">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29491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294915">
                                            <p:txEl>
                                              <p:pRg st="3" end="3"/>
                                            </p:txEl>
                                          </p:spTgt>
                                        </p:tgtEl>
                                        <p:attrNameLst>
                                          <p:attrName>style.visibility</p:attrName>
                                        </p:attrNameLst>
                                      </p:cBhvr>
                                      <p:to>
                                        <p:strVal val="visible"/>
                                      </p:to>
                                    </p:set>
                                    <p:anim calcmode="lin" valueType="num">
                                      <p:cBhvr>
                                        <p:cTn id="28" dur="1000" fill="hold"/>
                                        <p:tgtEl>
                                          <p:spTgt spid="294915">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294915">
                                            <p:txEl>
                                              <p:pRg st="3" end="3"/>
                                            </p:txEl>
                                          </p:spTgt>
                                        </p:tgtEl>
                                        <p:attrNameLst>
                                          <p:attrName>ppt_h</p:attrName>
                                        </p:attrNameLst>
                                      </p:cBhvr>
                                      <p:tavLst>
                                        <p:tav tm="0">
                                          <p:val>
                                            <p:fltVal val="0"/>
                                          </p:val>
                                        </p:tav>
                                        <p:tav tm="100000">
                                          <p:val>
                                            <p:strVal val="#ppt_h"/>
                                          </p:val>
                                        </p:tav>
                                      </p:tavLst>
                                    </p:anim>
                                    <p:animEffect transition="in" filter="fade">
                                      <p:cBhvr>
                                        <p:cTn id="30" dur="1000"/>
                                        <p:tgtEl>
                                          <p:spTgt spid="294915">
                                            <p:txEl>
                                              <p:pRg st="3" end="3"/>
                                            </p:txEl>
                                          </p:spTgt>
                                        </p:tgtEl>
                                      </p:cBhvr>
                                    </p:animEffect>
                                  </p:childTnLst>
                                </p:cTn>
                              </p:par>
                              <p:par>
                                <p:cTn id="31" presetID="53" presetClass="entr" presetSubtype="0" fill="hold" grpId="0" nodeType="withEffect">
                                  <p:stCondLst>
                                    <p:cond delay="0"/>
                                  </p:stCondLst>
                                  <p:childTnLst>
                                    <p:set>
                                      <p:cBhvr>
                                        <p:cTn id="32" dur="1" fill="hold">
                                          <p:stCondLst>
                                            <p:cond delay="0"/>
                                          </p:stCondLst>
                                        </p:cTn>
                                        <p:tgtEl>
                                          <p:spTgt spid="294915">
                                            <p:txEl>
                                              <p:pRg st="4" end="4"/>
                                            </p:txEl>
                                          </p:spTgt>
                                        </p:tgtEl>
                                        <p:attrNameLst>
                                          <p:attrName>style.visibility</p:attrName>
                                        </p:attrNameLst>
                                      </p:cBhvr>
                                      <p:to>
                                        <p:strVal val="visible"/>
                                      </p:to>
                                    </p:set>
                                    <p:anim calcmode="lin" valueType="num">
                                      <p:cBhvr>
                                        <p:cTn id="33" dur="1000" fill="hold"/>
                                        <p:tgtEl>
                                          <p:spTgt spid="294915">
                                            <p:txEl>
                                              <p:pRg st="4" end="4"/>
                                            </p:txEl>
                                          </p:spTgt>
                                        </p:tgtEl>
                                        <p:attrNameLst>
                                          <p:attrName>ppt_w</p:attrName>
                                        </p:attrNameLst>
                                      </p:cBhvr>
                                      <p:tavLst>
                                        <p:tav tm="0">
                                          <p:val>
                                            <p:fltVal val="0"/>
                                          </p:val>
                                        </p:tav>
                                        <p:tav tm="100000">
                                          <p:val>
                                            <p:strVal val="#ppt_w"/>
                                          </p:val>
                                        </p:tav>
                                      </p:tavLst>
                                    </p:anim>
                                    <p:anim calcmode="lin" valueType="num">
                                      <p:cBhvr>
                                        <p:cTn id="34" dur="1000" fill="hold"/>
                                        <p:tgtEl>
                                          <p:spTgt spid="294915">
                                            <p:txEl>
                                              <p:pRg st="4" end="4"/>
                                            </p:txEl>
                                          </p:spTgt>
                                        </p:tgtEl>
                                        <p:attrNameLst>
                                          <p:attrName>ppt_h</p:attrName>
                                        </p:attrNameLst>
                                      </p:cBhvr>
                                      <p:tavLst>
                                        <p:tav tm="0">
                                          <p:val>
                                            <p:fltVal val="0"/>
                                          </p:val>
                                        </p:tav>
                                        <p:tav tm="100000">
                                          <p:val>
                                            <p:strVal val="#ppt_h"/>
                                          </p:val>
                                        </p:tav>
                                      </p:tavLst>
                                    </p:anim>
                                    <p:animEffect transition="in" filter="fade">
                                      <p:cBhvr>
                                        <p:cTn id="35" dur="1000"/>
                                        <p:tgtEl>
                                          <p:spTgt spid="294915">
                                            <p:txEl>
                                              <p:pRg st="4" end="4"/>
                                            </p:txEl>
                                          </p:spTgt>
                                        </p:tgtEl>
                                      </p:cBhvr>
                                    </p:animEffect>
                                  </p:childTnLst>
                                </p:cTn>
                              </p:par>
                              <p:par>
                                <p:cTn id="36" presetID="53" presetClass="entr" presetSubtype="0" fill="hold" grpId="0" nodeType="withEffect">
                                  <p:stCondLst>
                                    <p:cond delay="0"/>
                                  </p:stCondLst>
                                  <p:childTnLst>
                                    <p:set>
                                      <p:cBhvr>
                                        <p:cTn id="37" dur="1" fill="hold">
                                          <p:stCondLst>
                                            <p:cond delay="0"/>
                                          </p:stCondLst>
                                        </p:cTn>
                                        <p:tgtEl>
                                          <p:spTgt spid="294915">
                                            <p:txEl>
                                              <p:pRg st="5" end="5"/>
                                            </p:txEl>
                                          </p:spTgt>
                                        </p:tgtEl>
                                        <p:attrNameLst>
                                          <p:attrName>style.visibility</p:attrName>
                                        </p:attrNameLst>
                                      </p:cBhvr>
                                      <p:to>
                                        <p:strVal val="visible"/>
                                      </p:to>
                                    </p:set>
                                    <p:anim calcmode="lin" valueType="num">
                                      <p:cBhvr>
                                        <p:cTn id="38" dur="1000" fill="hold"/>
                                        <p:tgtEl>
                                          <p:spTgt spid="294915">
                                            <p:txEl>
                                              <p:pRg st="5" end="5"/>
                                            </p:txEl>
                                          </p:spTgt>
                                        </p:tgtEl>
                                        <p:attrNameLst>
                                          <p:attrName>ppt_w</p:attrName>
                                        </p:attrNameLst>
                                      </p:cBhvr>
                                      <p:tavLst>
                                        <p:tav tm="0">
                                          <p:val>
                                            <p:fltVal val="0"/>
                                          </p:val>
                                        </p:tav>
                                        <p:tav tm="100000">
                                          <p:val>
                                            <p:strVal val="#ppt_w"/>
                                          </p:val>
                                        </p:tav>
                                      </p:tavLst>
                                    </p:anim>
                                    <p:anim calcmode="lin" valueType="num">
                                      <p:cBhvr>
                                        <p:cTn id="39" dur="1000" fill="hold"/>
                                        <p:tgtEl>
                                          <p:spTgt spid="294915">
                                            <p:txEl>
                                              <p:pRg st="5" end="5"/>
                                            </p:txEl>
                                          </p:spTgt>
                                        </p:tgtEl>
                                        <p:attrNameLst>
                                          <p:attrName>ppt_h</p:attrName>
                                        </p:attrNameLst>
                                      </p:cBhvr>
                                      <p:tavLst>
                                        <p:tav tm="0">
                                          <p:val>
                                            <p:fltVal val="0"/>
                                          </p:val>
                                        </p:tav>
                                        <p:tav tm="100000">
                                          <p:val>
                                            <p:strVal val="#ppt_h"/>
                                          </p:val>
                                        </p:tav>
                                      </p:tavLst>
                                    </p:anim>
                                    <p:animEffect transition="in" filter="fade">
                                      <p:cBhvr>
                                        <p:cTn id="40" dur="1000"/>
                                        <p:tgtEl>
                                          <p:spTgt spid="294915">
                                            <p:txEl>
                                              <p:pRg st="5" end="5"/>
                                            </p:txEl>
                                          </p:spTgt>
                                        </p:tgtEl>
                                      </p:cBhvr>
                                    </p:animEffect>
                                  </p:childTnLst>
                                </p:cTn>
                              </p:par>
                              <p:par>
                                <p:cTn id="41" presetID="53" presetClass="entr" presetSubtype="0" fill="hold" grpId="0" nodeType="withEffect">
                                  <p:stCondLst>
                                    <p:cond delay="0"/>
                                  </p:stCondLst>
                                  <p:childTnLst>
                                    <p:set>
                                      <p:cBhvr>
                                        <p:cTn id="42" dur="1" fill="hold">
                                          <p:stCondLst>
                                            <p:cond delay="0"/>
                                          </p:stCondLst>
                                        </p:cTn>
                                        <p:tgtEl>
                                          <p:spTgt spid="294915">
                                            <p:txEl>
                                              <p:pRg st="6" end="6"/>
                                            </p:txEl>
                                          </p:spTgt>
                                        </p:tgtEl>
                                        <p:attrNameLst>
                                          <p:attrName>style.visibility</p:attrName>
                                        </p:attrNameLst>
                                      </p:cBhvr>
                                      <p:to>
                                        <p:strVal val="visible"/>
                                      </p:to>
                                    </p:set>
                                    <p:anim calcmode="lin" valueType="num">
                                      <p:cBhvr>
                                        <p:cTn id="43" dur="1000" fill="hold"/>
                                        <p:tgtEl>
                                          <p:spTgt spid="294915">
                                            <p:txEl>
                                              <p:pRg st="6" end="6"/>
                                            </p:txEl>
                                          </p:spTgt>
                                        </p:tgtEl>
                                        <p:attrNameLst>
                                          <p:attrName>ppt_w</p:attrName>
                                        </p:attrNameLst>
                                      </p:cBhvr>
                                      <p:tavLst>
                                        <p:tav tm="0">
                                          <p:val>
                                            <p:fltVal val="0"/>
                                          </p:val>
                                        </p:tav>
                                        <p:tav tm="100000">
                                          <p:val>
                                            <p:strVal val="#ppt_w"/>
                                          </p:val>
                                        </p:tav>
                                      </p:tavLst>
                                    </p:anim>
                                    <p:anim calcmode="lin" valueType="num">
                                      <p:cBhvr>
                                        <p:cTn id="44" dur="1000" fill="hold"/>
                                        <p:tgtEl>
                                          <p:spTgt spid="294915">
                                            <p:txEl>
                                              <p:pRg st="6" end="6"/>
                                            </p:txEl>
                                          </p:spTgt>
                                        </p:tgtEl>
                                        <p:attrNameLst>
                                          <p:attrName>ppt_h</p:attrName>
                                        </p:attrNameLst>
                                      </p:cBhvr>
                                      <p:tavLst>
                                        <p:tav tm="0">
                                          <p:val>
                                            <p:fltVal val="0"/>
                                          </p:val>
                                        </p:tav>
                                        <p:tav tm="100000">
                                          <p:val>
                                            <p:strVal val="#ppt_h"/>
                                          </p:val>
                                        </p:tav>
                                      </p:tavLst>
                                    </p:anim>
                                    <p:animEffect transition="in" filter="fade">
                                      <p:cBhvr>
                                        <p:cTn id="45" dur="1000"/>
                                        <p:tgtEl>
                                          <p:spTgt spid="2949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4915" grpId="0" build="p"/>
    </p:bld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2"/>
          <p:cNvSpPr>
            <a:spLocks noGrp="1" noChangeArrowheads="1"/>
          </p:cNvSpPr>
          <p:nvPr>
            <p:ph type="title" idx="4294967295"/>
          </p:nvPr>
        </p:nvSpPr>
        <p:spPr>
          <a:xfrm>
            <a:off x="1259632" y="483518"/>
            <a:ext cx="8713787" cy="648295"/>
          </a:xfrm>
          <a:noFill/>
        </p:spPr>
        <p:txBody>
          <a:bodyPr/>
          <a:lstStyle/>
          <a:p>
            <a:pPr eaLnBrk="1" hangingPunct="1">
              <a:defRPr/>
            </a:pPr>
            <a:r>
              <a:rPr lang="en-US" sz="3200" dirty="0">
                <a:solidFill>
                  <a:srgbClr val="FFFF00"/>
                </a:solidFill>
                <a:effectLst>
                  <a:outerShdw blurRad="38100" dist="50800" dir="2700000" algn="tl">
                    <a:srgbClr val="000000"/>
                  </a:outerShdw>
                </a:effectLst>
              </a:rPr>
              <a:t>How to Share a Gospel Presentation</a:t>
            </a:r>
          </a:p>
        </p:txBody>
      </p:sp>
      <p:sp>
        <p:nvSpPr>
          <p:cNvPr id="295939" name="Rectangle 3"/>
          <p:cNvSpPr>
            <a:spLocks noGrp="1" noChangeArrowheads="1"/>
          </p:cNvSpPr>
          <p:nvPr>
            <p:ph type="body" idx="4294967295"/>
          </p:nvPr>
        </p:nvSpPr>
        <p:spPr>
          <a:xfrm>
            <a:off x="1259632" y="1131590"/>
            <a:ext cx="6696744" cy="3398044"/>
          </a:xfrm>
          <a:noFill/>
        </p:spPr>
        <p:txBody>
          <a:bodyPr/>
          <a:lstStyle/>
          <a:p>
            <a:pPr eaLnBrk="1" hangingPunct="1">
              <a:defRPr/>
            </a:pPr>
            <a:r>
              <a:rPr lang="en-US" sz="2400" dirty="0">
                <a:effectLst>
                  <a:outerShdw blurRad="38100" dist="63500" dir="2700000" algn="tl">
                    <a:srgbClr val="000000"/>
                  </a:outerShdw>
                </a:effectLst>
              </a:rPr>
              <a:t>Be friendly – use the person’s name</a:t>
            </a:r>
          </a:p>
          <a:p>
            <a:pPr eaLnBrk="1" hangingPunct="1">
              <a:defRPr/>
            </a:pPr>
            <a:r>
              <a:rPr lang="en-US" sz="2400" dirty="0">
                <a:effectLst>
                  <a:outerShdw blurRad="38100" dist="63500" dir="2700000" algn="tl">
                    <a:srgbClr val="000000"/>
                  </a:outerShdw>
                </a:effectLst>
              </a:rPr>
              <a:t>Hold it so they can see it clearly</a:t>
            </a:r>
          </a:p>
          <a:p>
            <a:pPr eaLnBrk="1" hangingPunct="1">
              <a:defRPr/>
            </a:pPr>
            <a:r>
              <a:rPr lang="en-US" sz="2400" dirty="0">
                <a:effectLst>
                  <a:outerShdw blurRad="38100" dist="63500" dir="2700000" algn="tl">
                    <a:srgbClr val="000000"/>
                  </a:outerShdw>
                </a:effectLst>
              </a:rPr>
              <a:t>Use your finger to focus on the main points</a:t>
            </a:r>
          </a:p>
          <a:p>
            <a:pPr eaLnBrk="1" hangingPunct="1">
              <a:defRPr/>
            </a:pPr>
            <a:r>
              <a:rPr lang="en-US" sz="2400" dirty="0">
                <a:effectLst>
                  <a:outerShdw blurRad="38100" dist="63500" dir="2700000" algn="tl">
                    <a:srgbClr val="000000"/>
                  </a:outerShdw>
                </a:effectLst>
              </a:rPr>
              <a:t>Don’t read to the person; share it with him</a:t>
            </a:r>
          </a:p>
          <a:p>
            <a:pPr eaLnBrk="1" hangingPunct="1">
              <a:defRPr/>
            </a:pPr>
            <a:r>
              <a:rPr lang="en-US" sz="2400" dirty="0">
                <a:effectLst>
                  <a:outerShdw blurRad="38100" dist="63500" dir="2700000" algn="tl">
                    <a:srgbClr val="000000"/>
                  </a:outerShdw>
                </a:effectLst>
              </a:rPr>
              <a:t>Read it without comment; but be sensitive</a:t>
            </a:r>
          </a:p>
          <a:p>
            <a:pPr eaLnBrk="1" hangingPunct="1">
              <a:defRPr/>
            </a:pPr>
            <a:r>
              <a:rPr lang="en-US" sz="2400" dirty="0">
                <a:effectLst>
                  <a:outerShdw blurRad="38100" dist="63500" dir="2700000" algn="tl">
                    <a:srgbClr val="000000"/>
                  </a:outerShdw>
                </a:effectLst>
              </a:rPr>
              <a:t>If they ask questions, say, “That’s a good question, but could we talk about that after we complete the presentation?”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95939">
                                            <p:txEl>
                                              <p:pRg st="0" end="0"/>
                                            </p:txEl>
                                          </p:spTgt>
                                        </p:tgtEl>
                                        <p:attrNameLst>
                                          <p:attrName>style.visibility</p:attrName>
                                        </p:attrNameLst>
                                      </p:cBhvr>
                                      <p:to>
                                        <p:strVal val="visible"/>
                                      </p:to>
                                    </p:set>
                                    <p:animEffect transition="in" filter="blinds(horizontal)">
                                      <p:cBhvr>
                                        <p:cTn id="7" dur="1000"/>
                                        <p:tgtEl>
                                          <p:spTgt spid="2959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95939">
                                            <p:txEl>
                                              <p:pRg st="1" end="1"/>
                                            </p:txEl>
                                          </p:spTgt>
                                        </p:tgtEl>
                                        <p:attrNameLst>
                                          <p:attrName>style.visibility</p:attrName>
                                        </p:attrNameLst>
                                      </p:cBhvr>
                                      <p:to>
                                        <p:strVal val="visible"/>
                                      </p:to>
                                    </p:set>
                                    <p:animEffect transition="in" filter="blinds(horizontal)">
                                      <p:cBhvr>
                                        <p:cTn id="12" dur="1000"/>
                                        <p:tgtEl>
                                          <p:spTgt spid="2959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95939">
                                            <p:txEl>
                                              <p:pRg st="2" end="2"/>
                                            </p:txEl>
                                          </p:spTgt>
                                        </p:tgtEl>
                                        <p:attrNameLst>
                                          <p:attrName>style.visibility</p:attrName>
                                        </p:attrNameLst>
                                      </p:cBhvr>
                                      <p:to>
                                        <p:strVal val="visible"/>
                                      </p:to>
                                    </p:set>
                                    <p:animEffect transition="in" filter="blinds(horizontal)">
                                      <p:cBhvr>
                                        <p:cTn id="17" dur="1000"/>
                                        <p:tgtEl>
                                          <p:spTgt spid="2959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95939">
                                            <p:txEl>
                                              <p:pRg st="3" end="3"/>
                                            </p:txEl>
                                          </p:spTgt>
                                        </p:tgtEl>
                                        <p:attrNameLst>
                                          <p:attrName>style.visibility</p:attrName>
                                        </p:attrNameLst>
                                      </p:cBhvr>
                                      <p:to>
                                        <p:strVal val="visible"/>
                                      </p:to>
                                    </p:set>
                                    <p:animEffect transition="in" filter="blinds(horizontal)">
                                      <p:cBhvr>
                                        <p:cTn id="22" dur="1000"/>
                                        <p:tgtEl>
                                          <p:spTgt spid="29593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95939">
                                            <p:txEl>
                                              <p:pRg st="4" end="4"/>
                                            </p:txEl>
                                          </p:spTgt>
                                        </p:tgtEl>
                                        <p:attrNameLst>
                                          <p:attrName>style.visibility</p:attrName>
                                        </p:attrNameLst>
                                      </p:cBhvr>
                                      <p:to>
                                        <p:strVal val="visible"/>
                                      </p:to>
                                    </p:set>
                                    <p:animEffect transition="in" filter="blinds(horizontal)">
                                      <p:cBhvr>
                                        <p:cTn id="27" dur="1000"/>
                                        <p:tgtEl>
                                          <p:spTgt spid="29593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95939">
                                            <p:txEl>
                                              <p:pRg st="5" end="5"/>
                                            </p:txEl>
                                          </p:spTgt>
                                        </p:tgtEl>
                                        <p:attrNameLst>
                                          <p:attrName>style.visibility</p:attrName>
                                        </p:attrNameLst>
                                      </p:cBhvr>
                                      <p:to>
                                        <p:strVal val="visible"/>
                                      </p:to>
                                    </p:set>
                                    <p:animEffect transition="in" filter="blinds(horizontal)">
                                      <p:cBhvr>
                                        <p:cTn id="32" dur="1000"/>
                                        <p:tgtEl>
                                          <p:spTgt spid="2959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5939" grpId="0" build="p"/>
    </p:bld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2"/>
          <p:cNvSpPr>
            <a:spLocks noGrp="1" noChangeArrowheads="1"/>
          </p:cNvSpPr>
          <p:nvPr>
            <p:ph type="title" idx="4294967295"/>
          </p:nvPr>
        </p:nvSpPr>
        <p:spPr>
          <a:xfrm>
            <a:off x="1187624" y="483518"/>
            <a:ext cx="8642350" cy="630070"/>
          </a:xfrm>
          <a:noFill/>
        </p:spPr>
        <p:txBody>
          <a:bodyPr/>
          <a:lstStyle/>
          <a:p>
            <a:pPr eaLnBrk="1" hangingPunct="1">
              <a:defRPr/>
            </a:pPr>
            <a:r>
              <a:rPr lang="en-US" sz="3200" dirty="0">
                <a:solidFill>
                  <a:srgbClr val="FFFF00"/>
                </a:solidFill>
                <a:effectLst>
                  <a:outerShdw blurRad="38100" dist="50800" dir="2700000" algn="tl">
                    <a:srgbClr val="000000"/>
                  </a:outerShdw>
                </a:effectLst>
              </a:rPr>
              <a:t>How to Introduce the Gospel Booklet </a:t>
            </a:r>
          </a:p>
        </p:txBody>
      </p:sp>
      <p:sp>
        <p:nvSpPr>
          <p:cNvPr id="297987" name="Rectangle 3"/>
          <p:cNvSpPr>
            <a:spLocks noGrp="1" noChangeArrowheads="1"/>
          </p:cNvSpPr>
          <p:nvPr>
            <p:ph type="body" idx="4294967295"/>
          </p:nvPr>
        </p:nvSpPr>
        <p:spPr>
          <a:xfrm>
            <a:off x="1259632" y="1131590"/>
            <a:ext cx="6768752" cy="3879676"/>
          </a:xfrm>
          <a:noFill/>
        </p:spPr>
        <p:txBody>
          <a:bodyPr/>
          <a:lstStyle/>
          <a:p>
            <a:pPr eaLnBrk="1" hangingPunct="1">
              <a:lnSpc>
                <a:spcPct val="80000"/>
              </a:lnSpc>
              <a:defRPr/>
            </a:pPr>
            <a:r>
              <a:rPr lang="en-US" sz="2200" dirty="0">
                <a:effectLst>
                  <a:outerShdw blurRad="38100" dist="63500" dir="2700000" algn="tl">
                    <a:srgbClr val="000000"/>
                  </a:outerShdw>
                </a:effectLst>
              </a:rPr>
              <a:t>Ask, “Do you ever think about spiritual things?” or </a:t>
            </a:r>
          </a:p>
          <a:p>
            <a:pPr eaLnBrk="1" hangingPunct="1">
              <a:lnSpc>
                <a:spcPct val="80000"/>
              </a:lnSpc>
              <a:defRPr/>
            </a:pPr>
            <a:r>
              <a:rPr lang="en-US" sz="2200" dirty="0">
                <a:effectLst>
                  <a:outerShdw blurRad="38100" dist="63500" dir="2700000" algn="tl">
                    <a:srgbClr val="000000"/>
                  </a:outerShdw>
                </a:effectLst>
              </a:rPr>
              <a:t>“Has anyone ever shared with you what it means to be a Child of God?”  </a:t>
            </a:r>
          </a:p>
          <a:p>
            <a:pPr eaLnBrk="1" hangingPunct="1">
              <a:lnSpc>
                <a:spcPct val="80000"/>
              </a:lnSpc>
              <a:defRPr/>
            </a:pPr>
            <a:r>
              <a:rPr lang="en-US" sz="2200" dirty="0">
                <a:effectLst>
                  <a:outerShdw blurRad="38100" dist="63500" dir="2700000" algn="tl">
                    <a:srgbClr val="000000"/>
                  </a:outerShdw>
                </a:effectLst>
              </a:rPr>
              <a:t>Then say, “May I share with you a presentation that really makes sense!”</a:t>
            </a:r>
          </a:p>
          <a:p>
            <a:pPr eaLnBrk="1" hangingPunct="1">
              <a:lnSpc>
                <a:spcPct val="80000"/>
              </a:lnSpc>
              <a:defRPr/>
            </a:pPr>
            <a:r>
              <a:rPr lang="en-US" altLang="zh-CN" sz="2200" dirty="0">
                <a:effectLst>
                  <a:outerShdw blurRad="38100" dist="63500" dir="2700000" algn="tl">
                    <a:srgbClr val="000000"/>
                  </a:outerShdw>
                </a:effectLst>
                <a:ea typeface="宋体" pitchFamily="2" charset="-122"/>
              </a:rPr>
              <a:t>You can use </a:t>
            </a:r>
            <a:r>
              <a:rPr lang="en-US" altLang="zh-CN" sz="2200" dirty="0">
                <a:solidFill>
                  <a:srgbClr val="FFFF00"/>
                </a:solidFill>
                <a:effectLst>
                  <a:outerShdw blurRad="38100" dist="63500" dir="2700000" algn="tl">
                    <a:srgbClr val="000000"/>
                  </a:outerShdw>
                </a:effectLst>
                <a:ea typeface="宋体" pitchFamily="2" charset="-122"/>
              </a:rPr>
              <a:t>How You Can Become a Child of God</a:t>
            </a:r>
            <a:r>
              <a:rPr lang="en-US" altLang="zh-CN" sz="2200" dirty="0">
                <a:effectLst>
                  <a:outerShdw blurRad="38100" dist="63500" dir="2700000" algn="tl">
                    <a:srgbClr val="000000"/>
                  </a:outerShdw>
                </a:effectLst>
                <a:ea typeface="宋体" pitchFamily="2" charset="-122"/>
              </a:rPr>
              <a:t> presentation or </a:t>
            </a:r>
            <a:r>
              <a:rPr lang="en-US" altLang="zh-CN" sz="2200" dirty="0">
                <a:solidFill>
                  <a:srgbClr val="FFFF00"/>
                </a:solidFill>
                <a:effectLst>
                  <a:outerShdw blurRad="38100" dist="63500" dir="2700000" algn="tl">
                    <a:srgbClr val="000000"/>
                  </a:outerShdw>
                </a:effectLst>
                <a:ea typeface="宋体" pitchFamily="2" charset="-122"/>
              </a:rPr>
              <a:t>Would You Like to Know God Personally?</a:t>
            </a:r>
            <a:r>
              <a:rPr lang="en-US" altLang="zh-CN" sz="2200" b="1" dirty="0">
                <a:effectLst>
                  <a:outerShdw blurRad="38100" dist="63500" dir="2700000" algn="tl">
                    <a:srgbClr val="000000"/>
                  </a:outerShdw>
                </a:effectLst>
                <a:ea typeface="宋体" pitchFamily="2" charset="-122"/>
              </a:rPr>
              <a:t> </a:t>
            </a:r>
            <a:r>
              <a:rPr lang="en-US" altLang="zh-CN" sz="2200" dirty="0">
                <a:effectLst>
                  <a:outerShdw blurRad="38100" dist="63500" dir="2700000" algn="tl">
                    <a:srgbClr val="000000"/>
                  </a:outerShdw>
                </a:effectLst>
                <a:ea typeface="宋体" pitchFamily="2" charset="-122"/>
              </a:rPr>
              <a:t>Or you can use any evangelistic tool that you have available and that is appropriate in your culture.</a:t>
            </a:r>
          </a:p>
          <a:p>
            <a:pPr eaLnBrk="1" hangingPunct="1">
              <a:lnSpc>
                <a:spcPct val="80000"/>
              </a:lnSpc>
              <a:defRPr/>
            </a:pPr>
            <a:r>
              <a:rPr lang="en-US" sz="2200" dirty="0">
                <a:effectLst>
                  <a:outerShdw blurRad="38100" dist="63500" dir="2700000" algn="tl">
                    <a:srgbClr val="000000"/>
                  </a:outerShdw>
                </a:effectLst>
              </a:rPr>
              <a:t>Give each person a copy and have them follow as you demonstrate.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7987">
                                            <p:txEl>
                                              <p:pRg st="0" end="0"/>
                                            </p:txEl>
                                          </p:spTgt>
                                        </p:tgtEl>
                                        <p:attrNameLst>
                                          <p:attrName>style.visibility</p:attrName>
                                        </p:attrNameLst>
                                      </p:cBhvr>
                                      <p:to>
                                        <p:strVal val="visible"/>
                                      </p:to>
                                    </p:set>
                                    <p:animEffect transition="in" filter="fade">
                                      <p:cBhvr>
                                        <p:cTn id="7" dur="1000"/>
                                        <p:tgtEl>
                                          <p:spTgt spid="2979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7987">
                                            <p:txEl>
                                              <p:pRg st="1" end="1"/>
                                            </p:txEl>
                                          </p:spTgt>
                                        </p:tgtEl>
                                        <p:attrNameLst>
                                          <p:attrName>style.visibility</p:attrName>
                                        </p:attrNameLst>
                                      </p:cBhvr>
                                      <p:to>
                                        <p:strVal val="visible"/>
                                      </p:to>
                                    </p:set>
                                    <p:animEffect transition="in" filter="fade">
                                      <p:cBhvr>
                                        <p:cTn id="12" dur="1000"/>
                                        <p:tgtEl>
                                          <p:spTgt spid="2979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97987">
                                            <p:txEl>
                                              <p:pRg st="2" end="2"/>
                                            </p:txEl>
                                          </p:spTgt>
                                        </p:tgtEl>
                                        <p:attrNameLst>
                                          <p:attrName>style.visibility</p:attrName>
                                        </p:attrNameLst>
                                      </p:cBhvr>
                                      <p:to>
                                        <p:strVal val="visible"/>
                                      </p:to>
                                    </p:set>
                                    <p:animEffect transition="in" filter="fade">
                                      <p:cBhvr>
                                        <p:cTn id="17" dur="1000"/>
                                        <p:tgtEl>
                                          <p:spTgt spid="29798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97987">
                                            <p:txEl>
                                              <p:pRg st="3" end="3"/>
                                            </p:txEl>
                                          </p:spTgt>
                                        </p:tgtEl>
                                        <p:attrNameLst>
                                          <p:attrName>style.visibility</p:attrName>
                                        </p:attrNameLst>
                                      </p:cBhvr>
                                      <p:to>
                                        <p:strVal val="visible"/>
                                      </p:to>
                                    </p:set>
                                    <p:animEffect transition="in" filter="fade">
                                      <p:cBhvr>
                                        <p:cTn id="22" dur="1000"/>
                                        <p:tgtEl>
                                          <p:spTgt spid="29798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97987">
                                            <p:txEl>
                                              <p:pRg st="4" end="4"/>
                                            </p:txEl>
                                          </p:spTgt>
                                        </p:tgtEl>
                                        <p:attrNameLst>
                                          <p:attrName>style.visibility</p:attrName>
                                        </p:attrNameLst>
                                      </p:cBhvr>
                                      <p:to>
                                        <p:strVal val="visible"/>
                                      </p:to>
                                    </p:set>
                                    <p:animEffect transition="in" filter="fade">
                                      <p:cBhvr>
                                        <p:cTn id="27" dur="1000"/>
                                        <p:tgtEl>
                                          <p:spTgt spid="2979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987" grpId="0" uiExpand="1" build="p"/>
    </p:bld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2"/>
          <p:cNvSpPr>
            <a:spLocks noGrp="1" noChangeArrowheads="1"/>
          </p:cNvSpPr>
          <p:nvPr>
            <p:ph type="title" idx="4294967295"/>
          </p:nvPr>
        </p:nvSpPr>
        <p:spPr>
          <a:xfrm>
            <a:off x="1259632" y="483518"/>
            <a:ext cx="8229600" cy="630069"/>
          </a:xfrm>
          <a:noFill/>
        </p:spPr>
        <p:txBody>
          <a:bodyPr/>
          <a:lstStyle/>
          <a:p>
            <a:pPr eaLnBrk="1" hangingPunct="1">
              <a:defRPr/>
            </a:pPr>
            <a:r>
              <a:rPr lang="en-US" sz="3600" dirty="0" smtClean="0">
                <a:solidFill>
                  <a:srgbClr val="FFFF00"/>
                </a:solidFill>
                <a:effectLst>
                  <a:outerShdw blurRad="38100" dist="50800" dir="2700000" algn="tl">
                    <a:srgbClr val="000000"/>
                  </a:outerShdw>
                </a:effectLst>
              </a:rPr>
              <a:t>Demonstration </a:t>
            </a:r>
            <a:r>
              <a:rPr lang="en-US" sz="2800" dirty="0" smtClean="0">
                <a:solidFill>
                  <a:srgbClr val="FFFF00"/>
                </a:solidFill>
                <a:effectLst>
                  <a:outerShdw blurRad="38100" dist="50800" dir="2700000" algn="tl">
                    <a:srgbClr val="000000"/>
                  </a:outerShdw>
                </a:effectLst>
              </a:rPr>
              <a:t>(With Booklet)</a:t>
            </a:r>
            <a:endParaRPr lang="en-US" sz="2800" dirty="0">
              <a:solidFill>
                <a:srgbClr val="FFFF00"/>
              </a:solidFill>
              <a:effectLst>
                <a:outerShdw blurRad="38100" dist="50800" dir="2700000" algn="tl">
                  <a:srgbClr val="000000"/>
                </a:outerShdw>
              </a:effectLst>
            </a:endParaRPr>
          </a:p>
        </p:txBody>
      </p:sp>
      <p:sp>
        <p:nvSpPr>
          <p:cNvPr id="296963" name="Rectangle 3"/>
          <p:cNvSpPr>
            <a:spLocks noGrp="1" noChangeArrowheads="1"/>
          </p:cNvSpPr>
          <p:nvPr>
            <p:ph type="body" idx="4294967295"/>
          </p:nvPr>
        </p:nvSpPr>
        <p:spPr>
          <a:xfrm>
            <a:off x="1259632" y="1001316"/>
            <a:ext cx="6192688" cy="3730674"/>
          </a:xfrm>
          <a:noFill/>
        </p:spPr>
        <p:txBody>
          <a:bodyPr/>
          <a:lstStyle/>
          <a:p>
            <a:pPr eaLnBrk="1" hangingPunct="1">
              <a:defRPr/>
            </a:pPr>
            <a:r>
              <a:rPr lang="en-US" sz="2200" dirty="0">
                <a:effectLst>
                  <a:outerShdw blurRad="38100" dist="63500" dir="2700000" algn="tl">
                    <a:srgbClr val="000000"/>
                  </a:outerShdw>
                </a:effectLst>
              </a:rPr>
              <a:t>Ask for a volunteer to come to the front</a:t>
            </a:r>
          </a:p>
          <a:p>
            <a:pPr eaLnBrk="1" hangingPunct="1">
              <a:defRPr/>
            </a:pPr>
            <a:r>
              <a:rPr lang="en-US" sz="2200" dirty="0">
                <a:effectLst>
                  <a:outerShdw blurRad="38100" dist="63500" dir="2700000" algn="tl">
                    <a:srgbClr val="000000"/>
                  </a:outerShdw>
                </a:effectLst>
              </a:rPr>
              <a:t>Introduce yourself to each other</a:t>
            </a:r>
          </a:p>
          <a:p>
            <a:pPr eaLnBrk="1" hangingPunct="1">
              <a:defRPr/>
            </a:pPr>
            <a:r>
              <a:rPr lang="en-US" sz="2200" dirty="0">
                <a:effectLst>
                  <a:outerShdw blurRad="38100" dist="63500" dir="2700000" algn="tl">
                    <a:srgbClr val="000000"/>
                  </a:outerShdw>
                </a:effectLst>
              </a:rPr>
              <a:t>Introduce the Presentation (previous slide)</a:t>
            </a:r>
          </a:p>
          <a:p>
            <a:pPr eaLnBrk="1" hangingPunct="1">
              <a:defRPr/>
            </a:pPr>
            <a:r>
              <a:rPr lang="en-US" sz="2200" dirty="0">
                <a:effectLst>
                  <a:outerShdw blurRad="38100" dist="63500" dir="2700000" algn="tl">
                    <a:srgbClr val="000000"/>
                  </a:outerShdw>
                </a:effectLst>
              </a:rPr>
              <a:t>Share the Gospel Presentation</a:t>
            </a:r>
          </a:p>
          <a:p>
            <a:pPr eaLnBrk="1" hangingPunct="1">
              <a:defRPr/>
            </a:pPr>
            <a:r>
              <a:rPr lang="en-US" sz="2200" dirty="0">
                <a:effectLst>
                  <a:outerShdw blurRad="38100" dist="63500" dir="2700000" algn="tl">
                    <a:srgbClr val="000000"/>
                  </a:outerShdw>
                </a:effectLst>
              </a:rPr>
              <a:t>Give them an opportunity to receive Christ</a:t>
            </a:r>
          </a:p>
          <a:p>
            <a:pPr eaLnBrk="1" hangingPunct="1">
              <a:defRPr/>
            </a:pPr>
            <a:r>
              <a:rPr lang="en-US" sz="2200" dirty="0">
                <a:effectLst>
                  <a:outerShdw blurRad="38100" dist="63500" dir="2700000" algn="tl">
                    <a:srgbClr val="000000"/>
                  </a:outerShdw>
                </a:effectLst>
              </a:rPr>
              <a:t>Complete the Presentation</a:t>
            </a:r>
          </a:p>
          <a:p>
            <a:pPr eaLnBrk="1" hangingPunct="1">
              <a:defRPr/>
            </a:pPr>
            <a:r>
              <a:rPr lang="en-US" sz="2200" dirty="0">
                <a:effectLst>
                  <a:outerShdw blurRad="38100" dist="63500" dir="2700000" algn="tl">
                    <a:srgbClr val="000000"/>
                  </a:outerShdw>
                </a:effectLst>
              </a:rPr>
              <a:t>Offer to meet with them to help them grow</a:t>
            </a:r>
          </a:p>
          <a:p>
            <a:pPr eaLnBrk="1" hangingPunct="1">
              <a:defRPr/>
            </a:pPr>
            <a:r>
              <a:rPr lang="en-US" sz="2200" dirty="0">
                <a:effectLst>
                  <a:outerShdw blurRad="38100" dist="63500" dir="2700000" algn="tl">
                    <a:srgbClr val="000000"/>
                  </a:outerShdw>
                </a:effectLst>
              </a:rPr>
              <a:t>Thank the person</a:t>
            </a:r>
          </a:p>
          <a:p>
            <a:pPr eaLnBrk="1" hangingPunct="1">
              <a:defRPr/>
            </a:pPr>
            <a:r>
              <a:rPr lang="en-US" sz="2200" dirty="0">
                <a:effectLst>
                  <a:outerShdw blurRad="38100" dist="63500" dir="2700000" algn="tl">
                    <a:srgbClr val="000000"/>
                  </a:outerShdw>
                </a:effectLst>
              </a:rPr>
              <a:t>Question and Answer time (with the group)</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6963">
                                            <p:txEl>
                                              <p:pRg st="0" end="0"/>
                                            </p:txEl>
                                          </p:spTgt>
                                        </p:tgtEl>
                                        <p:attrNameLst>
                                          <p:attrName>style.visibility</p:attrName>
                                        </p:attrNameLst>
                                      </p:cBhvr>
                                      <p:to>
                                        <p:strVal val="visible"/>
                                      </p:to>
                                    </p:set>
                                    <p:anim calcmode="lin" valueType="num">
                                      <p:cBhvr additive="base">
                                        <p:cTn id="7" dur="1000" fill="hold"/>
                                        <p:tgtEl>
                                          <p:spTgt spid="29696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969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96963">
                                            <p:txEl>
                                              <p:pRg st="1" end="1"/>
                                            </p:txEl>
                                          </p:spTgt>
                                        </p:tgtEl>
                                        <p:attrNameLst>
                                          <p:attrName>style.visibility</p:attrName>
                                        </p:attrNameLst>
                                      </p:cBhvr>
                                      <p:to>
                                        <p:strVal val="visible"/>
                                      </p:to>
                                    </p:set>
                                    <p:anim calcmode="lin" valueType="num">
                                      <p:cBhvr additive="base">
                                        <p:cTn id="13" dur="1000" fill="hold"/>
                                        <p:tgtEl>
                                          <p:spTgt spid="296963">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2969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96963">
                                            <p:txEl>
                                              <p:pRg st="2" end="2"/>
                                            </p:txEl>
                                          </p:spTgt>
                                        </p:tgtEl>
                                        <p:attrNameLst>
                                          <p:attrName>style.visibility</p:attrName>
                                        </p:attrNameLst>
                                      </p:cBhvr>
                                      <p:to>
                                        <p:strVal val="visible"/>
                                      </p:to>
                                    </p:set>
                                    <p:anim calcmode="lin" valueType="num">
                                      <p:cBhvr additive="base">
                                        <p:cTn id="19" dur="1000" fill="hold"/>
                                        <p:tgtEl>
                                          <p:spTgt spid="296963">
                                            <p:txEl>
                                              <p:pRg st="2" end="2"/>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29696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96963">
                                            <p:txEl>
                                              <p:pRg st="3" end="3"/>
                                            </p:txEl>
                                          </p:spTgt>
                                        </p:tgtEl>
                                        <p:attrNameLst>
                                          <p:attrName>style.visibility</p:attrName>
                                        </p:attrNameLst>
                                      </p:cBhvr>
                                      <p:to>
                                        <p:strVal val="visible"/>
                                      </p:to>
                                    </p:set>
                                    <p:anim calcmode="lin" valueType="num">
                                      <p:cBhvr additive="base">
                                        <p:cTn id="25" dur="1000" fill="hold"/>
                                        <p:tgtEl>
                                          <p:spTgt spid="296963">
                                            <p:txEl>
                                              <p:pRg st="3" end="3"/>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29696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96963">
                                            <p:txEl>
                                              <p:pRg st="4" end="4"/>
                                            </p:txEl>
                                          </p:spTgt>
                                        </p:tgtEl>
                                        <p:attrNameLst>
                                          <p:attrName>style.visibility</p:attrName>
                                        </p:attrNameLst>
                                      </p:cBhvr>
                                      <p:to>
                                        <p:strVal val="visible"/>
                                      </p:to>
                                    </p:set>
                                    <p:anim calcmode="lin" valueType="num">
                                      <p:cBhvr additive="base">
                                        <p:cTn id="31" dur="1000" fill="hold"/>
                                        <p:tgtEl>
                                          <p:spTgt spid="296963">
                                            <p:txEl>
                                              <p:pRg st="4" end="4"/>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29696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96963">
                                            <p:txEl>
                                              <p:pRg st="5" end="5"/>
                                            </p:txEl>
                                          </p:spTgt>
                                        </p:tgtEl>
                                        <p:attrNameLst>
                                          <p:attrName>style.visibility</p:attrName>
                                        </p:attrNameLst>
                                      </p:cBhvr>
                                      <p:to>
                                        <p:strVal val="visible"/>
                                      </p:to>
                                    </p:set>
                                    <p:anim calcmode="lin" valueType="num">
                                      <p:cBhvr additive="base">
                                        <p:cTn id="37" dur="1000" fill="hold"/>
                                        <p:tgtEl>
                                          <p:spTgt spid="296963">
                                            <p:txEl>
                                              <p:pRg st="5" end="5"/>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29696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96963">
                                            <p:txEl>
                                              <p:pRg st="6" end="6"/>
                                            </p:txEl>
                                          </p:spTgt>
                                        </p:tgtEl>
                                        <p:attrNameLst>
                                          <p:attrName>style.visibility</p:attrName>
                                        </p:attrNameLst>
                                      </p:cBhvr>
                                      <p:to>
                                        <p:strVal val="visible"/>
                                      </p:to>
                                    </p:set>
                                    <p:anim calcmode="lin" valueType="num">
                                      <p:cBhvr additive="base">
                                        <p:cTn id="43" dur="1000" fill="hold"/>
                                        <p:tgtEl>
                                          <p:spTgt spid="296963">
                                            <p:txEl>
                                              <p:pRg st="6" end="6"/>
                                            </p:txEl>
                                          </p:spTgt>
                                        </p:tgtEl>
                                        <p:attrNameLst>
                                          <p:attrName>ppt_x</p:attrName>
                                        </p:attrNameLst>
                                      </p:cBhvr>
                                      <p:tavLst>
                                        <p:tav tm="0">
                                          <p:val>
                                            <p:strVal val="#ppt_x"/>
                                          </p:val>
                                        </p:tav>
                                        <p:tav tm="100000">
                                          <p:val>
                                            <p:strVal val="#ppt_x"/>
                                          </p:val>
                                        </p:tav>
                                      </p:tavLst>
                                    </p:anim>
                                    <p:anim calcmode="lin" valueType="num">
                                      <p:cBhvr additive="base">
                                        <p:cTn id="44" dur="1000" fill="hold"/>
                                        <p:tgtEl>
                                          <p:spTgt spid="29696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96963">
                                            <p:txEl>
                                              <p:pRg st="7" end="7"/>
                                            </p:txEl>
                                          </p:spTgt>
                                        </p:tgtEl>
                                        <p:attrNameLst>
                                          <p:attrName>style.visibility</p:attrName>
                                        </p:attrNameLst>
                                      </p:cBhvr>
                                      <p:to>
                                        <p:strVal val="visible"/>
                                      </p:to>
                                    </p:set>
                                    <p:anim calcmode="lin" valueType="num">
                                      <p:cBhvr additive="base">
                                        <p:cTn id="49" dur="1000" fill="hold"/>
                                        <p:tgtEl>
                                          <p:spTgt spid="296963">
                                            <p:txEl>
                                              <p:pRg st="7" end="7"/>
                                            </p:txEl>
                                          </p:spTgt>
                                        </p:tgtEl>
                                        <p:attrNameLst>
                                          <p:attrName>ppt_x</p:attrName>
                                        </p:attrNameLst>
                                      </p:cBhvr>
                                      <p:tavLst>
                                        <p:tav tm="0">
                                          <p:val>
                                            <p:strVal val="#ppt_x"/>
                                          </p:val>
                                        </p:tav>
                                        <p:tav tm="100000">
                                          <p:val>
                                            <p:strVal val="#ppt_x"/>
                                          </p:val>
                                        </p:tav>
                                      </p:tavLst>
                                    </p:anim>
                                    <p:anim calcmode="lin" valueType="num">
                                      <p:cBhvr additive="base">
                                        <p:cTn id="50" dur="1000" fill="hold"/>
                                        <p:tgtEl>
                                          <p:spTgt spid="29696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96963">
                                            <p:txEl>
                                              <p:pRg st="8" end="8"/>
                                            </p:txEl>
                                          </p:spTgt>
                                        </p:tgtEl>
                                        <p:attrNameLst>
                                          <p:attrName>style.visibility</p:attrName>
                                        </p:attrNameLst>
                                      </p:cBhvr>
                                      <p:to>
                                        <p:strVal val="visible"/>
                                      </p:to>
                                    </p:set>
                                    <p:anim calcmode="lin" valueType="num">
                                      <p:cBhvr additive="base">
                                        <p:cTn id="55" dur="1000" fill="hold"/>
                                        <p:tgtEl>
                                          <p:spTgt spid="296963">
                                            <p:txEl>
                                              <p:pRg st="8" end="8"/>
                                            </p:txEl>
                                          </p:spTgt>
                                        </p:tgtEl>
                                        <p:attrNameLst>
                                          <p:attrName>ppt_x</p:attrName>
                                        </p:attrNameLst>
                                      </p:cBhvr>
                                      <p:tavLst>
                                        <p:tav tm="0">
                                          <p:val>
                                            <p:strVal val="#ppt_x"/>
                                          </p:val>
                                        </p:tav>
                                        <p:tav tm="100000">
                                          <p:val>
                                            <p:strVal val="#ppt_x"/>
                                          </p:val>
                                        </p:tav>
                                      </p:tavLst>
                                    </p:anim>
                                    <p:anim calcmode="lin" valueType="num">
                                      <p:cBhvr additive="base">
                                        <p:cTn id="56" dur="1000" fill="hold"/>
                                        <p:tgtEl>
                                          <p:spTgt spid="29696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63" grpId="0" build="p"/>
    </p:bld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4" name="Rectangle 2"/>
          <p:cNvSpPr>
            <a:spLocks noGrp="1" noChangeArrowheads="1"/>
          </p:cNvSpPr>
          <p:nvPr>
            <p:ph type="title"/>
          </p:nvPr>
        </p:nvSpPr>
        <p:spPr>
          <a:xfrm>
            <a:off x="1187624" y="483518"/>
            <a:ext cx="8229600" cy="648072"/>
          </a:xfrm>
        </p:spPr>
        <p:txBody>
          <a:bodyPr/>
          <a:lstStyle/>
          <a:p>
            <a:pPr eaLnBrk="1" hangingPunct="1">
              <a:defRPr/>
            </a:pPr>
            <a:r>
              <a:rPr lang="en-CA" sz="3600" dirty="0">
                <a:solidFill>
                  <a:srgbClr val="FFFF00"/>
                </a:solidFill>
                <a:effectLst>
                  <a:outerShdw blurRad="38100" dist="50800" dir="2700000" algn="tl">
                    <a:srgbClr val="000000"/>
                  </a:outerShdw>
                </a:effectLst>
              </a:rPr>
              <a:t>Practice Time</a:t>
            </a:r>
            <a:r>
              <a:rPr lang="en-CA" sz="3600" dirty="0" smtClean="0">
                <a:solidFill>
                  <a:srgbClr val="FFFF00"/>
                </a:solidFill>
                <a:effectLst>
                  <a:outerShdw blurRad="38100" dist="50800" dir="2700000" algn="tl">
                    <a:srgbClr val="000000"/>
                  </a:outerShdw>
                </a:effectLst>
              </a:rPr>
              <a:t>: </a:t>
            </a:r>
            <a:r>
              <a:rPr lang="en-CA" sz="2800" dirty="0" smtClean="0">
                <a:solidFill>
                  <a:srgbClr val="FFFF00"/>
                </a:solidFill>
                <a:effectLst>
                  <a:outerShdw blurRad="38100" dist="50800" dir="2700000" algn="tl">
                    <a:srgbClr val="000000"/>
                  </a:outerShdw>
                </a:effectLst>
              </a:rPr>
              <a:t>(With Booklet)</a:t>
            </a:r>
            <a:endParaRPr lang="en-CA" sz="2800" dirty="0">
              <a:solidFill>
                <a:srgbClr val="FFFF00"/>
              </a:solidFill>
              <a:effectLst>
                <a:outerShdw blurRad="38100" dist="50800" dir="2700000" algn="tl">
                  <a:srgbClr val="000000"/>
                </a:outerShdw>
              </a:effectLst>
            </a:endParaRPr>
          </a:p>
        </p:txBody>
      </p:sp>
      <p:sp>
        <p:nvSpPr>
          <p:cNvPr id="504835" name="Rectangle 3"/>
          <p:cNvSpPr>
            <a:spLocks noGrp="1" noChangeArrowheads="1"/>
          </p:cNvSpPr>
          <p:nvPr>
            <p:ph type="body" idx="1"/>
          </p:nvPr>
        </p:nvSpPr>
        <p:spPr>
          <a:xfrm>
            <a:off x="1187624" y="1059582"/>
            <a:ext cx="6768752" cy="3888432"/>
          </a:xfrm>
        </p:spPr>
        <p:txBody>
          <a:bodyPr/>
          <a:lstStyle/>
          <a:p>
            <a:pPr eaLnBrk="1" hangingPunct="1">
              <a:defRPr/>
            </a:pPr>
            <a:r>
              <a:rPr lang="en-CA" sz="2500" dirty="0">
                <a:effectLst>
                  <a:outerShdw blurRad="38100" dist="63500" dir="2700000" algn="tl">
                    <a:srgbClr val="000000"/>
                  </a:outerShdw>
                </a:effectLst>
              </a:rPr>
              <a:t>Pair up with one other person.</a:t>
            </a:r>
          </a:p>
          <a:p>
            <a:pPr eaLnBrk="1" hangingPunct="1">
              <a:defRPr/>
            </a:pPr>
            <a:r>
              <a:rPr lang="en-CA" sz="2500" dirty="0">
                <a:effectLst>
                  <a:outerShdw blurRad="38100" dist="63500" dir="2700000" algn="tl">
                    <a:srgbClr val="000000"/>
                  </a:outerShdw>
                </a:effectLst>
              </a:rPr>
              <a:t>Take turns sharing the Gospel Presentation.</a:t>
            </a:r>
          </a:p>
          <a:p>
            <a:pPr eaLnBrk="1" hangingPunct="1">
              <a:defRPr/>
            </a:pPr>
            <a:r>
              <a:rPr lang="en-CA" sz="2500" dirty="0">
                <a:effectLst>
                  <a:outerShdw blurRad="38100" dist="63500" dir="2700000" algn="tl">
                    <a:srgbClr val="000000"/>
                  </a:outerShdw>
                </a:effectLst>
              </a:rPr>
              <a:t>One person shares the first half, then switch and the other person shares the last half.</a:t>
            </a:r>
          </a:p>
          <a:p>
            <a:pPr eaLnBrk="1" hangingPunct="1">
              <a:defRPr/>
            </a:pPr>
            <a:r>
              <a:rPr lang="en-CA" sz="2500" dirty="0">
                <a:effectLst>
                  <a:outerShdw blurRad="38100" dist="63500" dir="2700000" algn="tl">
                    <a:srgbClr val="000000"/>
                  </a:outerShdw>
                </a:effectLst>
              </a:rPr>
              <a:t>Pray together that God will give you opportunity to share the gospel with someone this week.</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04835">
                                            <p:txEl>
                                              <p:pRg st="0" end="0"/>
                                            </p:txEl>
                                          </p:spTgt>
                                        </p:tgtEl>
                                        <p:attrNameLst>
                                          <p:attrName>style.visibility</p:attrName>
                                        </p:attrNameLst>
                                      </p:cBhvr>
                                      <p:to>
                                        <p:strVal val="visible"/>
                                      </p:to>
                                    </p:set>
                                    <p:animEffect transition="in" filter="dissolve">
                                      <p:cBhvr>
                                        <p:cTn id="7" dur="1000"/>
                                        <p:tgtEl>
                                          <p:spTgt spid="5048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04835">
                                            <p:txEl>
                                              <p:pRg st="1" end="1"/>
                                            </p:txEl>
                                          </p:spTgt>
                                        </p:tgtEl>
                                        <p:attrNameLst>
                                          <p:attrName>style.visibility</p:attrName>
                                        </p:attrNameLst>
                                      </p:cBhvr>
                                      <p:to>
                                        <p:strVal val="visible"/>
                                      </p:to>
                                    </p:set>
                                    <p:animEffect transition="in" filter="dissolve">
                                      <p:cBhvr>
                                        <p:cTn id="12" dur="1000"/>
                                        <p:tgtEl>
                                          <p:spTgt spid="5048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04835">
                                            <p:txEl>
                                              <p:pRg st="2" end="2"/>
                                            </p:txEl>
                                          </p:spTgt>
                                        </p:tgtEl>
                                        <p:attrNameLst>
                                          <p:attrName>style.visibility</p:attrName>
                                        </p:attrNameLst>
                                      </p:cBhvr>
                                      <p:to>
                                        <p:strVal val="visible"/>
                                      </p:to>
                                    </p:set>
                                    <p:animEffect transition="in" filter="dissolve">
                                      <p:cBhvr>
                                        <p:cTn id="17" dur="1000"/>
                                        <p:tgtEl>
                                          <p:spTgt spid="5048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04835">
                                            <p:txEl>
                                              <p:pRg st="3" end="3"/>
                                            </p:txEl>
                                          </p:spTgt>
                                        </p:tgtEl>
                                        <p:attrNameLst>
                                          <p:attrName>style.visibility</p:attrName>
                                        </p:attrNameLst>
                                      </p:cBhvr>
                                      <p:to>
                                        <p:strVal val="visible"/>
                                      </p:to>
                                    </p:set>
                                    <p:animEffect transition="in" filter="dissolve">
                                      <p:cBhvr>
                                        <p:cTn id="22" dur="1000"/>
                                        <p:tgtEl>
                                          <p:spTgt spid="5048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4835" grpId="0" build="p"/>
    </p:bld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5" name="Rectangle 3"/>
          <p:cNvSpPr>
            <a:spLocks noGrp="1" noChangeArrowheads="1"/>
          </p:cNvSpPr>
          <p:nvPr>
            <p:ph type="body" idx="1"/>
          </p:nvPr>
        </p:nvSpPr>
        <p:spPr/>
        <p:txBody>
          <a:bodyPr/>
          <a:lstStyle/>
          <a:p>
            <a:pPr algn="ctr" eaLnBrk="1" hangingPunct="1">
              <a:buFontTx/>
              <a:buNone/>
            </a:pPr>
            <a:r>
              <a:rPr lang="en-CA" dirty="0" smtClean="0">
                <a:effectLst>
                  <a:outerShdw blurRad="50800" dist="63500" dir="5400000" algn="ctr" rotWithShape="0">
                    <a:srgbClr val="000000"/>
                  </a:outerShdw>
                </a:effectLst>
              </a:rPr>
              <a:t>How You Can</a:t>
            </a:r>
          </a:p>
          <a:p>
            <a:pPr algn="ctr" eaLnBrk="1" hangingPunct="1">
              <a:buFontTx/>
              <a:buNone/>
            </a:pPr>
            <a:r>
              <a:rPr lang="en-CA" sz="7200" b="1" dirty="0" smtClean="0">
                <a:solidFill>
                  <a:srgbClr val="FFFF00"/>
                </a:solidFill>
                <a:effectLst>
                  <a:outerShdw blurRad="50800" dist="63500" dir="5400000" algn="ctr" rotWithShape="0">
                    <a:srgbClr val="000000"/>
                  </a:outerShdw>
                </a:effectLst>
                <a:latin typeface="Freestyle Script" pitchFamily="66" charset="0"/>
              </a:rPr>
              <a:t>Become a Child of God!</a:t>
            </a:r>
          </a:p>
          <a:p>
            <a:pPr algn="ctr" eaLnBrk="1" hangingPunct="1">
              <a:buFontTx/>
              <a:buNone/>
            </a:pPr>
            <a:r>
              <a:rPr lang="en-CA" sz="3000" dirty="0" smtClean="0">
                <a:effectLst>
                  <a:outerShdw blurRad="50800" dist="63500" dir="5400000" algn="ctr" rotWithShape="0">
                    <a:srgbClr val="000000"/>
                  </a:outerShdw>
                </a:effectLst>
              </a:rPr>
              <a:t>and Enjoy the Life He Planned for You.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515075">
                                            <p:txEl>
                                              <p:pRg st="0" end="0"/>
                                            </p:txEl>
                                          </p:spTgt>
                                        </p:tgtEl>
                                        <p:attrNameLst>
                                          <p:attrName>style.visibility</p:attrName>
                                        </p:attrNameLst>
                                      </p:cBhvr>
                                      <p:to>
                                        <p:strVal val="visible"/>
                                      </p:to>
                                    </p:set>
                                    <p:anim calcmode="lin" valueType="num">
                                      <p:cBhvr>
                                        <p:cTn id="7" dur="2000" fill="hold"/>
                                        <p:tgtEl>
                                          <p:spTgt spid="515075">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515075">
                                            <p:txEl>
                                              <p:pRg st="0" end="0"/>
                                            </p:txEl>
                                          </p:spTgt>
                                        </p:tgtEl>
                                        <p:attrNameLst>
                                          <p:attrName>ppt_h</p:attrName>
                                        </p:attrNameLst>
                                      </p:cBhvr>
                                      <p:tavLst>
                                        <p:tav tm="0">
                                          <p:val>
                                            <p:fltVal val="0"/>
                                          </p:val>
                                        </p:tav>
                                        <p:tav tm="100000">
                                          <p:val>
                                            <p:strVal val="#ppt_h"/>
                                          </p:val>
                                        </p:tav>
                                      </p:tavLst>
                                    </p:anim>
                                    <p:animEffect transition="in" filter="fade">
                                      <p:cBhvr>
                                        <p:cTn id="9" dur="2000"/>
                                        <p:tgtEl>
                                          <p:spTgt spid="515075">
                                            <p:txEl>
                                              <p:pRg st="0" end="0"/>
                                            </p:txEl>
                                          </p:spTgt>
                                        </p:tgtEl>
                                      </p:cBhvr>
                                    </p:animEffect>
                                  </p:childTnLst>
                                </p:cTn>
                              </p:par>
                              <p:par>
                                <p:cTn id="10" presetID="53" presetClass="entr" presetSubtype="0" fill="hold" nodeType="withEffect">
                                  <p:stCondLst>
                                    <p:cond delay="0"/>
                                  </p:stCondLst>
                                  <p:childTnLst>
                                    <p:set>
                                      <p:cBhvr>
                                        <p:cTn id="11" dur="1" fill="hold">
                                          <p:stCondLst>
                                            <p:cond delay="0"/>
                                          </p:stCondLst>
                                        </p:cTn>
                                        <p:tgtEl>
                                          <p:spTgt spid="515075">
                                            <p:txEl>
                                              <p:pRg st="1" end="1"/>
                                            </p:txEl>
                                          </p:spTgt>
                                        </p:tgtEl>
                                        <p:attrNameLst>
                                          <p:attrName>style.visibility</p:attrName>
                                        </p:attrNameLst>
                                      </p:cBhvr>
                                      <p:to>
                                        <p:strVal val="visible"/>
                                      </p:to>
                                    </p:set>
                                    <p:anim calcmode="lin" valueType="num">
                                      <p:cBhvr>
                                        <p:cTn id="12" dur="2000" fill="hold"/>
                                        <p:tgtEl>
                                          <p:spTgt spid="515075">
                                            <p:txEl>
                                              <p:pRg st="1" end="1"/>
                                            </p:txEl>
                                          </p:spTgt>
                                        </p:tgtEl>
                                        <p:attrNameLst>
                                          <p:attrName>ppt_w</p:attrName>
                                        </p:attrNameLst>
                                      </p:cBhvr>
                                      <p:tavLst>
                                        <p:tav tm="0">
                                          <p:val>
                                            <p:fltVal val="0"/>
                                          </p:val>
                                        </p:tav>
                                        <p:tav tm="100000">
                                          <p:val>
                                            <p:strVal val="#ppt_w"/>
                                          </p:val>
                                        </p:tav>
                                      </p:tavLst>
                                    </p:anim>
                                    <p:anim calcmode="lin" valueType="num">
                                      <p:cBhvr>
                                        <p:cTn id="13" dur="2000" fill="hold"/>
                                        <p:tgtEl>
                                          <p:spTgt spid="515075">
                                            <p:txEl>
                                              <p:pRg st="1" end="1"/>
                                            </p:txEl>
                                          </p:spTgt>
                                        </p:tgtEl>
                                        <p:attrNameLst>
                                          <p:attrName>ppt_h</p:attrName>
                                        </p:attrNameLst>
                                      </p:cBhvr>
                                      <p:tavLst>
                                        <p:tav tm="0">
                                          <p:val>
                                            <p:fltVal val="0"/>
                                          </p:val>
                                        </p:tav>
                                        <p:tav tm="100000">
                                          <p:val>
                                            <p:strVal val="#ppt_h"/>
                                          </p:val>
                                        </p:tav>
                                      </p:tavLst>
                                    </p:anim>
                                    <p:animEffect transition="in" filter="fade">
                                      <p:cBhvr>
                                        <p:cTn id="14" dur="2000"/>
                                        <p:tgtEl>
                                          <p:spTgt spid="515075">
                                            <p:txEl>
                                              <p:pRg st="1" end="1"/>
                                            </p:txEl>
                                          </p:spTgt>
                                        </p:tgtEl>
                                      </p:cBhvr>
                                    </p:animEffect>
                                  </p:childTnLst>
                                </p:cTn>
                              </p:par>
                            </p:childTnLst>
                          </p:cTn>
                        </p:par>
                        <p:par>
                          <p:cTn id="15" fill="hold">
                            <p:stCondLst>
                              <p:cond delay="2000"/>
                            </p:stCondLst>
                            <p:childTnLst>
                              <p:par>
                                <p:cTn id="16" presetID="53" presetClass="entr" presetSubtype="0" fill="hold" nodeType="afterEffect">
                                  <p:stCondLst>
                                    <p:cond delay="0"/>
                                  </p:stCondLst>
                                  <p:childTnLst>
                                    <p:set>
                                      <p:cBhvr>
                                        <p:cTn id="17" dur="1" fill="hold">
                                          <p:stCondLst>
                                            <p:cond delay="0"/>
                                          </p:stCondLst>
                                        </p:cTn>
                                        <p:tgtEl>
                                          <p:spTgt spid="515075">
                                            <p:txEl>
                                              <p:pRg st="2" end="2"/>
                                            </p:txEl>
                                          </p:spTgt>
                                        </p:tgtEl>
                                        <p:attrNameLst>
                                          <p:attrName>style.visibility</p:attrName>
                                        </p:attrNameLst>
                                      </p:cBhvr>
                                      <p:to>
                                        <p:strVal val="visible"/>
                                      </p:to>
                                    </p:set>
                                    <p:anim calcmode="lin" valueType="num">
                                      <p:cBhvr>
                                        <p:cTn id="18" dur="2000" fill="hold"/>
                                        <p:tgtEl>
                                          <p:spTgt spid="515075">
                                            <p:txEl>
                                              <p:pRg st="2" end="2"/>
                                            </p:txEl>
                                          </p:spTgt>
                                        </p:tgtEl>
                                        <p:attrNameLst>
                                          <p:attrName>ppt_w</p:attrName>
                                        </p:attrNameLst>
                                      </p:cBhvr>
                                      <p:tavLst>
                                        <p:tav tm="0">
                                          <p:val>
                                            <p:fltVal val="0"/>
                                          </p:val>
                                        </p:tav>
                                        <p:tav tm="100000">
                                          <p:val>
                                            <p:strVal val="#ppt_w"/>
                                          </p:val>
                                        </p:tav>
                                      </p:tavLst>
                                    </p:anim>
                                    <p:anim calcmode="lin" valueType="num">
                                      <p:cBhvr>
                                        <p:cTn id="19" dur="2000" fill="hold"/>
                                        <p:tgtEl>
                                          <p:spTgt spid="515075">
                                            <p:txEl>
                                              <p:pRg st="2" end="2"/>
                                            </p:txEl>
                                          </p:spTgt>
                                        </p:tgtEl>
                                        <p:attrNameLst>
                                          <p:attrName>ppt_h</p:attrName>
                                        </p:attrNameLst>
                                      </p:cBhvr>
                                      <p:tavLst>
                                        <p:tav tm="0">
                                          <p:val>
                                            <p:fltVal val="0"/>
                                          </p:val>
                                        </p:tav>
                                        <p:tav tm="100000">
                                          <p:val>
                                            <p:strVal val="#ppt_h"/>
                                          </p:val>
                                        </p:tav>
                                      </p:tavLst>
                                    </p:anim>
                                    <p:animEffect transition="in" filter="fade">
                                      <p:cBhvr>
                                        <p:cTn id="20" dur="2000"/>
                                        <p:tgtEl>
                                          <p:spTgt spid="5150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9" name="Rectangle 3"/>
          <p:cNvSpPr>
            <a:spLocks noGrp="1" noChangeArrowheads="1"/>
          </p:cNvSpPr>
          <p:nvPr>
            <p:ph type="body" sz="half" idx="1"/>
          </p:nvPr>
        </p:nvSpPr>
        <p:spPr>
          <a:xfrm>
            <a:off x="1115616" y="465516"/>
            <a:ext cx="7200800" cy="4319588"/>
          </a:xfrm>
        </p:spPr>
        <p:txBody>
          <a:bodyPr/>
          <a:lstStyle/>
          <a:p>
            <a:pPr eaLnBrk="1" hangingPunct="1">
              <a:lnSpc>
                <a:spcPct val="80000"/>
              </a:lnSpc>
              <a:buFontTx/>
              <a:buNone/>
              <a:defRPr/>
            </a:pPr>
            <a:r>
              <a:rPr lang="en-CA" sz="1700" b="1" dirty="0">
                <a:solidFill>
                  <a:srgbClr val="FFFF00"/>
                </a:solidFill>
                <a:effectLst>
                  <a:outerShdw blurRad="38100" dist="76200" dir="2700000" algn="tl">
                    <a:srgbClr val="000000"/>
                  </a:outerShdw>
                </a:effectLst>
              </a:rPr>
              <a:t>God’s Ultimate Purpose</a:t>
            </a:r>
            <a:endParaRPr lang="en-CA" sz="1700" dirty="0">
              <a:solidFill>
                <a:srgbClr val="FFFF00"/>
              </a:solidFill>
              <a:effectLst>
                <a:outerShdw blurRad="38100" dist="76200" dir="2700000" algn="tl">
                  <a:srgbClr val="000000"/>
                </a:outerShdw>
              </a:effectLst>
            </a:endParaRPr>
          </a:p>
          <a:p>
            <a:pPr eaLnBrk="1" hangingPunct="1">
              <a:lnSpc>
                <a:spcPct val="80000"/>
              </a:lnSpc>
              <a:buFontTx/>
              <a:buNone/>
              <a:defRPr/>
            </a:pPr>
            <a:r>
              <a:rPr lang="en-CA" sz="1700" dirty="0">
                <a:effectLst>
                  <a:outerShdw blurRad="38100" dist="76200" dir="2700000" algn="tl">
                    <a:srgbClr val="000000"/>
                  </a:outerShdw>
                </a:effectLst>
              </a:rPr>
              <a:t>God is an Eternal being and He created the Heavens and the earth. </a:t>
            </a:r>
          </a:p>
          <a:p>
            <a:pPr eaLnBrk="1" hangingPunct="1">
              <a:lnSpc>
                <a:spcPct val="80000"/>
              </a:lnSpc>
              <a:buFontTx/>
              <a:buNone/>
              <a:defRPr/>
            </a:pPr>
            <a:r>
              <a:rPr lang="en-CA" sz="1700" dirty="0">
                <a:effectLst>
                  <a:outerShdw blurRad="38100" dist="76200" dir="2700000" algn="tl">
                    <a:srgbClr val="000000"/>
                  </a:outerShdw>
                </a:effectLst>
              </a:rPr>
              <a:t>He wanted many sons and daughters who would freely choose to</a:t>
            </a:r>
          </a:p>
          <a:p>
            <a:pPr eaLnBrk="1" hangingPunct="1">
              <a:lnSpc>
                <a:spcPct val="80000"/>
              </a:lnSpc>
              <a:buFontTx/>
              <a:buNone/>
              <a:defRPr/>
            </a:pPr>
            <a:r>
              <a:rPr lang="en-CA" sz="1700" dirty="0">
                <a:effectLst>
                  <a:outerShdw blurRad="38100" dist="76200" dir="2700000" algn="tl">
                    <a:srgbClr val="000000"/>
                  </a:outerShdw>
                </a:effectLst>
              </a:rPr>
              <a:t>enjoy His Love and His Eternal Life.</a:t>
            </a:r>
          </a:p>
          <a:p>
            <a:pPr algn="ctr" eaLnBrk="1" hangingPunct="1">
              <a:lnSpc>
                <a:spcPct val="80000"/>
              </a:lnSpc>
              <a:buFontTx/>
              <a:buNone/>
              <a:defRPr/>
            </a:pPr>
            <a:r>
              <a:rPr lang="en-CA" sz="1700" dirty="0">
                <a:solidFill>
                  <a:schemeClr val="accent1"/>
                </a:solidFill>
                <a:effectLst>
                  <a:outerShdw blurRad="38100" dist="76200" dir="2700000" algn="tl">
                    <a:srgbClr val="000000"/>
                  </a:outerShdw>
                </a:effectLst>
              </a:rPr>
              <a:t>God’s Life = Eternal Life</a:t>
            </a:r>
          </a:p>
          <a:p>
            <a:pPr eaLnBrk="1" hangingPunct="1">
              <a:lnSpc>
                <a:spcPct val="80000"/>
              </a:lnSpc>
              <a:buFontTx/>
              <a:buNone/>
              <a:defRPr/>
            </a:pPr>
            <a:endParaRPr lang="en-CA" sz="800" dirty="0" smtClean="0">
              <a:effectLst>
                <a:outerShdw blurRad="38100" dist="76200" dir="2700000" algn="tl">
                  <a:srgbClr val="000000"/>
                </a:outerShdw>
              </a:effectLst>
            </a:endParaRPr>
          </a:p>
          <a:p>
            <a:pPr eaLnBrk="1" hangingPunct="1">
              <a:lnSpc>
                <a:spcPct val="80000"/>
              </a:lnSpc>
              <a:buFontTx/>
              <a:buNone/>
              <a:defRPr/>
            </a:pPr>
            <a:r>
              <a:rPr lang="en-CA" sz="1700" dirty="0" smtClean="0">
                <a:effectLst>
                  <a:outerShdw blurRad="38100" dist="76200" dir="2700000" algn="tl">
                    <a:srgbClr val="000000"/>
                  </a:outerShdw>
                </a:effectLst>
              </a:rPr>
              <a:t>	    </a:t>
            </a:r>
            <a:r>
              <a:rPr lang="en-CA" sz="1600" dirty="0" smtClean="0">
                <a:effectLst>
                  <a:outerShdw blurRad="38100" dist="76200" dir="2700000" algn="tl">
                    <a:srgbClr val="000000"/>
                  </a:outerShdw>
                </a:effectLst>
              </a:rPr>
              <a:t>He </a:t>
            </a:r>
            <a:r>
              <a:rPr lang="en-CA" sz="1600" dirty="0">
                <a:effectLst>
                  <a:outerShdw blurRad="38100" dist="76200" dir="2700000" algn="tl">
                    <a:srgbClr val="000000"/>
                  </a:outerShdw>
                </a:effectLst>
              </a:rPr>
              <a:t>created Adam and Eve and placed them in a perfect</a:t>
            </a:r>
          </a:p>
          <a:p>
            <a:pPr eaLnBrk="1" hangingPunct="1">
              <a:lnSpc>
                <a:spcPct val="80000"/>
              </a:lnSpc>
              <a:buFontTx/>
              <a:buNone/>
              <a:defRPr/>
            </a:pPr>
            <a:r>
              <a:rPr lang="en-CA" sz="1600" dirty="0">
                <a:effectLst>
                  <a:outerShdw blurRad="38100" dist="76200" dir="2700000" algn="tl">
                    <a:srgbClr val="000000"/>
                  </a:outerShdw>
                </a:effectLst>
              </a:rPr>
              <a:t>         world. He wanted them to be free to choose to obey Him so</a:t>
            </a:r>
          </a:p>
          <a:p>
            <a:pPr eaLnBrk="1" hangingPunct="1">
              <a:lnSpc>
                <a:spcPct val="80000"/>
              </a:lnSpc>
              <a:buFontTx/>
              <a:buNone/>
              <a:defRPr/>
            </a:pPr>
            <a:r>
              <a:rPr lang="en-CA" sz="1600" dirty="0">
                <a:effectLst>
                  <a:outerShdw blurRad="38100" dist="76200" dir="2700000" algn="tl">
                    <a:srgbClr val="000000"/>
                  </a:outerShdw>
                </a:effectLst>
              </a:rPr>
              <a:t>He gave them a choice by placing two Trees before them.</a:t>
            </a:r>
          </a:p>
          <a:p>
            <a:pPr eaLnBrk="1" hangingPunct="1">
              <a:lnSpc>
                <a:spcPct val="80000"/>
              </a:lnSpc>
              <a:buFontTx/>
              <a:buNone/>
              <a:defRPr/>
            </a:pPr>
            <a:r>
              <a:rPr lang="en-CA" sz="1600" dirty="0">
                <a:effectLst>
                  <a:outerShdw blurRad="38100" dist="76200" dir="2700000" algn="tl">
                    <a:srgbClr val="000000"/>
                  </a:outerShdw>
                </a:effectLst>
              </a:rPr>
              <a:t>The Tree of Life = God’s Life and total Dependence on God, or the</a:t>
            </a:r>
          </a:p>
          <a:p>
            <a:pPr eaLnBrk="1" hangingPunct="1">
              <a:lnSpc>
                <a:spcPct val="80000"/>
              </a:lnSpc>
              <a:buFontTx/>
              <a:buNone/>
              <a:defRPr/>
            </a:pPr>
            <a:r>
              <a:rPr lang="en-CA" sz="1600" dirty="0">
                <a:effectLst>
                  <a:outerShdw blurRad="38100" dist="76200" dir="2700000" algn="tl">
                    <a:srgbClr val="000000"/>
                  </a:outerShdw>
                </a:effectLst>
              </a:rPr>
              <a:t>Tree of the Knowledge of Good and Evil = Independence from God</a:t>
            </a:r>
          </a:p>
          <a:p>
            <a:pPr eaLnBrk="1" hangingPunct="1">
              <a:lnSpc>
                <a:spcPct val="80000"/>
              </a:lnSpc>
              <a:buFontTx/>
              <a:buNone/>
              <a:defRPr/>
            </a:pPr>
            <a:r>
              <a:rPr lang="en-CA" sz="1600" dirty="0">
                <a:effectLst>
                  <a:outerShdw blurRad="38100" dist="76200" dir="2700000" algn="tl">
                    <a:srgbClr val="000000"/>
                  </a:outerShdw>
                </a:effectLst>
              </a:rPr>
              <a:t>= Death. God told them not to eat of the Tree of the Knowledge of</a:t>
            </a:r>
          </a:p>
          <a:p>
            <a:pPr eaLnBrk="1" hangingPunct="1">
              <a:lnSpc>
                <a:spcPct val="80000"/>
              </a:lnSpc>
              <a:buFontTx/>
              <a:buNone/>
              <a:defRPr/>
            </a:pPr>
            <a:r>
              <a:rPr lang="en-CA" sz="1600" dirty="0">
                <a:effectLst>
                  <a:outerShdw blurRad="38100" dist="76200" dir="2700000" algn="tl">
                    <a:srgbClr val="000000"/>
                  </a:outerShdw>
                </a:effectLst>
              </a:rPr>
              <a:t>Good and Evil.</a:t>
            </a:r>
          </a:p>
          <a:p>
            <a:pPr eaLnBrk="1" hangingPunct="1">
              <a:lnSpc>
                <a:spcPct val="80000"/>
              </a:lnSpc>
              <a:buFontTx/>
              <a:buNone/>
              <a:defRPr/>
            </a:pPr>
            <a:r>
              <a:rPr lang="en-CA" sz="1600" dirty="0">
                <a:effectLst>
                  <a:outerShdw blurRad="38100" dist="76200" dir="2700000" algn="tl">
                    <a:srgbClr val="000000"/>
                  </a:outerShdw>
                </a:effectLst>
              </a:rPr>
              <a:t>They chose to disobey God and sided with Satan. This resulted in</a:t>
            </a:r>
          </a:p>
          <a:p>
            <a:pPr eaLnBrk="1" hangingPunct="1">
              <a:lnSpc>
                <a:spcPct val="80000"/>
              </a:lnSpc>
              <a:buFontTx/>
              <a:buNone/>
              <a:defRPr/>
            </a:pPr>
            <a:r>
              <a:rPr lang="en-CA" sz="1600" dirty="0">
                <a:effectLst>
                  <a:outerShdw blurRad="38100" dist="76200" dir="2700000" algn="tl">
                    <a:srgbClr val="000000"/>
                  </a:outerShdw>
                </a:effectLst>
              </a:rPr>
              <a:t>their being forever separated from God and forfeiting </a:t>
            </a:r>
            <a:r>
              <a:rPr lang="en-CA" sz="1600" dirty="0" smtClean="0">
                <a:effectLst>
                  <a:outerShdw blurRad="38100" dist="76200" dir="2700000" algn="tl">
                    <a:srgbClr val="000000"/>
                  </a:outerShdw>
                </a:effectLst>
              </a:rPr>
              <a:t>the </a:t>
            </a:r>
            <a:r>
              <a:rPr lang="en-CA" sz="1600" dirty="0" err="1" smtClean="0">
                <a:effectLst>
                  <a:outerShdw blurRad="38100" dist="76200" dir="2700000" algn="tl">
                    <a:srgbClr val="000000"/>
                  </a:outerShdw>
                </a:effectLst>
              </a:rPr>
              <a:t>Opport</a:t>
            </a:r>
            <a:endParaRPr lang="en-CA" sz="1600" dirty="0" smtClean="0">
              <a:effectLst>
                <a:outerShdw blurRad="38100" dist="76200" dir="2700000" algn="tl">
                  <a:srgbClr val="000000"/>
                </a:outerShdw>
              </a:effectLst>
            </a:endParaRPr>
          </a:p>
          <a:p>
            <a:pPr eaLnBrk="1" hangingPunct="1">
              <a:lnSpc>
                <a:spcPct val="80000"/>
              </a:lnSpc>
              <a:buFontTx/>
              <a:buNone/>
              <a:defRPr/>
            </a:pPr>
            <a:r>
              <a:rPr lang="en-CA" sz="1600" dirty="0" smtClean="0">
                <a:effectLst>
                  <a:outerShdw blurRad="38100" dist="76200" dir="2700000" algn="tl">
                    <a:srgbClr val="000000"/>
                  </a:outerShdw>
                </a:effectLst>
              </a:rPr>
              <a:t>-unity </a:t>
            </a:r>
            <a:r>
              <a:rPr lang="en-CA" sz="1600" dirty="0">
                <a:effectLst>
                  <a:outerShdw blurRad="38100" dist="76200" dir="2700000" algn="tl">
                    <a:srgbClr val="000000"/>
                  </a:outerShdw>
                </a:effectLst>
              </a:rPr>
              <a:t>to be Children of God and experiencing His Love </a:t>
            </a:r>
            <a:r>
              <a:rPr lang="en-CA" sz="1600" dirty="0" smtClean="0">
                <a:effectLst>
                  <a:outerShdw blurRad="38100" dist="76200" dir="2700000" algn="tl">
                    <a:srgbClr val="000000"/>
                  </a:outerShdw>
                </a:effectLst>
              </a:rPr>
              <a:t>and His </a:t>
            </a:r>
          </a:p>
          <a:p>
            <a:pPr eaLnBrk="1" hangingPunct="1">
              <a:lnSpc>
                <a:spcPct val="80000"/>
              </a:lnSpc>
              <a:buFontTx/>
              <a:buNone/>
              <a:defRPr/>
            </a:pPr>
            <a:r>
              <a:rPr lang="en-CA" sz="1600" dirty="0" smtClean="0">
                <a:effectLst>
                  <a:outerShdw blurRad="38100" dist="76200" dir="2700000" algn="tl">
                    <a:srgbClr val="000000"/>
                  </a:outerShdw>
                </a:effectLst>
              </a:rPr>
              <a:t>Eternal </a:t>
            </a:r>
            <a:r>
              <a:rPr lang="en-CA" sz="1600" dirty="0">
                <a:effectLst>
                  <a:outerShdw blurRad="38100" dist="76200" dir="2700000" algn="tl">
                    <a:srgbClr val="000000"/>
                  </a:outerShdw>
                </a:effectLst>
              </a:rPr>
              <a:t>Life! </a:t>
            </a:r>
          </a:p>
        </p:txBody>
      </p:sp>
      <p:graphicFrame>
        <p:nvGraphicFramePr>
          <p:cNvPr id="516100" name="Object 4"/>
          <p:cNvGraphicFramePr>
            <a:graphicFrameLocks noChangeAspect="1"/>
          </p:cNvGraphicFramePr>
          <p:nvPr>
            <p:ph sz="half" idx="2"/>
          </p:nvPr>
        </p:nvGraphicFramePr>
        <p:xfrm>
          <a:off x="1187624" y="1851670"/>
          <a:ext cx="642938" cy="590550"/>
        </p:xfrm>
        <a:graphic>
          <a:graphicData uri="http://schemas.openxmlformats.org/presentationml/2006/ole">
            <p:oleObj spid="_x0000_s516100" r:id="rId4" imgW="3212280" imgH="3935880" progId="">
              <p:embed/>
            </p:oleObj>
          </a:graphicData>
        </a:graphic>
      </p:graphicFrame>
      <p:grpSp>
        <p:nvGrpSpPr>
          <p:cNvPr id="516105" name="Group 9"/>
          <p:cNvGrpSpPr>
            <a:grpSpLocks/>
          </p:cNvGrpSpPr>
          <p:nvPr/>
        </p:nvGrpSpPr>
        <p:grpSpPr bwMode="auto">
          <a:xfrm flipV="1">
            <a:off x="1187624" y="1563638"/>
            <a:ext cx="6480720" cy="216024"/>
            <a:chOff x="204" y="1207"/>
            <a:chExt cx="5261" cy="0"/>
          </a:xfrm>
        </p:grpSpPr>
        <p:sp>
          <p:nvSpPr>
            <p:cNvPr id="516103" name="Line 7"/>
            <p:cNvSpPr>
              <a:spLocks noChangeShapeType="1"/>
            </p:cNvSpPr>
            <p:nvPr/>
          </p:nvSpPr>
          <p:spPr bwMode="auto">
            <a:xfrm>
              <a:off x="340" y="1207"/>
              <a:ext cx="5125" cy="0"/>
            </a:xfrm>
            <a:prstGeom prst="line">
              <a:avLst/>
            </a:prstGeom>
            <a:noFill/>
            <a:ln w="38100">
              <a:solidFill>
                <a:srgbClr val="000000"/>
              </a:solidFill>
              <a:round/>
              <a:headEnd/>
              <a:tailEnd type="triangle" w="med" len="med"/>
            </a:ln>
          </p:spPr>
          <p:txBody>
            <a:bodyPr/>
            <a:lstStyle/>
            <a:p>
              <a:endParaRPr lang="en-CA" dirty="0"/>
            </a:p>
          </p:txBody>
        </p:sp>
        <p:sp>
          <p:nvSpPr>
            <p:cNvPr id="516104" name="Line 8"/>
            <p:cNvSpPr>
              <a:spLocks noChangeShapeType="1"/>
            </p:cNvSpPr>
            <p:nvPr/>
          </p:nvSpPr>
          <p:spPr bwMode="auto">
            <a:xfrm flipH="1">
              <a:off x="204" y="1207"/>
              <a:ext cx="136" cy="0"/>
            </a:xfrm>
            <a:prstGeom prst="line">
              <a:avLst/>
            </a:prstGeom>
            <a:noFill/>
            <a:ln w="38100">
              <a:solidFill>
                <a:srgbClr val="000000"/>
              </a:solidFill>
              <a:round/>
              <a:headEnd/>
              <a:tailEnd type="triangle" w="med" len="med"/>
            </a:ln>
          </p:spPr>
          <p:txBody>
            <a:bodyPr/>
            <a:lstStyle/>
            <a:p>
              <a:endParaRPr lang="en-CA" dirty="0"/>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16099">
                                            <p:txEl>
                                              <p:pRg st="0" end="0"/>
                                            </p:txEl>
                                          </p:spTgt>
                                        </p:tgtEl>
                                        <p:attrNameLst>
                                          <p:attrName>style.visibility</p:attrName>
                                        </p:attrNameLst>
                                      </p:cBhvr>
                                      <p:to>
                                        <p:strVal val="visible"/>
                                      </p:to>
                                    </p:set>
                                  </p:childTnLst>
                                </p:cTn>
                              </p:par>
                              <p:par>
                                <p:cTn id="7" presetID="53" presetClass="entr" presetSubtype="0" fill="hold" nodeType="withEffect">
                                  <p:stCondLst>
                                    <p:cond delay="0"/>
                                  </p:stCondLst>
                                  <p:childTnLst>
                                    <p:set>
                                      <p:cBhvr>
                                        <p:cTn id="8" dur="1" fill="hold">
                                          <p:stCondLst>
                                            <p:cond delay="0"/>
                                          </p:stCondLst>
                                        </p:cTn>
                                        <p:tgtEl>
                                          <p:spTgt spid="516099">
                                            <p:txEl>
                                              <p:pRg st="1" end="1"/>
                                            </p:txEl>
                                          </p:spTgt>
                                        </p:tgtEl>
                                        <p:attrNameLst>
                                          <p:attrName>style.visibility</p:attrName>
                                        </p:attrNameLst>
                                      </p:cBhvr>
                                      <p:to>
                                        <p:strVal val="visible"/>
                                      </p:to>
                                    </p:set>
                                    <p:anim calcmode="lin" valueType="num">
                                      <p:cBhvr>
                                        <p:cTn id="9" dur="2000" fill="hold"/>
                                        <p:tgtEl>
                                          <p:spTgt spid="516099">
                                            <p:txEl>
                                              <p:pRg st="1" end="1"/>
                                            </p:txEl>
                                          </p:spTgt>
                                        </p:tgtEl>
                                        <p:attrNameLst>
                                          <p:attrName>ppt_w</p:attrName>
                                        </p:attrNameLst>
                                      </p:cBhvr>
                                      <p:tavLst>
                                        <p:tav tm="0">
                                          <p:val>
                                            <p:fltVal val="0"/>
                                          </p:val>
                                        </p:tav>
                                        <p:tav tm="100000">
                                          <p:val>
                                            <p:strVal val="#ppt_w"/>
                                          </p:val>
                                        </p:tav>
                                      </p:tavLst>
                                    </p:anim>
                                    <p:anim calcmode="lin" valueType="num">
                                      <p:cBhvr>
                                        <p:cTn id="10" dur="2000" fill="hold"/>
                                        <p:tgtEl>
                                          <p:spTgt spid="516099">
                                            <p:txEl>
                                              <p:pRg st="1" end="1"/>
                                            </p:txEl>
                                          </p:spTgt>
                                        </p:tgtEl>
                                        <p:attrNameLst>
                                          <p:attrName>ppt_h</p:attrName>
                                        </p:attrNameLst>
                                      </p:cBhvr>
                                      <p:tavLst>
                                        <p:tav tm="0">
                                          <p:val>
                                            <p:fltVal val="0"/>
                                          </p:val>
                                        </p:tav>
                                        <p:tav tm="100000">
                                          <p:val>
                                            <p:strVal val="#ppt_h"/>
                                          </p:val>
                                        </p:tav>
                                      </p:tavLst>
                                    </p:anim>
                                    <p:animEffect transition="in" filter="fade">
                                      <p:cBhvr>
                                        <p:cTn id="11" dur="2000"/>
                                        <p:tgtEl>
                                          <p:spTgt spid="516099">
                                            <p:txEl>
                                              <p:pRg st="1" end="1"/>
                                            </p:txEl>
                                          </p:spTgt>
                                        </p:tgtEl>
                                      </p:cBhvr>
                                    </p:animEffect>
                                  </p:childTnLst>
                                </p:cTn>
                              </p:par>
                              <p:par>
                                <p:cTn id="12" presetID="53" presetClass="entr" presetSubtype="0" fill="hold" nodeType="withEffect">
                                  <p:stCondLst>
                                    <p:cond delay="0"/>
                                  </p:stCondLst>
                                  <p:childTnLst>
                                    <p:set>
                                      <p:cBhvr>
                                        <p:cTn id="13" dur="1" fill="hold">
                                          <p:stCondLst>
                                            <p:cond delay="0"/>
                                          </p:stCondLst>
                                        </p:cTn>
                                        <p:tgtEl>
                                          <p:spTgt spid="516099">
                                            <p:txEl>
                                              <p:pRg st="2" end="2"/>
                                            </p:txEl>
                                          </p:spTgt>
                                        </p:tgtEl>
                                        <p:attrNameLst>
                                          <p:attrName>style.visibility</p:attrName>
                                        </p:attrNameLst>
                                      </p:cBhvr>
                                      <p:to>
                                        <p:strVal val="visible"/>
                                      </p:to>
                                    </p:set>
                                    <p:anim calcmode="lin" valueType="num">
                                      <p:cBhvr>
                                        <p:cTn id="14" dur="2000" fill="hold"/>
                                        <p:tgtEl>
                                          <p:spTgt spid="516099">
                                            <p:txEl>
                                              <p:pRg st="2" end="2"/>
                                            </p:txEl>
                                          </p:spTgt>
                                        </p:tgtEl>
                                        <p:attrNameLst>
                                          <p:attrName>ppt_w</p:attrName>
                                        </p:attrNameLst>
                                      </p:cBhvr>
                                      <p:tavLst>
                                        <p:tav tm="0">
                                          <p:val>
                                            <p:fltVal val="0"/>
                                          </p:val>
                                        </p:tav>
                                        <p:tav tm="100000">
                                          <p:val>
                                            <p:strVal val="#ppt_w"/>
                                          </p:val>
                                        </p:tav>
                                      </p:tavLst>
                                    </p:anim>
                                    <p:anim calcmode="lin" valueType="num">
                                      <p:cBhvr>
                                        <p:cTn id="15" dur="2000" fill="hold"/>
                                        <p:tgtEl>
                                          <p:spTgt spid="516099">
                                            <p:txEl>
                                              <p:pRg st="2" end="2"/>
                                            </p:txEl>
                                          </p:spTgt>
                                        </p:tgtEl>
                                        <p:attrNameLst>
                                          <p:attrName>ppt_h</p:attrName>
                                        </p:attrNameLst>
                                      </p:cBhvr>
                                      <p:tavLst>
                                        <p:tav tm="0">
                                          <p:val>
                                            <p:fltVal val="0"/>
                                          </p:val>
                                        </p:tav>
                                        <p:tav tm="100000">
                                          <p:val>
                                            <p:strVal val="#ppt_h"/>
                                          </p:val>
                                        </p:tav>
                                      </p:tavLst>
                                    </p:anim>
                                    <p:animEffect transition="in" filter="fade">
                                      <p:cBhvr>
                                        <p:cTn id="16" dur="2000"/>
                                        <p:tgtEl>
                                          <p:spTgt spid="516099">
                                            <p:txEl>
                                              <p:pRg st="2" end="2"/>
                                            </p:txEl>
                                          </p:spTgt>
                                        </p:tgtEl>
                                      </p:cBhvr>
                                    </p:animEffect>
                                  </p:childTnLst>
                                </p:cTn>
                              </p:par>
                              <p:par>
                                <p:cTn id="17" presetID="53" presetClass="entr" presetSubtype="0" fill="hold" nodeType="withEffect">
                                  <p:stCondLst>
                                    <p:cond delay="0"/>
                                  </p:stCondLst>
                                  <p:childTnLst>
                                    <p:set>
                                      <p:cBhvr>
                                        <p:cTn id="18" dur="1" fill="hold">
                                          <p:stCondLst>
                                            <p:cond delay="0"/>
                                          </p:stCondLst>
                                        </p:cTn>
                                        <p:tgtEl>
                                          <p:spTgt spid="516099">
                                            <p:txEl>
                                              <p:pRg st="3" end="3"/>
                                            </p:txEl>
                                          </p:spTgt>
                                        </p:tgtEl>
                                        <p:attrNameLst>
                                          <p:attrName>style.visibility</p:attrName>
                                        </p:attrNameLst>
                                      </p:cBhvr>
                                      <p:to>
                                        <p:strVal val="visible"/>
                                      </p:to>
                                    </p:set>
                                    <p:anim calcmode="lin" valueType="num">
                                      <p:cBhvr>
                                        <p:cTn id="19" dur="2000" fill="hold"/>
                                        <p:tgtEl>
                                          <p:spTgt spid="516099">
                                            <p:txEl>
                                              <p:pRg st="3" end="3"/>
                                            </p:txEl>
                                          </p:spTgt>
                                        </p:tgtEl>
                                        <p:attrNameLst>
                                          <p:attrName>ppt_w</p:attrName>
                                        </p:attrNameLst>
                                      </p:cBhvr>
                                      <p:tavLst>
                                        <p:tav tm="0">
                                          <p:val>
                                            <p:fltVal val="0"/>
                                          </p:val>
                                        </p:tav>
                                        <p:tav tm="100000">
                                          <p:val>
                                            <p:strVal val="#ppt_w"/>
                                          </p:val>
                                        </p:tav>
                                      </p:tavLst>
                                    </p:anim>
                                    <p:anim calcmode="lin" valueType="num">
                                      <p:cBhvr>
                                        <p:cTn id="20" dur="2000" fill="hold"/>
                                        <p:tgtEl>
                                          <p:spTgt spid="516099">
                                            <p:txEl>
                                              <p:pRg st="3" end="3"/>
                                            </p:txEl>
                                          </p:spTgt>
                                        </p:tgtEl>
                                        <p:attrNameLst>
                                          <p:attrName>ppt_h</p:attrName>
                                        </p:attrNameLst>
                                      </p:cBhvr>
                                      <p:tavLst>
                                        <p:tav tm="0">
                                          <p:val>
                                            <p:fltVal val="0"/>
                                          </p:val>
                                        </p:tav>
                                        <p:tav tm="100000">
                                          <p:val>
                                            <p:strVal val="#ppt_h"/>
                                          </p:val>
                                        </p:tav>
                                      </p:tavLst>
                                    </p:anim>
                                    <p:animEffect transition="in" filter="fade">
                                      <p:cBhvr>
                                        <p:cTn id="21" dur="2000"/>
                                        <p:tgtEl>
                                          <p:spTgt spid="516099">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0" fill="hold" nodeType="clickEffect">
                                  <p:stCondLst>
                                    <p:cond delay="0"/>
                                  </p:stCondLst>
                                  <p:childTnLst>
                                    <p:set>
                                      <p:cBhvr>
                                        <p:cTn id="25" dur="1" fill="hold">
                                          <p:stCondLst>
                                            <p:cond delay="0"/>
                                          </p:stCondLst>
                                        </p:cTn>
                                        <p:tgtEl>
                                          <p:spTgt spid="516099">
                                            <p:txEl>
                                              <p:pRg st="4" end="4"/>
                                            </p:txEl>
                                          </p:spTgt>
                                        </p:tgtEl>
                                        <p:attrNameLst>
                                          <p:attrName>style.visibility</p:attrName>
                                        </p:attrNameLst>
                                      </p:cBhvr>
                                      <p:to>
                                        <p:strVal val="visible"/>
                                      </p:to>
                                    </p:set>
                                    <p:anim calcmode="lin" valueType="num">
                                      <p:cBhvr>
                                        <p:cTn id="26" dur="500" fill="hold"/>
                                        <p:tgtEl>
                                          <p:spTgt spid="516099">
                                            <p:txEl>
                                              <p:pRg st="4" end="4"/>
                                            </p:txEl>
                                          </p:spTgt>
                                        </p:tgtEl>
                                        <p:attrNameLst>
                                          <p:attrName>ppt_w</p:attrName>
                                        </p:attrNameLst>
                                      </p:cBhvr>
                                      <p:tavLst>
                                        <p:tav tm="0">
                                          <p:val>
                                            <p:fltVal val="0"/>
                                          </p:val>
                                        </p:tav>
                                        <p:tav tm="100000">
                                          <p:val>
                                            <p:strVal val="#ppt_w"/>
                                          </p:val>
                                        </p:tav>
                                      </p:tavLst>
                                    </p:anim>
                                    <p:anim calcmode="lin" valueType="num">
                                      <p:cBhvr>
                                        <p:cTn id="27" dur="500" fill="hold"/>
                                        <p:tgtEl>
                                          <p:spTgt spid="516099">
                                            <p:txEl>
                                              <p:pRg st="4" end="4"/>
                                            </p:txEl>
                                          </p:spTgt>
                                        </p:tgtEl>
                                        <p:attrNameLst>
                                          <p:attrName>ppt_h</p:attrName>
                                        </p:attrNameLst>
                                      </p:cBhvr>
                                      <p:tavLst>
                                        <p:tav tm="0">
                                          <p:val>
                                            <p:fltVal val="0"/>
                                          </p:val>
                                        </p:tav>
                                        <p:tav tm="100000">
                                          <p:val>
                                            <p:strVal val="#ppt_h"/>
                                          </p:val>
                                        </p:tav>
                                      </p:tavLst>
                                    </p:anim>
                                    <p:animEffect transition="in" filter="fade">
                                      <p:cBhvr>
                                        <p:cTn id="28" dur="500"/>
                                        <p:tgtEl>
                                          <p:spTgt spid="516099">
                                            <p:txEl>
                                              <p:pRg st="4" end="4"/>
                                            </p:txEl>
                                          </p:spTgt>
                                        </p:tgtEl>
                                      </p:cBhvr>
                                    </p:animEffect>
                                  </p:childTnLst>
                                </p:cTn>
                              </p:par>
                              <p:par>
                                <p:cTn id="29" presetID="53" presetClass="entr" presetSubtype="0" fill="hold" nodeType="withEffect">
                                  <p:stCondLst>
                                    <p:cond delay="0"/>
                                  </p:stCondLst>
                                  <p:childTnLst>
                                    <p:set>
                                      <p:cBhvr>
                                        <p:cTn id="30" dur="1" fill="hold">
                                          <p:stCondLst>
                                            <p:cond delay="0"/>
                                          </p:stCondLst>
                                        </p:cTn>
                                        <p:tgtEl>
                                          <p:spTgt spid="516105"/>
                                        </p:tgtEl>
                                        <p:attrNameLst>
                                          <p:attrName>style.visibility</p:attrName>
                                        </p:attrNameLst>
                                      </p:cBhvr>
                                      <p:to>
                                        <p:strVal val="visible"/>
                                      </p:to>
                                    </p:set>
                                    <p:anim calcmode="lin" valueType="num">
                                      <p:cBhvr>
                                        <p:cTn id="31" dur="1000" fill="hold"/>
                                        <p:tgtEl>
                                          <p:spTgt spid="516105"/>
                                        </p:tgtEl>
                                        <p:attrNameLst>
                                          <p:attrName>ppt_w</p:attrName>
                                        </p:attrNameLst>
                                      </p:cBhvr>
                                      <p:tavLst>
                                        <p:tav tm="0">
                                          <p:val>
                                            <p:fltVal val="0"/>
                                          </p:val>
                                        </p:tav>
                                        <p:tav tm="100000">
                                          <p:val>
                                            <p:strVal val="#ppt_w"/>
                                          </p:val>
                                        </p:tav>
                                      </p:tavLst>
                                    </p:anim>
                                    <p:anim calcmode="lin" valueType="num">
                                      <p:cBhvr>
                                        <p:cTn id="32" dur="1000" fill="hold"/>
                                        <p:tgtEl>
                                          <p:spTgt spid="516105"/>
                                        </p:tgtEl>
                                        <p:attrNameLst>
                                          <p:attrName>ppt_h</p:attrName>
                                        </p:attrNameLst>
                                      </p:cBhvr>
                                      <p:tavLst>
                                        <p:tav tm="0">
                                          <p:val>
                                            <p:fltVal val="0"/>
                                          </p:val>
                                        </p:tav>
                                        <p:tav tm="100000">
                                          <p:val>
                                            <p:strVal val="#ppt_h"/>
                                          </p:val>
                                        </p:tav>
                                      </p:tavLst>
                                    </p:anim>
                                    <p:animEffect transition="in" filter="fade">
                                      <p:cBhvr>
                                        <p:cTn id="33" dur="1000"/>
                                        <p:tgtEl>
                                          <p:spTgt spid="516105"/>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6" fill="hold" nodeType="clickEffect">
                                  <p:stCondLst>
                                    <p:cond delay="0"/>
                                  </p:stCondLst>
                                  <p:childTnLst>
                                    <p:set>
                                      <p:cBhvr>
                                        <p:cTn id="37" dur="1" fill="hold">
                                          <p:stCondLst>
                                            <p:cond delay="0"/>
                                          </p:stCondLst>
                                        </p:cTn>
                                        <p:tgtEl>
                                          <p:spTgt spid="516100"/>
                                        </p:tgtEl>
                                        <p:attrNameLst>
                                          <p:attrName>style.visibility</p:attrName>
                                        </p:attrNameLst>
                                      </p:cBhvr>
                                      <p:to>
                                        <p:strVal val="visible"/>
                                      </p:to>
                                    </p:set>
                                    <p:anim calcmode="lin" valueType="num">
                                      <p:cBhvr additive="base">
                                        <p:cTn id="38" dur="1000" fill="hold"/>
                                        <p:tgtEl>
                                          <p:spTgt spid="516100"/>
                                        </p:tgtEl>
                                        <p:attrNameLst>
                                          <p:attrName>ppt_x</p:attrName>
                                        </p:attrNameLst>
                                      </p:cBhvr>
                                      <p:tavLst>
                                        <p:tav tm="0">
                                          <p:val>
                                            <p:strVal val="1+#ppt_w/2"/>
                                          </p:val>
                                        </p:tav>
                                        <p:tav tm="100000">
                                          <p:val>
                                            <p:strVal val="#ppt_x"/>
                                          </p:val>
                                        </p:tav>
                                      </p:tavLst>
                                    </p:anim>
                                    <p:anim calcmode="lin" valueType="num">
                                      <p:cBhvr additive="base">
                                        <p:cTn id="39" dur="1000" fill="hold"/>
                                        <p:tgtEl>
                                          <p:spTgt spid="516100"/>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3" presetClass="entr" presetSubtype="0" fill="hold" nodeType="clickEffect">
                                  <p:stCondLst>
                                    <p:cond delay="0"/>
                                  </p:stCondLst>
                                  <p:childTnLst>
                                    <p:set>
                                      <p:cBhvr>
                                        <p:cTn id="43" dur="1" fill="hold">
                                          <p:stCondLst>
                                            <p:cond delay="0"/>
                                          </p:stCondLst>
                                        </p:cTn>
                                        <p:tgtEl>
                                          <p:spTgt spid="516099">
                                            <p:txEl>
                                              <p:pRg st="6" end="6"/>
                                            </p:txEl>
                                          </p:spTgt>
                                        </p:tgtEl>
                                        <p:attrNameLst>
                                          <p:attrName>style.visibility</p:attrName>
                                        </p:attrNameLst>
                                      </p:cBhvr>
                                      <p:to>
                                        <p:strVal val="visible"/>
                                      </p:to>
                                    </p:set>
                                    <p:anim calcmode="lin" valueType="num">
                                      <p:cBhvr>
                                        <p:cTn id="44" dur="2000" fill="hold"/>
                                        <p:tgtEl>
                                          <p:spTgt spid="516099">
                                            <p:txEl>
                                              <p:pRg st="6" end="6"/>
                                            </p:txEl>
                                          </p:spTgt>
                                        </p:tgtEl>
                                        <p:attrNameLst>
                                          <p:attrName>ppt_w</p:attrName>
                                        </p:attrNameLst>
                                      </p:cBhvr>
                                      <p:tavLst>
                                        <p:tav tm="0">
                                          <p:val>
                                            <p:fltVal val="0"/>
                                          </p:val>
                                        </p:tav>
                                        <p:tav tm="100000">
                                          <p:val>
                                            <p:strVal val="#ppt_w"/>
                                          </p:val>
                                        </p:tav>
                                      </p:tavLst>
                                    </p:anim>
                                    <p:anim calcmode="lin" valueType="num">
                                      <p:cBhvr>
                                        <p:cTn id="45" dur="2000" fill="hold"/>
                                        <p:tgtEl>
                                          <p:spTgt spid="516099">
                                            <p:txEl>
                                              <p:pRg st="6" end="6"/>
                                            </p:txEl>
                                          </p:spTgt>
                                        </p:tgtEl>
                                        <p:attrNameLst>
                                          <p:attrName>ppt_h</p:attrName>
                                        </p:attrNameLst>
                                      </p:cBhvr>
                                      <p:tavLst>
                                        <p:tav tm="0">
                                          <p:val>
                                            <p:fltVal val="0"/>
                                          </p:val>
                                        </p:tav>
                                        <p:tav tm="100000">
                                          <p:val>
                                            <p:strVal val="#ppt_h"/>
                                          </p:val>
                                        </p:tav>
                                      </p:tavLst>
                                    </p:anim>
                                    <p:animEffect transition="in" filter="fade">
                                      <p:cBhvr>
                                        <p:cTn id="46" dur="2000"/>
                                        <p:tgtEl>
                                          <p:spTgt spid="516099">
                                            <p:txEl>
                                              <p:pRg st="6" end="6"/>
                                            </p:txEl>
                                          </p:spTgt>
                                        </p:tgtEl>
                                      </p:cBhvr>
                                    </p:animEffect>
                                  </p:childTnLst>
                                </p:cTn>
                              </p:par>
                              <p:par>
                                <p:cTn id="47" presetID="53" presetClass="entr" presetSubtype="0" fill="hold" nodeType="withEffect">
                                  <p:stCondLst>
                                    <p:cond delay="0"/>
                                  </p:stCondLst>
                                  <p:childTnLst>
                                    <p:set>
                                      <p:cBhvr>
                                        <p:cTn id="48" dur="1" fill="hold">
                                          <p:stCondLst>
                                            <p:cond delay="0"/>
                                          </p:stCondLst>
                                        </p:cTn>
                                        <p:tgtEl>
                                          <p:spTgt spid="516099">
                                            <p:txEl>
                                              <p:pRg st="7" end="7"/>
                                            </p:txEl>
                                          </p:spTgt>
                                        </p:tgtEl>
                                        <p:attrNameLst>
                                          <p:attrName>style.visibility</p:attrName>
                                        </p:attrNameLst>
                                      </p:cBhvr>
                                      <p:to>
                                        <p:strVal val="visible"/>
                                      </p:to>
                                    </p:set>
                                    <p:anim calcmode="lin" valueType="num">
                                      <p:cBhvr>
                                        <p:cTn id="49" dur="1000" fill="hold"/>
                                        <p:tgtEl>
                                          <p:spTgt spid="516099">
                                            <p:txEl>
                                              <p:pRg st="7" end="7"/>
                                            </p:txEl>
                                          </p:spTgt>
                                        </p:tgtEl>
                                        <p:attrNameLst>
                                          <p:attrName>ppt_w</p:attrName>
                                        </p:attrNameLst>
                                      </p:cBhvr>
                                      <p:tavLst>
                                        <p:tav tm="0">
                                          <p:val>
                                            <p:fltVal val="0"/>
                                          </p:val>
                                        </p:tav>
                                        <p:tav tm="100000">
                                          <p:val>
                                            <p:strVal val="#ppt_w"/>
                                          </p:val>
                                        </p:tav>
                                      </p:tavLst>
                                    </p:anim>
                                    <p:anim calcmode="lin" valueType="num">
                                      <p:cBhvr>
                                        <p:cTn id="50" dur="1000" fill="hold"/>
                                        <p:tgtEl>
                                          <p:spTgt spid="516099">
                                            <p:txEl>
                                              <p:pRg st="7" end="7"/>
                                            </p:txEl>
                                          </p:spTgt>
                                        </p:tgtEl>
                                        <p:attrNameLst>
                                          <p:attrName>ppt_h</p:attrName>
                                        </p:attrNameLst>
                                      </p:cBhvr>
                                      <p:tavLst>
                                        <p:tav tm="0">
                                          <p:val>
                                            <p:fltVal val="0"/>
                                          </p:val>
                                        </p:tav>
                                        <p:tav tm="100000">
                                          <p:val>
                                            <p:strVal val="#ppt_h"/>
                                          </p:val>
                                        </p:tav>
                                      </p:tavLst>
                                    </p:anim>
                                    <p:animEffect transition="in" filter="fade">
                                      <p:cBhvr>
                                        <p:cTn id="51" dur="1000"/>
                                        <p:tgtEl>
                                          <p:spTgt spid="516099">
                                            <p:txEl>
                                              <p:pRg st="7" end="7"/>
                                            </p:txEl>
                                          </p:spTgt>
                                        </p:tgtEl>
                                      </p:cBhvr>
                                    </p:animEffect>
                                  </p:childTnLst>
                                </p:cTn>
                              </p:par>
                              <p:par>
                                <p:cTn id="52" presetID="53" presetClass="entr" presetSubtype="0" fill="hold" nodeType="withEffect">
                                  <p:stCondLst>
                                    <p:cond delay="0"/>
                                  </p:stCondLst>
                                  <p:childTnLst>
                                    <p:set>
                                      <p:cBhvr>
                                        <p:cTn id="53" dur="1" fill="hold">
                                          <p:stCondLst>
                                            <p:cond delay="0"/>
                                          </p:stCondLst>
                                        </p:cTn>
                                        <p:tgtEl>
                                          <p:spTgt spid="516099">
                                            <p:txEl>
                                              <p:pRg st="8" end="8"/>
                                            </p:txEl>
                                          </p:spTgt>
                                        </p:tgtEl>
                                        <p:attrNameLst>
                                          <p:attrName>style.visibility</p:attrName>
                                        </p:attrNameLst>
                                      </p:cBhvr>
                                      <p:to>
                                        <p:strVal val="visible"/>
                                      </p:to>
                                    </p:set>
                                    <p:anim calcmode="lin" valueType="num">
                                      <p:cBhvr>
                                        <p:cTn id="54" dur="1000" fill="hold"/>
                                        <p:tgtEl>
                                          <p:spTgt spid="516099">
                                            <p:txEl>
                                              <p:pRg st="8" end="8"/>
                                            </p:txEl>
                                          </p:spTgt>
                                        </p:tgtEl>
                                        <p:attrNameLst>
                                          <p:attrName>ppt_w</p:attrName>
                                        </p:attrNameLst>
                                      </p:cBhvr>
                                      <p:tavLst>
                                        <p:tav tm="0">
                                          <p:val>
                                            <p:fltVal val="0"/>
                                          </p:val>
                                        </p:tav>
                                        <p:tav tm="100000">
                                          <p:val>
                                            <p:strVal val="#ppt_w"/>
                                          </p:val>
                                        </p:tav>
                                      </p:tavLst>
                                    </p:anim>
                                    <p:anim calcmode="lin" valueType="num">
                                      <p:cBhvr>
                                        <p:cTn id="55" dur="1000" fill="hold"/>
                                        <p:tgtEl>
                                          <p:spTgt spid="516099">
                                            <p:txEl>
                                              <p:pRg st="8" end="8"/>
                                            </p:txEl>
                                          </p:spTgt>
                                        </p:tgtEl>
                                        <p:attrNameLst>
                                          <p:attrName>ppt_h</p:attrName>
                                        </p:attrNameLst>
                                      </p:cBhvr>
                                      <p:tavLst>
                                        <p:tav tm="0">
                                          <p:val>
                                            <p:fltVal val="0"/>
                                          </p:val>
                                        </p:tav>
                                        <p:tav tm="100000">
                                          <p:val>
                                            <p:strVal val="#ppt_h"/>
                                          </p:val>
                                        </p:tav>
                                      </p:tavLst>
                                    </p:anim>
                                    <p:animEffect transition="in" filter="fade">
                                      <p:cBhvr>
                                        <p:cTn id="56" dur="1000"/>
                                        <p:tgtEl>
                                          <p:spTgt spid="516099">
                                            <p:txEl>
                                              <p:pRg st="8" end="8"/>
                                            </p:txEl>
                                          </p:spTgt>
                                        </p:tgtEl>
                                      </p:cBhvr>
                                    </p:animEffect>
                                  </p:childTnLst>
                                </p:cTn>
                              </p:par>
                              <p:par>
                                <p:cTn id="57" presetID="53" presetClass="entr" presetSubtype="0" fill="hold" nodeType="withEffect">
                                  <p:stCondLst>
                                    <p:cond delay="0"/>
                                  </p:stCondLst>
                                  <p:childTnLst>
                                    <p:set>
                                      <p:cBhvr>
                                        <p:cTn id="58" dur="1" fill="hold">
                                          <p:stCondLst>
                                            <p:cond delay="0"/>
                                          </p:stCondLst>
                                        </p:cTn>
                                        <p:tgtEl>
                                          <p:spTgt spid="516099">
                                            <p:txEl>
                                              <p:pRg st="9" end="9"/>
                                            </p:txEl>
                                          </p:spTgt>
                                        </p:tgtEl>
                                        <p:attrNameLst>
                                          <p:attrName>style.visibility</p:attrName>
                                        </p:attrNameLst>
                                      </p:cBhvr>
                                      <p:to>
                                        <p:strVal val="visible"/>
                                      </p:to>
                                    </p:set>
                                    <p:anim calcmode="lin" valueType="num">
                                      <p:cBhvr>
                                        <p:cTn id="59" dur="1000" fill="hold"/>
                                        <p:tgtEl>
                                          <p:spTgt spid="516099">
                                            <p:txEl>
                                              <p:pRg st="9" end="9"/>
                                            </p:txEl>
                                          </p:spTgt>
                                        </p:tgtEl>
                                        <p:attrNameLst>
                                          <p:attrName>ppt_w</p:attrName>
                                        </p:attrNameLst>
                                      </p:cBhvr>
                                      <p:tavLst>
                                        <p:tav tm="0">
                                          <p:val>
                                            <p:fltVal val="0"/>
                                          </p:val>
                                        </p:tav>
                                        <p:tav tm="100000">
                                          <p:val>
                                            <p:strVal val="#ppt_w"/>
                                          </p:val>
                                        </p:tav>
                                      </p:tavLst>
                                    </p:anim>
                                    <p:anim calcmode="lin" valueType="num">
                                      <p:cBhvr>
                                        <p:cTn id="60" dur="1000" fill="hold"/>
                                        <p:tgtEl>
                                          <p:spTgt spid="516099">
                                            <p:txEl>
                                              <p:pRg st="9" end="9"/>
                                            </p:txEl>
                                          </p:spTgt>
                                        </p:tgtEl>
                                        <p:attrNameLst>
                                          <p:attrName>ppt_h</p:attrName>
                                        </p:attrNameLst>
                                      </p:cBhvr>
                                      <p:tavLst>
                                        <p:tav tm="0">
                                          <p:val>
                                            <p:fltVal val="0"/>
                                          </p:val>
                                        </p:tav>
                                        <p:tav tm="100000">
                                          <p:val>
                                            <p:strVal val="#ppt_h"/>
                                          </p:val>
                                        </p:tav>
                                      </p:tavLst>
                                    </p:anim>
                                    <p:animEffect transition="in" filter="fade">
                                      <p:cBhvr>
                                        <p:cTn id="61" dur="1000"/>
                                        <p:tgtEl>
                                          <p:spTgt spid="516099">
                                            <p:txEl>
                                              <p:pRg st="9" end="9"/>
                                            </p:txEl>
                                          </p:spTgt>
                                        </p:tgtEl>
                                      </p:cBhvr>
                                    </p:animEffect>
                                  </p:childTnLst>
                                </p:cTn>
                              </p:par>
                              <p:par>
                                <p:cTn id="62" presetID="53" presetClass="entr" presetSubtype="0" fill="hold" nodeType="withEffect">
                                  <p:stCondLst>
                                    <p:cond delay="0"/>
                                  </p:stCondLst>
                                  <p:childTnLst>
                                    <p:set>
                                      <p:cBhvr>
                                        <p:cTn id="63" dur="1" fill="hold">
                                          <p:stCondLst>
                                            <p:cond delay="0"/>
                                          </p:stCondLst>
                                        </p:cTn>
                                        <p:tgtEl>
                                          <p:spTgt spid="516099">
                                            <p:txEl>
                                              <p:pRg st="10" end="10"/>
                                            </p:txEl>
                                          </p:spTgt>
                                        </p:tgtEl>
                                        <p:attrNameLst>
                                          <p:attrName>style.visibility</p:attrName>
                                        </p:attrNameLst>
                                      </p:cBhvr>
                                      <p:to>
                                        <p:strVal val="visible"/>
                                      </p:to>
                                    </p:set>
                                    <p:anim calcmode="lin" valueType="num">
                                      <p:cBhvr>
                                        <p:cTn id="64" dur="1000" fill="hold"/>
                                        <p:tgtEl>
                                          <p:spTgt spid="516099">
                                            <p:txEl>
                                              <p:pRg st="10" end="10"/>
                                            </p:txEl>
                                          </p:spTgt>
                                        </p:tgtEl>
                                        <p:attrNameLst>
                                          <p:attrName>ppt_w</p:attrName>
                                        </p:attrNameLst>
                                      </p:cBhvr>
                                      <p:tavLst>
                                        <p:tav tm="0">
                                          <p:val>
                                            <p:fltVal val="0"/>
                                          </p:val>
                                        </p:tav>
                                        <p:tav tm="100000">
                                          <p:val>
                                            <p:strVal val="#ppt_w"/>
                                          </p:val>
                                        </p:tav>
                                      </p:tavLst>
                                    </p:anim>
                                    <p:anim calcmode="lin" valueType="num">
                                      <p:cBhvr>
                                        <p:cTn id="65" dur="1000" fill="hold"/>
                                        <p:tgtEl>
                                          <p:spTgt spid="516099">
                                            <p:txEl>
                                              <p:pRg st="10" end="10"/>
                                            </p:txEl>
                                          </p:spTgt>
                                        </p:tgtEl>
                                        <p:attrNameLst>
                                          <p:attrName>ppt_h</p:attrName>
                                        </p:attrNameLst>
                                      </p:cBhvr>
                                      <p:tavLst>
                                        <p:tav tm="0">
                                          <p:val>
                                            <p:fltVal val="0"/>
                                          </p:val>
                                        </p:tav>
                                        <p:tav tm="100000">
                                          <p:val>
                                            <p:strVal val="#ppt_h"/>
                                          </p:val>
                                        </p:tav>
                                      </p:tavLst>
                                    </p:anim>
                                    <p:animEffect transition="in" filter="fade">
                                      <p:cBhvr>
                                        <p:cTn id="66" dur="1000"/>
                                        <p:tgtEl>
                                          <p:spTgt spid="516099">
                                            <p:txEl>
                                              <p:pRg st="10" end="10"/>
                                            </p:txEl>
                                          </p:spTgt>
                                        </p:tgtEl>
                                      </p:cBhvr>
                                    </p:animEffect>
                                  </p:childTnLst>
                                </p:cTn>
                              </p:par>
                              <p:par>
                                <p:cTn id="67" presetID="53" presetClass="entr" presetSubtype="0" fill="hold" nodeType="withEffect">
                                  <p:stCondLst>
                                    <p:cond delay="0"/>
                                  </p:stCondLst>
                                  <p:childTnLst>
                                    <p:set>
                                      <p:cBhvr>
                                        <p:cTn id="68" dur="1" fill="hold">
                                          <p:stCondLst>
                                            <p:cond delay="0"/>
                                          </p:stCondLst>
                                        </p:cTn>
                                        <p:tgtEl>
                                          <p:spTgt spid="516099">
                                            <p:txEl>
                                              <p:pRg st="11" end="11"/>
                                            </p:txEl>
                                          </p:spTgt>
                                        </p:tgtEl>
                                        <p:attrNameLst>
                                          <p:attrName>style.visibility</p:attrName>
                                        </p:attrNameLst>
                                      </p:cBhvr>
                                      <p:to>
                                        <p:strVal val="visible"/>
                                      </p:to>
                                    </p:set>
                                    <p:anim calcmode="lin" valueType="num">
                                      <p:cBhvr>
                                        <p:cTn id="69" dur="1000" fill="hold"/>
                                        <p:tgtEl>
                                          <p:spTgt spid="516099">
                                            <p:txEl>
                                              <p:pRg st="11" end="11"/>
                                            </p:txEl>
                                          </p:spTgt>
                                        </p:tgtEl>
                                        <p:attrNameLst>
                                          <p:attrName>ppt_w</p:attrName>
                                        </p:attrNameLst>
                                      </p:cBhvr>
                                      <p:tavLst>
                                        <p:tav tm="0">
                                          <p:val>
                                            <p:fltVal val="0"/>
                                          </p:val>
                                        </p:tav>
                                        <p:tav tm="100000">
                                          <p:val>
                                            <p:strVal val="#ppt_w"/>
                                          </p:val>
                                        </p:tav>
                                      </p:tavLst>
                                    </p:anim>
                                    <p:anim calcmode="lin" valueType="num">
                                      <p:cBhvr>
                                        <p:cTn id="70" dur="1000" fill="hold"/>
                                        <p:tgtEl>
                                          <p:spTgt spid="516099">
                                            <p:txEl>
                                              <p:pRg st="11" end="11"/>
                                            </p:txEl>
                                          </p:spTgt>
                                        </p:tgtEl>
                                        <p:attrNameLst>
                                          <p:attrName>ppt_h</p:attrName>
                                        </p:attrNameLst>
                                      </p:cBhvr>
                                      <p:tavLst>
                                        <p:tav tm="0">
                                          <p:val>
                                            <p:fltVal val="0"/>
                                          </p:val>
                                        </p:tav>
                                        <p:tav tm="100000">
                                          <p:val>
                                            <p:strVal val="#ppt_h"/>
                                          </p:val>
                                        </p:tav>
                                      </p:tavLst>
                                    </p:anim>
                                    <p:animEffect transition="in" filter="fade">
                                      <p:cBhvr>
                                        <p:cTn id="71" dur="1000"/>
                                        <p:tgtEl>
                                          <p:spTgt spid="516099">
                                            <p:txEl>
                                              <p:pRg st="11" end="11"/>
                                            </p:txEl>
                                          </p:spTgt>
                                        </p:tgtEl>
                                      </p:cBhvr>
                                    </p:animEffect>
                                  </p:childTnLst>
                                </p:cTn>
                              </p:par>
                              <p:par>
                                <p:cTn id="72" presetID="53" presetClass="entr" presetSubtype="0" fill="hold" nodeType="withEffect">
                                  <p:stCondLst>
                                    <p:cond delay="0"/>
                                  </p:stCondLst>
                                  <p:childTnLst>
                                    <p:set>
                                      <p:cBhvr>
                                        <p:cTn id="73" dur="1" fill="hold">
                                          <p:stCondLst>
                                            <p:cond delay="0"/>
                                          </p:stCondLst>
                                        </p:cTn>
                                        <p:tgtEl>
                                          <p:spTgt spid="516099">
                                            <p:txEl>
                                              <p:pRg st="12" end="12"/>
                                            </p:txEl>
                                          </p:spTgt>
                                        </p:tgtEl>
                                        <p:attrNameLst>
                                          <p:attrName>style.visibility</p:attrName>
                                        </p:attrNameLst>
                                      </p:cBhvr>
                                      <p:to>
                                        <p:strVal val="visible"/>
                                      </p:to>
                                    </p:set>
                                    <p:anim calcmode="lin" valueType="num">
                                      <p:cBhvr>
                                        <p:cTn id="74" dur="1000" fill="hold"/>
                                        <p:tgtEl>
                                          <p:spTgt spid="516099">
                                            <p:txEl>
                                              <p:pRg st="12" end="12"/>
                                            </p:txEl>
                                          </p:spTgt>
                                        </p:tgtEl>
                                        <p:attrNameLst>
                                          <p:attrName>ppt_w</p:attrName>
                                        </p:attrNameLst>
                                      </p:cBhvr>
                                      <p:tavLst>
                                        <p:tav tm="0">
                                          <p:val>
                                            <p:fltVal val="0"/>
                                          </p:val>
                                        </p:tav>
                                        <p:tav tm="100000">
                                          <p:val>
                                            <p:strVal val="#ppt_w"/>
                                          </p:val>
                                        </p:tav>
                                      </p:tavLst>
                                    </p:anim>
                                    <p:anim calcmode="lin" valueType="num">
                                      <p:cBhvr>
                                        <p:cTn id="75" dur="1000" fill="hold"/>
                                        <p:tgtEl>
                                          <p:spTgt spid="516099">
                                            <p:txEl>
                                              <p:pRg st="12" end="12"/>
                                            </p:txEl>
                                          </p:spTgt>
                                        </p:tgtEl>
                                        <p:attrNameLst>
                                          <p:attrName>ppt_h</p:attrName>
                                        </p:attrNameLst>
                                      </p:cBhvr>
                                      <p:tavLst>
                                        <p:tav tm="0">
                                          <p:val>
                                            <p:fltVal val="0"/>
                                          </p:val>
                                        </p:tav>
                                        <p:tav tm="100000">
                                          <p:val>
                                            <p:strVal val="#ppt_h"/>
                                          </p:val>
                                        </p:tav>
                                      </p:tavLst>
                                    </p:anim>
                                    <p:animEffect transition="in" filter="fade">
                                      <p:cBhvr>
                                        <p:cTn id="76" dur="1000"/>
                                        <p:tgtEl>
                                          <p:spTgt spid="516099">
                                            <p:txEl>
                                              <p:pRg st="12" end="12"/>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ntr" presetSubtype="8" fill="hold" nodeType="clickEffect">
                                  <p:stCondLst>
                                    <p:cond delay="0"/>
                                  </p:stCondLst>
                                  <p:childTnLst>
                                    <p:set>
                                      <p:cBhvr>
                                        <p:cTn id="80" dur="1" fill="hold">
                                          <p:stCondLst>
                                            <p:cond delay="0"/>
                                          </p:stCondLst>
                                        </p:cTn>
                                        <p:tgtEl>
                                          <p:spTgt spid="516099">
                                            <p:txEl>
                                              <p:pRg st="13" end="13"/>
                                            </p:txEl>
                                          </p:spTgt>
                                        </p:tgtEl>
                                        <p:attrNameLst>
                                          <p:attrName>style.visibility</p:attrName>
                                        </p:attrNameLst>
                                      </p:cBhvr>
                                      <p:to>
                                        <p:strVal val="visible"/>
                                      </p:to>
                                    </p:set>
                                    <p:anim calcmode="lin" valueType="num">
                                      <p:cBhvr additive="base">
                                        <p:cTn id="81" dur="1000" fill="hold"/>
                                        <p:tgtEl>
                                          <p:spTgt spid="516099">
                                            <p:txEl>
                                              <p:pRg st="13" end="13"/>
                                            </p:txEl>
                                          </p:spTgt>
                                        </p:tgtEl>
                                        <p:attrNameLst>
                                          <p:attrName>ppt_x</p:attrName>
                                        </p:attrNameLst>
                                      </p:cBhvr>
                                      <p:tavLst>
                                        <p:tav tm="0">
                                          <p:val>
                                            <p:strVal val="0-#ppt_w/2"/>
                                          </p:val>
                                        </p:tav>
                                        <p:tav tm="100000">
                                          <p:val>
                                            <p:strVal val="#ppt_x"/>
                                          </p:val>
                                        </p:tav>
                                      </p:tavLst>
                                    </p:anim>
                                    <p:anim calcmode="lin" valueType="num">
                                      <p:cBhvr additive="base">
                                        <p:cTn id="82" dur="1000" fill="hold"/>
                                        <p:tgtEl>
                                          <p:spTgt spid="516099">
                                            <p:txEl>
                                              <p:pRg st="13" end="13"/>
                                            </p:txEl>
                                          </p:spTgt>
                                        </p:tgtEl>
                                        <p:attrNameLst>
                                          <p:attrName>ppt_y</p:attrName>
                                        </p:attrNameLst>
                                      </p:cBhvr>
                                      <p:tavLst>
                                        <p:tav tm="0">
                                          <p:val>
                                            <p:strVal val="#ppt_y"/>
                                          </p:val>
                                        </p:tav>
                                        <p:tav tm="100000">
                                          <p:val>
                                            <p:strVal val="#ppt_y"/>
                                          </p:val>
                                        </p:tav>
                                      </p:tavLst>
                                    </p:anim>
                                  </p:childTnLst>
                                </p:cTn>
                              </p:par>
                              <p:par>
                                <p:cTn id="83" presetID="2" presetClass="entr" presetSubtype="8" fill="hold" nodeType="withEffect">
                                  <p:stCondLst>
                                    <p:cond delay="0"/>
                                  </p:stCondLst>
                                  <p:childTnLst>
                                    <p:set>
                                      <p:cBhvr>
                                        <p:cTn id="84" dur="1" fill="hold">
                                          <p:stCondLst>
                                            <p:cond delay="0"/>
                                          </p:stCondLst>
                                        </p:cTn>
                                        <p:tgtEl>
                                          <p:spTgt spid="516099">
                                            <p:txEl>
                                              <p:pRg st="14" end="14"/>
                                            </p:txEl>
                                          </p:spTgt>
                                        </p:tgtEl>
                                        <p:attrNameLst>
                                          <p:attrName>style.visibility</p:attrName>
                                        </p:attrNameLst>
                                      </p:cBhvr>
                                      <p:to>
                                        <p:strVal val="visible"/>
                                      </p:to>
                                    </p:set>
                                    <p:anim calcmode="lin" valueType="num">
                                      <p:cBhvr additive="base">
                                        <p:cTn id="85" dur="1000" fill="hold"/>
                                        <p:tgtEl>
                                          <p:spTgt spid="516099">
                                            <p:txEl>
                                              <p:pRg st="14" end="14"/>
                                            </p:txEl>
                                          </p:spTgt>
                                        </p:tgtEl>
                                        <p:attrNameLst>
                                          <p:attrName>ppt_x</p:attrName>
                                        </p:attrNameLst>
                                      </p:cBhvr>
                                      <p:tavLst>
                                        <p:tav tm="0">
                                          <p:val>
                                            <p:strVal val="0-#ppt_w/2"/>
                                          </p:val>
                                        </p:tav>
                                        <p:tav tm="100000">
                                          <p:val>
                                            <p:strVal val="#ppt_x"/>
                                          </p:val>
                                        </p:tav>
                                      </p:tavLst>
                                    </p:anim>
                                    <p:anim calcmode="lin" valueType="num">
                                      <p:cBhvr additive="base">
                                        <p:cTn id="86" dur="1000" fill="hold"/>
                                        <p:tgtEl>
                                          <p:spTgt spid="516099">
                                            <p:txEl>
                                              <p:pRg st="14" end="14"/>
                                            </p:txEl>
                                          </p:spTgt>
                                        </p:tgtEl>
                                        <p:attrNameLst>
                                          <p:attrName>ppt_y</p:attrName>
                                        </p:attrNameLst>
                                      </p:cBhvr>
                                      <p:tavLst>
                                        <p:tav tm="0">
                                          <p:val>
                                            <p:strVal val="#ppt_y"/>
                                          </p:val>
                                        </p:tav>
                                        <p:tav tm="100000">
                                          <p:val>
                                            <p:strVal val="#ppt_y"/>
                                          </p:val>
                                        </p:tav>
                                      </p:tavLst>
                                    </p:anim>
                                  </p:childTnLst>
                                </p:cTn>
                              </p:par>
                              <p:par>
                                <p:cTn id="87" presetID="2" presetClass="entr" presetSubtype="8" fill="hold" nodeType="withEffect">
                                  <p:stCondLst>
                                    <p:cond delay="0"/>
                                  </p:stCondLst>
                                  <p:childTnLst>
                                    <p:set>
                                      <p:cBhvr>
                                        <p:cTn id="88" dur="1" fill="hold">
                                          <p:stCondLst>
                                            <p:cond delay="0"/>
                                          </p:stCondLst>
                                        </p:cTn>
                                        <p:tgtEl>
                                          <p:spTgt spid="516099">
                                            <p:txEl>
                                              <p:pRg st="15" end="15"/>
                                            </p:txEl>
                                          </p:spTgt>
                                        </p:tgtEl>
                                        <p:attrNameLst>
                                          <p:attrName>style.visibility</p:attrName>
                                        </p:attrNameLst>
                                      </p:cBhvr>
                                      <p:to>
                                        <p:strVal val="visible"/>
                                      </p:to>
                                    </p:set>
                                    <p:anim calcmode="lin" valueType="num">
                                      <p:cBhvr additive="base">
                                        <p:cTn id="89" dur="1000" fill="hold"/>
                                        <p:tgtEl>
                                          <p:spTgt spid="516099">
                                            <p:txEl>
                                              <p:pRg st="15" end="15"/>
                                            </p:txEl>
                                          </p:spTgt>
                                        </p:tgtEl>
                                        <p:attrNameLst>
                                          <p:attrName>ppt_x</p:attrName>
                                        </p:attrNameLst>
                                      </p:cBhvr>
                                      <p:tavLst>
                                        <p:tav tm="0">
                                          <p:val>
                                            <p:strVal val="0-#ppt_w/2"/>
                                          </p:val>
                                        </p:tav>
                                        <p:tav tm="100000">
                                          <p:val>
                                            <p:strVal val="#ppt_x"/>
                                          </p:val>
                                        </p:tav>
                                      </p:tavLst>
                                    </p:anim>
                                    <p:anim calcmode="lin" valueType="num">
                                      <p:cBhvr additive="base">
                                        <p:cTn id="90" dur="1000" fill="hold"/>
                                        <p:tgtEl>
                                          <p:spTgt spid="516099">
                                            <p:txEl>
                                              <p:pRg st="15" end="15"/>
                                            </p:txEl>
                                          </p:spTgt>
                                        </p:tgtEl>
                                        <p:attrNameLst>
                                          <p:attrName>ppt_y</p:attrName>
                                        </p:attrNameLst>
                                      </p:cBhvr>
                                      <p:tavLst>
                                        <p:tav tm="0">
                                          <p:val>
                                            <p:strVal val="#ppt_y"/>
                                          </p:val>
                                        </p:tav>
                                        <p:tav tm="100000">
                                          <p:val>
                                            <p:strVal val="#ppt_y"/>
                                          </p:val>
                                        </p:tav>
                                      </p:tavLst>
                                    </p:anim>
                                  </p:childTnLst>
                                </p:cTn>
                              </p:par>
                              <p:par>
                                <p:cTn id="91" presetID="2" presetClass="entr" presetSubtype="8" fill="hold" nodeType="withEffect">
                                  <p:stCondLst>
                                    <p:cond delay="0"/>
                                  </p:stCondLst>
                                  <p:childTnLst>
                                    <p:set>
                                      <p:cBhvr>
                                        <p:cTn id="92" dur="1" fill="hold">
                                          <p:stCondLst>
                                            <p:cond delay="0"/>
                                          </p:stCondLst>
                                        </p:cTn>
                                        <p:tgtEl>
                                          <p:spTgt spid="516099">
                                            <p:txEl>
                                              <p:pRg st="16" end="16"/>
                                            </p:txEl>
                                          </p:spTgt>
                                        </p:tgtEl>
                                        <p:attrNameLst>
                                          <p:attrName>style.visibility</p:attrName>
                                        </p:attrNameLst>
                                      </p:cBhvr>
                                      <p:to>
                                        <p:strVal val="visible"/>
                                      </p:to>
                                    </p:set>
                                    <p:anim calcmode="lin" valueType="num">
                                      <p:cBhvr additive="base">
                                        <p:cTn id="93" dur="1000" fill="hold"/>
                                        <p:tgtEl>
                                          <p:spTgt spid="516099">
                                            <p:txEl>
                                              <p:pRg st="16" end="16"/>
                                            </p:txEl>
                                          </p:spTgt>
                                        </p:tgtEl>
                                        <p:attrNameLst>
                                          <p:attrName>ppt_x</p:attrName>
                                        </p:attrNameLst>
                                      </p:cBhvr>
                                      <p:tavLst>
                                        <p:tav tm="0">
                                          <p:val>
                                            <p:strVal val="0-#ppt_w/2"/>
                                          </p:val>
                                        </p:tav>
                                        <p:tav tm="100000">
                                          <p:val>
                                            <p:strVal val="#ppt_x"/>
                                          </p:val>
                                        </p:tav>
                                      </p:tavLst>
                                    </p:anim>
                                    <p:anim calcmode="lin" valueType="num">
                                      <p:cBhvr additive="base">
                                        <p:cTn id="94" dur="1000" fill="hold"/>
                                        <p:tgtEl>
                                          <p:spTgt spid="516099">
                                            <p:txEl>
                                              <p:pRg st="16" end="16"/>
                                            </p:txEl>
                                          </p:spTgt>
                                        </p:tgtEl>
                                        <p:attrNameLst>
                                          <p:attrName>ppt_y</p:attrName>
                                        </p:attrNameLst>
                                      </p:cBhvr>
                                      <p:tavLst>
                                        <p:tav tm="0">
                                          <p:val>
                                            <p:strVal val="#ppt_y"/>
                                          </p:val>
                                        </p:tav>
                                        <p:tav tm="100000">
                                          <p:val>
                                            <p:strVal val="#ppt_y"/>
                                          </p:val>
                                        </p:tav>
                                      </p:tavLst>
                                    </p:anim>
                                  </p:childTnLst>
                                </p:cTn>
                              </p:par>
                              <p:par>
                                <p:cTn id="95" presetID="1" presetClass="entr" presetSubtype="0" fill="hold" nodeType="withEffect">
                                  <p:stCondLst>
                                    <p:cond delay="0"/>
                                  </p:stCondLst>
                                  <p:childTnLst>
                                    <p:set>
                                      <p:cBhvr>
                                        <p:cTn id="96" dur="1" fill="hold">
                                          <p:stCondLst>
                                            <p:cond delay="0"/>
                                          </p:stCondLst>
                                        </p:cTn>
                                        <p:tgtEl>
                                          <p:spTgt spid="516099">
                                            <p:txEl>
                                              <p:pRg st="2" end="2"/>
                                            </p:txEl>
                                          </p:spTgt>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51609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70" name="Rectangle 2"/>
          <p:cNvSpPr>
            <a:spLocks noGrp="1" noChangeArrowheads="1"/>
          </p:cNvSpPr>
          <p:nvPr>
            <p:ph type="body" sz="half" idx="1"/>
          </p:nvPr>
        </p:nvSpPr>
        <p:spPr>
          <a:xfrm>
            <a:off x="1187624" y="555526"/>
            <a:ext cx="6840760" cy="4698206"/>
          </a:xfrm>
        </p:spPr>
        <p:txBody>
          <a:bodyPr/>
          <a:lstStyle/>
          <a:p>
            <a:pPr eaLnBrk="1" hangingPunct="1">
              <a:lnSpc>
                <a:spcPct val="80000"/>
              </a:lnSpc>
              <a:buFontTx/>
              <a:buNone/>
              <a:defRPr/>
            </a:pPr>
            <a:r>
              <a:rPr lang="en-CA" sz="1700" b="1" dirty="0">
                <a:solidFill>
                  <a:srgbClr val="FFFF00"/>
                </a:solidFill>
                <a:effectLst>
                  <a:outerShdw blurRad="38100" dist="76200" dir="2700000" algn="tl">
                    <a:srgbClr val="000000"/>
                  </a:outerShdw>
                </a:effectLst>
              </a:rPr>
              <a:t>The Result of Adam’s Disobedience</a:t>
            </a:r>
            <a:endParaRPr lang="en-US" sz="1700" i="1" dirty="0">
              <a:solidFill>
                <a:srgbClr val="FFFF00"/>
              </a:solidFill>
              <a:effectLst>
                <a:outerShdw blurRad="38100" dist="76200" dir="2700000" algn="tl">
                  <a:srgbClr val="000000"/>
                </a:outerShdw>
              </a:effectLst>
            </a:endParaRPr>
          </a:p>
          <a:p>
            <a:pPr eaLnBrk="1" hangingPunct="1">
              <a:lnSpc>
                <a:spcPct val="80000"/>
              </a:lnSpc>
              <a:buFontTx/>
              <a:buNone/>
              <a:defRPr/>
            </a:pPr>
            <a:r>
              <a:rPr lang="en-US" sz="1700" i="1" dirty="0">
                <a:solidFill>
                  <a:schemeClr val="accent1"/>
                </a:solidFill>
                <a:effectLst>
                  <a:outerShdw blurRad="38100" dist="76200" dir="2700000" algn="tl">
                    <a:srgbClr val="000000"/>
                  </a:outerShdw>
                </a:effectLst>
              </a:rPr>
              <a:t>“Therefore, just as sin entered the world through one man, and</a:t>
            </a:r>
          </a:p>
          <a:p>
            <a:pPr eaLnBrk="1" hangingPunct="1">
              <a:lnSpc>
                <a:spcPct val="80000"/>
              </a:lnSpc>
              <a:buFontTx/>
              <a:buNone/>
              <a:defRPr/>
            </a:pPr>
            <a:r>
              <a:rPr lang="en-US" sz="1700" i="1" dirty="0">
                <a:solidFill>
                  <a:schemeClr val="accent1"/>
                </a:solidFill>
                <a:effectLst>
                  <a:outerShdw blurRad="38100" dist="76200" dir="2700000" algn="tl">
                    <a:srgbClr val="000000"/>
                  </a:outerShdw>
                </a:effectLst>
              </a:rPr>
              <a:t>death through sin, and in this way death came to all men,</a:t>
            </a:r>
          </a:p>
          <a:p>
            <a:pPr eaLnBrk="1" hangingPunct="1">
              <a:lnSpc>
                <a:spcPct val="80000"/>
              </a:lnSpc>
              <a:buFontTx/>
              <a:buNone/>
              <a:defRPr/>
            </a:pPr>
            <a:r>
              <a:rPr lang="en-US" sz="1700" i="1" dirty="0">
                <a:solidFill>
                  <a:schemeClr val="accent1"/>
                </a:solidFill>
                <a:effectLst>
                  <a:outerShdw blurRad="38100" dist="76200" dir="2700000" algn="tl">
                    <a:srgbClr val="000000"/>
                  </a:outerShdw>
                </a:effectLst>
              </a:rPr>
              <a:t>because all sinned ”	</a:t>
            </a:r>
            <a:r>
              <a:rPr lang="en-US" sz="1700" i="1" dirty="0">
                <a:effectLst>
                  <a:outerShdw blurRad="38100" dist="76200" dir="2700000" algn="tl">
                    <a:srgbClr val="000000"/>
                  </a:outerShdw>
                </a:effectLst>
              </a:rPr>
              <a:t>                    </a:t>
            </a:r>
            <a:r>
              <a:rPr lang="en-US" sz="1700" i="1" dirty="0" smtClean="0">
                <a:effectLst>
                  <a:outerShdw blurRad="38100" dist="76200" dir="2700000" algn="tl">
                    <a:srgbClr val="000000"/>
                  </a:outerShdw>
                </a:effectLst>
              </a:rPr>
              <a:t>  </a:t>
            </a:r>
            <a:r>
              <a:rPr lang="en-US" sz="1700" dirty="0" smtClean="0">
                <a:effectLst>
                  <a:outerShdw blurRad="38100" dist="76200" dir="2700000" algn="tl">
                    <a:srgbClr val="000000"/>
                  </a:outerShdw>
                </a:effectLst>
              </a:rPr>
              <a:t>Romans 5:12</a:t>
            </a:r>
            <a:r>
              <a:rPr lang="en-CA" sz="1700" dirty="0">
                <a:effectLst>
                  <a:outerShdw blurRad="38100" dist="76200" dir="2700000" algn="tl">
                    <a:srgbClr val="000000"/>
                  </a:outerShdw>
                </a:effectLst>
              </a:rPr>
              <a:t/>
            </a:r>
            <a:br>
              <a:rPr lang="en-CA" sz="1700" dirty="0">
                <a:effectLst>
                  <a:outerShdw blurRad="38100" dist="76200" dir="2700000" algn="tl">
                    <a:srgbClr val="000000"/>
                  </a:outerShdw>
                </a:effectLst>
              </a:rPr>
            </a:br>
            <a:r>
              <a:rPr lang="en-CA" sz="1700" dirty="0">
                <a:effectLst>
                  <a:outerShdw blurRad="38100" dist="76200" dir="2700000" algn="tl">
                    <a:srgbClr val="000000"/>
                  </a:outerShdw>
                </a:effectLst>
              </a:rPr>
              <a:t>     	</a:t>
            </a:r>
            <a:endParaRPr lang="en-CA" sz="400" dirty="0" smtClean="0">
              <a:effectLst>
                <a:outerShdw blurRad="38100" dist="76200" dir="2700000" algn="tl">
                  <a:srgbClr val="000000"/>
                </a:outerShdw>
              </a:effectLst>
            </a:endParaRPr>
          </a:p>
          <a:p>
            <a:pPr eaLnBrk="1" hangingPunct="1">
              <a:lnSpc>
                <a:spcPct val="80000"/>
              </a:lnSpc>
              <a:buFontTx/>
              <a:buNone/>
              <a:defRPr/>
            </a:pPr>
            <a:r>
              <a:rPr lang="en-CA" sz="1700" dirty="0" smtClean="0">
                <a:effectLst>
                  <a:outerShdw blurRad="38100" dist="76200" dir="2700000" algn="tl">
                    <a:srgbClr val="000000"/>
                  </a:outerShdw>
                </a:effectLst>
              </a:rPr>
              <a:t>			If </a:t>
            </a:r>
            <a:r>
              <a:rPr lang="en-CA" sz="1700" dirty="0">
                <a:effectLst>
                  <a:outerShdw blurRad="38100" dist="76200" dir="2700000" algn="tl">
                    <a:srgbClr val="000000"/>
                  </a:outerShdw>
                </a:effectLst>
              </a:rPr>
              <a:t>your father had died before he had any children </a:t>
            </a:r>
          </a:p>
          <a:p>
            <a:pPr eaLnBrk="1" hangingPunct="1">
              <a:lnSpc>
                <a:spcPct val="80000"/>
              </a:lnSpc>
              <a:buFontTx/>
              <a:buNone/>
              <a:defRPr/>
            </a:pPr>
            <a:r>
              <a:rPr lang="en-CA" sz="1700" dirty="0">
                <a:effectLst>
                  <a:outerShdw blurRad="38100" dist="76200" dir="2700000" algn="tl">
                    <a:srgbClr val="000000"/>
                  </a:outerShdw>
                </a:effectLst>
              </a:rPr>
              <a:t>			</a:t>
            </a:r>
            <a:r>
              <a:rPr lang="en-CA" sz="1700" dirty="0" smtClean="0">
                <a:effectLst>
                  <a:outerShdw blurRad="38100" dist="76200" dir="2700000" algn="tl">
                    <a:srgbClr val="000000"/>
                  </a:outerShdw>
                </a:effectLst>
              </a:rPr>
              <a:t>         – </a:t>
            </a:r>
            <a:r>
              <a:rPr lang="en-CA" sz="1700" dirty="0">
                <a:effectLst>
                  <a:outerShdw blurRad="38100" dist="76200" dir="2700000" algn="tl">
                    <a:srgbClr val="000000"/>
                  </a:outerShdw>
                </a:effectLst>
              </a:rPr>
              <a:t>how would that have affected your life?                                   </a:t>
            </a:r>
          </a:p>
          <a:p>
            <a:pPr marL="0" indent="0" eaLnBrk="1" hangingPunct="1">
              <a:lnSpc>
                <a:spcPct val="80000"/>
              </a:lnSpc>
              <a:buFontTx/>
              <a:buNone/>
              <a:defRPr/>
            </a:pPr>
            <a:r>
              <a:rPr lang="en-CA" sz="1700" dirty="0">
                <a:effectLst>
                  <a:outerShdw blurRad="38100" dist="76200" dir="2700000" algn="tl">
                    <a:srgbClr val="000000"/>
                  </a:outerShdw>
                </a:effectLst>
              </a:rPr>
              <a:t>		 </a:t>
            </a:r>
            <a:r>
              <a:rPr lang="en-CA" sz="1700" dirty="0" smtClean="0">
                <a:effectLst>
                  <a:outerShdw blurRad="38100" dist="76200" dir="2700000" algn="tl">
                    <a:srgbClr val="000000"/>
                  </a:outerShdw>
                </a:effectLst>
              </a:rPr>
              <a:t>  You </a:t>
            </a:r>
            <a:r>
              <a:rPr lang="en-CA" sz="1700" dirty="0">
                <a:effectLst>
                  <a:outerShdw blurRad="38100" dist="76200" dir="2700000" algn="tl">
                    <a:srgbClr val="000000"/>
                  </a:outerShdw>
                </a:effectLst>
              </a:rPr>
              <a:t>would have died physically in your </a:t>
            </a:r>
            <a:r>
              <a:rPr lang="en-CA" sz="1700" dirty="0" smtClean="0">
                <a:effectLst>
                  <a:outerShdw blurRad="38100" dist="76200" dir="2700000" algn="tl">
                    <a:srgbClr val="000000"/>
                  </a:outerShdw>
                </a:effectLst>
              </a:rPr>
              <a:t>father 			     when </a:t>
            </a:r>
            <a:r>
              <a:rPr lang="en-CA" sz="1700" dirty="0">
                <a:effectLst>
                  <a:outerShdw blurRad="38100" dist="76200" dir="2700000" algn="tl">
                    <a:srgbClr val="000000"/>
                  </a:outerShdw>
                </a:effectLst>
              </a:rPr>
              <a:t>he died! We were all in </a:t>
            </a:r>
            <a:r>
              <a:rPr lang="en-CA" sz="1700" dirty="0" smtClean="0">
                <a:effectLst>
                  <a:outerShdw blurRad="38100" dist="76200" dir="2700000" algn="tl">
                    <a:srgbClr val="000000"/>
                  </a:outerShdw>
                </a:effectLst>
              </a:rPr>
              <a:t>Adam when </a:t>
            </a:r>
            <a:r>
              <a:rPr lang="en-CA" sz="1700" dirty="0">
                <a:effectLst>
                  <a:outerShdw blurRad="38100" dist="76200" dir="2700000" algn="tl">
                    <a:srgbClr val="000000"/>
                  </a:outerShdw>
                </a:effectLst>
              </a:rPr>
              <a:t>he </a:t>
            </a:r>
            <a:r>
              <a:rPr lang="en-CA" sz="1700" dirty="0" smtClean="0">
                <a:effectLst>
                  <a:outerShdw blurRad="38100" dist="76200" dir="2700000" algn="tl">
                    <a:srgbClr val="000000"/>
                  </a:outerShdw>
                </a:effectLst>
              </a:rPr>
              <a:t>chose independence                          and </a:t>
            </a:r>
            <a:r>
              <a:rPr lang="en-CA" sz="1700" dirty="0">
                <a:effectLst>
                  <a:outerShdw blurRad="38100" dist="76200" dir="2700000" algn="tl">
                    <a:srgbClr val="000000"/>
                  </a:outerShdw>
                </a:effectLst>
              </a:rPr>
              <a:t>died spiritually.</a:t>
            </a:r>
          </a:p>
          <a:p>
            <a:pPr eaLnBrk="1" hangingPunct="1">
              <a:lnSpc>
                <a:spcPct val="80000"/>
              </a:lnSpc>
              <a:buFontTx/>
              <a:buNone/>
              <a:defRPr/>
            </a:pPr>
            <a:r>
              <a:rPr lang="en-CA" sz="1700" dirty="0">
                <a:effectLst>
                  <a:outerShdw blurRad="38100" dist="76200" dir="2700000" algn="tl">
                    <a:srgbClr val="000000"/>
                  </a:outerShdw>
                </a:effectLst>
              </a:rPr>
              <a:t>When he sinned you sinned – when he died you died!  </a:t>
            </a:r>
          </a:p>
          <a:p>
            <a:pPr eaLnBrk="1" hangingPunct="1">
              <a:lnSpc>
                <a:spcPct val="80000"/>
              </a:lnSpc>
              <a:buFontTx/>
              <a:buNone/>
              <a:defRPr/>
            </a:pPr>
            <a:r>
              <a:rPr lang="en-CA" sz="1700" dirty="0" smtClean="0">
                <a:effectLst>
                  <a:outerShdw blurRad="38100" dist="76200" dir="2700000" algn="tl">
                    <a:srgbClr val="000000"/>
                  </a:outerShdw>
                </a:effectLst>
              </a:rPr>
              <a:t>Therefore</a:t>
            </a:r>
            <a:r>
              <a:rPr lang="en-CA" sz="1700" dirty="0">
                <a:effectLst>
                  <a:outerShdw blurRad="38100" dist="76200" dir="2700000" algn="tl">
                    <a:srgbClr val="000000"/>
                  </a:outerShdw>
                </a:effectLst>
              </a:rPr>
              <a:t>, we are all separated from God and His Eternal Life!</a:t>
            </a:r>
          </a:p>
          <a:p>
            <a:pPr eaLnBrk="1" hangingPunct="1">
              <a:lnSpc>
                <a:spcPct val="80000"/>
              </a:lnSpc>
              <a:buFontTx/>
              <a:buNone/>
              <a:defRPr/>
            </a:pPr>
            <a:r>
              <a:rPr lang="en-CA" sz="1700" dirty="0">
                <a:effectLst>
                  <a:outerShdw blurRad="38100" dist="76200" dir="2700000" algn="tl">
                    <a:srgbClr val="000000"/>
                  </a:outerShdw>
                </a:effectLst>
              </a:rPr>
              <a:t>We are sinners by birth into Adam’s family line, therefore, we</a:t>
            </a:r>
          </a:p>
          <a:p>
            <a:pPr eaLnBrk="1" hangingPunct="1">
              <a:lnSpc>
                <a:spcPct val="80000"/>
              </a:lnSpc>
              <a:buFontTx/>
              <a:buNone/>
              <a:defRPr/>
            </a:pPr>
            <a:r>
              <a:rPr lang="en-CA" sz="1700" dirty="0">
                <a:effectLst>
                  <a:outerShdw blurRad="38100" dist="76200" dir="2700000" algn="tl">
                    <a:srgbClr val="000000"/>
                  </a:outerShdw>
                </a:effectLst>
              </a:rPr>
              <a:t>commit acts of sin. I am not a sinner because I sin, no – I sin</a:t>
            </a:r>
          </a:p>
          <a:p>
            <a:pPr eaLnBrk="1" hangingPunct="1">
              <a:lnSpc>
                <a:spcPct val="80000"/>
              </a:lnSpc>
              <a:buFontTx/>
              <a:buNone/>
              <a:defRPr/>
            </a:pPr>
            <a:r>
              <a:rPr lang="en-CA" sz="1700" dirty="0">
                <a:effectLst>
                  <a:outerShdw blurRad="38100" dist="76200" dir="2700000" algn="tl">
                    <a:srgbClr val="000000"/>
                  </a:outerShdw>
                </a:effectLst>
              </a:rPr>
              <a:t>because I am born a sinner</a:t>
            </a:r>
            <a:r>
              <a:rPr lang="en-CA" sz="1700" dirty="0" smtClean="0">
                <a:effectLst>
                  <a:outerShdw blurRad="38100" dist="76200" dir="2700000" algn="tl">
                    <a:srgbClr val="000000"/>
                  </a:outerShdw>
                </a:effectLst>
              </a:rPr>
              <a:t>.</a:t>
            </a:r>
          </a:p>
          <a:p>
            <a:pPr eaLnBrk="1" hangingPunct="1">
              <a:lnSpc>
                <a:spcPct val="80000"/>
              </a:lnSpc>
              <a:buFontTx/>
              <a:buNone/>
              <a:defRPr/>
            </a:pPr>
            <a:endParaRPr lang="en-CA" sz="800" i="1" dirty="0">
              <a:effectLst>
                <a:outerShdw blurRad="38100" dist="76200" dir="2700000" algn="tl">
                  <a:srgbClr val="000000"/>
                </a:outerShdw>
              </a:effectLst>
            </a:endParaRPr>
          </a:p>
          <a:p>
            <a:pPr eaLnBrk="1" hangingPunct="1">
              <a:lnSpc>
                <a:spcPct val="80000"/>
              </a:lnSpc>
              <a:buFontTx/>
              <a:buNone/>
              <a:defRPr/>
            </a:pPr>
            <a:r>
              <a:rPr lang="en-CA" sz="1700" i="1" dirty="0" smtClean="0">
                <a:solidFill>
                  <a:schemeClr val="accent1"/>
                </a:solidFill>
                <a:effectLst>
                  <a:outerShdw blurRad="38100" dist="76200" dir="2700000" algn="tl">
                    <a:srgbClr val="000000"/>
                  </a:outerShdw>
                </a:effectLst>
              </a:rPr>
              <a:t>“</a:t>
            </a:r>
            <a:r>
              <a:rPr lang="en-CA" sz="1700" i="1" dirty="0">
                <a:solidFill>
                  <a:schemeClr val="accent1"/>
                </a:solidFill>
                <a:effectLst>
                  <a:outerShdw blurRad="38100" dist="76200" dir="2700000" algn="tl">
                    <a:srgbClr val="000000"/>
                  </a:outerShdw>
                </a:effectLst>
              </a:rPr>
              <a:t>for all have sinned and fall short of the glory of God..”</a:t>
            </a:r>
            <a:r>
              <a:rPr lang="en-CA" sz="1700" i="1" dirty="0">
                <a:effectLst>
                  <a:outerShdw blurRad="38100" dist="76200" dir="2700000" algn="tl">
                    <a:srgbClr val="000000"/>
                  </a:outerShdw>
                </a:effectLst>
              </a:rPr>
              <a:t>  </a:t>
            </a:r>
            <a:r>
              <a:rPr lang="en-CA" sz="1700" dirty="0">
                <a:effectLst>
                  <a:outerShdw blurRad="38100" dist="76200" dir="2700000" algn="tl">
                    <a:srgbClr val="000000"/>
                  </a:outerShdw>
                </a:effectLst>
              </a:rPr>
              <a:t>Rom. 3:23</a:t>
            </a:r>
          </a:p>
        </p:txBody>
      </p:sp>
      <p:grpSp>
        <p:nvGrpSpPr>
          <p:cNvPr id="519181" name="Group 6"/>
          <p:cNvGrpSpPr>
            <a:grpSpLocks/>
          </p:cNvGrpSpPr>
          <p:nvPr/>
        </p:nvGrpSpPr>
        <p:grpSpPr bwMode="auto">
          <a:xfrm>
            <a:off x="1259632" y="1779662"/>
            <a:ext cx="6480175" cy="85663055"/>
            <a:chOff x="794" y="1267"/>
            <a:chExt cx="4082" cy="71948"/>
          </a:xfrm>
        </p:grpSpPr>
        <p:sp>
          <p:nvSpPr>
            <p:cNvPr id="519183" name="Line 7"/>
            <p:cNvSpPr>
              <a:spLocks noChangeShapeType="1"/>
            </p:cNvSpPr>
            <p:nvPr/>
          </p:nvSpPr>
          <p:spPr bwMode="auto">
            <a:xfrm>
              <a:off x="840" y="73215"/>
              <a:ext cx="4036" cy="0"/>
            </a:xfrm>
            <a:prstGeom prst="line">
              <a:avLst/>
            </a:prstGeom>
            <a:noFill/>
            <a:ln w="38100">
              <a:solidFill>
                <a:srgbClr val="000000"/>
              </a:solidFill>
              <a:round/>
              <a:headEnd/>
              <a:tailEnd type="triangle" w="med" len="med"/>
            </a:ln>
          </p:spPr>
          <p:txBody>
            <a:bodyPr/>
            <a:lstStyle/>
            <a:p>
              <a:endParaRPr lang="en-CA" dirty="0"/>
            </a:p>
          </p:txBody>
        </p:sp>
        <p:sp>
          <p:nvSpPr>
            <p:cNvPr id="519184" name="Line 8"/>
            <p:cNvSpPr>
              <a:spLocks noChangeShapeType="1"/>
            </p:cNvSpPr>
            <p:nvPr/>
          </p:nvSpPr>
          <p:spPr bwMode="auto">
            <a:xfrm flipH="1">
              <a:off x="794" y="1267"/>
              <a:ext cx="45" cy="0"/>
            </a:xfrm>
            <a:prstGeom prst="line">
              <a:avLst/>
            </a:prstGeom>
            <a:noFill/>
            <a:ln w="38100">
              <a:solidFill>
                <a:srgbClr val="000000"/>
              </a:solidFill>
              <a:round/>
              <a:headEnd/>
              <a:tailEnd type="triangle" w="med" len="med"/>
            </a:ln>
          </p:spPr>
          <p:txBody>
            <a:bodyPr/>
            <a:lstStyle/>
            <a:p>
              <a:endParaRPr lang="en-CA" dirty="0"/>
            </a:p>
          </p:txBody>
        </p:sp>
      </p:grpSp>
      <p:sp>
        <p:nvSpPr>
          <p:cNvPr id="519182" name="Line 9"/>
          <p:cNvSpPr>
            <a:spLocks noChangeShapeType="1"/>
          </p:cNvSpPr>
          <p:nvPr/>
        </p:nvSpPr>
        <p:spPr bwMode="auto">
          <a:xfrm>
            <a:off x="1259633" y="2427734"/>
            <a:ext cx="6480720" cy="792088"/>
          </a:xfrm>
          <a:prstGeom prst="line">
            <a:avLst/>
          </a:prstGeom>
          <a:noFill/>
          <a:ln w="38100">
            <a:solidFill>
              <a:srgbClr val="FF0000"/>
            </a:solidFill>
            <a:round/>
            <a:headEnd/>
            <a:tailEnd type="triangle" w="med" len="med"/>
          </a:ln>
        </p:spPr>
        <p:txBody>
          <a:bodyPr/>
          <a:lstStyle/>
          <a:p>
            <a:endParaRPr lang="en-CA" dirty="0"/>
          </a:p>
        </p:txBody>
      </p:sp>
      <p:graphicFrame>
        <p:nvGraphicFramePr>
          <p:cNvPr id="519178" name="Object 10"/>
          <p:cNvGraphicFramePr>
            <a:graphicFrameLocks noChangeAspect="1"/>
          </p:cNvGraphicFramePr>
          <p:nvPr/>
        </p:nvGraphicFramePr>
        <p:xfrm>
          <a:off x="1259632" y="1851670"/>
          <a:ext cx="765175" cy="702468"/>
        </p:xfrm>
        <a:graphic>
          <a:graphicData uri="http://schemas.openxmlformats.org/presentationml/2006/ole">
            <p:oleObj spid="_x0000_s519178" r:id="rId4" imgW="3212280" imgH="3935880" progId="">
              <p:embed/>
            </p:oleObj>
          </a:graphicData>
        </a:graphic>
      </p:graphicFrame>
      <p:graphicFrame>
        <p:nvGraphicFramePr>
          <p:cNvPr id="519171" name="Object 3"/>
          <p:cNvGraphicFramePr>
            <a:graphicFrameLocks noChangeAspect="1"/>
          </p:cNvGraphicFramePr>
          <p:nvPr/>
        </p:nvGraphicFramePr>
        <p:xfrm>
          <a:off x="2699792" y="2067694"/>
          <a:ext cx="646113" cy="594122"/>
        </p:xfrm>
        <a:graphic>
          <a:graphicData uri="http://schemas.openxmlformats.org/presentationml/2006/ole">
            <p:oleObj spid="_x0000_s519171" r:id="rId5" imgW="3212280" imgH="3935880" progId="">
              <p:embed/>
            </p:oleObj>
          </a:graphicData>
        </a:graphic>
      </p:graphicFrame>
      <p:grpSp>
        <p:nvGrpSpPr>
          <p:cNvPr id="10" name="Group 9"/>
          <p:cNvGrpSpPr>
            <a:grpSpLocks/>
          </p:cNvGrpSpPr>
          <p:nvPr/>
        </p:nvGrpSpPr>
        <p:grpSpPr bwMode="auto">
          <a:xfrm flipV="1">
            <a:off x="1259632" y="1563638"/>
            <a:ext cx="6480720" cy="216024"/>
            <a:chOff x="204" y="1207"/>
            <a:chExt cx="5261" cy="0"/>
          </a:xfrm>
        </p:grpSpPr>
        <p:sp>
          <p:nvSpPr>
            <p:cNvPr id="11" name="Line 7"/>
            <p:cNvSpPr>
              <a:spLocks noChangeShapeType="1"/>
            </p:cNvSpPr>
            <p:nvPr/>
          </p:nvSpPr>
          <p:spPr bwMode="auto">
            <a:xfrm>
              <a:off x="340" y="1207"/>
              <a:ext cx="5125" cy="0"/>
            </a:xfrm>
            <a:prstGeom prst="line">
              <a:avLst/>
            </a:prstGeom>
            <a:noFill/>
            <a:ln w="38100">
              <a:solidFill>
                <a:srgbClr val="000000"/>
              </a:solidFill>
              <a:round/>
              <a:headEnd/>
              <a:tailEnd type="triangle" w="med" len="med"/>
            </a:ln>
          </p:spPr>
          <p:txBody>
            <a:bodyPr/>
            <a:lstStyle/>
            <a:p>
              <a:endParaRPr lang="en-CA" dirty="0"/>
            </a:p>
          </p:txBody>
        </p:sp>
        <p:sp>
          <p:nvSpPr>
            <p:cNvPr id="12" name="Line 8"/>
            <p:cNvSpPr>
              <a:spLocks noChangeShapeType="1"/>
            </p:cNvSpPr>
            <p:nvPr/>
          </p:nvSpPr>
          <p:spPr bwMode="auto">
            <a:xfrm flipH="1">
              <a:off x="204" y="1207"/>
              <a:ext cx="136" cy="0"/>
            </a:xfrm>
            <a:prstGeom prst="line">
              <a:avLst/>
            </a:prstGeom>
            <a:noFill/>
            <a:ln w="38100">
              <a:solidFill>
                <a:srgbClr val="000000"/>
              </a:solidFill>
              <a:round/>
              <a:headEnd/>
              <a:tailEnd type="triangle" w="med" len="med"/>
            </a:ln>
          </p:spPr>
          <p:txBody>
            <a:bodyPr/>
            <a:lstStyle/>
            <a:p>
              <a:endParaRPr lang="en-CA" dirty="0"/>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1917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917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19170">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9170">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9170">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519170">
                                            <p:txEl>
                                              <p:pRg st="5" end="5"/>
                                            </p:txEl>
                                          </p:spTgt>
                                        </p:tgtEl>
                                        <p:attrNameLst>
                                          <p:attrName>style.visibility</p:attrName>
                                        </p:attrNameLst>
                                      </p:cBhvr>
                                      <p:to>
                                        <p:strVal val="visible"/>
                                      </p:to>
                                    </p:set>
                                    <p:animEffect transition="in" filter="fade">
                                      <p:cBhvr>
                                        <p:cTn id="19" dur="1000"/>
                                        <p:tgtEl>
                                          <p:spTgt spid="519170">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519170">
                                            <p:txEl>
                                              <p:pRg st="6" end="6"/>
                                            </p:txEl>
                                          </p:spTgt>
                                        </p:tgtEl>
                                        <p:attrNameLst>
                                          <p:attrName>style.visibility</p:attrName>
                                        </p:attrNameLst>
                                      </p:cBhvr>
                                      <p:to>
                                        <p:strVal val="visible"/>
                                      </p:to>
                                    </p:set>
                                    <p:animEffect transition="in" filter="fade">
                                      <p:cBhvr>
                                        <p:cTn id="24" dur="1000"/>
                                        <p:tgtEl>
                                          <p:spTgt spid="519170">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519170">
                                            <p:txEl>
                                              <p:pRg st="7" end="7"/>
                                            </p:txEl>
                                          </p:spTgt>
                                        </p:tgtEl>
                                        <p:attrNameLst>
                                          <p:attrName>style.visibility</p:attrName>
                                        </p:attrNameLst>
                                      </p:cBhvr>
                                      <p:to>
                                        <p:strVal val="visible"/>
                                      </p:to>
                                    </p:set>
                                    <p:animEffect transition="in" filter="fade">
                                      <p:cBhvr>
                                        <p:cTn id="27" dur="1000"/>
                                        <p:tgtEl>
                                          <p:spTgt spid="519170">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519170">
                                            <p:txEl>
                                              <p:pRg st="8" end="8"/>
                                            </p:txEl>
                                          </p:spTgt>
                                        </p:tgtEl>
                                        <p:attrNameLst>
                                          <p:attrName>style.visibility</p:attrName>
                                        </p:attrNameLst>
                                      </p:cBhvr>
                                      <p:to>
                                        <p:strVal val="visible"/>
                                      </p:to>
                                    </p:set>
                                    <p:anim calcmode="lin" valueType="num">
                                      <p:cBhvr additive="base">
                                        <p:cTn id="32" dur="1000" fill="hold"/>
                                        <p:tgtEl>
                                          <p:spTgt spid="519170">
                                            <p:txEl>
                                              <p:pRg st="8" end="8"/>
                                            </p:txEl>
                                          </p:spTgt>
                                        </p:tgtEl>
                                        <p:attrNameLst>
                                          <p:attrName>ppt_x</p:attrName>
                                        </p:attrNameLst>
                                      </p:cBhvr>
                                      <p:tavLst>
                                        <p:tav tm="0">
                                          <p:val>
                                            <p:strVal val="#ppt_x"/>
                                          </p:val>
                                        </p:tav>
                                        <p:tav tm="100000">
                                          <p:val>
                                            <p:strVal val="#ppt_x"/>
                                          </p:val>
                                        </p:tav>
                                      </p:tavLst>
                                    </p:anim>
                                    <p:anim calcmode="lin" valueType="num">
                                      <p:cBhvr additive="base">
                                        <p:cTn id="33" dur="1000" fill="hold"/>
                                        <p:tgtEl>
                                          <p:spTgt spid="519170">
                                            <p:txEl>
                                              <p:pRg st="8" end="8"/>
                                            </p:txEl>
                                          </p:spTgt>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519170">
                                            <p:txEl>
                                              <p:pRg st="9" end="9"/>
                                            </p:txEl>
                                          </p:spTgt>
                                        </p:tgtEl>
                                        <p:attrNameLst>
                                          <p:attrName>style.visibility</p:attrName>
                                        </p:attrNameLst>
                                      </p:cBhvr>
                                      <p:to>
                                        <p:strVal val="visible"/>
                                      </p:to>
                                    </p:set>
                                    <p:anim calcmode="lin" valueType="num">
                                      <p:cBhvr additive="base">
                                        <p:cTn id="36" dur="1000" fill="hold"/>
                                        <p:tgtEl>
                                          <p:spTgt spid="519170">
                                            <p:txEl>
                                              <p:pRg st="9" end="9"/>
                                            </p:txEl>
                                          </p:spTgt>
                                        </p:tgtEl>
                                        <p:attrNameLst>
                                          <p:attrName>ppt_x</p:attrName>
                                        </p:attrNameLst>
                                      </p:cBhvr>
                                      <p:tavLst>
                                        <p:tav tm="0">
                                          <p:val>
                                            <p:strVal val="#ppt_x"/>
                                          </p:val>
                                        </p:tav>
                                        <p:tav tm="100000">
                                          <p:val>
                                            <p:strVal val="#ppt_x"/>
                                          </p:val>
                                        </p:tav>
                                      </p:tavLst>
                                    </p:anim>
                                    <p:anim calcmode="lin" valueType="num">
                                      <p:cBhvr additive="base">
                                        <p:cTn id="37" dur="1000" fill="hold"/>
                                        <p:tgtEl>
                                          <p:spTgt spid="519170">
                                            <p:txEl>
                                              <p:pRg st="9" end="9"/>
                                            </p:txEl>
                                          </p:spTgt>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519170">
                                            <p:txEl>
                                              <p:pRg st="10" end="10"/>
                                            </p:txEl>
                                          </p:spTgt>
                                        </p:tgtEl>
                                        <p:attrNameLst>
                                          <p:attrName>style.visibility</p:attrName>
                                        </p:attrNameLst>
                                      </p:cBhvr>
                                      <p:to>
                                        <p:strVal val="visible"/>
                                      </p:to>
                                    </p:set>
                                    <p:anim calcmode="lin" valueType="num">
                                      <p:cBhvr additive="base">
                                        <p:cTn id="40" dur="1000" fill="hold"/>
                                        <p:tgtEl>
                                          <p:spTgt spid="519170">
                                            <p:txEl>
                                              <p:pRg st="10" end="10"/>
                                            </p:txEl>
                                          </p:spTgt>
                                        </p:tgtEl>
                                        <p:attrNameLst>
                                          <p:attrName>ppt_x</p:attrName>
                                        </p:attrNameLst>
                                      </p:cBhvr>
                                      <p:tavLst>
                                        <p:tav tm="0">
                                          <p:val>
                                            <p:strVal val="#ppt_x"/>
                                          </p:val>
                                        </p:tav>
                                        <p:tav tm="100000">
                                          <p:val>
                                            <p:strVal val="#ppt_x"/>
                                          </p:val>
                                        </p:tav>
                                      </p:tavLst>
                                    </p:anim>
                                    <p:anim calcmode="lin" valueType="num">
                                      <p:cBhvr additive="base">
                                        <p:cTn id="41" dur="1000" fill="hold"/>
                                        <p:tgtEl>
                                          <p:spTgt spid="519170">
                                            <p:txEl>
                                              <p:pRg st="10" end="10"/>
                                            </p:txEl>
                                          </p:spTgt>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519170">
                                            <p:txEl>
                                              <p:pRg st="11" end="11"/>
                                            </p:txEl>
                                          </p:spTgt>
                                        </p:tgtEl>
                                        <p:attrNameLst>
                                          <p:attrName>style.visibility</p:attrName>
                                        </p:attrNameLst>
                                      </p:cBhvr>
                                      <p:to>
                                        <p:strVal val="visible"/>
                                      </p:to>
                                    </p:set>
                                    <p:anim calcmode="lin" valueType="num">
                                      <p:cBhvr additive="base">
                                        <p:cTn id="44" dur="1000" fill="hold"/>
                                        <p:tgtEl>
                                          <p:spTgt spid="519170">
                                            <p:txEl>
                                              <p:pRg st="11" end="11"/>
                                            </p:txEl>
                                          </p:spTgt>
                                        </p:tgtEl>
                                        <p:attrNameLst>
                                          <p:attrName>ppt_x</p:attrName>
                                        </p:attrNameLst>
                                      </p:cBhvr>
                                      <p:tavLst>
                                        <p:tav tm="0">
                                          <p:val>
                                            <p:strVal val="#ppt_x"/>
                                          </p:val>
                                        </p:tav>
                                        <p:tav tm="100000">
                                          <p:val>
                                            <p:strVal val="#ppt_x"/>
                                          </p:val>
                                        </p:tav>
                                      </p:tavLst>
                                    </p:anim>
                                    <p:anim calcmode="lin" valueType="num">
                                      <p:cBhvr additive="base">
                                        <p:cTn id="45" dur="1000" fill="hold"/>
                                        <p:tgtEl>
                                          <p:spTgt spid="519170">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519170">
                                            <p:txEl>
                                              <p:pRg st="13" end="13"/>
                                            </p:txEl>
                                          </p:spTgt>
                                        </p:tgtEl>
                                        <p:attrNameLst>
                                          <p:attrName>style.visibility</p:attrName>
                                        </p:attrNameLst>
                                      </p:cBhvr>
                                      <p:to>
                                        <p:strVal val="visible"/>
                                      </p:to>
                                    </p:set>
                                  </p:childTnLst>
                                </p:cTn>
                              </p:par>
                              <p:par>
                                <p:cTn id="50" presetID="53" presetClass="entr" presetSubtype="0" fill="hold" nodeType="with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p:cTn id="52" dur="1000" fill="hold"/>
                                        <p:tgtEl>
                                          <p:spTgt spid="10"/>
                                        </p:tgtEl>
                                        <p:attrNameLst>
                                          <p:attrName>ppt_w</p:attrName>
                                        </p:attrNameLst>
                                      </p:cBhvr>
                                      <p:tavLst>
                                        <p:tav tm="0">
                                          <p:val>
                                            <p:fltVal val="0"/>
                                          </p:val>
                                        </p:tav>
                                        <p:tav tm="100000">
                                          <p:val>
                                            <p:strVal val="#ppt_w"/>
                                          </p:val>
                                        </p:tav>
                                      </p:tavLst>
                                    </p:anim>
                                    <p:anim calcmode="lin" valueType="num">
                                      <p:cBhvr>
                                        <p:cTn id="53" dur="1000" fill="hold"/>
                                        <p:tgtEl>
                                          <p:spTgt spid="10"/>
                                        </p:tgtEl>
                                        <p:attrNameLst>
                                          <p:attrName>ppt_h</p:attrName>
                                        </p:attrNameLst>
                                      </p:cBhvr>
                                      <p:tavLst>
                                        <p:tav tm="0">
                                          <p:val>
                                            <p:fltVal val="0"/>
                                          </p:val>
                                        </p:tav>
                                        <p:tav tm="100000">
                                          <p:val>
                                            <p:strVal val="#ppt_h"/>
                                          </p:val>
                                        </p:tav>
                                      </p:tavLst>
                                    </p:anim>
                                    <p:animEffect transition="in" filter="fade">
                                      <p:cBhvr>
                                        <p:cTn id="54"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2259" name="Group 21"/>
          <p:cNvGrpSpPr>
            <a:grpSpLocks/>
          </p:cNvGrpSpPr>
          <p:nvPr/>
        </p:nvGrpSpPr>
        <p:grpSpPr bwMode="auto">
          <a:xfrm>
            <a:off x="5651501" y="1653779"/>
            <a:ext cx="720725" cy="1026319"/>
            <a:chOff x="2412" y="5926"/>
            <a:chExt cx="1781" cy="2884"/>
          </a:xfrm>
        </p:grpSpPr>
        <p:sp>
          <p:nvSpPr>
            <p:cNvPr id="522268" name="Rectangle 22"/>
            <p:cNvSpPr>
              <a:spLocks noChangeArrowheads="1"/>
            </p:cNvSpPr>
            <p:nvPr/>
          </p:nvSpPr>
          <p:spPr bwMode="auto">
            <a:xfrm>
              <a:off x="3058" y="5926"/>
              <a:ext cx="485" cy="2884"/>
            </a:xfrm>
            <a:prstGeom prst="rect">
              <a:avLst/>
            </a:prstGeom>
            <a:solidFill>
              <a:srgbClr val="33CCCC"/>
            </a:solidFill>
            <a:ln w="9525">
              <a:noFill/>
              <a:miter lim="800000"/>
              <a:headEnd/>
              <a:tailEnd/>
            </a:ln>
          </p:spPr>
          <p:txBody>
            <a:bodyPr anchor="ctr"/>
            <a:lstStyle/>
            <a:p>
              <a:endParaRPr lang="en-US" dirty="0">
                <a:effectLst/>
              </a:endParaRPr>
            </a:p>
          </p:txBody>
        </p:sp>
        <p:sp>
          <p:nvSpPr>
            <p:cNvPr id="522269" name="Rectangle 23"/>
            <p:cNvSpPr>
              <a:spLocks noChangeArrowheads="1"/>
            </p:cNvSpPr>
            <p:nvPr/>
          </p:nvSpPr>
          <p:spPr bwMode="auto">
            <a:xfrm>
              <a:off x="2412" y="6728"/>
              <a:ext cx="1781" cy="480"/>
            </a:xfrm>
            <a:prstGeom prst="rect">
              <a:avLst/>
            </a:prstGeom>
            <a:solidFill>
              <a:srgbClr val="33CCCC"/>
            </a:solidFill>
            <a:ln w="9525">
              <a:noFill/>
              <a:miter lim="800000"/>
              <a:headEnd/>
              <a:tailEnd/>
            </a:ln>
          </p:spPr>
          <p:txBody>
            <a:bodyPr anchor="ctr"/>
            <a:lstStyle/>
            <a:p>
              <a:endParaRPr lang="en-US" dirty="0">
                <a:effectLst/>
              </a:endParaRPr>
            </a:p>
          </p:txBody>
        </p:sp>
      </p:grpSp>
      <p:sp>
        <p:nvSpPr>
          <p:cNvPr id="522243" name="Rectangle 3"/>
          <p:cNvSpPr>
            <a:spLocks noGrp="1" noChangeArrowheads="1"/>
          </p:cNvSpPr>
          <p:nvPr>
            <p:ph type="body" idx="1"/>
          </p:nvPr>
        </p:nvSpPr>
        <p:spPr>
          <a:xfrm>
            <a:off x="1187624" y="699542"/>
            <a:ext cx="6696744" cy="4124250"/>
          </a:xfrm>
        </p:spPr>
        <p:txBody>
          <a:bodyPr/>
          <a:lstStyle/>
          <a:p>
            <a:pPr eaLnBrk="1" hangingPunct="1">
              <a:lnSpc>
                <a:spcPct val="80000"/>
              </a:lnSpc>
              <a:buFontTx/>
              <a:buNone/>
              <a:defRPr/>
            </a:pPr>
            <a:r>
              <a:rPr lang="en-CA" sz="1800" b="1" dirty="0" smtClean="0">
                <a:solidFill>
                  <a:srgbClr val="FFFF00"/>
                </a:solidFill>
                <a:effectLst>
                  <a:outerShdw blurRad="38100" dist="63500" dir="2700000" algn="tl">
                    <a:srgbClr val="000000"/>
                  </a:outerShdw>
                </a:effectLst>
              </a:rPr>
              <a:t> Jesus </a:t>
            </a:r>
            <a:r>
              <a:rPr lang="en-CA" sz="1800" b="1" dirty="0">
                <a:solidFill>
                  <a:srgbClr val="FFFF00"/>
                </a:solidFill>
                <a:effectLst>
                  <a:outerShdw blurRad="38100" dist="63500" dir="2700000" algn="tl">
                    <a:srgbClr val="000000"/>
                  </a:outerShdw>
                </a:effectLst>
              </a:rPr>
              <a:t>Died for Our Sins</a:t>
            </a:r>
            <a:endParaRPr lang="en-CA" sz="1800" i="1" dirty="0">
              <a:solidFill>
                <a:srgbClr val="FFFF00"/>
              </a:solidFill>
              <a:effectLst>
                <a:outerShdw blurRad="38100" dist="63500" dir="2700000" algn="tl">
                  <a:srgbClr val="000000"/>
                </a:outerShdw>
              </a:effectLst>
            </a:endParaRPr>
          </a:p>
          <a:p>
            <a:pPr eaLnBrk="1" hangingPunct="1">
              <a:lnSpc>
                <a:spcPct val="80000"/>
              </a:lnSpc>
              <a:buFontTx/>
              <a:buNone/>
              <a:defRPr/>
            </a:pPr>
            <a:r>
              <a:rPr lang="en-CA" sz="1800" i="1" dirty="0">
                <a:solidFill>
                  <a:schemeClr val="accent1"/>
                </a:solidFill>
                <a:effectLst>
                  <a:outerShdw blurRad="38100" dist="63500" dir="2700000" algn="tl">
                    <a:srgbClr val="000000"/>
                  </a:outerShdw>
                </a:effectLst>
              </a:rPr>
              <a:t>“For the wages of sin is death, but the gift of God is Eternal Life in Christ Jesus our Lord.”       </a:t>
            </a:r>
            <a:r>
              <a:rPr lang="en-CA" sz="1800" dirty="0">
                <a:effectLst>
                  <a:outerShdw blurRad="38100" dist="63500" dir="2700000" algn="tl">
                    <a:srgbClr val="000000"/>
                  </a:outerShdw>
                </a:effectLst>
              </a:rPr>
              <a:t>Rom. 6:23</a:t>
            </a:r>
          </a:p>
          <a:p>
            <a:pPr algn="ctr" eaLnBrk="1" hangingPunct="1">
              <a:lnSpc>
                <a:spcPct val="80000"/>
              </a:lnSpc>
              <a:buFontTx/>
              <a:buNone/>
              <a:defRPr/>
            </a:pPr>
            <a:r>
              <a:rPr lang="en-CA" sz="1800" dirty="0" smtClean="0">
                <a:solidFill>
                  <a:srgbClr val="FFFF00"/>
                </a:solidFill>
                <a:effectLst>
                  <a:outerShdw blurRad="38100" dist="63500" dir="2700000" algn="tl">
                    <a:srgbClr val="000000"/>
                  </a:outerShdw>
                </a:effectLst>
              </a:rPr>
              <a:t>Eternal </a:t>
            </a:r>
            <a:r>
              <a:rPr lang="en-CA" sz="1800" dirty="0">
                <a:solidFill>
                  <a:srgbClr val="FFFF00"/>
                </a:solidFill>
                <a:effectLst>
                  <a:outerShdw blurRad="38100" dist="63500" dir="2700000" algn="tl">
                    <a:srgbClr val="000000"/>
                  </a:outerShdw>
                </a:effectLst>
              </a:rPr>
              <a:t>Life for God’s Children</a:t>
            </a:r>
          </a:p>
          <a:p>
            <a:pPr eaLnBrk="1" hangingPunct="1">
              <a:lnSpc>
                <a:spcPct val="80000"/>
              </a:lnSpc>
              <a:buFontTx/>
              <a:buNone/>
              <a:defRPr/>
            </a:pPr>
            <a:r>
              <a:rPr lang="en-CA" sz="1800" dirty="0">
                <a:effectLst>
                  <a:outerShdw blurRad="38100" dist="63500" dir="2700000" algn="tl">
                    <a:srgbClr val="000000"/>
                  </a:outerShdw>
                </a:effectLst>
              </a:rPr>
              <a:t/>
            </a:r>
            <a:br>
              <a:rPr lang="en-CA" sz="1800" dirty="0">
                <a:effectLst>
                  <a:outerShdw blurRad="38100" dist="63500" dir="2700000" algn="tl">
                    <a:srgbClr val="000000"/>
                  </a:outerShdw>
                </a:effectLst>
              </a:rPr>
            </a:br>
            <a:endParaRPr lang="en-CA" sz="1800" dirty="0">
              <a:effectLst>
                <a:outerShdw blurRad="38100" dist="63500" dir="2700000" algn="tl">
                  <a:srgbClr val="000000"/>
                </a:outerShdw>
              </a:effectLst>
            </a:endParaRPr>
          </a:p>
          <a:p>
            <a:pPr eaLnBrk="1" hangingPunct="1">
              <a:lnSpc>
                <a:spcPct val="80000"/>
              </a:lnSpc>
              <a:buFontTx/>
              <a:buNone/>
              <a:defRPr/>
            </a:pPr>
            <a:endParaRPr lang="en-CA" sz="1800" i="1" dirty="0">
              <a:solidFill>
                <a:schemeClr val="accent1"/>
              </a:solidFill>
              <a:effectLst>
                <a:outerShdw blurRad="38100" dist="63500" dir="2700000" algn="tl">
                  <a:srgbClr val="000000"/>
                </a:outerShdw>
              </a:effectLst>
            </a:endParaRPr>
          </a:p>
          <a:p>
            <a:pPr eaLnBrk="1" hangingPunct="1">
              <a:lnSpc>
                <a:spcPct val="80000"/>
              </a:lnSpc>
              <a:buFontTx/>
              <a:buNone/>
              <a:defRPr/>
            </a:pPr>
            <a:endParaRPr lang="en-CA" sz="1800" i="1" dirty="0">
              <a:solidFill>
                <a:schemeClr val="accent1"/>
              </a:solidFill>
              <a:effectLst>
                <a:outerShdw blurRad="38100" dist="63500" dir="2700000" algn="tl">
                  <a:srgbClr val="000000"/>
                </a:outerShdw>
              </a:effectLst>
            </a:endParaRPr>
          </a:p>
          <a:p>
            <a:pPr eaLnBrk="1" hangingPunct="1">
              <a:lnSpc>
                <a:spcPct val="80000"/>
              </a:lnSpc>
              <a:buFontTx/>
              <a:buNone/>
              <a:defRPr/>
            </a:pPr>
            <a:endParaRPr lang="en-CA" sz="1800" i="1" dirty="0">
              <a:solidFill>
                <a:schemeClr val="accent1"/>
              </a:solidFill>
              <a:effectLst>
                <a:outerShdw blurRad="38100" dist="63500" dir="2700000" algn="tl">
                  <a:srgbClr val="000000"/>
                </a:outerShdw>
              </a:effectLst>
            </a:endParaRPr>
          </a:p>
          <a:p>
            <a:pPr eaLnBrk="1" hangingPunct="1">
              <a:lnSpc>
                <a:spcPct val="80000"/>
              </a:lnSpc>
              <a:buFontTx/>
              <a:buNone/>
              <a:defRPr/>
            </a:pPr>
            <a:r>
              <a:rPr lang="en-CA" sz="1800" i="1" dirty="0">
                <a:solidFill>
                  <a:schemeClr val="accent1"/>
                </a:solidFill>
                <a:effectLst>
                  <a:outerShdw blurRad="38100" dist="63500" dir="2700000" algn="tl">
                    <a:srgbClr val="000000"/>
                  </a:outerShdw>
                </a:effectLst>
              </a:rPr>
              <a:t>“For Christ died for sins once for all, the righteous for the unrighteous, to bring you to God.”   </a:t>
            </a:r>
            <a:r>
              <a:rPr lang="en-CA" sz="1800" dirty="0" smtClean="0">
                <a:effectLst>
                  <a:outerShdw blurRad="38100" dist="63500" dir="2700000" algn="tl">
                    <a:srgbClr val="000000"/>
                  </a:outerShdw>
                </a:effectLst>
              </a:rPr>
              <a:t>1 </a:t>
            </a:r>
            <a:r>
              <a:rPr lang="en-CA" sz="1800" dirty="0">
                <a:effectLst>
                  <a:outerShdw blurRad="38100" dist="63500" dir="2700000" algn="tl">
                    <a:srgbClr val="000000"/>
                  </a:outerShdw>
                </a:effectLst>
              </a:rPr>
              <a:t>Peter 3:18</a:t>
            </a:r>
            <a:r>
              <a:rPr lang="en-CA" sz="1800" i="1" dirty="0">
                <a:solidFill>
                  <a:schemeClr val="accent1"/>
                </a:solidFill>
                <a:effectLst>
                  <a:outerShdw blurRad="38100" dist="63500" dir="2700000" algn="tl">
                    <a:srgbClr val="000000"/>
                  </a:outerShdw>
                </a:effectLst>
              </a:rPr>
              <a:t> 		</a:t>
            </a:r>
            <a:endParaRPr lang="en-CA" sz="1800" dirty="0">
              <a:effectLst>
                <a:outerShdw blurRad="38100" dist="63500" dir="2700000" algn="tl">
                  <a:srgbClr val="000000"/>
                </a:outerShdw>
              </a:effectLst>
            </a:endParaRPr>
          </a:p>
          <a:p>
            <a:pPr eaLnBrk="1" hangingPunct="1">
              <a:lnSpc>
                <a:spcPct val="80000"/>
              </a:lnSpc>
              <a:buFontTx/>
              <a:buNone/>
              <a:defRPr/>
            </a:pPr>
            <a:endParaRPr lang="en-CA" sz="1800" i="1" dirty="0" smtClean="0">
              <a:solidFill>
                <a:schemeClr val="accent1"/>
              </a:solidFill>
              <a:effectLst>
                <a:outerShdw blurRad="38100" dist="63500" dir="2700000" algn="tl">
                  <a:srgbClr val="000000"/>
                </a:outerShdw>
              </a:effectLst>
            </a:endParaRPr>
          </a:p>
          <a:p>
            <a:pPr eaLnBrk="1" hangingPunct="1">
              <a:lnSpc>
                <a:spcPct val="80000"/>
              </a:lnSpc>
              <a:buFontTx/>
              <a:buNone/>
              <a:defRPr/>
            </a:pPr>
            <a:r>
              <a:rPr lang="en-CA" sz="1800" i="1" dirty="0" smtClean="0">
                <a:solidFill>
                  <a:schemeClr val="accent1"/>
                </a:solidFill>
                <a:effectLst>
                  <a:outerShdw blurRad="38100" dist="63500" dir="2700000" algn="tl">
                    <a:srgbClr val="000000"/>
                  </a:outerShdw>
                </a:effectLst>
              </a:rPr>
              <a:t>“… </a:t>
            </a:r>
            <a:r>
              <a:rPr lang="en-CA" sz="1800" i="1" dirty="0">
                <a:solidFill>
                  <a:schemeClr val="accent1"/>
                </a:solidFill>
                <a:effectLst>
                  <a:outerShdw blurRad="38100" dist="63500" dir="2700000" algn="tl">
                    <a:srgbClr val="000000"/>
                  </a:outerShdw>
                </a:effectLst>
              </a:rPr>
              <a:t>to all who received Him, to those who believed in His name, He gave the right to become Children of God</a:t>
            </a:r>
            <a:r>
              <a:rPr lang="en-CA" sz="1800" i="1" dirty="0" smtClean="0">
                <a:solidFill>
                  <a:schemeClr val="accent1"/>
                </a:solidFill>
                <a:effectLst>
                  <a:outerShdw blurRad="38100" dist="63500" dir="2700000" algn="tl">
                    <a:srgbClr val="000000"/>
                  </a:outerShdw>
                </a:effectLst>
              </a:rPr>
              <a:t>…”   </a:t>
            </a:r>
            <a:r>
              <a:rPr lang="en-CA" sz="1800" dirty="0" smtClean="0">
                <a:effectLst>
                  <a:outerShdw blurRad="38100" dist="63500" dir="2700000" algn="tl">
                    <a:srgbClr val="000000"/>
                  </a:outerShdw>
                </a:effectLst>
              </a:rPr>
              <a:t>John </a:t>
            </a:r>
            <a:r>
              <a:rPr lang="en-CA" sz="1800" dirty="0">
                <a:effectLst>
                  <a:outerShdw blurRad="38100" dist="63500" dir="2700000" algn="tl">
                    <a:srgbClr val="000000"/>
                  </a:outerShdw>
                </a:effectLst>
              </a:rPr>
              <a:t>1:12</a:t>
            </a:r>
          </a:p>
        </p:txBody>
      </p:sp>
      <p:grpSp>
        <p:nvGrpSpPr>
          <p:cNvPr id="522261" name="Group 25"/>
          <p:cNvGrpSpPr>
            <a:grpSpLocks/>
          </p:cNvGrpSpPr>
          <p:nvPr/>
        </p:nvGrpSpPr>
        <p:grpSpPr bwMode="auto">
          <a:xfrm>
            <a:off x="1403648" y="1779662"/>
            <a:ext cx="6264275" cy="1152525"/>
            <a:chOff x="884" y="1440"/>
            <a:chExt cx="3946" cy="968"/>
          </a:xfrm>
        </p:grpSpPr>
        <p:sp>
          <p:nvSpPr>
            <p:cNvPr id="522266" name="Line 13"/>
            <p:cNvSpPr>
              <a:spLocks noChangeShapeType="1"/>
            </p:cNvSpPr>
            <p:nvPr/>
          </p:nvSpPr>
          <p:spPr bwMode="auto">
            <a:xfrm>
              <a:off x="1201" y="1950"/>
              <a:ext cx="3584" cy="458"/>
            </a:xfrm>
            <a:prstGeom prst="line">
              <a:avLst/>
            </a:prstGeom>
            <a:noFill/>
            <a:ln w="38100">
              <a:solidFill>
                <a:srgbClr val="FF0000"/>
              </a:solidFill>
              <a:round/>
              <a:headEnd/>
              <a:tailEnd type="triangle" w="med" len="med"/>
            </a:ln>
          </p:spPr>
          <p:txBody>
            <a:bodyPr/>
            <a:lstStyle/>
            <a:p>
              <a:endParaRPr lang="en-CA" dirty="0"/>
            </a:p>
          </p:txBody>
        </p:sp>
        <p:graphicFrame>
          <p:nvGraphicFramePr>
            <p:cNvPr id="522254" name="Object 14"/>
            <p:cNvGraphicFramePr>
              <a:graphicFrameLocks noChangeAspect="1"/>
            </p:cNvGraphicFramePr>
            <p:nvPr/>
          </p:nvGraphicFramePr>
          <p:xfrm>
            <a:off x="2381" y="1561"/>
            <a:ext cx="776" cy="618"/>
          </p:xfrm>
          <a:graphic>
            <a:graphicData uri="http://schemas.openxmlformats.org/presentationml/2006/ole">
              <p:oleObj spid="_x0000_s522254" r:id="rId4" imgW="5154480" imgH="3929040" progId="">
                <p:embed/>
              </p:oleObj>
            </a:graphicData>
          </a:graphic>
        </p:graphicFrame>
        <p:sp>
          <p:nvSpPr>
            <p:cNvPr id="522267" name="Line 15"/>
            <p:cNvSpPr>
              <a:spLocks noChangeShapeType="1"/>
            </p:cNvSpPr>
            <p:nvPr/>
          </p:nvSpPr>
          <p:spPr bwMode="auto">
            <a:xfrm>
              <a:off x="884" y="1440"/>
              <a:ext cx="3946" cy="0"/>
            </a:xfrm>
            <a:prstGeom prst="line">
              <a:avLst/>
            </a:prstGeom>
            <a:noFill/>
            <a:ln w="38100">
              <a:solidFill>
                <a:srgbClr val="000000"/>
              </a:solidFill>
              <a:round/>
              <a:headEnd type="triangle" w="med" len="med"/>
              <a:tailEnd type="triangle" w="med" len="med"/>
            </a:ln>
          </p:spPr>
          <p:txBody>
            <a:bodyPr/>
            <a:lstStyle/>
            <a:p>
              <a:endParaRPr lang="en-CA" dirty="0"/>
            </a:p>
          </p:txBody>
        </p:sp>
      </p:grpSp>
      <p:sp>
        <p:nvSpPr>
          <p:cNvPr id="522262" name="AutoShape 16"/>
          <p:cNvSpPr>
            <a:spLocks noChangeArrowheads="1"/>
          </p:cNvSpPr>
          <p:nvPr/>
        </p:nvSpPr>
        <p:spPr bwMode="auto">
          <a:xfrm rot="-1050815">
            <a:off x="5263175" y="2493280"/>
            <a:ext cx="985643" cy="463881"/>
          </a:xfrm>
          <a:prstGeom prst="curvedUpArrow">
            <a:avLst>
              <a:gd name="adj1" fmla="val 22412"/>
              <a:gd name="adj2" fmla="val 56914"/>
              <a:gd name="adj3" fmla="val 50856"/>
            </a:avLst>
          </a:prstGeom>
          <a:solidFill>
            <a:srgbClr val="FF0066"/>
          </a:solidFill>
          <a:ln w="9525">
            <a:solidFill>
              <a:srgbClr val="FFFFFF"/>
            </a:solidFill>
            <a:miter lim="800000"/>
            <a:headEnd/>
            <a:tailEnd/>
          </a:ln>
        </p:spPr>
        <p:txBody>
          <a:bodyPr anchor="ctr"/>
          <a:lstStyle/>
          <a:p>
            <a:pPr algn="ctr"/>
            <a:endParaRPr lang="en-US" dirty="0">
              <a:effectLst/>
            </a:endParaRPr>
          </a:p>
        </p:txBody>
      </p:sp>
      <p:grpSp>
        <p:nvGrpSpPr>
          <p:cNvPr id="522263" name="Group 17"/>
          <p:cNvGrpSpPr>
            <a:grpSpLocks/>
          </p:cNvGrpSpPr>
          <p:nvPr/>
        </p:nvGrpSpPr>
        <p:grpSpPr bwMode="auto">
          <a:xfrm>
            <a:off x="1404190" y="1779424"/>
            <a:ext cx="1592019" cy="648890"/>
            <a:chOff x="1226" y="1981"/>
            <a:chExt cx="977" cy="626"/>
          </a:xfrm>
        </p:grpSpPr>
        <p:graphicFrame>
          <p:nvGraphicFramePr>
            <p:cNvPr id="522258" name="Object 18"/>
            <p:cNvGraphicFramePr>
              <a:graphicFrameLocks noChangeAspect="1"/>
            </p:cNvGraphicFramePr>
            <p:nvPr/>
          </p:nvGraphicFramePr>
          <p:xfrm>
            <a:off x="1447" y="1981"/>
            <a:ext cx="756" cy="626"/>
          </p:xfrm>
          <a:graphic>
            <a:graphicData uri="http://schemas.openxmlformats.org/presentationml/2006/ole">
              <p:oleObj spid="_x0000_s522258" r:id="rId5" imgW="5154480" imgH="3929040" progId="">
                <p:embed/>
              </p:oleObj>
            </a:graphicData>
          </a:graphic>
        </p:graphicFrame>
        <p:sp>
          <p:nvSpPr>
            <p:cNvPr id="522265" name="Text Box 19"/>
            <p:cNvSpPr txBox="1">
              <a:spLocks noChangeArrowheads="1"/>
            </p:cNvSpPr>
            <p:nvPr/>
          </p:nvSpPr>
          <p:spPr bwMode="auto">
            <a:xfrm>
              <a:off x="1226" y="2190"/>
              <a:ext cx="725" cy="364"/>
            </a:xfrm>
            <a:prstGeom prst="rect">
              <a:avLst/>
            </a:prstGeom>
            <a:noFill/>
            <a:ln w="9525">
              <a:noFill/>
              <a:miter lim="800000"/>
              <a:headEnd/>
              <a:tailEnd/>
            </a:ln>
          </p:spPr>
          <p:txBody>
            <a:bodyPr/>
            <a:lstStyle/>
            <a:p>
              <a:pPr algn="just"/>
              <a:r>
                <a:rPr lang="en-CA" sz="1400" b="1" dirty="0">
                  <a:solidFill>
                    <a:srgbClr val="000000"/>
                  </a:solidFill>
                  <a:effectLst/>
                </a:rPr>
                <a:t>Adam</a:t>
              </a:r>
              <a:endParaRPr lang="en-CA" sz="1400" dirty="0">
                <a:solidFill>
                  <a:srgbClr val="000000"/>
                </a:solidFill>
                <a:effectLst/>
              </a:endParaRPr>
            </a:p>
          </p:txBody>
        </p:sp>
      </p:grpSp>
      <p:pic>
        <p:nvPicPr>
          <p:cNvPr id="522264" name="Picture 13" descr="C:\Documents and Settings\Owner\Local Settings\Temporary Internet Files\Content.IE5\XSWRLXWT\MC900078723[1].wmf"/>
          <p:cNvPicPr>
            <a:picLocks noChangeAspect="1" noChangeArrowheads="1"/>
          </p:cNvPicPr>
          <p:nvPr/>
        </p:nvPicPr>
        <p:blipFill>
          <a:blip r:embed="rId6" cstate="print"/>
          <a:srcRect/>
          <a:stretch>
            <a:fillRect/>
          </a:stretch>
        </p:blipFill>
        <p:spPr bwMode="auto">
          <a:xfrm>
            <a:off x="5148264" y="1995686"/>
            <a:ext cx="674687" cy="71060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2224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2224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22243">
                                            <p:txEl>
                                              <p:pRg st="2" end="2"/>
                                            </p:txEl>
                                          </p:spTgt>
                                        </p:tgtEl>
                                        <p:attrNameLst>
                                          <p:attrName>style.visibility</p:attrName>
                                        </p:attrNameLst>
                                      </p:cBhvr>
                                      <p:to>
                                        <p:strVal val="visible"/>
                                      </p:to>
                                    </p:set>
                                    <p:animEffect transition="in" filter="fade">
                                      <p:cBhvr>
                                        <p:cTn id="13" dur="1000"/>
                                        <p:tgtEl>
                                          <p:spTgt spid="52224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522243">
                                            <p:txEl>
                                              <p:pRg st="7" end="7"/>
                                            </p:txEl>
                                          </p:spTgt>
                                        </p:tgtEl>
                                        <p:attrNameLst>
                                          <p:attrName>style.visibility</p:attrName>
                                        </p:attrNameLst>
                                      </p:cBhvr>
                                      <p:to>
                                        <p:strVal val="visible"/>
                                      </p:to>
                                    </p:set>
                                    <p:anim calcmode="lin" valueType="num">
                                      <p:cBhvr additive="base">
                                        <p:cTn id="18" dur="1000" fill="hold"/>
                                        <p:tgtEl>
                                          <p:spTgt spid="522243">
                                            <p:txEl>
                                              <p:pRg st="7" end="7"/>
                                            </p:txEl>
                                          </p:spTgt>
                                        </p:tgtEl>
                                        <p:attrNameLst>
                                          <p:attrName>ppt_x</p:attrName>
                                        </p:attrNameLst>
                                      </p:cBhvr>
                                      <p:tavLst>
                                        <p:tav tm="0">
                                          <p:val>
                                            <p:strVal val="#ppt_x"/>
                                          </p:val>
                                        </p:tav>
                                        <p:tav tm="100000">
                                          <p:val>
                                            <p:strVal val="#ppt_x"/>
                                          </p:val>
                                        </p:tav>
                                      </p:tavLst>
                                    </p:anim>
                                    <p:anim calcmode="lin" valueType="num">
                                      <p:cBhvr additive="base">
                                        <p:cTn id="19" dur="1000" fill="hold"/>
                                        <p:tgtEl>
                                          <p:spTgt spid="52224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522243">
                                            <p:txEl>
                                              <p:pRg st="9" end="9"/>
                                            </p:txEl>
                                          </p:spTgt>
                                        </p:tgtEl>
                                        <p:attrNameLst>
                                          <p:attrName>style.visibility</p:attrName>
                                        </p:attrNameLst>
                                      </p:cBhvr>
                                      <p:to>
                                        <p:strVal val="visible"/>
                                      </p:to>
                                    </p:set>
                                    <p:anim calcmode="lin" valueType="num">
                                      <p:cBhvr additive="base">
                                        <p:cTn id="24" dur="1000" fill="hold"/>
                                        <p:tgtEl>
                                          <p:spTgt spid="522243">
                                            <p:txEl>
                                              <p:pRg st="9" end="9"/>
                                            </p:txEl>
                                          </p:spTgt>
                                        </p:tgtEl>
                                        <p:attrNameLst>
                                          <p:attrName>ppt_x</p:attrName>
                                        </p:attrNameLst>
                                      </p:cBhvr>
                                      <p:tavLst>
                                        <p:tav tm="0">
                                          <p:val>
                                            <p:strVal val="#ppt_x"/>
                                          </p:val>
                                        </p:tav>
                                        <p:tav tm="100000">
                                          <p:val>
                                            <p:strVal val="#ppt_x"/>
                                          </p:val>
                                        </p:tav>
                                      </p:tavLst>
                                    </p:anim>
                                    <p:anim calcmode="lin" valueType="num">
                                      <p:cBhvr additive="base">
                                        <p:cTn id="25" dur="1000" fill="hold"/>
                                        <p:tgtEl>
                                          <p:spTgt spid="52224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7" name="Rectangle 3"/>
          <p:cNvSpPr>
            <a:spLocks noGrp="1" noChangeArrowheads="1"/>
          </p:cNvSpPr>
          <p:nvPr>
            <p:ph type="body" idx="1"/>
          </p:nvPr>
        </p:nvSpPr>
        <p:spPr>
          <a:xfrm>
            <a:off x="1259632" y="627534"/>
            <a:ext cx="8219256" cy="4698206"/>
          </a:xfrm>
        </p:spPr>
        <p:txBody>
          <a:bodyPr/>
          <a:lstStyle/>
          <a:p>
            <a:pPr eaLnBrk="1" hangingPunct="1">
              <a:lnSpc>
                <a:spcPct val="80000"/>
              </a:lnSpc>
              <a:buFontTx/>
              <a:buNone/>
              <a:defRPr/>
            </a:pPr>
            <a:r>
              <a:rPr lang="en-CA" sz="1700" b="1" dirty="0">
                <a:solidFill>
                  <a:srgbClr val="FFFF00"/>
                </a:solidFill>
                <a:effectLst>
                  <a:outerShdw blurRad="38100" dist="76200" dir="2700000" algn="tl">
                    <a:srgbClr val="000000"/>
                  </a:outerShdw>
                </a:effectLst>
              </a:rPr>
              <a:t>God Offers Us Eternal Life</a:t>
            </a:r>
            <a:endParaRPr lang="en-CA" sz="1700" dirty="0">
              <a:solidFill>
                <a:srgbClr val="FFFF00"/>
              </a:solidFill>
              <a:effectLst>
                <a:outerShdw blurRad="38100" dist="76200" dir="2700000" algn="tl">
                  <a:srgbClr val="000000"/>
                </a:outerShdw>
              </a:effectLst>
            </a:endParaRPr>
          </a:p>
          <a:p>
            <a:pPr eaLnBrk="1" hangingPunct="1">
              <a:lnSpc>
                <a:spcPct val="80000"/>
              </a:lnSpc>
              <a:buFontTx/>
              <a:buNone/>
              <a:defRPr/>
            </a:pPr>
            <a:r>
              <a:rPr lang="en-CA" sz="1700" dirty="0">
                <a:effectLst>
                  <a:outerShdw blurRad="38100" dist="76200" dir="2700000" algn="tl">
                    <a:srgbClr val="000000"/>
                  </a:outerShdw>
                </a:effectLst>
              </a:rPr>
              <a:t>      Eternal Life for God’s Children</a:t>
            </a:r>
            <a:endParaRPr lang="en-US" sz="1700" dirty="0">
              <a:effectLst>
                <a:outerShdw blurRad="38100" dist="76200" dir="2700000" algn="tl">
                  <a:srgbClr val="000000"/>
                </a:outerShdw>
              </a:effectLst>
            </a:endParaRPr>
          </a:p>
          <a:p>
            <a:pPr eaLnBrk="1" hangingPunct="1">
              <a:lnSpc>
                <a:spcPct val="80000"/>
              </a:lnSpc>
              <a:buFontTx/>
              <a:buNone/>
              <a:defRPr/>
            </a:pPr>
            <a:r>
              <a:rPr lang="en-US" sz="1700" dirty="0">
                <a:effectLst>
                  <a:outerShdw blurRad="38100" dist="76200" dir="2700000" algn="tl">
                    <a:srgbClr val="000000"/>
                  </a:outerShdw>
                </a:effectLst>
              </a:rPr>
              <a:t> </a:t>
            </a:r>
          </a:p>
          <a:p>
            <a:pPr eaLnBrk="1" hangingPunct="1">
              <a:lnSpc>
                <a:spcPct val="80000"/>
              </a:lnSpc>
              <a:buFontTx/>
              <a:buNone/>
              <a:defRPr/>
            </a:pPr>
            <a:r>
              <a:rPr lang="en-US" sz="1700" dirty="0">
                <a:effectLst>
                  <a:outerShdw blurRad="38100" dist="76200" dir="2700000" algn="tl">
                    <a:srgbClr val="000000"/>
                  </a:outerShdw>
                </a:effectLst>
              </a:rPr>
              <a:t>                   </a:t>
            </a:r>
            <a:endParaRPr lang="en-US" sz="1700" b="1" dirty="0">
              <a:effectLst>
                <a:outerShdw blurRad="38100" dist="76200" dir="2700000" algn="tl">
                  <a:srgbClr val="000000"/>
                </a:outerShdw>
              </a:effectLst>
            </a:endParaRPr>
          </a:p>
          <a:p>
            <a:pPr eaLnBrk="1" hangingPunct="1">
              <a:lnSpc>
                <a:spcPct val="80000"/>
              </a:lnSpc>
              <a:buFontTx/>
              <a:buNone/>
              <a:defRPr/>
            </a:pPr>
            <a:endParaRPr lang="en-US" sz="1700" b="1" dirty="0">
              <a:effectLst>
                <a:outerShdw blurRad="38100" dist="76200" dir="2700000" algn="tl">
                  <a:srgbClr val="000000"/>
                </a:outerShdw>
              </a:effectLst>
            </a:endParaRPr>
          </a:p>
          <a:p>
            <a:pPr eaLnBrk="1" hangingPunct="1">
              <a:lnSpc>
                <a:spcPct val="80000"/>
              </a:lnSpc>
              <a:buFontTx/>
              <a:buNone/>
              <a:defRPr/>
            </a:pPr>
            <a:r>
              <a:rPr lang="en-US" sz="1700" b="1" dirty="0" smtClean="0">
                <a:solidFill>
                  <a:schemeClr val="accent1"/>
                </a:solidFill>
                <a:effectLst>
                  <a:outerShdw blurRad="38100" dist="76200" dir="2700000" algn="tl">
                    <a:srgbClr val="000000"/>
                  </a:outerShdw>
                </a:effectLst>
              </a:rPr>
              <a:t>In </a:t>
            </a:r>
            <a:r>
              <a:rPr lang="en-US" sz="1700" b="1" dirty="0">
                <a:solidFill>
                  <a:schemeClr val="accent1"/>
                </a:solidFill>
                <a:effectLst>
                  <a:outerShdw blurRad="38100" dist="76200" dir="2700000" algn="tl">
                    <a:srgbClr val="000000"/>
                  </a:outerShdw>
                </a:effectLst>
              </a:rPr>
              <a:t>Adam</a:t>
            </a:r>
            <a:endParaRPr lang="en-US" sz="1700" dirty="0">
              <a:solidFill>
                <a:schemeClr val="accent1"/>
              </a:solidFill>
              <a:effectLst>
                <a:outerShdw blurRad="38100" dist="76200" dir="2700000" algn="tl">
                  <a:srgbClr val="000000"/>
                </a:outerShdw>
              </a:effectLst>
            </a:endParaRPr>
          </a:p>
          <a:p>
            <a:pPr eaLnBrk="1" hangingPunct="1">
              <a:lnSpc>
                <a:spcPct val="80000"/>
              </a:lnSpc>
              <a:buFontTx/>
              <a:buNone/>
              <a:defRPr/>
            </a:pPr>
            <a:r>
              <a:rPr lang="en-US" sz="1600" dirty="0">
                <a:effectLst>
                  <a:outerShdw blurRad="38100" dist="76200" dir="2700000" algn="tl">
                    <a:srgbClr val="000000"/>
                  </a:outerShdw>
                </a:effectLst>
              </a:rPr>
              <a:t>Because we were born into Adam’s</a:t>
            </a:r>
          </a:p>
          <a:p>
            <a:pPr eaLnBrk="1" hangingPunct="1">
              <a:lnSpc>
                <a:spcPct val="80000"/>
              </a:lnSpc>
              <a:buFontTx/>
              <a:buNone/>
              <a:defRPr/>
            </a:pPr>
            <a:r>
              <a:rPr lang="en-US" sz="1600" dirty="0">
                <a:effectLst>
                  <a:outerShdw blurRad="38100" dist="76200" dir="2700000" algn="tl">
                    <a:srgbClr val="000000"/>
                  </a:outerShdw>
                </a:effectLst>
              </a:rPr>
              <a:t>Life we needed to die in order to escape from Adam’s life.</a:t>
            </a:r>
            <a:endParaRPr lang="en-US" sz="1600" b="1" dirty="0">
              <a:effectLst>
                <a:outerShdw blurRad="38100" dist="76200" dir="2700000" algn="tl">
                  <a:srgbClr val="000000"/>
                </a:outerShdw>
              </a:effectLst>
            </a:endParaRPr>
          </a:p>
          <a:p>
            <a:pPr eaLnBrk="1" hangingPunct="1">
              <a:lnSpc>
                <a:spcPct val="80000"/>
              </a:lnSpc>
              <a:buFontTx/>
              <a:buNone/>
              <a:defRPr/>
            </a:pPr>
            <a:r>
              <a:rPr lang="en-US" sz="1700" b="1" dirty="0" smtClean="0">
                <a:solidFill>
                  <a:schemeClr val="accent1"/>
                </a:solidFill>
                <a:effectLst>
                  <a:outerShdw blurRad="38100" dist="76200" dir="2700000" algn="tl">
                    <a:srgbClr val="000000"/>
                  </a:outerShdw>
                </a:effectLst>
              </a:rPr>
              <a:t>When </a:t>
            </a:r>
            <a:r>
              <a:rPr lang="en-US" sz="1700" b="1" dirty="0">
                <a:solidFill>
                  <a:schemeClr val="accent1"/>
                </a:solidFill>
                <a:effectLst>
                  <a:outerShdw blurRad="38100" dist="76200" dir="2700000" algn="tl">
                    <a:srgbClr val="000000"/>
                  </a:outerShdw>
                </a:effectLst>
              </a:rPr>
              <a:t>I receive Jesus</a:t>
            </a:r>
            <a:r>
              <a:rPr lang="en-US" sz="1700" dirty="0">
                <a:effectLst>
                  <a:outerShdw blurRad="38100" dist="76200" dir="2700000" algn="tl">
                    <a:srgbClr val="000000"/>
                  </a:outerShdw>
                </a:effectLst>
              </a:rPr>
              <a:t> </a:t>
            </a:r>
            <a:r>
              <a:rPr lang="en-US" sz="1600" dirty="0">
                <a:effectLst>
                  <a:outerShdw blurRad="38100" dist="76200" dir="2700000" algn="tl">
                    <a:srgbClr val="000000"/>
                  </a:outerShdw>
                </a:effectLst>
              </a:rPr>
              <a:t>as my Savior, God places me in His son</a:t>
            </a:r>
          </a:p>
          <a:p>
            <a:pPr eaLnBrk="1" hangingPunct="1">
              <a:lnSpc>
                <a:spcPct val="80000"/>
              </a:lnSpc>
              <a:buFontTx/>
              <a:buNone/>
              <a:defRPr/>
            </a:pPr>
            <a:r>
              <a:rPr lang="en-US" sz="1600" dirty="0">
                <a:effectLst>
                  <a:outerShdw blurRad="38100" dist="76200" dir="2700000" algn="tl">
                    <a:srgbClr val="000000"/>
                  </a:outerShdw>
                </a:effectLst>
              </a:rPr>
              <a:t>so that when Jesus died on the cross, I died with Him. I died to</a:t>
            </a:r>
          </a:p>
          <a:p>
            <a:pPr eaLnBrk="1" hangingPunct="1">
              <a:lnSpc>
                <a:spcPct val="80000"/>
              </a:lnSpc>
              <a:buFontTx/>
              <a:buNone/>
              <a:defRPr/>
            </a:pPr>
            <a:r>
              <a:rPr lang="en-US" sz="1600" dirty="0">
                <a:effectLst>
                  <a:outerShdw blurRad="38100" dist="76200" dir="2700000" algn="tl">
                    <a:srgbClr val="000000"/>
                  </a:outerShdw>
                </a:effectLst>
              </a:rPr>
              <a:t>Adam’s life! I am also dead to sin’s power! </a:t>
            </a:r>
            <a:endParaRPr lang="en-US" sz="1600" i="1" dirty="0">
              <a:effectLst>
                <a:outerShdw blurRad="38100" dist="76200" dir="2700000" algn="tl">
                  <a:srgbClr val="000000"/>
                </a:outerShdw>
              </a:effectLst>
            </a:endParaRPr>
          </a:p>
          <a:p>
            <a:pPr eaLnBrk="1" hangingPunct="1">
              <a:lnSpc>
                <a:spcPct val="80000"/>
              </a:lnSpc>
              <a:buFontTx/>
              <a:buNone/>
              <a:defRPr/>
            </a:pPr>
            <a:r>
              <a:rPr lang="en-US" sz="1600" i="1" dirty="0">
                <a:solidFill>
                  <a:schemeClr val="accent1"/>
                </a:solidFill>
                <a:effectLst>
                  <a:outerShdw blurRad="38100" dist="76200" dir="2700000" algn="tl">
                    <a:srgbClr val="000000"/>
                  </a:outerShdw>
                </a:effectLst>
              </a:rPr>
              <a:t>“I have been Crucified with Christ and I no longer live, but </a:t>
            </a:r>
          </a:p>
          <a:p>
            <a:pPr eaLnBrk="1" hangingPunct="1">
              <a:lnSpc>
                <a:spcPct val="80000"/>
              </a:lnSpc>
              <a:buFontTx/>
              <a:buNone/>
              <a:defRPr/>
            </a:pPr>
            <a:r>
              <a:rPr lang="en-US" sz="1600" i="1" dirty="0">
                <a:solidFill>
                  <a:schemeClr val="accent1"/>
                </a:solidFill>
                <a:effectLst>
                  <a:outerShdw blurRad="38100" dist="76200" dir="2700000" algn="tl">
                    <a:srgbClr val="000000"/>
                  </a:outerShdw>
                </a:effectLst>
              </a:rPr>
              <a:t>Christ lives in me.”</a:t>
            </a:r>
            <a:r>
              <a:rPr lang="en-US" sz="1600" i="1" dirty="0">
                <a:effectLst>
                  <a:outerShdw blurRad="38100" dist="76200" dir="2700000" algn="tl">
                    <a:srgbClr val="000000"/>
                  </a:outerShdw>
                </a:effectLst>
              </a:rPr>
              <a:t>                                          </a:t>
            </a:r>
            <a:r>
              <a:rPr lang="en-US" sz="1600" dirty="0">
                <a:effectLst>
                  <a:outerShdw blurRad="38100" dist="76200" dir="2700000" algn="tl">
                    <a:srgbClr val="000000"/>
                  </a:outerShdw>
                </a:effectLst>
              </a:rPr>
              <a:t>Galatians 2:20 </a:t>
            </a:r>
            <a:endParaRPr lang="en-US" sz="1600" b="1" dirty="0">
              <a:effectLst>
                <a:outerShdw blurRad="38100" dist="76200" dir="2700000" algn="tl">
                  <a:srgbClr val="000000"/>
                </a:outerShdw>
              </a:effectLst>
            </a:endParaRPr>
          </a:p>
          <a:p>
            <a:pPr eaLnBrk="1" hangingPunct="1">
              <a:lnSpc>
                <a:spcPct val="80000"/>
              </a:lnSpc>
              <a:buFontTx/>
              <a:buNone/>
              <a:defRPr/>
            </a:pPr>
            <a:r>
              <a:rPr lang="en-US" sz="1700" b="1" dirty="0" smtClean="0">
                <a:solidFill>
                  <a:schemeClr val="accent1"/>
                </a:solidFill>
                <a:effectLst>
                  <a:outerShdw blurRad="38100" dist="76200" dir="2700000" algn="tl">
                    <a:srgbClr val="000000"/>
                  </a:outerShdw>
                </a:effectLst>
              </a:rPr>
              <a:t>In </a:t>
            </a:r>
            <a:r>
              <a:rPr lang="en-US" sz="1700" b="1" dirty="0">
                <a:solidFill>
                  <a:schemeClr val="accent1"/>
                </a:solidFill>
                <a:effectLst>
                  <a:outerShdw blurRad="38100" dist="76200" dir="2700000" algn="tl">
                    <a:srgbClr val="000000"/>
                  </a:outerShdw>
                </a:effectLst>
              </a:rPr>
              <a:t>Christ</a:t>
            </a:r>
            <a:endParaRPr lang="en-US" sz="1700" dirty="0">
              <a:solidFill>
                <a:schemeClr val="accent1"/>
              </a:solidFill>
              <a:effectLst>
                <a:outerShdw blurRad="38100" dist="76200" dir="2700000" algn="tl">
                  <a:srgbClr val="000000"/>
                </a:outerShdw>
              </a:effectLst>
            </a:endParaRPr>
          </a:p>
          <a:p>
            <a:pPr eaLnBrk="1" hangingPunct="1">
              <a:lnSpc>
                <a:spcPct val="80000"/>
              </a:lnSpc>
              <a:buFontTx/>
              <a:buNone/>
              <a:defRPr/>
            </a:pPr>
            <a:r>
              <a:rPr lang="en-US" sz="1600" dirty="0">
                <a:effectLst>
                  <a:outerShdw blurRad="38100" dist="76200" dir="2700000" algn="tl">
                    <a:srgbClr val="000000"/>
                  </a:outerShdw>
                </a:effectLst>
              </a:rPr>
              <a:t>I am now Alive to God! Jesus now lives in me! He is My Life!</a:t>
            </a:r>
            <a:endParaRPr lang="en-CA" sz="1600" dirty="0">
              <a:effectLst>
                <a:outerShdw blurRad="38100" dist="76200" dir="2700000" algn="tl">
                  <a:srgbClr val="000000"/>
                </a:outerShdw>
              </a:effectLst>
            </a:endParaRPr>
          </a:p>
          <a:p>
            <a:pPr eaLnBrk="1" hangingPunct="1">
              <a:lnSpc>
                <a:spcPct val="80000"/>
              </a:lnSpc>
              <a:buFontTx/>
              <a:buNone/>
              <a:defRPr/>
            </a:pPr>
            <a:r>
              <a:rPr lang="en-CA" sz="1600" dirty="0">
                <a:effectLst>
                  <a:outerShdw blurRad="38100" dist="76200" dir="2700000" algn="tl">
                    <a:srgbClr val="000000"/>
                  </a:outerShdw>
                </a:effectLst>
              </a:rPr>
              <a:t>I am now His Child! I have His Life – Eternal Life!</a:t>
            </a:r>
          </a:p>
        </p:txBody>
      </p:sp>
      <p:grpSp>
        <p:nvGrpSpPr>
          <p:cNvPr id="523271" name="Group 7"/>
          <p:cNvGrpSpPr>
            <a:grpSpLocks/>
          </p:cNvGrpSpPr>
          <p:nvPr/>
        </p:nvGrpSpPr>
        <p:grpSpPr bwMode="auto">
          <a:xfrm>
            <a:off x="5580112" y="1275606"/>
            <a:ext cx="864096" cy="1008112"/>
            <a:chOff x="2412" y="5926"/>
            <a:chExt cx="1781" cy="2884"/>
          </a:xfrm>
        </p:grpSpPr>
        <p:sp>
          <p:nvSpPr>
            <p:cNvPr id="523288" name="Rectangle 8"/>
            <p:cNvSpPr>
              <a:spLocks noChangeArrowheads="1"/>
            </p:cNvSpPr>
            <p:nvPr/>
          </p:nvSpPr>
          <p:spPr bwMode="auto">
            <a:xfrm>
              <a:off x="3058" y="5926"/>
              <a:ext cx="485" cy="2884"/>
            </a:xfrm>
            <a:prstGeom prst="rect">
              <a:avLst/>
            </a:prstGeom>
            <a:solidFill>
              <a:srgbClr val="33CCCC"/>
            </a:solidFill>
            <a:ln w="9525">
              <a:noFill/>
              <a:miter lim="800000"/>
              <a:headEnd/>
              <a:tailEnd/>
            </a:ln>
          </p:spPr>
          <p:txBody>
            <a:bodyPr anchor="ctr"/>
            <a:lstStyle/>
            <a:p>
              <a:endParaRPr lang="en-US" dirty="0">
                <a:effectLst/>
              </a:endParaRPr>
            </a:p>
          </p:txBody>
        </p:sp>
        <p:sp>
          <p:nvSpPr>
            <p:cNvPr id="523289" name="Rectangle 9"/>
            <p:cNvSpPr>
              <a:spLocks noChangeArrowheads="1"/>
            </p:cNvSpPr>
            <p:nvPr/>
          </p:nvSpPr>
          <p:spPr bwMode="auto">
            <a:xfrm>
              <a:off x="2412" y="6728"/>
              <a:ext cx="1781" cy="480"/>
            </a:xfrm>
            <a:prstGeom prst="rect">
              <a:avLst/>
            </a:prstGeom>
            <a:solidFill>
              <a:srgbClr val="33CCCC"/>
            </a:solidFill>
            <a:ln w="9525">
              <a:noFill/>
              <a:miter lim="800000"/>
              <a:headEnd/>
              <a:tailEnd/>
            </a:ln>
          </p:spPr>
          <p:txBody>
            <a:bodyPr anchor="ctr"/>
            <a:lstStyle/>
            <a:p>
              <a:endParaRPr lang="en-US" dirty="0">
                <a:effectLst/>
              </a:endParaRPr>
            </a:p>
          </p:txBody>
        </p:sp>
      </p:grpSp>
      <p:sp>
        <p:nvSpPr>
          <p:cNvPr id="523284" name="Line 11"/>
          <p:cNvSpPr>
            <a:spLocks noChangeShapeType="1"/>
          </p:cNvSpPr>
          <p:nvPr/>
        </p:nvSpPr>
        <p:spPr bwMode="auto">
          <a:xfrm>
            <a:off x="1331640" y="1259036"/>
            <a:ext cx="6408712" cy="0"/>
          </a:xfrm>
          <a:prstGeom prst="line">
            <a:avLst/>
          </a:prstGeom>
          <a:noFill/>
          <a:ln w="38100">
            <a:solidFill>
              <a:srgbClr val="000000"/>
            </a:solidFill>
            <a:round/>
            <a:headEnd type="triangle" w="med" len="med"/>
            <a:tailEnd type="triangle" w="med" len="med"/>
          </a:ln>
        </p:spPr>
        <p:txBody>
          <a:bodyPr/>
          <a:lstStyle/>
          <a:p>
            <a:endParaRPr lang="en-CA" dirty="0"/>
          </a:p>
        </p:txBody>
      </p:sp>
      <p:sp>
        <p:nvSpPr>
          <p:cNvPr id="523285" name="Line 10"/>
          <p:cNvSpPr>
            <a:spLocks noChangeShapeType="1"/>
          </p:cNvSpPr>
          <p:nvPr/>
        </p:nvSpPr>
        <p:spPr bwMode="auto">
          <a:xfrm>
            <a:off x="1835696" y="1923678"/>
            <a:ext cx="5896633" cy="547617"/>
          </a:xfrm>
          <a:prstGeom prst="line">
            <a:avLst/>
          </a:prstGeom>
          <a:noFill/>
          <a:ln w="38100">
            <a:solidFill>
              <a:srgbClr val="FF0000"/>
            </a:solidFill>
            <a:round/>
            <a:headEnd/>
            <a:tailEnd type="triangle" w="med" len="med"/>
          </a:ln>
        </p:spPr>
        <p:txBody>
          <a:bodyPr/>
          <a:lstStyle/>
          <a:p>
            <a:endParaRPr lang="en-CA" dirty="0"/>
          </a:p>
        </p:txBody>
      </p:sp>
      <p:grpSp>
        <p:nvGrpSpPr>
          <p:cNvPr id="523286" name="Group 12"/>
          <p:cNvGrpSpPr>
            <a:grpSpLocks/>
          </p:cNvGrpSpPr>
          <p:nvPr/>
        </p:nvGrpSpPr>
        <p:grpSpPr bwMode="auto">
          <a:xfrm>
            <a:off x="1331640" y="1203598"/>
            <a:ext cx="1043440" cy="792088"/>
            <a:chOff x="828" y="2016"/>
            <a:chExt cx="756" cy="626"/>
          </a:xfrm>
        </p:grpSpPr>
        <p:graphicFrame>
          <p:nvGraphicFramePr>
            <p:cNvPr id="523277" name="Object 13"/>
            <p:cNvGraphicFramePr>
              <a:graphicFrameLocks noChangeAspect="1"/>
            </p:cNvGraphicFramePr>
            <p:nvPr/>
          </p:nvGraphicFramePr>
          <p:xfrm>
            <a:off x="828" y="2016"/>
            <a:ext cx="756" cy="626"/>
          </p:xfrm>
          <a:graphic>
            <a:graphicData uri="http://schemas.openxmlformats.org/presentationml/2006/ole">
              <p:oleObj spid="_x0000_s523277" r:id="rId4" imgW="5154480" imgH="3929040" progId="">
                <p:embed/>
              </p:oleObj>
            </a:graphicData>
          </a:graphic>
        </p:graphicFrame>
        <p:sp>
          <p:nvSpPr>
            <p:cNvPr id="523287" name="Text Box 14"/>
            <p:cNvSpPr txBox="1">
              <a:spLocks noChangeArrowheads="1"/>
            </p:cNvSpPr>
            <p:nvPr/>
          </p:nvSpPr>
          <p:spPr bwMode="auto">
            <a:xfrm>
              <a:off x="828" y="2187"/>
              <a:ext cx="725" cy="364"/>
            </a:xfrm>
            <a:prstGeom prst="rect">
              <a:avLst/>
            </a:prstGeom>
            <a:noFill/>
            <a:ln w="9525">
              <a:noFill/>
              <a:miter lim="800000"/>
              <a:headEnd/>
              <a:tailEnd/>
            </a:ln>
          </p:spPr>
          <p:txBody>
            <a:bodyPr/>
            <a:lstStyle/>
            <a:p>
              <a:pPr algn="just"/>
              <a:r>
                <a:rPr lang="en-CA" sz="1400" b="1" dirty="0">
                  <a:solidFill>
                    <a:srgbClr val="000000"/>
                  </a:solidFill>
                  <a:effectLst/>
                </a:rPr>
                <a:t>Adam</a:t>
              </a:r>
              <a:endParaRPr lang="en-CA" sz="1400" dirty="0">
                <a:solidFill>
                  <a:srgbClr val="000000"/>
                </a:solidFill>
                <a:effectLst/>
              </a:endParaRPr>
            </a:p>
          </p:txBody>
        </p:sp>
      </p:grpSp>
      <p:pic>
        <p:nvPicPr>
          <p:cNvPr id="523279" name="Picture 28" descr="C:\Documents and Settings\Owner\Local Settings\Temporary Internet Files\Content.IE5\456J89AJ\MC900078748[1].wmf"/>
          <p:cNvPicPr>
            <a:picLocks noChangeAspect="1" noChangeArrowheads="1"/>
          </p:cNvPicPr>
          <p:nvPr/>
        </p:nvPicPr>
        <p:blipFill>
          <a:blip r:embed="rId5" cstate="print"/>
          <a:srcRect/>
          <a:stretch>
            <a:fillRect/>
          </a:stretch>
        </p:blipFill>
        <p:spPr bwMode="auto">
          <a:xfrm>
            <a:off x="5652120" y="1275606"/>
            <a:ext cx="873125" cy="936104"/>
          </a:xfrm>
          <a:prstGeom prst="rect">
            <a:avLst/>
          </a:prstGeom>
          <a:noFill/>
          <a:ln w="9525">
            <a:noFill/>
            <a:miter lim="800000"/>
            <a:headEnd/>
            <a:tailEnd/>
          </a:ln>
        </p:spPr>
      </p:pic>
      <p:sp>
        <p:nvSpPr>
          <p:cNvPr id="523269" name="AutoShape 5"/>
          <p:cNvSpPr>
            <a:spLocks noChangeArrowheads="1"/>
          </p:cNvSpPr>
          <p:nvPr/>
        </p:nvSpPr>
        <p:spPr bwMode="auto">
          <a:xfrm rot="667027" flipH="1" flipV="1">
            <a:off x="4940860" y="1095563"/>
            <a:ext cx="1139825" cy="202406"/>
          </a:xfrm>
          <a:prstGeom prst="curvedUpArrow">
            <a:avLst>
              <a:gd name="adj1" fmla="val 80599"/>
              <a:gd name="adj2" fmla="val 168941"/>
              <a:gd name="adj3" fmla="val 33333"/>
            </a:avLst>
          </a:prstGeom>
          <a:solidFill>
            <a:srgbClr val="FF0066"/>
          </a:solidFill>
          <a:ln w="9525">
            <a:solidFill>
              <a:srgbClr val="FFFFFF"/>
            </a:solidFill>
            <a:miter lim="800000"/>
            <a:headEnd/>
            <a:tailEnd/>
          </a:ln>
        </p:spPr>
        <p:txBody>
          <a:bodyPr rot="10800000" anchor="ctr"/>
          <a:lstStyle/>
          <a:p>
            <a:pPr algn="ctr"/>
            <a:endParaRPr lang="en-US" dirty="0">
              <a:effectLst/>
            </a:endParaRPr>
          </a:p>
        </p:txBody>
      </p:sp>
      <p:sp>
        <p:nvSpPr>
          <p:cNvPr id="523270" name="AutoShape 6"/>
          <p:cNvSpPr>
            <a:spLocks noChangeArrowheads="1"/>
          </p:cNvSpPr>
          <p:nvPr/>
        </p:nvSpPr>
        <p:spPr bwMode="auto">
          <a:xfrm rot="20958099" flipV="1">
            <a:off x="5950324" y="1042152"/>
            <a:ext cx="1050925" cy="248840"/>
          </a:xfrm>
          <a:prstGeom prst="curvedUpArrow">
            <a:avLst>
              <a:gd name="adj1" fmla="val 63349"/>
              <a:gd name="adj2" fmla="val 126699"/>
              <a:gd name="adj3" fmla="val 33333"/>
            </a:avLst>
          </a:prstGeom>
          <a:solidFill>
            <a:srgbClr val="FF0066"/>
          </a:solidFill>
          <a:ln w="9525">
            <a:solidFill>
              <a:srgbClr val="FFFFFF"/>
            </a:solidFill>
            <a:miter lim="800000"/>
            <a:headEnd/>
            <a:tailEnd/>
          </a:ln>
        </p:spPr>
        <p:txBody>
          <a:bodyPr rot="10800000" anchor="ctr"/>
          <a:lstStyle/>
          <a:p>
            <a:pPr algn="ctr"/>
            <a:endParaRPr lang="en-US" dirty="0">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23267">
                                            <p:txEl>
                                              <p:pRg st="5" end="5"/>
                                            </p:txEl>
                                          </p:spTgt>
                                        </p:tgtEl>
                                        <p:attrNameLst>
                                          <p:attrName>style.visibility</p:attrName>
                                        </p:attrNameLst>
                                      </p:cBhvr>
                                      <p:to>
                                        <p:strVal val="visible"/>
                                      </p:to>
                                    </p:set>
                                    <p:anim calcmode="lin" valueType="num">
                                      <p:cBhvr additive="base">
                                        <p:cTn id="7" dur="1000" fill="hold"/>
                                        <p:tgtEl>
                                          <p:spTgt spid="523267">
                                            <p:txEl>
                                              <p:pRg st="5" end="5"/>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523267">
                                            <p:txEl>
                                              <p:pRg st="5" end="5"/>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23267">
                                            <p:txEl>
                                              <p:pRg st="6" end="6"/>
                                            </p:txEl>
                                          </p:spTgt>
                                        </p:tgtEl>
                                        <p:attrNameLst>
                                          <p:attrName>style.visibility</p:attrName>
                                        </p:attrNameLst>
                                      </p:cBhvr>
                                      <p:to>
                                        <p:strVal val="visible"/>
                                      </p:to>
                                    </p:set>
                                    <p:anim calcmode="lin" valueType="num">
                                      <p:cBhvr additive="base">
                                        <p:cTn id="11" dur="1000" fill="hold"/>
                                        <p:tgtEl>
                                          <p:spTgt spid="523267">
                                            <p:txEl>
                                              <p:pRg st="6" end="6"/>
                                            </p:txEl>
                                          </p:spTgt>
                                        </p:tgtEl>
                                        <p:attrNameLst>
                                          <p:attrName>ppt_x</p:attrName>
                                        </p:attrNameLst>
                                      </p:cBhvr>
                                      <p:tavLst>
                                        <p:tav tm="0">
                                          <p:val>
                                            <p:strVal val="0-#ppt_w/2"/>
                                          </p:val>
                                        </p:tav>
                                        <p:tav tm="100000">
                                          <p:val>
                                            <p:strVal val="#ppt_x"/>
                                          </p:val>
                                        </p:tav>
                                      </p:tavLst>
                                    </p:anim>
                                    <p:anim calcmode="lin" valueType="num">
                                      <p:cBhvr additive="base">
                                        <p:cTn id="12" dur="1000" fill="hold"/>
                                        <p:tgtEl>
                                          <p:spTgt spid="523267">
                                            <p:txEl>
                                              <p:pRg st="6" end="6"/>
                                            </p:txEl>
                                          </p:spTgt>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523267">
                                            <p:txEl>
                                              <p:pRg st="7" end="7"/>
                                            </p:txEl>
                                          </p:spTgt>
                                        </p:tgtEl>
                                        <p:attrNameLst>
                                          <p:attrName>style.visibility</p:attrName>
                                        </p:attrNameLst>
                                      </p:cBhvr>
                                      <p:to>
                                        <p:strVal val="visible"/>
                                      </p:to>
                                    </p:set>
                                    <p:anim calcmode="lin" valueType="num">
                                      <p:cBhvr additive="base">
                                        <p:cTn id="15" dur="1000" fill="hold"/>
                                        <p:tgtEl>
                                          <p:spTgt spid="523267">
                                            <p:txEl>
                                              <p:pRg st="7" end="7"/>
                                            </p:txEl>
                                          </p:spTgt>
                                        </p:tgtEl>
                                        <p:attrNameLst>
                                          <p:attrName>ppt_x</p:attrName>
                                        </p:attrNameLst>
                                      </p:cBhvr>
                                      <p:tavLst>
                                        <p:tav tm="0">
                                          <p:val>
                                            <p:strVal val="0-#ppt_w/2"/>
                                          </p:val>
                                        </p:tav>
                                        <p:tav tm="100000">
                                          <p:val>
                                            <p:strVal val="#ppt_x"/>
                                          </p:val>
                                        </p:tav>
                                      </p:tavLst>
                                    </p:anim>
                                    <p:anim calcmode="lin" valueType="num">
                                      <p:cBhvr additive="base">
                                        <p:cTn id="16" dur="1000" fill="hold"/>
                                        <p:tgtEl>
                                          <p:spTgt spid="523267">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523271"/>
                                        </p:tgtEl>
                                        <p:attrNameLst>
                                          <p:attrName>style.visibility</p:attrName>
                                        </p:attrNameLst>
                                      </p:cBhvr>
                                      <p:to>
                                        <p:strVal val="visible"/>
                                      </p:to>
                                    </p:set>
                                    <p:anim calcmode="lin" valueType="num">
                                      <p:cBhvr>
                                        <p:cTn id="21" dur="500" fill="hold"/>
                                        <p:tgtEl>
                                          <p:spTgt spid="523271"/>
                                        </p:tgtEl>
                                        <p:attrNameLst>
                                          <p:attrName>ppt_w</p:attrName>
                                        </p:attrNameLst>
                                      </p:cBhvr>
                                      <p:tavLst>
                                        <p:tav tm="0">
                                          <p:val>
                                            <p:fltVal val="0"/>
                                          </p:val>
                                        </p:tav>
                                        <p:tav tm="100000">
                                          <p:val>
                                            <p:strVal val="#ppt_w"/>
                                          </p:val>
                                        </p:tav>
                                      </p:tavLst>
                                    </p:anim>
                                    <p:anim calcmode="lin" valueType="num">
                                      <p:cBhvr>
                                        <p:cTn id="22" dur="500" fill="hold"/>
                                        <p:tgtEl>
                                          <p:spTgt spid="523271"/>
                                        </p:tgtEl>
                                        <p:attrNameLst>
                                          <p:attrName>ppt_h</p:attrName>
                                        </p:attrNameLst>
                                      </p:cBhvr>
                                      <p:tavLst>
                                        <p:tav tm="0">
                                          <p:val>
                                            <p:fltVal val="0"/>
                                          </p:val>
                                        </p:tav>
                                        <p:tav tm="100000">
                                          <p:val>
                                            <p:strVal val="#ppt_h"/>
                                          </p:val>
                                        </p:tav>
                                      </p:tavLst>
                                    </p:anim>
                                    <p:animEffect transition="in" filter="fade">
                                      <p:cBhvr>
                                        <p:cTn id="23" dur="500"/>
                                        <p:tgtEl>
                                          <p:spTgt spid="523271"/>
                                        </p:tgtEl>
                                      </p:cBhvr>
                                    </p:animEffect>
                                  </p:childTnLst>
                                </p:cTn>
                              </p:par>
                              <p:par>
                                <p:cTn id="24" presetID="53" presetClass="entr" presetSubtype="0" fill="hold" nodeType="withEffect">
                                  <p:stCondLst>
                                    <p:cond delay="0"/>
                                  </p:stCondLst>
                                  <p:childTnLst>
                                    <p:set>
                                      <p:cBhvr>
                                        <p:cTn id="25" dur="1" fill="hold">
                                          <p:stCondLst>
                                            <p:cond delay="0"/>
                                          </p:stCondLst>
                                        </p:cTn>
                                        <p:tgtEl>
                                          <p:spTgt spid="523279"/>
                                        </p:tgtEl>
                                        <p:attrNameLst>
                                          <p:attrName>style.visibility</p:attrName>
                                        </p:attrNameLst>
                                      </p:cBhvr>
                                      <p:to>
                                        <p:strVal val="visible"/>
                                      </p:to>
                                    </p:set>
                                    <p:anim calcmode="lin" valueType="num">
                                      <p:cBhvr>
                                        <p:cTn id="26" dur="500" fill="hold"/>
                                        <p:tgtEl>
                                          <p:spTgt spid="523279"/>
                                        </p:tgtEl>
                                        <p:attrNameLst>
                                          <p:attrName>ppt_w</p:attrName>
                                        </p:attrNameLst>
                                      </p:cBhvr>
                                      <p:tavLst>
                                        <p:tav tm="0">
                                          <p:val>
                                            <p:fltVal val="0"/>
                                          </p:val>
                                        </p:tav>
                                        <p:tav tm="100000">
                                          <p:val>
                                            <p:strVal val="#ppt_w"/>
                                          </p:val>
                                        </p:tav>
                                      </p:tavLst>
                                    </p:anim>
                                    <p:anim calcmode="lin" valueType="num">
                                      <p:cBhvr>
                                        <p:cTn id="27" dur="500" fill="hold"/>
                                        <p:tgtEl>
                                          <p:spTgt spid="523279"/>
                                        </p:tgtEl>
                                        <p:attrNameLst>
                                          <p:attrName>ppt_h</p:attrName>
                                        </p:attrNameLst>
                                      </p:cBhvr>
                                      <p:tavLst>
                                        <p:tav tm="0">
                                          <p:val>
                                            <p:fltVal val="0"/>
                                          </p:val>
                                        </p:tav>
                                        <p:tav tm="100000">
                                          <p:val>
                                            <p:strVal val="#ppt_h"/>
                                          </p:val>
                                        </p:tav>
                                      </p:tavLst>
                                    </p:anim>
                                    <p:animEffect transition="in" filter="fade">
                                      <p:cBhvr>
                                        <p:cTn id="28" dur="500"/>
                                        <p:tgtEl>
                                          <p:spTgt spid="523279"/>
                                        </p:tgtEl>
                                      </p:cBhvr>
                                    </p:animEffect>
                                  </p:childTnLst>
                                </p:cTn>
                              </p:par>
                              <p:par>
                                <p:cTn id="29" presetID="2" presetClass="entr" presetSubtype="8" fill="hold" nodeType="withEffect">
                                  <p:stCondLst>
                                    <p:cond delay="0"/>
                                  </p:stCondLst>
                                  <p:childTnLst>
                                    <p:set>
                                      <p:cBhvr>
                                        <p:cTn id="30" dur="1" fill="hold">
                                          <p:stCondLst>
                                            <p:cond delay="0"/>
                                          </p:stCondLst>
                                        </p:cTn>
                                        <p:tgtEl>
                                          <p:spTgt spid="523267">
                                            <p:txEl>
                                              <p:pRg st="8" end="8"/>
                                            </p:txEl>
                                          </p:spTgt>
                                        </p:tgtEl>
                                        <p:attrNameLst>
                                          <p:attrName>style.visibility</p:attrName>
                                        </p:attrNameLst>
                                      </p:cBhvr>
                                      <p:to>
                                        <p:strVal val="visible"/>
                                      </p:to>
                                    </p:set>
                                    <p:anim calcmode="lin" valueType="num">
                                      <p:cBhvr additive="base">
                                        <p:cTn id="31" dur="1000" fill="hold"/>
                                        <p:tgtEl>
                                          <p:spTgt spid="523267">
                                            <p:txEl>
                                              <p:pRg st="8" end="8"/>
                                            </p:txEl>
                                          </p:spTgt>
                                        </p:tgtEl>
                                        <p:attrNameLst>
                                          <p:attrName>ppt_x</p:attrName>
                                        </p:attrNameLst>
                                      </p:cBhvr>
                                      <p:tavLst>
                                        <p:tav tm="0">
                                          <p:val>
                                            <p:strVal val="0-#ppt_w/2"/>
                                          </p:val>
                                        </p:tav>
                                        <p:tav tm="100000">
                                          <p:val>
                                            <p:strVal val="#ppt_x"/>
                                          </p:val>
                                        </p:tav>
                                      </p:tavLst>
                                    </p:anim>
                                    <p:anim calcmode="lin" valueType="num">
                                      <p:cBhvr additive="base">
                                        <p:cTn id="32" dur="1000" fill="hold"/>
                                        <p:tgtEl>
                                          <p:spTgt spid="523267">
                                            <p:txEl>
                                              <p:pRg st="8" end="8"/>
                                            </p:txEl>
                                          </p:spTgt>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523267">
                                            <p:txEl>
                                              <p:pRg st="9" end="9"/>
                                            </p:txEl>
                                          </p:spTgt>
                                        </p:tgtEl>
                                        <p:attrNameLst>
                                          <p:attrName>style.visibility</p:attrName>
                                        </p:attrNameLst>
                                      </p:cBhvr>
                                      <p:to>
                                        <p:strVal val="visible"/>
                                      </p:to>
                                    </p:set>
                                    <p:anim calcmode="lin" valueType="num">
                                      <p:cBhvr additive="base">
                                        <p:cTn id="35" dur="1000" fill="hold"/>
                                        <p:tgtEl>
                                          <p:spTgt spid="523267">
                                            <p:txEl>
                                              <p:pRg st="9" end="9"/>
                                            </p:txEl>
                                          </p:spTgt>
                                        </p:tgtEl>
                                        <p:attrNameLst>
                                          <p:attrName>ppt_x</p:attrName>
                                        </p:attrNameLst>
                                      </p:cBhvr>
                                      <p:tavLst>
                                        <p:tav tm="0">
                                          <p:val>
                                            <p:strVal val="0-#ppt_w/2"/>
                                          </p:val>
                                        </p:tav>
                                        <p:tav tm="100000">
                                          <p:val>
                                            <p:strVal val="#ppt_x"/>
                                          </p:val>
                                        </p:tav>
                                      </p:tavLst>
                                    </p:anim>
                                    <p:anim calcmode="lin" valueType="num">
                                      <p:cBhvr additive="base">
                                        <p:cTn id="36" dur="1000" fill="hold"/>
                                        <p:tgtEl>
                                          <p:spTgt spid="523267">
                                            <p:txEl>
                                              <p:pRg st="9" end="9"/>
                                            </p:txEl>
                                          </p:spTgt>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523267">
                                            <p:txEl>
                                              <p:pRg st="10" end="10"/>
                                            </p:txEl>
                                          </p:spTgt>
                                        </p:tgtEl>
                                        <p:attrNameLst>
                                          <p:attrName>style.visibility</p:attrName>
                                        </p:attrNameLst>
                                      </p:cBhvr>
                                      <p:to>
                                        <p:strVal val="visible"/>
                                      </p:to>
                                    </p:set>
                                    <p:anim calcmode="lin" valueType="num">
                                      <p:cBhvr additive="base">
                                        <p:cTn id="39" dur="1000" fill="hold"/>
                                        <p:tgtEl>
                                          <p:spTgt spid="523267">
                                            <p:txEl>
                                              <p:pRg st="10" end="10"/>
                                            </p:txEl>
                                          </p:spTgt>
                                        </p:tgtEl>
                                        <p:attrNameLst>
                                          <p:attrName>ppt_x</p:attrName>
                                        </p:attrNameLst>
                                      </p:cBhvr>
                                      <p:tavLst>
                                        <p:tav tm="0">
                                          <p:val>
                                            <p:strVal val="0-#ppt_w/2"/>
                                          </p:val>
                                        </p:tav>
                                        <p:tav tm="100000">
                                          <p:val>
                                            <p:strVal val="#ppt_x"/>
                                          </p:val>
                                        </p:tav>
                                      </p:tavLst>
                                    </p:anim>
                                    <p:anim calcmode="lin" valueType="num">
                                      <p:cBhvr additive="base">
                                        <p:cTn id="40" dur="1000" fill="hold"/>
                                        <p:tgtEl>
                                          <p:spTgt spid="523267">
                                            <p:txEl>
                                              <p:pRg st="10" end="10"/>
                                            </p:txEl>
                                          </p:spTgt>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523267">
                                            <p:txEl>
                                              <p:pRg st="11" end="11"/>
                                            </p:txEl>
                                          </p:spTgt>
                                        </p:tgtEl>
                                        <p:attrNameLst>
                                          <p:attrName>style.visibility</p:attrName>
                                        </p:attrNameLst>
                                      </p:cBhvr>
                                      <p:to>
                                        <p:strVal val="visible"/>
                                      </p:to>
                                    </p:set>
                                    <p:anim calcmode="lin" valueType="num">
                                      <p:cBhvr additive="base">
                                        <p:cTn id="43" dur="1000" fill="hold"/>
                                        <p:tgtEl>
                                          <p:spTgt spid="523267">
                                            <p:txEl>
                                              <p:pRg st="11" end="11"/>
                                            </p:txEl>
                                          </p:spTgt>
                                        </p:tgtEl>
                                        <p:attrNameLst>
                                          <p:attrName>ppt_x</p:attrName>
                                        </p:attrNameLst>
                                      </p:cBhvr>
                                      <p:tavLst>
                                        <p:tav tm="0">
                                          <p:val>
                                            <p:strVal val="0-#ppt_w/2"/>
                                          </p:val>
                                        </p:tav>
                                        <p:tav tm="100000">
                                          <p:val>
                                            <p:strVal val="#ppt_x"/>
                                          </p:val>
                                        </p:tav>
                                      </p:tavLst>
                                    </p:anim>
                                    <p:anim calcmode="lin" valueType="num">
                                      <p:cBhvr additive="base">
                                        <p:cTn id="44" dur="1000" fill="hold"/>
                                        <p:tgtEl>
                                          <p:spTgt spid="523267">
                                            <p:txEl>
                                              <p:pRg st="11" end="11"/>
                                            </p:txEl>
                                          </p:spTgt>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523267">
                                            <p:txEl>
                                              <p:pRg st="12" end="12"/>
                                            </p:txEl>
                                          </p:spTgt>
                                        </p:tgtEl>
                                        <p:attrNameLst>
                                          <p:attrName>style.visibility</p:attrName>
                                        </p:attrNameLst>
                                      </p:cBhvr>
                                      <p:to>
                                        <p:strVal val="visible"/>
                                      </p:to>
                                    </p:set>
                                    <p:anim calcmode="lin" valueType="num">
                                      <p:cBhvr additive="base">
                                        <p:cTn id="47" dur="1000" fill="hold"/>
                                        <p:tgtEl>
                                          <p:spTgt spid="523267">
                                            <p:txEl>
                                              <p:pRg st="12" end="12"/>
                                            </p:txEl>
                                          </p:spTgt>
                                        </p:tgtEl>
                                        <p:attrNameLst>
                                          <p:attrName>ppt_x</p:attrName>
                                        </p:attrNameLst>
                                      </p:cBhvr>
                                      <p:tavLst>
                                        <p:tav tm="0">
                                          <p:val>
                                            <p:strVal val="0-#ppt_w/2"/>
                                          </p:val>
                                        </p:tav>
                                        <p:tav tm="100000">
                                          <p:val>
                                            <p:strVal val="#ppt_x"/>
                                          </p:val>
                                        </p:tav>
                                      </p:tavLst>
                                    </p:anim>
                                    <p:anim calcmode="lin" valueType="num">
                                      <p:cBhvr additive="base">
                                        <p:cTn id="48" dur="1000" fill="hold"/>
                                        <p:tgtEl>
                                          <p:spTgt spid="523267">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nodeType="clickEffect">
                                  <p:stCondLst>
                                    <p:cond delay="0"/>
                                  </p:stCondLst>
                                  <p:childTnLst>
                                    <p:set>
                                      <p:cBhvr>
                                        <p:cTn id="52" dur="1" fill="hold">
                                          <p:stCondLst>
                                            <p:cond delay="0"/>
                                          </p:stCondLst>
                                        </p:cTn>
                                        <p:tgtEl>
                                          <p:spTgt spid="523267">
                                            <p:txEl>
                                              <p:pRg st="13" end="13"/>
                                            </p:txEl>
                                          </p:spTgt>
                                        </p:tgtEl>
                                        <p:attrNameLst>
                                          <p:attrName>style.visibility</p:attrName>
                                        </p:attrNameLst>
                                      </p:cBhvr>
                                      <p:to>
                                        <p:strVal val="visible"/>
                                      </p:to>
                                    </p:set>
                                    <p:anim calcmode="lin" valueType="num">
                                      <p:cBhvr additive="base">
                                        <p:cTn id="53" dur="1000" fill="hold"/>
                                        <p:tgtEl>
                                          <p:spTgt spid="523267">
                                            <p:txEl>
                                              <p:pRg st="13" end="13"/>
                                            </p:txEl>
                                          </p:spTgt>
                                        </p:tgtEl>
                                        <p:attrNameLst>
                                          <p:attrName>ppt_x</p:attrName>
                                        </p:attrNameLst>
                                      </p:cBhvr>
                                      <p:tavLst>
                                        <p:tav tm="0">
                                          <p:val>
                                            <p:strVal val="0-#ppt_w/2"/>
                                          </p:val>
                                        </p:tav>
                                        <p:tav tm="100000">
                                          <p:val>
                                            <p:strVal val="#ppt_x"/>
                                          </p:val>
                                        </p:tav>
                                      </p:tavLst>
                                    </p:anim>
                                    <p:anim calcmode="lin" valueType="num">
                                      <p:cBhvr additive="base">
                                        <p:cTn id="54" dur="1000" fill="hold"/>
                                        <p:tgtEl>
                                          <p:spTgt spid="523267">
                                            <p:txEl>
                                              <p:pRg st="13" end="13"/>
                                            </p:txEl>
                                          </p:spTgt>
                                        </p:tgtEl>
                                        <p:attrNameLst>
                                          <p:attrName>ppt_y</p:attrName>
                                        </p:attrNameLst>
                                      </p:cBhvr>
                                      <p:tavLst>
                                        <p:tav tm="0">
                                          <p:val>
                                            <p:strVal val="#ppt_y"/>
                                          </p:val>
                                        </p:tav>
                                        <p:tav tm="100000">
                                          <p:val>
                                            <p:strVal val="#ppt_y"/>
                                          </p:val>
                                        </p:tav>
                                      </p:tavLst>
                                    </p:anim>
                                  </p:childTnLst>
                                </p:cTn>
                              </p:par>
                              <p:par>
                                <p:cTn id="55" presetID="2" presetClass="entr" presetSubtype="8" fill="hold" nodeType="withEffect">
                                  <p:stCondLst>
                                    <p:cond delay="0"/>
                                  </p:stCondLst>
                                  <p:childTnLst>
                                    <p:set>
                                      <p:cBhvr>
                                        <p:cTn id="56" dur="1" fill="hold">
                                          <p:stCondLst>
                                            <p:cond delay="0"/>
                                          </p:stCondLst>
                                        </p:cTn>
                                        <p:tgtEl>
                                          <p:spTgt spid="523267">
                                            <p:txEl>
                                              <p:pRg st="14" end="14"/>
                                            </p:txEl>
                                          </p:spTgt>
                                        </p:tgtEl>
                                        <p:attrNameLst>
                                          <p:attrName>style.visibility</p:attrName>
                                        </p:attrNameLst>
                                      </p:cBhvr>
                                      <p:to>
                                        <p:strVal val="visible"/>
                                      </p:to>
                                    </p:set>
                                    <p:anim calcmode="lin" valueType="num">
                                      <p:cBhvr additive="base">
                                        <p:cTn id="57" dur="1000" fill="hold"/>
                                        <p:tgtEl>
                                          <p:spTgt spid="523267">
                                            <p:txEl>
                                              <p:pRg st="14" end="14"/>
                                            </p:txEl>
                                          </p:spTgt>
                                        </p:tgtEl>
                                        <p:attrNameLst>
                                          <p:attrName>ppt_x</p:attrName>
                                        </p:attrNameLst>
                                      </p:cBhvr>
                                      <p:tavLst>
                                        <p:tav tm="0">
                                          <p:val>
                                            <p:strVal val="0-#ppt_w/2"/>
                                          </p:val>
                                        </p:tav>
                                        <p:tav tm="100000">
                                          <p:val>
                                            <p:strVal val="#ppt_x"/>
                                          </p:val>
                                        </p:tav>
                                      </p:tavLst>
                                    </p:anim>
                                    <p:anim calcmode="lin" valueType="num">
                                      <p:cBhvr additive="base">
                                        <p:cTn id="58" dur="1000" fill="hold"/>
                                        <p:tgtEl>
                                          <p:spTgt spid="523267">
                                            <p:txEl>
                                              <p:pRg st="14" end="14"/>
                                            </p:txEl>
                                          </p:spTgt>
                                        </p:tgtEl>
                                        <p:attrNameLst>
                                          <p:attrName>ppt_y</p:attrName>
                                        </p:attrNameLst>
                                      </p:cBhvr>
                                      <p:tavLst>
                                        <p:tav tm="0">
                                          <p:val>
                                            <p:strVal val="#ppt_y"/>
                                          </p:val>
                                        </p:tav>
                                        <p:tav tm="100000">
                                          <p:val>
                                            <p:strVal val="#ppt_y"/>
                                          </p:val>
                                        </p:tav>
                                      </p:tavLst>
                                    </p:anim>
                                  </p:childTnLst>
                                </p:cTn>
                              </p:par>
                              <p:par>
                                <p:cTn id="59" presetID="2" presetClass="entr" presetSubtype="8" fill="hold" nodeType="withEffect">
                                  <p:stCondLst>
                                    <p:cond delay="0"/>
                                  </p:stCondLst>
                                  <p:childTnLst>
                                    <p:set>
                                      <p:cBhvr>
                                        <p:cTn id="60" dur="1" fill="hold">
                                          <p:stCondLst>
                                            <p:cond delay="0"/>
                                          </p:stCondLst>
                                        </p:cTn>
                                        <p:tgtEl>
                                          <p:spTgt spid="523267">
                                            <p:txEl>
                                              <p:pRg st="15" end="15"/>
                                            </p:txEl>
                                          </p:spTgt>
                                        </p:tgtEl>
                                        <p:attrNameLst>
                                          <p:attrName>style.visibility</p:attrName>
                                        </p:attrNameLst>
                                      </p:cBhvr>
                                      <p:to>
                                        <p:strVal val="visible"/>
                                      </p:to>
                                    </p:set>
                                    <p:anim calcmode="lin" valueType="num">
                                      <p:cBhvr additive="base">
                                        <p:cTn id="61" dur="1000" fill="hold"/>
                                        <p:tgtEl>
                                          <p:spTgt spid="523267">
                                            <p:txEl>
                                              <p:pRg st="15" end="15"/>
                                            </p:txEl>
                                          </p:spTgt>
                                        </p:tgtEl>
                                        <p:attrNameLst>
                                          <p:attrName>ppt_x</p:attrName>
                                        </p:attrNameLst>
                                      </p:cBhvr>
                                      <p:tavLst>
                                        <p:tav tm="0">
                                          <p:val>
                                            <p:strVal val="0-#ppt_w/2"/>
                                          </p:val>
                                        </p:tav>
                                        <p:tav tm="100000">
                                          <p:val>
                                            <p:strVal val="#ppt_x"/>
                                          </p:val>
                                        </p:tav>
                                      </p:tavLst>
                                    </p:anim>
                                    <p:anim calcmode="lin" valueType="num">
                                      <p:cBhvr additive="base">
                                        <p:cTn id="62" dur="1000" fill="hold"/>
                                        <p:tgtEl>
                                          <p:spTgt spid="523267">
                                            <p:txEl>
                                              <p:pRg st="15" end="15"/>
                                            </p:txEl>
                                          </p:spTgt>
                                        </p:tgtEl>
                                        <p:attrNameLst>
                                          <p:attrName>ppt_y</p:attrName>
                                        </p:attrNameLst>
                                      </p:cBhvr>
                                      <p:tavLst>
                                        <p:tav tm="0">
                                          <p:val>
                                            <p:strVal val="#ppt_y"/>
                                          </p:val>
                                        </p:tav>
                                        <p:tav tm="100000">
                                          <p:val>
                                            <p:strVal val="#ppt_y"/>
                                          </p:val>
                                        </p:tav>
                                      </p:tavLst>
                                    </p:anim>
                                  </p:childTnLst>
                                </p:cTn>
                              </p:par>
                              <p:par>
                                <p:cTn id="63" presetID="53" presetClass="entr" presetSubtype="0" fill="hold" grpId="0" nodeType="withEffect">
                                  <p:stCondLst>
                                    <p:cond delay="0"/>
                                  </p:stCondLst>
                                  <p:childTnLst>
                                    <p:set>
                                      <p:cBhvr>
                                        <p:cTn id="64" dur="1" fill="hold">
                                          <p:stCondLst>
                                            <p:cond delay="0"/>
                                          </p:stCondLst>
                                        </p:cTn>
                                        <p:tgtEl>
                                          <p:spTgt spid="523269"/>
                                        </p:tgtEl>
                                        <p:attrNameLst>
                                          <p:attrName>style.visibility</p:attrName>
                                        </p:attrNameLst>
                                      </p:cBhvr>
                                      <p:to>
                                        <p:strVal val="visible"/>
                                      </p:to>
                                    </p:set>
                                    <p:anim calcmode="lin" valueType="num">
                                      <p:cBhvr>
                                        <p:cTn id="65" dur="1000" fill="hold"/>
                                        <p:tgtEl>
                                          <p:spTgt spid="523269"/>
                                        </p:tgtEl>
                                        <p:attrNameLst>
                                          <p:attrName>ppt_w</p:attrName>
                                        </p:attrNameLst>
                                      </p:cBhvr>
                                      <p:tavLst>
                                        <p:tav tm="0">
                                          <p:val>
                                            <p:fltVal val="0"/>
                                          </p:val>
                                        </p:tav>
                                        <p:tav tm="100000">
                                          <p:val>
                                            <p:strVal val="#ppt_w"/>
                                          </p:val>
                                        </p:tav>
                                      </p:tavLst>
                                    </p:anim>
                                    <p:anim calcmode="lin" valueType="num">
                                      <p:cBhvr>
                                        <p:cTn id="66" dur="1000" fill="hold"/>
                                        <p:tgtEl>
                                          <p:spTgt spid="523269"/>
                                        </p:tgtEl>
                                        <p:attrNameLst>
                                          <p:attrName>ppt_h</p:attrName>
                                        </p:attrNameLst>
                                      </p:cBhvr>
                                      <p:tavLst>
                                        <p:tav tm="0">
                                          <p:val>
                                            <p:fltVal val="0"/>
                                          </p:val>
                                        </p:tav>
                                        <p:tav tm="100000">
                                          <p:val>
                                            <p:strVal val="#ppt_h"/>
                                          </p:val>
                                        </p:tav>
                                      </p:tavLst>
                                    </p:anim>
                                    <p:animEffect transition="in" filter="fade">
                                      <p:cBhvr>
                                        <p:cTn id="67" dur="1000"/>
                                        <p:tgtEl>
                                          <p:spTgt spid="523269"/>
                                        </p:tgtEl>
                                      </p:cBhvr>
                                    </p:animEffect>
                                  </p:childTnLst>
                                </p:cTn>
                              </p:par>
                              <p:par>
                                <p:cTn id="68" presetID="53" presetClass="entr" presetSubtype="0" fill="hold" grpId="0" nodeType="withEffect">
                                  <p:stCondLst>
                                    <p:cond delay="0"/>
                                  </p:stCondLst>
                                  <p:childTnLst>
                                    <p:set>
                                      <p:cBhvr>
                                        <p:cTn id="69" dur="1" fill="hold">
                                          <p:stCondLst>
                                            <p:cond delay="0"/>
                                          </p:stCondLst>
                                        </p:cTn>
                                        <p:tgtEl>
                                          <p:spTgt spid="523270"/>
                                        </p:tgtEl>
                                        <p:attrNameLst>
                                          <p:attrName>style.visibility</p:attrName>
                                        </p:attrNameLst>
                                      </p:cBhvr>
                                      <p:to>
                                        <p:strVal val="visible"/>
                                      </p:to>
                                    </p:set>
                                    <p:anim calcmode="lin" valueType="num">
                                      <p:cBhvr>
                                        <p:cTn id="70" dur="500" fill="hold"/>
                                        <p:tgtEl>
                                          <p:spTgt spid="523270"/>
                                        </p:tgtEl>
                                        <p:attrNameLst>
                                          <p:attrName>ppt_w</p:attrName>
                                        </p:attrNameLst>
                                      </p:cBhvr>
                                      <p:tavLst>
                                        <p:tav tm="0">
                                          <p:val>
                                            <p:fltVal val="0"/>
                                          </p:val>
                                        </p:tav>
                                        <p:tav tm="100000">
                                          <p:val>
                                            <p:strVal val="#ppt_w"/>
                                          </p:val>
                                        </p:tav>
                                      </p:tavLst>
                                    </p:anim>
                                    <p:anim calcmode="lin" valueType="num">
                                      <p:cBhvr>
                                        <p:cTn id="71" dur="500" fill="hold"/>
                                        <p:tgtEl>
                                          <p:spTgt spid="523270"/>
                                        </p:tgtEl>
                                        <p:attrNameLst>
                                          <p:attrName>ppt_h</p:attrName>
                                        </p:attrNameLst>
                                      </p:cBhvr>
                                      <p:tavLst>
                                        <p:tav tm="0">
                                          <p:val>
                                            <p:fltVal val="0"/>
                                          </p:val>
                                        </p:tav>
                                        <p:tav tm="100000">
                                          <p:val>
                                            <p:strVal val="#ppt_h"/>
                                          </p:val>
                                        </p:tav>
                                      </p:tavLst>
                                    </p:anim>
                                    <p:animEffect transition="in" filter="fade">
                                      <p:cBhvr>
                                        <p:cTn id="72" dur="500"/>
                                        <p:tgtEl>
                                          <p:spTgt spid="523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3269" grpId="0" animBg="1"/>
      <p:bldP spid="523270" grpId="0" animBg="1"/>
    </p:bld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91" name="Rectangle 3"/>
          <p:cNvSpPr>
            <a:spLocks noGrp="1" noChangeArrowheads="1"/>
          </p:cNvSpPr>
          <p:nvPr>
            <p:ph type="body" sz="half" idx="1"/>
          </p:nvPr>
        </p:nvSpPr>
        <p:spPr>
          <a:xfrm>
            <a:off x="1187625" y="519523"/>
            <a:ext cx="6768751" cy="4266474"/>
          </a:xfrm>
        </p:spPr>
        <p:txBody>
          <a:bodyPr/>
          <a:lstStyle/>
          <a:p>
            <a:pPr eaLnBrk="1" hangingPunct="1">
              <a:lnSpc>
                <a:spcPct val="90000"/>
              </a:lnSpc>
              <a:buFontTx/>
              <a:buNone/>
              <a:defRPr/>
            </a:pPr>
            <a:r>
              <a:rPr lang="en-CA" sz="1600" b="1" dirty="0">
                <a:solidFill>
                  <a:srgbClr val="FFFF00"/>
                </a:solidFill>
                <a:effectLst>
                  <a:outerShdw blurRad="38100" dist="88900" dir="2700000" algn="tl">
                    <a:srgbClr val="000000"/>
                  </a:outerShdw>
                </a:effectLst>
              </a:rPr>
              <a:t>The Choice is Yours</a:t>
            </a:r>
            <a:endParaRPr lang="en-CA" sz="1600" i="1" dirty="0">
              <a:solidFill>
                <a:srgbClr val="FFFF00"/>
              </a:solidFill>
              <a:effectLst>
                <a:outerShdw blurRad="38100" dist="88900" dir="2700000" algn="tl">
                  <a:srgbClr val="000000"/>
                </a:outerShdw>
              </a:effectLst>
            </a:endParaRPr>
          </a:p>
          <a:p>
            <a:pPr marL="0" indent="0" eaLnBrk="1" hangingPunct="1">
              <a:lnSpc>
                <a:spcPct val="90000"/>
              </a:lnSpc>
              <a:buFontTx/>
              <a:buNone/>
              <a:defRPr/>
            </a:pPr>
            <a:r>
              <a:rPr lang="en-CA" sz="1600" i="1" dirty="0">
                <a:solidFill>
                  <a:schemeClr val="accent1"/>
                </a:solidFill>
                <a:effectLst>
                  <a:outerShdw blurRad="38100" dist="88900" dir="2700000" algn="tl">
                    <a:srgbClr val="000000"/>
                  </a:outerShdw>
                </a:effectLst>
              </a:rPr>
              <a:t>“God has given us Eternal Life, and this life is in His Son. He who has </a:t>
            </a:r>
            <a:r>
              <a:rPr lang="en-CA" sz="1600" i="1" dirty="0" smtClean="0">
                <a:solidFill>
                  <a:schemeClr val="accent1"/>
                </a:solidFill>
                <a:effectLst>
                  <a:outerShdw blurRad="38100" dist="88900" dir="2700000" algn="tl">
                    <a:srgbClr val="000000"/>
                  </a:outerShdw>
                </a:effectLst>
              </a:rPr>
              <a:t>the Son </a:t>
            </a:r>
            <a:r>
              <a:rPr lang="en-CA" sz="1600" i="1" dirty="0">
                <a:solidFill>
                  <a:schemeClr val="accent1"/>
                </a:solidFill>
                <a:effectLst>
                  <a:outerShdw blurRad="38100" dist="88900" dir="2700000" algn="tl">
                    <a:srgbClr val="000000"/>
                  </a:outerShdw>
                </a:effectLst>
              </a:rPr>
              <a:t>has life; he who does not have the Son of God does not have life</a:t>
            </a:r>
            <a:r>
              <a:rPr lang="en-CA" sz="1600" i="1" dirty="0" smtClean="0">
                <a:solidFill>
                  <a:schemeClr val="accent1"/>
                </a:solidFill>
                <a:effectLst>
                  <a:outerShdw blurRad="38100" dist="88900" dir="2700000" algn="tl">
                    <a:srgbClr val="000000"/>
                  </a:outerShdw>
                </a:effectLst>
              </a:rPr>
              <a:t>.  I </a:t>
            </a:r>
            <a:r>
              <a:rPr lang="en-CA" sz="1600" i="1" dirty="0">
                <a:solidFill>
                  <a:schemeClr val="accent1"/>
                </a:solidFill>
                <a:effectLst>
                  <a:outerShdw blurRad="38100" dist="88900" dir="2700000" algn="tl">
                    <a:srgbClr val="000000"/>
                  </a:outerShdw>
                </a:effectLst>
              </a:rPr>
              <a:t>write these things …so that you may know that you have Eternal Life.”</a:t>
            </a:r>
            <a:r>
              <a:rPr lang="en-CA" sz="1600" i="1" dirty="0">
                <a:effectLst>
                  <a:outerShdw blurRad="38100" dist="88900" dir="2700000" algn="tl">
                    <a:srgbClr val="000000"/>
                  </a:outerShdw>
                </a:effectLst>
              </a:rPr>
              <a:t>  </a:t>
            </a:r>
            <a:r>
              <a:rPr lang="en-CA" sz="1600" i="1" dirty="0" smtClean="0">
                <a:effectLst>
                  <a:outerShdw blurRad="38100" dist="88900" dir="2700000" algn="tl">
                    <a:srgbClr val="000000"/>
                  </a:outerShdw>
                </a:effectLst>
              </a:rPr>
              <a:t> 					       </a:t>
            </a:r>
            <a:r>
              <a:rPr lang="en-CA" sz="1600" dirty="0" smtClean="0">
                <a:effectLst>
                  <a:outerShdw blurRad="38100" dist="88900" dir="2700000" algn="tl">
                    <a:srgbClr val="000000"/>
                  </a:outerShdw>
                </a:effectLst>
              </a:rPr>
              <a:t>1 </a:t>
            </a:r>
            <a:r>
              <a:rPr lang="en-CA" sz="1600" dirty="0">
                <a:effectLst>
                  <a:outerShdw blurRad="38100" dist="88900" dir="2700000" algn="tl">
                    <a:srgbClr val="000000"/>
                  </a:outerShdw>
                </a:effectLst>
              </a:rPr>
              <a:t>John 5:11-13</a:t>
            </a:r>
          </a:p>
          <a:p>
            <a:pPr eaLnBrk="1" hangingPunct="1">
              <a:lnSpc>
                <a:spcPct val="90000"/>
              </a:lnSpc>
              <a:buFontTx/>
              <a:buNone/>
              <a:defRPr/>
            </a:pPr>
            <a:r>
              <a:rPr lang="en-CA" sz="1600" dirty="0">
                <a:effectLst>
                  <a:outerShdw blurRad="38100" dist="88900" dir="2700000" algn="tl">
                    <a:srgbClr val="000000"/>
                  </a:outerShdw>
                </a:effectLst>
              </a:rPr>
              <a:t>Do you know that you are God’s Child? Do you have Eternal Life?</a:t>
            </a:r>
          </a:p>
          <a:p>
            <a:pPr eaLnBrk="1" hangingPunct="1">
              <a:lnSpc>
                <a:spcPct val="90000"/>
              </a:lnSpc>
              <a:buFontTx/>
              <a:buNone/>
              <a:defRPr/>
            </a:pPr>
            <a:r>
              <a:rPr lang="en-CA" sz="1600" b="1" dirty="0" smtClean="0">
                <a:solidFill>
                  <a:schemeClr val="accent1"/>
                </a:solidFill>
                <a:effectLst>
                  <a:outerShdw blurRad="38100" dist="88900" dir="2700000" algn="tl">
                    <a:srgbClr val="000000"/>
                  </a:outerShdw>
                </a:effectLst>
              </a:rPr>
              <a:t>Are </a:t>
            </a:r>
            <a:r>
              <a:rPr lang="en-CA" sz="1600" b="1" dirty="0">
                <a:solidFill>
                  <a:schemeClr val="accent1"/>
                </a:solidFill>
                <a:effectLst>
                  <a:outerShdw blurRad="38100" dist="88900" dir="2700000" algn="tl">
                    <a:srgbClr val="000000"/>
                  </a:outerShdw>
                </a:effectLst>
              </a:rPr>
              <a:t>You In Adam?</a:t>
            </a:r>
            <a:r>
              <a:rPr lang="en-CA" sz="1600" dirty="0">
                <a:effectLst>
                  <a:outerShdw blurRad="38100" dist="88900" dir="2700000" algn="tl">
                    <a:srgbClr val="000000"/>
                  </a:outerShdw>
                </a:effectLst>
              </a:rPr>
              <a:t> (Independent from God)</a:t>
            </a:r>
          </a:p>
          <a:p>
            <a:pPr eaLnBrk="1" hangingPunct="1">
              <a:lnSpc>
                <a:spcPct val="90000"/>
              </a:lnSpc>
              <a:buFontTx/>
              <a:buNone/>
              <a:defRPr/>
            </a:pPr>
            <a:r>
              <a:rPr lang="en-CA" sz="1600" dirty="0">
                <a:effectLst>
                  <a:outerShdw blurRad="38100" dist="88900" dir="2700000" algn="tl">
                    <a:srgbClr val="000000"/>
                  </a:outerShdw>
                </a:effectLst>
              </a:rPr>
              <a:t>Separated from the Eternal Life of God (John 3:18)</a:t>
            </a:r>
          </a:p>
          <a:p>
            <a:pPr eaLnBrk="1" hangingPunct="1">
              <a:lnSpc>
                <a:spcPct val="90000"/>
              </a:lnSpc>
              <a:buFontTx/>
              <a:buNone/>
              <a:defRPr/>
            </a:pPr>
            <a:r>
              <a:rPr lang="en-CA" sz="1600" dirty="0">
                <a:effectLst>
                  <a:outerShdw blurRad="38100" dist="88900" dir="2700000" algn="tl">
                    <a:srgbClr val="000000"/>
                  </a:outerShdw>
                </a:effectLst>
              </a:rPr>
              <a:t>In bondage to sin with no hope for the future (John 8:34)</a:t>
            </a:r>
            <a:endParaRPr lang="en-CA" sz="1600" b="1" dirty="0">
              <a:effectLst>
                <a:outerShdw blurRad="38100" dist="88900" dir="2700000" algn="tl">
                  <a:srgbClr val="000000"/>
                </a:outerShdw>
              </a:effectLst>
            </a:endParaRPr>
          </a:p>
          <a:p>
            <a:pPr eaLnBrk="1" hangingPunct="1">
              <a:lnSpc>
                <a:spcPct val="90000"/>
              </a:lnSpc>
              <a:buFontTx/>
              <a:buNone/>
              <a:defRPr/>
            </a:pPr>
            <a:r>
              <a:rPr lang="en-CA" sz="1600" b="1" dirty="0" smtClean="0">
                <a:solidFill>
                  <a:schemeClr val="accent1"/>
                </a:solidFill>
                <a:effectLst>
                  <a:outerShdw blurRad="38100" dist="88900" dir="2700000" algn="tl">
                    <a:srgbClr val="000000"/>
                  </a:outerShdw>
                </a:effectLst>
              </a:rPr>
              <a:t>Are </a:t>
            </a:r>
            <a:r>
              <a:rPr lang="en-CA" sz="1600" b="1" dirty="0">
                <a:solidFill>
                  <a:schemeClr val="accent1"/>
                </a:solidFill>
                <a:effectLst>
                  <a:outerShdw blurRad="38100" dist="88900" dir="2700000" algn="tl">
                    <a:srgbClr val="000000"/>
                  </a:outerShdw>
                </a:effectLst>
              </a:rPr>
              <a:t>You In Christ?</a:t>
            </a:r>
            <a:r>
              <a:rPr lang="en-CA" sz="1600" dirty="0">
                <a:effectLst>
                  <a:outerShdw blurRad="38100" dist="88900" dir="2700000" algn="tl">
                    <a:srgbClr val="000000"/>
                  </a:outerShdw>
                </a:effectLst>
              </a:rPr>
              <a:t> (Dependent on God) if so:</a:t>
            </a:r>
          </a:p>
          <a:p>
            <a:pPr eaLnBrk="1" hangingPunct="1">
              <a:lnSpc>
                <a:spcPct val="90000"/>
              </a:lnSpc>
              <a:buFontTx/>
              <a:buNone/>
              <a:defRPr/>
            </a:pPr>
            <a:r>
              <a:rPr lang="en-CA" sz="1600" dirty="0">
                <a:effectLst>
                  <a:outerShdw blurRad="38100" dist="88900" dir="2700000" algn="tl">
                    <a:srgbClr val="000000"/>
                  </a:outerShdw>
                </a:effectLst>
              </a:rPr>
              <a:t>Your sins are forgiven (Col. 2:13,14)</a:t>
            </a:r>
          </a:p>
          <a:p>
            <a:pPr eaLnBrk="1" hangingPunct="1">
              <a:lnSpc>
                <a:spcPct val="90000"/>
              </a:lnSpc>
              <a:buFontTx/>
              <a:buNone/>
              <a:defRPr/>
            </a:pPr>
            <a:r>
              <a:rPr lang="en-CA" sz="1600" dirty="0">
                <a:effectLst>
                  <a:outerShdw blurRad="38100" dist="88900" dir="2700000" algn="tl">
                    <a:srgbClr val="000000"/>
                  </a:outerShdw>
                </a:effectLst>
              </a:rPr>
              <a:t>You died with Christ when He died (Gal. 2:20)</a:t>
            </a:r>
          </a:p>
          <a:p>
            <a:pPr eaLnBrk="1" hangingPunct="1">
              <a:lnSpc>
                <a:spcPct val="90000"/>
              </a:lnSpc>
              <a:buFontTx/>
              <a:buNone/>
              <a:defRPr/>
            </a:pPr>
            <a:r>
              <a:rPr lang="en-CA" sz="1600" dirty="0">
                <a:effectLst>
                  <a:outerShdw blurRad="38100" dist="88900" dir="2700000" algn="tl">
                    <a:srgbClr val="000000"/>
                  </a:outerShdw>
                </a:effectLst>
              </a:rPr>
              <a:t>You are free from the power of sin (Rom. 6:6, 7, 22)</a:t>
            </a:r>
          </a:p>
          <a:p>
            <a:pPr eaLnBrk="1" hangingPunct="1">
              <a:lnSpc>
                <a:spcPct val="90000"/>
              </a:lnSpc>
              <a:buFontTx/>
              <a:buNone/>
              <a:defRPr/>
            </a:pPr>
            <a:r>
              <a:rPr lang="en-CA" sz="1600" dirty="0">
                <a:effectLst>
                  <a:outerShdw blurRad="38100" dist="88900" dir="2700000" algn="tl">
                    <a:srgbClr val="000000"/>
                  </a:outerShdw>
                </a:effectLst>
              </a:rPr>
              <a:t>You are alive to God – He is your Life! (Rom. 6:11)</a:t>
            </a:r>
            <a:endParaRPr lang="en-CA" sz="1600" b="1" dirty="0">
              <a:effectLst>
                <a:outerShdw blurRad="38100" dist="88900" dir="2700000" algn="tl">
                  <a:srgbClr val="000000"/>
                </a:outerShdw>
              </a:effectLst>
            </a:endParaRPr>
          </a:p>
          <a:p>
            <a:pPr eaLnBrk="1" hangingPunct="1">
              <a:lnSpc>
                <a:spcPct val="90000"/>
              </a:lnSpc>
              <a:buFontTx/>
              <a:buNone/>
              <a:defRPr/>
            </a:pPr>
            <a:r>
              <a:rPr lang="en-CA" sz="1600" b="1" dirty="0" smtClean="0">
                <a:solidFill>
                  <a:schemeClr val="accent1"/>
                </a:solidFill>
                <a:effectLst>
                  <a:outerShdw blurRad="38100" dist="88900" dir="2700000" algn="tl">
                    <a:srgbClr val="000000"/>
                  </a:outerShdw>
                </a:effectLst>
              </a:rPr>
              <a:t>Are </a:t>
            </a:r>
            <a:r>
              <a:rPr lang="en-CA" sz="1600" b="1" dirty="0">
                <a:solidFill>
                  <a:schemeClr val="accent1"/>
                </a:solidFill>
                <a:effectLst>
                  <a:outerShdw blurRad="38100" dist="88900" dir="2700000" algn="tl">
                    <a:srgbClr val="000000"/>
                  </a:outerShdw>
                </a:effectLst>
              </a:rPr>
              <a:t>You In Adam or In Christ?</a:t>
            </a:r>
          </a:p>
          <a:p>
            <a:pPr eaLnBrk="1" hangingPunct="1">
              <a:lnSpc>
                <a:spcPct val="90000"/>
              </a:lnSpc>
              <a:buFontTx/>
              <a:buNone/>
              <a:defRPr/>
            </a:pPr>
            <a:r>
              <a:rPr lang="en-CA" sz="1600" b="1" dirty="0" smtClean="0">
                <a:solidFill>
                  <a:schemeClr val="accent1"/>
                </a:solidFill>
                <a:effectLst>
                  <a:outerShdw blurRad="38100" dist="88900" dir="2700000" algn="tl">
                    <a:srgbClr val="000000"/>
                  </a:outerShdw>
                </a:effectLst>
              </a:rPr>
              <a:t>Do </a:t>
            </a:r>
            <a:r>
              <a:rPr lang="en-CA" sz="1600" b="1" dirty="0">
                <a:solidFill>
                  <a:schemeClr val="accent1"/>
                </a:solidFill>
                <a:effectLst>
                  <a:outerShdw blurRad="38100" dist="88900" dir="2700000" algn="tl">
                    <a:srgbClr val="000000"/>
                  </a:outerShdw>
                </a:effectLst>
              </a:rPr>
              <a:t>you want the life that God Planned for you In Christ?</a:t>
            </a:r>
          </a:p>
        </p:txBody>
      </p:sp>
      <p:graphicFrame>
        <p:nvGraphicFramePr>
          <p:cNvPr id="524292" name="Object 4"/>
          <p:cNvGraphicFramePr>
            <a:graphicFrameLocks noChangeAspect="1"/>
          </p:cNvGraphicFramePr>
          <p:nvPr>
            <p:ph sz="quarter" idx="2"/>
          </p:nvPr>
        </p:nvGraphicFramePr>
        <p:xfrm>
          <a:off x="6444208" y="1995687"/>
          <a:ext cx="1368152" cy="936104"/>
        </p:xfrm>
        <a:graphic>
          <a:graphicData uri="http://schemas.openxmlformats.org/presentationml/2006/ole">
            <p:oleObj spid="_x0000_s524292" r:id="rId4" imgW="5154480" imgH="3929040" progId="">
              <p:embed/>
            </p:oleObj>
          </a:graphicData>
        </a:graphic>
      </p:graphicFrame>
      <p:pic>
        <p:nvPicPr>
          <p:cNvPr id="524295" name="Picture 28" descr="C:\Documents and Settings\Owner\Local Settings\Temporary Internet Files\Content.IE5\456J89AJ\MC900078748[1].wmf"/>
          <p:cNvPicPr>
            <a:picLocks noGrp="1" noChangeAspect="1" noChangeArrowheads="1"/>
          </p:cNvPicPr>
          <p:nvPr>
            <p:ph sz="quarter" idx="3"/>
          </p:nvPr>
        </p:nvPicPr>
        <p:blipFill>
          <a:blip r:embed="rId5" cstate="print"/>
          <a:srcRect/>
          <a:stretch>
            <a:fillRect/>
          </a:stretch>
        </p:blipFill>
        <p:spPr>
          <a:xfrm>
            <a:off x="6300192" y="3003798"/>
            <a:ext cx="864096" cy="956067"/>
          </a:xfr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4291">
                                            <p:txEl>
                                              <p:pRg st="2" end="2"/>
                                            </p:txEl>
                                          </p:spTgt>
                                        </p:tgtEl>
                                        <p:attrNameLst>
                                          <p:attrName>style.visibility</p:attrName>
                                        </p:attrNameLst>
                                      </p:cBhvr>
                                      <p:to>
                                        <p:strVal val="visible"/>
                                      </p:to>
                                    </p:set>
                                    <p:animEffect transition="in" filter="fade">
                                      <p:cBhvr>
                                        <p:cTn id="7" dur="1000"/>
                                        <p:tgtEl>
                                          <p:spTgt spid="524291">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524291">
                                            <p:txEl>
                                              <p:pRg st="3" end="3"/>
                                            </p:txEl>
                                          </p:spTgt>
                                        </p:tgtEl>
                                        <p:attrNameLst>
                                          <p:attrName>style.visibility</p:attrName>
                                        </p:attrNameLst>
                                      </p:cBhvr>
                                      <p:to>
                                        <p:strVal val="visible"/>
                                      </p:to>
                                    </p:set>
                                    <p:anim calcmode="lin" valueType="num">
                                      <p:cBhvr additive="base">
                                        <p:cTn id="12" dur="1000" fill="hold"/>
                                        <p:tgtEl>
                                          <p:spTgt spid="524291">
                                            <p:txEl>
                                              <p:pRg st="3" end="3"/>
                                            </p:txEl>
                                          </p:spTgt>
                                        </p:tgtEl>
                                        <p:attrNameLst>
                                          <p:attrName>ppt_x</p:attrName>
                                        </p:attrNameLst>
                                      </p:cBhvr>
                                      <p:tavLst>
                                        <p:tav tm="0">
                                          <p:val>
                                            <p:strVal val="0-#ppt_w/2"/>
                                          </p:val>
                                        </p:tav>
                                        <p:tav tm="100000">
                                          <p:val>
                                            <p:strVal val="#ppt_x"/>
                                          </p:val>
                                        </p:tav>
                                      </p:tavLst>
                                    </p:anim>
                                    <p:anim calcmode="lin" valueType="num">
                                      <p:cBhvr additive="base">
                                        <p:cTn id="13" dur="1000" fill="hold"/>
                                        <p:tgtEl>
                                          <p:spTgt spid="524291">
                                            <p:txEl>
                                              <p:pRg st="3" end="3"/>
                                            </p:txEl>
                                          </p:spTgt>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524291">
                                            <p:txEl>
                                              <p:pRg st="4" end="4"/>
                                            </p:txEl>
                                          </p:spTgt>
                                        </p:tgtEl>
                                        <p:attrNameLst>
                                          <p:attrName>style.visibility</p:attrName>
                                        </p:attrNameLst>
                                      </p:cBhvr>
                                      <p:to>
                                        <p:strVal val="visible"/>
                                      </p:to>
                                    </p:set>
                                    <p:anim calcmode="lin" valueType="num">
                                      <p:cBhvr additive="base">
                                        <p:cTn id="16" dur="1000" fill="hold"/>
                                        <p:tgtEl>
                                          <p:spTgt spid="524291">
                                            <p:txEl>
                                              <p:pRg st="4" end="4"/>
                                            </p:txEl>
                                          </p:spTgt>
                                        </p:tgtEl>
                                        <p:attrNameLst>
                                          <p:attrName>ppt_x</p:attrName>
                                        </p:attrNameLst>
                                      </p:cBhvr>
                                      <p:tavLst>
                                        <p:tav tm="0">
                                          <p:val>
                                            <p:strVal val="0-#ppt_w/2"/>
                                          </p:val>
                                        </p:tav>
                                        <p:tav tm="100000">
                                          <p:val>
                                            <p:strVal val="#ppt_x"/>
                                          </p:val>
                                        </p:tav>
                                      </p:tavLst>
                                    </p:anim>
                                    <p:anim calcmode="lin" valueType="num">
                                      <p:cBhvr additive="base">
                                        <p:cTn id="17" dur="1000" fill="hold"/>
                                        <p:tgtEl>
                                          <p:spTgt spid="524291">
                                            <p:txEl>
                                              <p:pRg st="4" end="4"/>
                                            </p:txEl>
                                          </p:spTgt>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524291">
                                            <p:txEl>
                                              <p:pRg st="5" end="5"/>
                                            </p:txEl>
                                          </p:spTgt>
                                        </p:tgtEl>
                                        <p:attrNameLst>
                                          <p:attrName>style.visibility</p:attrName>
                                        </p:attrNameLst>
                                      </p:cBhvr>
                                      <p:to>
                                        <p:strVal val="visible"/>
                                      </p:to>
                                    </p:set>
                                    <p:anim calcmode="lin" valueType="num">
                                      <p:cBhvr additive="base">
                                        <p:cTn id="20" dur="1000" fill="hold"/>
                                        <p:tgtEl>
                                          <p:spTgt spid="524291">
                                            <p:txEl>
                                              <p:pRg st="5" end="5"/>
                                            </p:txEl>
                                          </p:spTgt>
                                        </p:tgtEl>
                                        <p:attrNameLst>
                                          <p:attrName>ppt_x</p:attrName>
                                        </p:attrNameLst>
                                      </p:cBhvr>
                                      <p:tavLst>
                                        <p:tav tm="0">
                                          <p:val>
                                            <p:strVal val="0-#ppt_w/2"/>
                                          </p:val>
                                        </p:tav>
                                        <p:tav tm="100000">
                                          <p:val>
                                            <p:strVal val="#ppt_x"/>
                                          </p:val>
                                        </p:tav>
                                      </p:tavLst>
                                    </p:anim>
                                    <p:anim calcmode="lin" valueType="num">
                                      <p:cBhvr additive="base">
                                        <p:cTn id="21" dur="1000" fill="hold"/>
                                        <p:tgtEl>
                                          <p:spTgt spid="524291">
                                            <p:txEl>
                                              <p:pRg st="5" end="5"/>
                                            </p:txEl>
                                          </p:spTgt>
                                        </p:tgtEl>
                                        <p:attrNameLst>
                                          <p:attrName>ppt_y</p:attrName>
                                        </p:attrNameLst>
                                      </p:cBhvr>
                                      <p:tavLst>
                                        <p:tav tm="0">
                                          <p:val>
                                            <p:strVal val="#ppt_y"/>
                                          </p:val>
                                        </p:tav>
                                        <p:tav tm="100000">
                                          <p:val>
                                            <p:strVal val="#ppt_y"/>
                                          </p:val>
                                        </p:tav>
                                      </p:tavLst>
                                    </p:anim>
                                  </p:childTnLst>
                                </p:cTn>
                              </p:par>
                              <p:par>
                                <p:cTn id="22" presetID="53" presetClass="entr" presetSubtype="0" fill="hold" nodeType="withEffect">
                                  <p:stCondLst>
                                    <p:cond delay="0"/>
                                  </p:stCondLst>
                                  <p:childTnLst>
                                    <p:set>
                                      <p:cBhvr>
                                        <p:cTn id="23" dur="1" fill="hold">
                                          <p:stCondLst>
                                            <p:cond delay="0"/>
                                          </p:stCondLst>
                                        </p:cTn>
                                        <p:tgtEl>
                                          <p:spTgt spid="524292"/>
                                        </p:tgtEl>
                                        <p:attrNameLst>
                                          <p:attrName>style.visibility</p:attrName>
                                        </p:attrNameLst>
                                      </p:cBhvr>
                                      <p:to>
                                        <p:strVal val="visible"/>
                                      </p:to>
                                    </p:set>
                                    <p:anim calcmode="lin" valueType="num">
                                      <p:cBhvr>
                                        <p:cTn id="24" dur="2000" fill="hold"/>
                                        <p:tgtEl>
                                          <p:spTgt spid="524292"/>
                                        </p:tgtEl>
                                        <p:attrNameLst>
                                          <p:attrName>ppt_w</p:attrName>
                                        </p:attrNameLst>
                                      </p:cBhvr>
                                      <p:tavLst>
                                        <p:tav tm="0">
                                          <p:val>
                                            <p:fltVal val="0"/>
                                          </p:val>
                                        </p:tav>
                                        <p:tav tm="100000">
                                          <p:val>
                                            <p:strVal val="#ppt_w"/>
                                          </p:val>
                                        </p:tav>
                                      </p:tavLst>
                                    </p:anim>
                                    <p:anim calcmode="lin" valueType="num">
                                      <p:cBhvr>
                                        <p:cTn id="25" dur="2000" fill="hold"/>
                                        <p:tgtEl>
                                          <p:spTgt spid="524292"/>
                                        </p:tgtEl>
                                        <p:attrNameLst>
                                          <p:attrName>ppt_h</p:attrName>
                                        </p:attrNameLst>
                                      </p:cBhvr>
                                      <p:tavLst>
                                        <p:tav tm="0">
                                          <p:val>
                                            <p:fltVal val="0"/>
                                          </p:val>
                                        </p:tav>
                                        <p:tav tm="100000">
                                          <p:val>
                                            <p:strVal val="#ppt_h"/>
                                          </p:val>
                                        </p:tav>
                                      </p:tavLst>
                                    </p:anim>
                                    <p:animEffect transition="in" filter="fade">
                                      <p:cBhvr>
                                        <p:cTn id="26" dur="2000"/>
                                        <p:tgtEl>
                                          <p:spTgt spid="524292"/>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524291">
                                            <p:txEl>
                                              <p:pRg st="6" end="6"/>
                                            </p:txEl>
                                          </p:spTgt>
                                        </p:tgtEl>
                                        <p:attrNameLst>
                                          <p:attrName>style.visibility</p:attrName>
                                        </p:attrNameLst>
                                      </p:cBhvr>
                                      <p:to>
                                        <p:strVal val="visible"/>
                                      </p:to>
                                    </p:set>
                                    <p:anim calcmode="lin" valueType="num">
                                      <p:cBhvr additive="base">
                                        <p:cTn id="31" dur="1000" fill="hold"/>
                                        <p:tgtEl>
                                          <p:spTgt spid="524291">
                                            <p:txEl>
                                              <p:pRg st="6" end="6"/>
                                            </p:txEl>
                                          </p:spTgt>
                                        </p:tgtEl>
                                        <p:attrNameLst>
                                          <p:attrName>ppt_x</p:attrName>
                                        </p:attrNameLst>
                                      </p:cBhvr>
                                      <p:tavLst>
                                        <p:tav tm="0">
                                          <p:val>
                                            <p:strVal val="0-#ppt_w/2"/>
                                          </p:val>
                                        </p:tav>
                                        <p:tav tm="100000">
                                          <p:val>
                                            <p:strVal val="#ppt_x"/>
                                          </p:val>
                                        </p:tav>
                                      </p:tavLst>
                                    </p:anim>
                                    <p:anim calcmode="lin" valueType="num">
                                      <p:cBhvr additive="base">
                                        <p:cTn id="32" dur="1000" fill="hold"/>
                                        <p:tgtEl>
                                          <p:spTgt spid="524291">
                                            <p:txEl>
                                              <p:pRg st="6" end="6"/>
                                            </p:txEl>
                                          </p:spTgt>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524291">
                                            <p:txEl>
                                              <p:pRg st="7" end="7"/>
                                            </p:txEl>
                                          </p:spTgt>
                                        </p:tgtEl>
                                        <p:attrNameLst>
                                          <p:attrName>style.visibility</p:attrName>
                                        </p:attrNameLst>
                                      </p:cBhvr>
                                      <p:to>
                                        <p:strVal val="visible"/>
                                      </p:to>
                                    </p:set>
                                    <p:anim calcmode="lin" valueType="num">
                                      <p:cBhvr additive="base">
                                        <p:cTn id="35" dur="1000" fill="hold"/>
                                        <p:tgtEl>
                                          <p:spTgt spid="524291">
                                            <p:txEl>
                                              <p:pRg st="7" end="7"/>
                                            </p:txEl>
                                          </p:spTgt>
                                        </p:tgtEl>
                                        <p:attrNameLst>
                                          <p:attrName>ppt_x</p:attrName>
                                        </p:attrNameLst>
                                      </p:cBhvr>
                                      <p:tavLst>
                                        <p:tav tm="0">
                                          <p:val>
                                            <p:strVal val="0-#ppt_w/2"/>
                                          </p:val>
                                        </p:tav>
                                        <p:tav tm="100000">
                                          <p:val>
                                            <p:strVal val="#ppt_x"/>
                                          </p:val>
                                        </p:tav>
                                      </p:tavLst>
                                    </p:anim>
                                    <p:anim calcmode="lin" valueType="num">
                                      <p:cBhvr additive="base">
                                        <p:cTn id="36" dur="1000" fill="hold"/>
                                        <p:tgtEl>
                                          <p:spTgt spid="524291">
                                            <p:txEl>
                                              <p:pRg st="7" end="7"/>
                                            </p:txEl>
                                          </p:spTgt>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524291">
                                            <p:txEl>
                                              <p:pRg st="8" end="8"/>
                                            </p:txEl>
                                          </p:spTgt>
                                        </p:tgtEl>
                                        <p:attrNameLst>
                                          <p:attrName>style.visibility</p:attrName>
                                        </p:attrNameLst>
                                      </p:cBhvr>
                                      <p:to>
                                        <p:strVal val="visible"/>
                                      </p:to>
                                    </p:set>
                                    <p:anim calcmode="lin" valueType="num">
                                      <p:cBhvr additive="base">
                                        <p:cTn id="39" dur="1000" fill="hold"/>
                                        <p:tgtEl>
                                          <p:spTgt spid="524291">
                                            <p:txEl>
                                              <p:pRg st="8" end="8"/>
                                            </p:txEl>
                                          </p:spTgt>
                                        </p:tgtEl>
                                        <p:attrNameLst>
                                          <p:attrName>ppt_x</p:attrName>
                                        </p:attrNameLst>
                                      </p:cBhvr>
                                      <p:tavLst>
                                        <p:tav tm="0">
                                          <p:val>
                                            <p:strVal val="0-#ppt_w/2"/>
                                          </p:val>
                                        </p:tav>
                                        <p:tav tm="100000">
                                          <p:val>
                                            <p:strVal val="#ppt_x"/>
                                          </p:val>
                                        </p:tav>
                                      </p:tavLst>
                                    </p:anim>
                                    <p:anim calcmode="lin" valueType="num">
                                      <p:cBhvr additive="base">
                                        <p:cTn id="40" dur="1000" fill="hold"/>
                                        <p:tgtEl>
                                          <p:spTgt spid="524291">
                                            <p:txEl>
                                              <p:pRg st="8" end="8"/>
                                            </p:txEl>
                                          </p:spTgt>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524291">
                                            <p:txEl>
                                              <p:pRg st="9" end="9"/>
                                            </p:txEl>
                                          </p:spTgt>
                                        </p:tgtEl>
                                        <p:attrNameLst>
                                          <p:attrName>style.visibility</p:attrName>
                                        </p:attrNameLst>
                                      </p:cBhvr>
                                      <p:to>
                                        <p:strVal val="visible"/>
                                      </p:to>
                                    </p:set>
                                    <p:anim calcmode="lin" valueType="num">
                                      <p:cBhvr additive="base">
                                        <p:cTn id="43" dur="1000" fill="hold"/>
                                        <p:tgtEl>
                                          <p:spTgt spid="524291">
                                            <p:txEl>
                                              <p:pRg st="9" end="9"/>
                                            </p:txEl>
                                          </p:spTgt>
                                        </p:tgtEl>
                                        <p:attrNameLst>
                                          <p:attrName>ppt_x</p:attrName>
                                        </p:attrNameLst>
                                      </p:cBhvr>
                                      <p:tavLst>
                                        <p:tav tm="0">
                                          <p:val>
                                            <p:strVal val="0-#ppt_w/2"/>
                                          </p:val>
                                        </p:tav>
                                        <p:tav tm="100000">
                                          <p:val>
                                            <p:strVal val="#ppt_x"/>
                                          </p:val>
                                        </p:tav>
                                      </p:tavLst>
                                    </p:anim>
                                    <p:anim calcmode="lin" valueType="num">
                                      <p:cBhvr additive="base">
                                        <p:cTn id="44" dur="1000" fill="hold"/>
                                        <p:tgtEl>
                                          <p:spTgt spid="524291">
                                            <p:txEl>
                                              <p:pRg st="9" end="9"/>
                                            </p:txEl>
                                          </p:spTgt>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524291">
                                            <p:txEl>
                                              <p:pRg st="10" end="10"/>
                                            </p:txEl>
                                          </p:spTgt>
                                        </p:tgtEl>
                                        <p:attrNameLst>
                                          <p:attrName>style.visibility</p:attrName>
                                        </p:attrNameLst>
                                      </p:cBhvr>
                                      <p:to>
                                        <p:strVal val="visible"/>
                                      </p:to>
                                    </p:set>
                                    <p:anim calcmode="lin" valueType="num">
                                      <p:cBhvr additive="base">
                                        <p:cTn id="47" dur="1000" fill="hold"/>
                                        <p:tgtEl>
                                          <p:spTgt spid="524291">
                                            <p:txEl>
                                              <p:pRg st="10" end="10"/>
                                            </p:txEl>
                                          </p:spTgt>
                                        </p:tgtEl>
                                        <p:attrNameLst>
                                          <p:attrName>ppt_x</p:attrName>
                                        </p:attrNameLst>
                                      </p:cBhvr>
                                      <p:tavLst>
                                        <p:tav tm="0">
                                          <p:val>
                                            <p:strVal val="0-#ppt_w/2"/>
                                          </p:val>
                                        </p:tav>
                                        <p:tav tm="100000">
                                          <p:val>
                                            <p:strVal val="#ppt_x"/>
                                          </p:val>
                                        </p:tav>
                                      </p:tavLst>
                                    </p:anim>
                                    <p:anim calcmode="lin" valueType="num">
                                      <p:cBhvr additive="base">
                                        <p:cTn id="48" dur="1000" fill="hold"/>
                                        <p:tgtEl>
                                          <p:spTgt spid="524291">
                                            <p:txEl>
                                              <p:pRg st="10" end="10"/>
                                            </p:txEl>
                                          </p:spTgt>
                                        </p:tgtEl>
                                        <p:attrNameLst>
                                          <p:attrName>ppt_y</p:attrName>
                                        </p:attrNameLst>
                                      </p:cBhvr>
                                      <p:tavLst>
                                        <p:tav tm="0">
                                          <p:val>
                                            <p:strVal val="#ppt_y"/>
                                          </p:val>
                                        </p:tav>
                                        <p:tav tm="100000">
                                          <p:val>
                                            <p:strVal val="#ppt_y"/>
                                          </p:val>
                                        </p:tav>
                                      </p:tavLst>
                                    </p:anim>
                                  </p:childTnLst>
                                </p:cTn>
                              </p:par>
                              <p:par>
                                <p:cTn id="49" presetID="53" presetClass="entr" presetSubtype="0" fill="hold" nodeType="withEffect">
                                  <p:stCondLst>
                                    <p:cond delay="0"/>
                                  </p:stCondLst>
                                  <p:childTnLst>
                                    <p:set>
                                      <p:cBhvr>
                                        <p:cTn id="50" dur="1" fill="hold">
                                          <p:stCondLst>
                                            <p:cond delay="0"/>
                                          </p:stCondLst>
                                        </p:cTn>
                                        <p:tgtEl>
                                          <p:spTgt spid="524295"/>
                                        </p:tgtEl>
                                        <p:attrNameLst>
                                          <p:attrName>style.visibility</p:attrName>
                                        </p:attrNameLst>
                                      </p:cBhvr>
                                      <p:to>
                                        <p:strVal val="visible"/>
                                      </p:to>
                                    </p:set>
                                    <p:anim calcmode="lin" valueType="num">
                                      <p:cBhvr>
                                        <p:cTn id="51" dur="2000" fill="hold"/>
                                        <p:tgtEl>
                                          <p:spTgt spid="524295"/>
                                        </p:tgtEl>
                                        <p:attrNameLst>
                                          <p:attrName>ppt_w</p:attrName>
                                        </p:attrNameLst>
                                      </p:cBhvr>
                                      <p:tavLst>
                                        <p:tav tm="0">
                                          <p:val>
                                            <p:fltVal val="0"/>
                                          </p:val>
                                        </p:tav>
                                        <p:tav tm="100000">
                                          <p:val>
                                            <p:strVal val="#ppt_w"/>
                                          </p:val>
                                        </p:tav>
                                      </p:tavLst>
                                    </p:anim>
                                    <p:anim calcmode="lin" valueType="num">
                                      <p:cBhvr>
                                        <p:cTn id="52" dur="2000" fill="hold"/>
                                        <p:tgtEl>
                                          <p:spTgt spid="524295"/>
                                        </p:tgtEl>
                                        <p:attrNameLst>
                                          <p:attrName>ppt_h</p:attrName>
                                        </p:attrNameLst>
                                      </p:cBhvr>
                                      <p:tavLst>
                                        <p:tav tm="0">
                                          <p:val>
                                            <p:fltVal val="0"/>
                                          </p:val>
                                        </p:tav>
                                        <p:tav tm="100000">
                                          <p:val>
                                            <p:strVal val="#ppt_h"/>
                                          </p:val>
                                        </p:tav>
                                      </p:tavLst>
                                    </p:anim>
                                    <p:animEffect transition="in" filter="fade">
                                      <p:cBhvr>
                                        <p:cTn id="53" dur="2000"/>
                                        <p:tgtEl>
                                          <p:spTgt spid="524295"/>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2" fill="hold" nodeType="clickEffect">
                                  <p:stCondLst>
                                    <p:cond delay="0"/>
                                  </p:stCondLst>
                                  <p:childTnLst>
                                    <p:set>
                                      <p:cBhvr>
                                        <p:cTn id="57" dur="1" fill="hold">
                                          <p:stCondLst>
                                            <p:cond delay="0"/>
                                          </p:stCondLst>
                                        </p:cTn>
                                        <p:tgtEl>
                                          <p:spTgt spid="524291">
                                            <p:txEl>
                                              <p:pRg st="11" end="11"/>
                                            </p:txEl>
                                          </p:spTgt>
                                        </p:tgtEl>
                                        <p:attrNameLst>
                                          <p:attrName>style.visibility</p:attrName>
                                        </p:attrNameLst>
                                      </p:cBhvr>
                                      <p:to>
                                        <p:strVal val="visible"/>
                                      </p:to>
                                    </p:set>
                                    <p:anim calcmode="lin" valueType="num">
                                      <p:cBhvr additive="base">
                                        <p:cTn id="58" dur="1000" fill="hold"/>
                                        <p:tgtEl>
                                          <p:spTgt spid="524291">
                                            <p:txEl>
                                              <p:pRg st="11" end="11"/>
                                            </p:txEl>
                                          </p:spTgt>
                                        </p:tgtEl>
                                        <p:attrNameLst>
                                          <p:attrName>ppt_x</p:attrName>
                                        </p:attrNameLst>
                                      </p:cBhvr>
                                      <p:tavLst>
                                        <p:tav tm="0">
                                          <p:val>
                                            <p:strVal val="1+#ppt_w/2"/>
                                          </p:val>
                                        </p:tav>
                                        <p:tav tm="100000">
                                          <p:val>
                                            <p:strVal val="#ppt_x"/>
                                          </p:val>
                                        </p:tav>
                                      </p:tavLst>
                                    </p:anim>
                                    <p:anim calcmode="lin" valueType="num">
                                      <p:cBhvr additive="base">
                                        <p:cTn id="59" dur="1000" fill="hold"/>
                                        <p:tgtEl>
                                          <p:spTgt spid="524291">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2" fill="hold" nodeType="clickEffect">
                                  <p:stCondLst>
                                    <p:cond delay="0"/>
                                  </p:stCondLst>
                                  <p:childTnLst>
                                    <p:set>
                                      <p:cBhvr>
                                        <p:cTn id="63" dur="1" fill="hold">
                                          <p:stCondLst>
                                            <p:cond delay="0"/>
                                          </p:stCondLst>
                                        </p:cTn>
                                        <p:tgtEl>
                                          <p:spTgt spid="524291">
                                            <p:txEl>
                                              <p:pRg st="12" end="12"/>
                                            </p:txEl>
                                          </p:spTgt>
                                        </p:tgtEl>
                                        <p:attrNameLst>
                                          <p:attrName>style.visibility</p:attrName>
                                        </p:attrNameLst>
                                      </p:cBhvr>
                                      <p:to>
                                        <p:strVal val="visible"/>
                                      </p:to>
                                    </p:set>
                                    <p:anim calcmode="lin" valueType="num">
                                      <p:cBhvr additive="base">
                                        <p:cTn id="64" dur="1000" fill="hold"/>
                                        <p:tgtEl>
                                          <p:spTgt spid="524291">
                                            <p:txEl>
                                              <p:pRg st="12" end="12"/>
                                            </p:txEl>
                                          </p:spTgt>
                                        </p:tgtEl>
                                        <p:attrNameLst>
                                          <p:attrName>ppt_x</p:attrName>
                                        </p:attrNameLst>
                                      </p:cBhvr>
                                      <p:tavLst>
                                        <p:tav tm="0">
                                          <p:val>
                                            <p:strVal val="1+#ppt_w/2"/>
                                          </p:val>
                                        </p:tav>
                                        <p:tav tm="100000">
                                          <p:val>
                                            <p:strVal val="#ppt_x"/>
                                          </p:val>
                                        </p:tav>
                                      </p:tavLst>
                                    </p:anim>
                                    <p:anim calcmode="lin" valueType="num">
                                      <p:cBhvr additive="base">
                                        <p:cTn id="65" dur="1000" fill="hold"/>
                                        <p:tgtEl>
                                          <p:spTgt spid="524291">
                                            <p:txEl>
                                              <p:pRg st="12" end="1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3" name="Rectangle 3"/>
          <p:cNvSpPr>
            <a:spLocks noGrp="1" noChangeArrowheads="1"/>
          </p:cNvSpPr>
          <p:nvPr>
            <p:ph type="body" idx="1"/>
          </p:nvPr>
        </p:nvSpPr>
        <p:spPr>
          <a:xfrm>
            <a:off x="1259632" y="445294"/>
            <a:ext cx="6768752" cy="4698206"/>
          </a:xfrm>
        </p:spPr>
        <p:txBody>
          <a:bodyPr/>
          <a:lstStyle/>
          <a:p>
            <a:pPr eaLnBrk="1" hangingPunct="1">
              <a:lnSpc>
                <a:spcPct val="80000"/>
              </a:lnSpc>
              <a:buFontTx/>
              <a:buNone/>
              <a:defRPr/>
            </a:pPr>
            <a:r>
              <a:rPr lang="en-CA" sz="1700" b="1" dirty="0">
                <a:solidFill>
                  <a:srgbClr val="FFFF00"/>
                </a:solidFill>
                <a:effectLst>
                  <a:outerShdw blurRad="38100" dist="88900" dir="2700000" algn="tl">
                    <a:srgbClr val="000000"/>
                  </a:outerShdw>
                </a:effectLst>
              </a:rPr>
              <a:t>How to Receive Jesus Christ as Your Life!</a:t>
            </a:r>
            <a:endParaRPr lang="en-CA" sz="1700" dirty="0">
              <a:solidFill>
                <a:srgbClr val="FFFF00"/>
              </a:solidFill>
              <a:effectLst>
                <a:outerShdw blurRad="38100" dist="88900" dir="2700000" algn="tl">
                  <a:srgbClr val="000000"/>
                </a:outerShdw>
              </a:effectLst>
            </a:endParaRPr>
          </a:p>
          <a:p>
            <a:pPr eaLnBrk="1" hangingPunct="1">
              <a:lnSpc>
                <a:spcPct val="80000"/>
              </a:lnSpc>
              <a:buFontTx/>
              <a:buNone/>
              <a:defRPr/>
            </a:pPr>
            <a:r>
              <a:rPr lang="en-CA" sz="1700" dirty="0">
                <a:effectLst>
                  <a:outerShdw blurRad="38100" dist="88900" dir="2700000" algn="tl">
                    <a:srgbClr val="000000"/>
                  </a:outerShdw>
                </a:effectLst>
              </a:rPr>
              <a:t>Would you like to experience His Eternal Life as Your life? </a:t>
            </a:r>
          </a:p>
          <a:p>
            <a:pPr eaLnBrk="1" hangingPunct="1">
              <a:lnSpc>
                <a:spcPct val="80000"/>
              </a:lnSpc>
              <a:buFontTx/>
              <a:buNone/>
              <a:defRPr/>
            </a:pPr>
            <a:r>
              <a:rPr lang="en-CA" sz="1700" dirty="0">
                <a:effectLst>
                  <a:outerShdw blurRad="38100" dist="88900" dir="2700000" algn="tl">
                    <a:srgbClr val="000000"/>
                  </a:outerShdw>
                </a:effectLst>
              </a:rPr>
              <a:t>If so, pray the following prayer and Christ will come into your</a:t>
            </a:r>
          </a:p>
          <a:p>
            <a:pPr eaLnBrk="1" hangingPunct="1">
              <a:lnSpc>
                <a:spcPct val="80000"/>
              </a:lnSpc>
              <a:buFontTx/>
              <a:buNone/>
              <a:defRPr/>
            </a:pPr>
            <a:r>
              <a:rPr lang="en-CA" sz="1700" dirty="0">
                <a:effectLst>
                  <a:outerShdw blurRad="38100" dist="88900" dir="2700000" algn="tl">
                    <a:srgbClr val="000000"/>
                  </a:outerShdw>
                </a:effectLst>
              </a:rPr>
              <a:t>life, forgive your sins, and give you His Eternal Life!</a:t>
            </a:r>
            <a:endParaRPr lang="en-US" sz="1700" b="1" i="1" dirty="0">
              <a:effectLst>
                <a:outerShdw blurRad="38100" dist="88900" dir="2700000" algn="tl">
                  <a:srgbClr val="000000"/>
                </a:outerShdw>
              </a:effectLst>
            </a:endParaRPr>
          </a:p>
          <a:p>
            <a:pPr eaLnBrk="1" hangingPunct="1">
              <a:lnSpc>
                <a:spcPct val="80000"/>
              </a:lnSpc>
              <a:buFontTx/>
              <a:buNone/>
              <a:defRPr/>
            </a:pPr>
            <a:endParaRPr lang="en-US" sz="800" b="1" i="1" dirty="0">
              <a:solidFill>
                <a:srgbClr val="FFFF00"/>
              </a:solidFill>
              <a:effectLst>
                <a:outerShdw blurRad="38100" dist="88900" dir="2700000" algn="tl">
                  <a:srgbClr val="000000"/>
                </a:outerShdw>
              </a:effectLst>
            </a:endParaRPr>
          </a:p>
          <a:p>
            <a:pPr marL="0" indent="0" eaLnBrk="1" hangingPunct="1">
              <a:lnSpc>
                <a:spcPct val="80000"/>
              </a:lnSpc>
              <a:buFontTx/>
              <a:buNone/>
              <a:defRPr/>
            </a:pPr>
            <a:r>
              <a:rPr lang="en-US" sz="1700" b="1" i="1" dirty="0">
                <a:solidFill>
                  <a:srgbClr val="FFFF00"/>
                </a:solidFill>
                <a:effectLst>
                  <a:outerShdw blurRad="38100" dist="88900" dir="2700000" algn="tl">
                    <a:srgbClr val="000000"/>
                  </a:outerShdw>
                </a:effectLst>
              </a:rPr>
              <a:t>Lord Jesus, I have sinned against You by living independent </a:t>
            </a:r>
            <a:r>
              <a:rPr lang="en-US" sz="1700" b="1" i="1" dirty="0" smtClean="0">
                <a:solidFill>
                  <a:srgbClr val="FFFF00"/>
                </a:solidFill>
                <a:effectLst>
                  <a:outerShdw blurRad="38100" dist="88900" dir="2700000" algn="tl">
                    <a:srgbClr val="000000"/>
                  </a:outerShdw>
                </a:effectLst>
              </a:rPr>
              <a:t> from </a:t>
            </a:r>
            <a:r>
              <a:rPr lang="en-US" sz="1700" b="1" i="1" dirty="0">
                <a:solidFill>
                  <a:srgbClr val="FFFF00"/>
                </a:solidFill>
                <a:effectLst>
                  <a:outerShdw blurRad="38100" dist="88900" dir="2700000" algn="tl">
                    <a:srgbClr val="000000"/>
                  </a:outerShdw>
                </a:effectLst>
              </a:rPr>
              <a:t>You.  Thank You that You died for my sins and that </a:t>
            </a:r>
            <a:r>
              <a:rPr lang="en-US" sz="1700" b="1" i="1" dirty="0" smtClean="0">
                <a:solidFill>
                  <a:srgbClr val="FFFF00"/>
                </a:solidFill>
                <a:effectLst>
                  <a:outerShdw blurRad="38100" dist="88900" dir="2700000" algn="tl">
                    <a:srgbClr val="000000"/>
                  </a:outerShdw>
                </a:effectLst>
              </a:rPr>
              <a:t>I  died with </a:t>
            </a:r>
            <a:r>
              <a:rPr lang="en-US" sz="1700" b="1" i="1" dirty="0">
                <a:solidFill>
                  <a:srgbClr val="FFFF00"/>
                </a:solidFill>
                <a:effectLst>
                  <a:outerShdw blurRad="38100" dist="88900" dir="2700000" algn="tl">
                    <a:srgbClr val="000000"/>
                  </a:outerShdw>
                </a:effectLst>
              </a:rPr>
              <a:t>You.  I invite You to come into my life and </a:t>
            </a:r>
            <a:r>
              <a:rPr lang="en-US" sz="1700" b="1" i="1" dirty="0" smtClean="0">
                <a:solidFill>
                  <a:srgbClr val="FFFF00"/>
                </a:solidFill>
                <a:effectLst>
                  <a:outerShdw blurRad="38100" dist="88900" dir="2700000" algn="tl">
                    <a:srgbClr val="000000"/>
                  </a:outerShdw>
                </a:effectLst>
              </a:rPr>
              <a:t>live Your Eternal </a:t>
            </a:r>
            <a:r>
              <a:rPr lang="en-US" sz="1700" b="1" i="1" dirty="0">
                <a:solidFill>
                  <a:srgbClr val="FFFF00"/>
                </a:solidFill>
                <a:effectLst>
                  <a:outerShdw blurRad="38100" dist="88900" dir="2700000" algn="tl">
                    <a:srgbClr val="000000"/>
                  </a:outerShdw>
                </a:effectLst>
              </a:rPr>
              <a:t>Life in me.         </a:t>
            </a:r>
            <a:r>
              <a:rPr lang="en-US" sz="1700" b="1" i="1" dirty="0" smtClean="0">
                <a:solidFill>
                  <a:srgbClr val="FFFF00"/>
                </a:solidFill>
                <a:effectLst>
                  <a:outerShdw blurRad="38100" dist="88900" dir="2700000" algn="tl">
                    <a:srgbClr val="000000"/>
                  </a:outerShdw>
                </a:effectLst>
              </a:rPr>
              <a:t>Amen</a:t>
            </a:r>
          </a:p>
          <a:p>
            <a:pPr marL="0" indent="0" eaLnBrk="1" hangingPunct="1">
              <a:lnSpc>
                <a:spcPct val="80000"/>
              </a:lnSpc>
              <a:buFontTx/>
              <a:buNone/>
              <a:defRPr/>
            </a:pPr>
            <a:endParaRPr lang="en-CA" sz="800" dirty="0">
              <a:solidFill>
                <a:srgbClr val="FFFF00"/>
              </a:solidFill>
              <a:effectLst>
                <a:outerShdw blurRad="38100" dist="88900" dir="2700000" algn="tl">
                  <a:srgbClr val="000000"/>
                </a:outerShdw>
              </a:effectLst>
            </a:endParaRPr>
          </a:p>
          <a:p>
            <a:pPr eaLnBrk="1" hangingPunct="1">
              <a:lnSpc>
                <a:spcPct val="80000"/>
              </a:lnSpc>
              <a:defRPr/>
            </a:pPr>
            <a:r>
              <a:rPr lang="en-CA" sz="1700" dirty="0" smtClean="0">
                <a:effectLst>
                  <a:outerShdw blurRad="38100" dist="88900" dir="2700000" algn="tl">
                    <a:srgbClr val="000000"/>
                  </a:outerShdw>
                </a:effectLst>
              </a:rPr>
              <a:t>Did </a:t>
            </a:r>
            <a:r>
              <a:rPr lang="en-CA" sz="1700" dirty="0">
                <a:effectLst>
                  <a:outerShdw blurRad="38100" dist="88900" dir="2700000" algn="tl">
                    <a:srgbClr val="000000"/>
                  </a:outerShdw>
                </a:effectLst>
              </a:rPr>
              <a:t>you receive Jesus Christ?</a:t>
            </a:r>
          </a:p>
          <a:p>
            <a:pPr eaLnBrk="1" hangingPunct="1">
              <a:lnSpc>
                <a:spcPct val="80000"/>
              </a:lnSpc>
              <a:defRPr/>
            </a:pPr>
            <a:r>
              <a:rPr lang="en-CA" sz="1700" dirty="0">
                <a:effectLst>
                  <a:outerShdw blurRad="38100" dist="88900" dir="2700000" algn="tl">
                    <a:srgbClr val="000000"/>
                  </a:outerShdw>
                </a:effectLst>
              </a:rPr>
              <a:t>Do you know that your sins are forgiven?</a:t>
            </a:r>
          </a:p>
          <a:p>
            <a:pPr eaLnBrk="1" hangingPunct="1">
              <a:lnSpc>
                <a:spcPct val="80000"/>
              </a:lnSpc>
              <a:defRPr/>
            </a:pPr>
            <a:r>
              <a:rPr lang="en-CA" sz="1700" dirty="0">
                <a:effectLst>
                  <a:outerShdw blurRad="38100" dist="88900" dir="2700000" algn="tl">
                    <a:srgbClr val="000000"/>
                  </a:outerShdw>
                </a:effectLst>
              </a:rPr>
              <a:t>Do you know that when Jesus died, you died with Him and that </a:t>
            </a:r>
            <a:r>
              <a:rPr lang="en-CA" sz="1700" dirty="0" smtClean="0">
                <a:effectLst>
                  <a:outerShdw blurRad="38100" dist="88900" dir="2700000" algn="tl">
                    <a:srgbClr val="000000"/>
                  </a:outerShdw>
                </a:effectLst>
              </a:rPr>
              <a:t>you are </a:t>
            </a:r>
            <a:r>
              <a:rPr lang="en-CA" sz="1700" dirty="0">
                <a:effectLst>
                  <a:outerShdw blurRad="38100" dist="88900" dir="2700000" algn="tl">
                    <a:srgbClr val="000000"/>
                  </a:outerShdw>
                </a:effectLst>
              </a:rPr>
              <a:t>no longer in Adam’s family but are now a Child of God?</a:t>
            </a:r>
          </a:p>
          <a:p>
            <a:pPr eaLnBrk="1" hangingPunct="1">
              <a:lnSpc>
                <a:spcPct val="80000"/>
              </a:lnSpc>
              <a:defRPr/>
            </a:pPr>
            <a:r>
              <a:rPr lang="en-CA" sz="1700" dirty="0">
                <a:effectLst>
                  <a:outerShdw blurRad="38100" dist="88900" dir="2700000" algn="tl">
                    <a:srgbClr val="000000"/>
                  </a:outerShdw>
                </a:effectLst>
              </a:rPr>
              <a:t>Do you know that Jesus lives in you and that you have Eternal Life?</a:t>
            </a:r>
            <a:endParaRPr lang="en-CA" sz="1700" b="1" dirty="0">
              <a:effectLst>
                <a:outerShdw blurRad="38100" dist="88900" dir="2700000" algn="tl">
                  <a:srgbClr val="000000"/>
                </a:outerShdw>
              </a:effectLst>
            </a:endParaRPr>
          </a:p>
          <a:p>
            <a:pPr eaLnBrk="1" hangingPunct="1">
              <a:lnSpc>
                <a:spcPct val="80000"/>
              </a:lnSpc>
              <a:buFontTx/>
              <a:buNone/>
              <a:defRPr/>
            </a:pPr>
            <a:r>
              <a:rPr lang="en-CA" sz="1700" dirty="0" smtClean="0">
                <a:solidFill>
                  <a:schemeClr val="accent1"/>
                </a:solidFill>
                <a:effectLst>
                  <a:outerShdw blurRad="38100" dist="88900" dir="2700000" algn="tl">
                    <a:srgbClr val="000000"/>
                  </a:outerShdw>
                </a:effectLst>
              </a:rPr>
              <a:t>If </a:t>
            </a:r>
            <a:r>
              <a:rPr lang="en-CA" sz="1700" dirty="0">
                <a:solidFill>
                  <a:schemeClr val="accent1"/>
                </a:solidFill>
                <a:effectLst>
                  <a:outerShdw blurRad="38100" dist="88900" dir="2700000" algn="tl">
                    <a:srgbClr val="000000"/>
                  </a:outerShdw>
                </a:effectLst>
              </a:rPr>
              <a:t>so, then let’s pray and thank Jesus that He now lives in you!</a:t>
            </a:r>
          </a:p>
          <a:p>
            <a:pPr eaLnBrk="1" hangingPunct="1">
              <a:lnSpc>
                <a:spcPct val="80000"/>
              </a:lnSpc>
              <a:buFontTx/>
              <a:buNone/>
              <a:defRPr/>
            </a:pPr>
            <a:r>
              <a:rPr lang="en-CA" sz="1700" dirty="0" smtClean="0">
                <a:solidFill>
                  <a:schemeClr val="accent1"/>
                </a:solidFill>
                <a:effectLst>
                  <a:outerShdw blurRad="38100" dist="88900" dir="2700000" algn="tl">
                    <a:srgbClr val="000000"/>
                  </a:outerShdw>
                </a:effectLst>
              </a:rPr>
              <a:t>Thank </a:t>
            </a:r>
            <a:r>
              <a:rPr lang="en-CA" sz="1700" dirty="0">
                <a:solidFill>
                  <a:schemeClr val="accent1"/>
                </a:solidFill>
                <a:effectLst>
                  <a:outerShdw blurRad="38100" dist="88900" dir="2700000" algn="tl">
                    <a:srgbClr val="000000"/>
                  </a:outerShdw>
                </a:effectLst>
              </a:rPr>
              <a:t>God often that Jesus is now Your Life!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27363">
                                            <p:txEl>
                                              <p:pRg st="5" end="5"/>
                                            </p:txEl>
                                          </p:spTgt>
                                        </p:tgtEl>
                                        <p:attrNameLst>
                                          <p:attrName>style.visibility</p:attrName>
                                        </p:attrNameLst>
                                      </p:cBhvr>
                                      <p:to>
                                        <p:strVal val="visible"/>
                                      </p:to>
                                    </p:set>
                                    <p:animEffect transition="in" filter="dissolve">
                                      <p:cBhvr>
                                        <p:cTn id="7" dur="1000"/>
                                        <p:tgtEl>
                                          <p:spTgt spid="52736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7363">
                                            <p:txEl>
                                              <p:pRg st="7" end="7"/>
                                            </p:txEl>
                                          </p:spTgt>
                                        </p:tgtEl>
                                        <p:attrNameLst>
                                          <p:attrName>style.visibility</p:attrName>
                                        </p:attrNameLst>
                                      </p:cBhvr>
                                      <p:to>
                                        <p:strVal val="visible"/>
                                      </p:to>
                                    </p:set>
                                    <p:animEffect transition="in" filter="fade">
                                      <p:cBhvr>
                                        <p:cTn id="12" dur="1000"/>
                                        <p:tgtEl>
                                          <p:spTgt spid="527363">
                                            <p:txEl>
                                              <p:pRg st="7" end="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27363">
                                            <p:txEl>
                                              <p:pRg st="8" end="8"/>
                                            </p:txEl>
                                          </p:spTgt>
                                        </p:tgtEl>
                                        <p:attrNameLst>
                                          <p:attrName>style.visibility</p:attrName>
                                        </p:attrNameLst>
                                      </p:cBhvr>
                                      <p:to>
                                        <p:strVal val="visible"/>
                                      </p:to>
                                    </p:set>
                                    <p:animEffect transition="in" filter="fade">
                                      <p:cBhvr>
                                        <p:cTn id="17" dur="1000"/>
                                        <p:tgtEl>
                                          <p:spTgt spid="527363">
                                            <p:txEl>
                                              <p:pRg st="8" end="8"/>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27363">
                                            <p:txEl>
                                              <p:pRg st="9" end="9"/>
                                            </p:txEl>
                                          </p:spTgt>
                                        </p:tgtEl>
                                        <p:attrNameLst>
                                          <p:attrName>style.visibility</p:attrName>
                                        </p:attrNameLst>
                                      </p:cBhvr>
                                      <p:to>
                                        <p:strVal val="visible"/>
                                      </p:to>
                                    </p:set>
                                    <p:animEffect transition="in" filter="fade">
                                      <p:cBhvr>
                                        <p:cTn id="22" dur="1000"/>
                                        <p:tgtEl>
                                          <p:spTgt spid="527363">
                                            <p:txEl>
                                              <p:pRg st="9" end="9"/>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27363">
                                            <p:txEl>
                                              <p:pRg st="10" end="10"/>
                                            </p:txEl>
                                          </p:spTgt>
                                        </p:tgtEl>
                                        <p:attrNameLst>
                                          <p:attrName>style.visibility</p:attrName>
                                        </p:attrNameLst>
                                      </p:cBhvr>
                                      <p:to>
                                        <p:strVal val="visible"/>
                                      </p:to>
                                    </p:set>
                                    <p:animEffect transition="in" filter="fade">
                                      <p:cBhvr>
                                        <p:cTn id="27" dur="1000"/>
                                        <p:tgtEl>
                                          <p:spTgt spid="527363">
                                            <p:txEl>
                                              <p:pRg st="10" end="1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527363">
                                            <p:txEl>
                                              <p:pRg st="11" end="11"/>
                                            </p:txEl>
                                          </p:spTgt>
                                        </p:tgtEl>
                                        <p:attrNameLst>
                                          <p:attrName>style.visibility</p:attrName>
                                        </p:attrNameLst>
                                      </p:cBhvr>
                                      <p:to>
                                        <p:strVal val="visible"/>
                                      </p:to>
                                    </p:set>
                                    <p:anim calcmode="lin" valueType="num">
                                      <p:cBhvr additive="base">
                                        <p:cTn id="32" dur="1000" fill="hold"/>
                                        <p:tgtEl>
                                          <p:spTgt spid="527363">
                                            <p:txEl>
                                              <p:pRg st="11" end="11"/>
                                            </p:txEl>
                                          </p:spTgt>
                                        </p:tgtEl>
                                        <p:attrNameLst>
                                          <p:attrName>ppt_x</p:attrName>
                                        </p:attrNameLst>
                                      </p:cBhvr>
                                      <p:tavLst>
                                        <p:tav tm="0">
                                          <p:val>
                                            <p:strVal val="#ppt_x"/>
                                          </p:val>
                                        </p:tav>
                                        <p:tav tm="100000">
                                          <p:val>
                                            <p:strVal val="#ppt_x"/>
                                          </p:val>
                                        </p:tav>
                                      </p:tavLst>
                                    </p:anim>
                                    <p:anim calcmode="lin" valueType="num">
                                      <p:cBhvr additive="base">
                                        <p:cTn id="33" dur="1000" fill="hold"/>
                                        <p:tgtEl>
                                          <p:spTgt spid="52736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527363">
                                            <p:txEl>
                                              <p:pRg st="12" end="12"/>
                                            </p:txEl>
                                          </p:spTgt>
                                        </p:tgtEl>
                                        <p:attrNameLst>
                                          <p:attrName>style.visibility</p:attrName>
                                        </p:attrNameLst>
                                      </p:cBhvr>
                                      <p:to>
                                        <p:strVal val="visible"/>
                                      </p:to>
                                    </p:set>
                                    <p:anim calcmode="lin" valueType="num">
                                      <p:cBhvr additive="base">
                                        <p:cTn id="38" dur="1000" fill="hold"/>
                                        <p:tgtEl>
                                          <p:spTgt spid="527363">
                                            <p:txEl>
                                              <p:pRg st="12" end="12"/>
                                            </p:txEl>
                                          </p:spTgt>
                                        </p:tgtEl>
                                        <p:attrNameLst>
                                          <p:attrName>ppt_x</p:attrName>
                                        </p:attrNameLst>
                                      </p:cBhvr>
                                      <p:tavLst>
                                        <p:tav tm="0">
                                          <p:val>
                                            <p:strVal val="#ppt_x"/>
                                          </p:val>
                                        </p:tav>
                                        <p:tav tm="100000">
                                          <p:val>
                                            <p:strVal val="#ppt_x"/>
                                          </p:val>
                                        </p:tav>
                                      </p:tavLst>
                                    </p:anim>
                                    <p:anim calcmode="lin" valueType="num">
                                      <p:cBhvr additive="base">
                                        <p:cTn id="39" dur="1000" fill="hold"/>
                                        <p:tgtEl>
                                          <p:spTgt spid="52736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7" name="Rectangle 3"/>
          <p:cNvSpPr>
            <a:spLocks noGrp="1" noChangeArrowheads="1"/>
          </p:cNvSpPr>
          <p:nvPr>
            <p:ph type="body" idx="1"/>
          </p:nvPr>
        </p:nvSpPr>
        <p:spPr>
          <a:xfrm>
            <a:off x="1115616" y="483518"/>
            <a:ext cx="6912768" cy="4659982"/>
          </a:xfrm>
        </p:spPr>
        <p:txBody>
          <a:bodyPr/>
          <a:lstStyle/>
          <a:p>
            <a:pPr eaLnBrk="1" hangingPunct="1">
              <a:lnSpc>
                <a:spcPct val="80000"/>
              </a:lnSpc>
              <a:buFontTx/>
              <a:buNone/>
              <a:defRPr/>
            </a:pPr>
            <a:r>
              <a:rPr lang="en-CA" sz="1700" b="1" dirty="0">
                <a:solidFill>
                  <a:srgbClr val="FFFF00"/>
                </a:solidFill>
                <a:effectLst>
                  <a:outerShdw blurRad="38100" dist="76200" dir="2700000" algn="tl">
                    <a:srgbClr val="000000"/>
                  </a:outerShdw>
                </a:effectLst>
              </a:rPr>
              <a:t>How to Let Christ Live His Eternal Life in You!</a:t>
            </a:r>
            <a:endParaRPr lang="en-CA" sz="1700" dirty="0">
              <a:solidFill>
                <a:srgbClr val="FFFF00"/>
              </a:solidFill>
              <a:effectLst>
                <a:outerShdw blurRad="38100" dist="76200" dir="2700000" algn="tl">
                  <a:srgbClr val="000000"/>
                </a:outerShdw>
              </a:effectLst>
            </a:endParaRPr>
          </a:p>
          <a:p>
            <a:pPr eaLnBrk="1" hangingPunct="1">
              <a:lnSpc>
                <a:spcPct val="80000"/>
              </a:lnSpc>
              <a:defRPr/>
            </a:pPr>
            <a:r>
              <a:rPr lang="en-CA" sz="1700" dirty="0">
                <a:effectLst>
                  <a:outerShdw blurRad="38100" dist="76200" dir="2700000" algn="tl">
                    <a:srgbClr val="000000"/>
                  </a:outerShdw>
                </a:effectLst>
              </a:rPr>
              <a:t>Get to know Jesus by talking to Him in Prayer and listening to Him as you read the Bible. A great place to start is the gospel of John.</a:t>
            </a:r>
          </a:p>
          <a:p>
            <a:pPr eaLnBrk="1" hangingPunct="1">
              <a:lnSpc>
                <a:spcPct val="80000"/>
              </a:lnSpc>
              <a:defRPr/>
            </a:pPr>
            <a:r>
              <a:rPr lang="en-CA" sz="1700" dirty="0">
                <a:effectLst>
                  <a:outerShdw blurRad="38100" dist="76200" dir="2700000" algn="tl">
                    <a:srgbClr val="000000"/>
                  </a:outerShdw>
                </a:effectLst>
              </a:rPr>
              <a:t>Purchase a Bible or go online to </a:t>
            </a:r>
            <a:r>
              <a:rPr lang="en-CA" sz="1700" u="sng" dirty="0">
                <a:effectLst>
                  <a:outerShdw blurRad="38100" dist="76200" dir="2700000" algn="tl">
                    <a:srgbClr val="000000"/>
                  </a:outerShdw>
                </a:effectLst>
              </a:rPr>
              <a:t>BibleGateway.com</a:t>
            </a:r>
          </a:p>
          <a:p>
            <a:pPr eaLnBrk="1" hangingPunct="1">
              <a:lnSpc>
                <a:spcPct val="80000"/>
              </a:lnSpc>
              <a:defRPr/>
            </a:pPr>
            <a:r>
              <a:rPr lang="en-CA" sz="1700" dirty="0">
                <a:effectLst>
                  <a:outerShdw blurRad="38100" dist="76200" dir="2700000" algn="tl">
                    <a:srgbClr val="000000"/>
                  </a:outerShdw>
                </a:effectLst>
              </a:rPr>
              <a:t>Ask the Holy Spirit to empower you and enable you to do what Jesus is showing you to do.</a:t>
            </a:r>
          </a:p>
          <a:p>
            <a:pPr eaLnBrk="1" hangingPunct="1">
              <a:lnSpc>
                <a:spcPct val="80000"/>
              </a:lnSpc>
              <a:defRPr/>
            </a:pPr>
            <a:r>
              <a:rPr lang="en-CA" sz="1700" dirty="0">
                <a:effectLst>
                  <a:outerShdw blurRad="38100" dist="76200" dir="2700000" algn="tl">
                    <a:srgbClr val="000000"/>
                  </a:outerShdw>
                </a:effectLst>
              </a:rPr>
              <a:t>Attend a Church that is practicing what the Bible teaches. You will need friends who are growing in their own knowledge of God so you can encourage each other! Try to find a Small Group or start your own where you can learn practical truth together and apply what you learn.</a:t>
            </a:r>
          </a:p>
          <a:p>
            <a:pPr eaLnBrk="1" hangingPunct="1">
              <a:lnSpc>
                <a:spcPct val="80000"/>
              </a:lnSpc>
              <a:defRPr/>
            </a:pPr>
            <a:r>
              <a:rPr lang="en-CA" sz="1700" dirty="0">
                <a:effectLst>
                  <a:outerShdw blurRad="38100" dist="76200" dir="2700000" algn="tl">
                    <a:srgbClr val="000000"/>
                  </a:outerShdw>
                </a:effectLst>
              </a:rPr>
              <a:t>Share this presentation by reading through it with your friends and show them how they can become Children of God and experience His Life!</a:t>
            </a:r>
          </a:p>
          <a:p>
            <a:pPr eaLnBrk="1" hangingPunct="1">
              <a:lnSpc>
                <a:spcPct val="80000"/>
              </a:lnSpc>
              <a:buFontTx/>
              <a:buNone/>
              <a:defRPr/>
            </a:pPr>
            <a:r>
              <a:rPr lang="en-CA" sz="1600" dirty="0">
                <a:effectLst>
                  <a:outerShdw blurRad="38100" dist="76200" dir="2700000" algn="tl">
                    <a:srgbClr val="000000"/>
                  </a:outerShdw>
                </a:effectLst>
              </a:rPr>
              <a:t>If you need help or to order this presentation booklet please contact:</a:t>
            </a:r>
            <a:endParaRPr lang="en-CA" sz="1600" b="1" dirty="0">
              <a:effectLst>
                <a:outerShdw blurRad="38100" dist="76200" dir="2700000" algn="tl">
                  <a:srgbClr val="000000"/>
                </a:outerShdw>
              </a:effectLst>
            </a:endParaRPr>
          </a:p>
          <a:p>
            <a:pPr algn="ctr" eaLnBrk="1" hangingPunct="1">
              <a:lnSpc>
                <a:spcPct val="80000"/>
              </a:lnSpc>
              <a:buFontTx/>
              <a:buNone/>
              <a:defRPr/>
            </a:pPr>
            <a:r>
              <a:rPr lang="en-CA" sz="1600" b="1" dirty="0">
                <a:solidFill>
                  <a:srgbClr val="FFFF00"/>
                </a:solidFill>
                <a:effectLst>
                  <a:outerShdw blurRad="38100" dist="76200" dir="2700000" algn="tl">
                    <a:srgbClr val="000000"/>
                  </a:outerShdw>
                </a:effectLst>
              </a:rPr>
              <a:t>Dynamic Churches International</a:t>
            </a:r>
            <a:endParaRPr lang="en-CA" sz="1600" dirty="0">
              <a:solidFill>
                <a:srgbClr val="FFFF00"/>
              </a:solidFill>
              <a:effectLst>
                <a:outerShdw blurRad="38100" dist="76200" dir="2700000" algn="tl">
                  <a:srgbClr val="000000"/>
                </a:outerShdw>
              </a:effectLst>
            </a:endParaRPr>
          </a:p>
          <a:p>
            <a:pPr algn="ctr" eaLnBrk="1" hangingPunct="1">
              <a:lnSpc>
                <a:spcPct val="80000"/>
              </a:lnSpc>
              <a:buFontTx/>
              <a:buNone/>
              <a:defRPr/>
            </a:pPr>
            <a:r>
              <a:rPr lang="en-CA" sz="1600" dirty="0">
                <a:effectLst>
                  <a:outerShdw blurRad="38100" dist="76200" dir="2700000" algn="tl">
                    <a:srgbClr val="000000"/>
                  </a:outerShdw>
                </a:effectLst>
              </a:rPr>
              <a:t>164 Stonegate Close, Airdrie, Alberta, Canada, T4B 2V2</a:t>
            </a:r>
          </a:p>
          <a:p>
            <a:pPr algn="ctr" eaLnBrk="1" hangingPunct="1">
              <a:lnSpc>
                <a:spcPct val="80000"/>
              </a:lnSpc>
              <a:buFontTx/>
              <a:buNone/>
              <a:defRPr/>
            </a:pPr>
            <a:endParaRPr lang="en-CA" sz="1700" dirty="0">
              <a:effectLst>
                <a:outerShdw blurRad="38100" dist="76200" dir="2700000" algn="tl">
                  <a:srgbClr val="000000"/>
                </a:outerShdw>
              </a:effectLst>
            </a:endParaRPr>
          </a:p>
        </p:txBody>
      </p:sp>
      <p:sp>
        <p:nvSpPr>
          <p:cNvPr id="528388" name="Text Box 4"/>
          <p:cNvSpPr txBox="1">
            <a:spLocks noChangeArrowheads="1"/>
          </p:cNvSpPr>
          <p:nvPr/>
        </p:nvSpPr>
        <p:spPr bwMode="auto">
          <a:xfrm>
            <a:off x="1331640" y="4371950"/>
            <a:ext cx="6624736" cy="338554"/>
          </a:xfrm>
          <a:prstGeom prst="rect">
            <a:avLst/>
          </a:prstGeom>
          <a:noFill/>
          <a:ln w="9525">
            <a:noFill/>
            <a:miter lim="800000"/>
            <a:headEnd/>
            <a:tailEnd/>
          </a:ln>
        </p:spPr>
        <p:txBody>
          <a:bodyPr wrap="square">
            <a:spAutoFit/>
          </a:bodyPr>
          <a:lstStyle/>
          <a:p>
            <a:r>
              <a:rPr lang="en-CA" sz="1600" dirty="0">
                <a:solidFill>
                  <a:srgbClr val="000000"/>
                </a:solidFill>
                <a:effectLst/>
              </a:rPr>
              <a:t>Email: </a:t>
            </a:r>
            <a:r>
              <a:rPr lang="en-CA" sz="1600" dirty="0" err="1" smtClean="0">
                <a:solidFill>
                  <a:srgbClr val="FFFF00"/>
                </a:solidFill>
                <a:effectLst/>
                <a:hlinkClick r:id="rId3"/>
              </a:rPr>
              <a:t>dcioffice@shaw.ca</a:t>
            </a:r>
            <a:r>
              <a:rPr lang="en-CA" sz="1600" dirty="0" smtClean="0">
                <a:solidFill>
                  <a:srgbClr val="000000"/>
                </a:solidFill>
                <a:effectLst/>
              </a:rPr>
              <a:t> </a:t>
            </a:r>
            <a:r>
              <a:rPr lang="en-CA" sz="1600" b="1" dirty="0" smtClean="0">
                <a:solidFill>
                  <a:srgbClr val="000000"/>
                </a:solidFill>
                <a:effectLst/>
              </a:rPr>
              <a:t>   </a:t>
            </a:r>
            <a:r>
              <a:rPr lang="en-CA" sz="1600" dirty="0" smtClean="0">
                <a:solidFill>
                  <a:srgbClr val="000000"/>
                </a:solidFill>
                <a:effectLst/>
              </a:rPr>
              <a:t>Web</a:t>
            </a:r>
            <a:r>
              <a:rPr lang="en-CA" sz="1600" dirty="0">
                <a:solidFill>
                  <a:srgbClr val="000000"/>
                </a:solidFill>
                <a:effectLst/>
              </a:rPr>
              <a:t>: </a:t>
            </a:r>
            <a:r>
              <a:rPr lang="en-CA" sz="1600" dirty="0">
                <a:solidFill>
                  <a:srgbClr val="FFFF00"/>
                </a:solidFill>
                <a:effectLst/>
                <a:hlinkClick r:id="rId4"/>
              </a:rPr>
              <a:t>www.dynamicchurches.org</a:t>
            </a:r>
            <a:endParaRPr lang="en-CA" sz="1600" dirty="0">
              <a:solidFill>
                <a:srgbClr val="FFFF00"/>
              </a:solidFill>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28387">
                                            <p:txEl>
                                              <p:pRg st="0" end="0"/>
                                            </p:txEl>
                                          </p:spTgt>
                                        </p:tgtEl>
                                        <p:attrNameLst>
                                          <p:attrName>style.visibility</p:attrName>
                                        </p:attrNameLst>
                                      </p:cBhvr>
                                      <p:to>
                                        <p:strVal val="visible"/>
                                      </p:to>
                                    </p:set>
                                    <p:anim calcmode="lin" valueType="num">
                                      <p:cBhvr additive="base">
                                        <p:cTn id="7" dur="1000" fill="hold"/>
                                        <p:tgtEl>
                                          <p:spTgt spid="528387">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52838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28387">
                                            <p:txEl>
                                              <p:pRg st="1" end="1"/>
                                            </p:txEl>
                                          </p:spTgt>
                                        </p:tgtEl>
                                        <p:attrNameLst>
                                          <p:attrName>style.visibility</p:attrName>
                                        </p:attrNameLst>
                                      </p:cBhvr>
                                      <p:to>
                                        <p:strVal val="visible"/>
                                      </p:to>
                                    </p:set>
                                    <p:anim calcmode="lin" valueType="num">
                                      <p:cBhvr additive="base">
                                        <p:cTn id="13" dur="1000" fill="hold"/>
                                        <p:tgtEl>
                                          <p:spTgt spid="528387">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52838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28387">
                                            <p:txEl>
                                              <p:pRg st="2" end="2"/>
                                            </p:txEl>
                                          </p:spTgt>
                                        </p:tgtEl>
                                        <p:attrNameLst>
                                          <p:attrName>style.visibility</p:attrName>
                                        </p:attrNameLst>
                                      </p:cBhvr>
                                      <p:to>
                                        <p:strVal val="visible"/>
                                      </p:to>
                                    </p:set>
                                    <p:anim calcmode="lin" valueType="num">
                                      <p:cBhvr additive="base">
                                        <p:cTn id="19" dur="1000" fill="hold"/>
                                        <p:tgtEl>
                                          <p:spTgt spid="528387">
                                            <p:txEl>
                                              <p:pRg st="2" end="2"/>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52838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28387">
                                            <p:txEl>
                                              <p:pRg st="3" end="3"/>
                                            </p:txEl>
                                          </p:spTgt>
                                        </p:tgtEl>
                                        <p:attrNameLst>
                                          <p:attrName>style.visibility</p:attrName>
                                        </p:attrNameLst>
                                      </p:cBhvr>
                                      <p:to>
                                        <p:strVal val="visible"/>
                                      </p:to>
                                    </p:set>
                                    <p:anim calcmode="lin" valueType="num">
                                      <p:cBhvr additive="base">
                                        <p:cTn id="25" dur="1000" fill="hold"/>
                                        <p:tgtEl>
                                          <p:spTgt spid="528387">
                                            <p:txEl>
                                              <p:pRg st="3" end="3"/>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52838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28387">
                                            <p:txEl>
                                              <p:pRg st="4" end="4"/>
                                            </p:txEl>
                                          </p:spTgt>
                                        </p:tgtEl>
                                        <p:attrNameLst>
                                          <p:attrName>style.visibility</p:attrName>
                                        </p:attrNameLst>
                                      </p:cBhvr>
                                      <p:to>
                                        <p:strVal val="visible"/>
                                      </p:to>
                                    </p:set>
                                    <p:anim calcmode="lin" valueType="num">
                                      <p:cBhvr additive="base">
                                        <p:cTn id="31" dur="1000" fill="hold"/>
                                        <p:tgtEl>
                                          <p:spTgt spid="528387">
                                            <p:txEl>
                                              <p:pRg st="4" end="4"/>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52838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28387">
                                            <p:txEl>
                                              <p:pRg st="5" end="5"/>
                                            </p:txEl>
                                          </p:spTgt>
                                        </p:tgtEl>
                                        <p:attrNameLst>
                                          <p:attrName>style.visibility</p:attrName>
                                        </p:attrNameLst>
                                      </p:cBhvr>
                                      <p:to>
                                        <p:strVal val="visible"/>
                                      </p:to>
                                    </p:set>
                                    <p:anim calcmode="lin" valueType="num">
                                      <p:cBhvr additive="base">
                                        <p:cTn id="37" dur="1000" fill="hold"/>
                                        <p:tgtEl>
                                          <p:spTgt spid="528387">
                                            <p:txEl>
                                              <p:pRg st="5" end="5"/>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52838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28387">
                                            <p:txEl>
                                              <p:pRg st="6" end="6"/>
                                            </p:txEl>
                                          </p:spTgt>
                                        </p:tgtEl>
                                        <p:attrNameLst>
                                          <p:attrName>style.visibility</p:attrName>
                                        </p:attrNameLst>
                                      </p:cBhvr>
                                      <p:to>
                                        <p:strVal val="visible"/>
                                      </p:to>
                                    </p:set>
                                    <p:anim calcmode="lin" valueType="num">
                                      <p:cBhvr additive="base">
                                        <p:cTn id="43" dur="1000" fill="hold"/>
                                        <p:tgtEl>
                                          <p:spTgt spid="528387">
                                            <p:txEl>
                                              <p:pRg st="6" end="6"/>
                                            </p:txEl>
                                          </p:spTgt>
                                        </p:tgtEl>
                                        <p:attrNameLst>
                                          <p:attrName>ppt_x</p:attrName>
                                        </p:attrNameLst>
                                      </p:cBhvr>
                                      <p:tavLst>
                                        <p:tav tm="0">
                                          <p:val>
                                            <p:strVal val="#ppt_x"/>
                                          </p:val>
                                        </p:tav>
                                        <p:tav tm="100000">
                                          <p:val>
                                            <p:strVal val="#ppt_x"/>
                                          </p:val>
                                        </p:tav>
                                      </p:tavLst>
                                    </p:anim>
                                    <p:anim calcmode="lin" valueType="num">
                                      <p:cBhvr additive="base">
                                        <p:cTn id="44" dur="1000" fill="hold"/>
                                        <p:tgtEl>
                                          <p:spTgt spid="52838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28387">
                                            <p:txEl>
                                              <p:pRg st="7" end="7"/>
                                            </p:txEl>
                                          </p:spTgt>
                                        </p:tgtEl>
                                        <p:attrNameLst>
                                          <p:attrName>style.visibility</p:attrName>
                                        </p:attrNameLst>
                                      </p:cBhvr>
                                      <p:to>
                                        <p:strVal val="visible"/>
                                      </p:to>
                                    </p:set>
                                    <p:anim calcmode="lin" valueType="num">
                                      <p:cBhvr additive="base">
                                        <p:cTn id="49" dur="1000" fill="hold"/>
                                        <p:tgtEl>
                                          <p:spTgt spid="528387">
                                            <p:txEl>
                                              <p:pRg st="7" end="7"/>
                                            </p:txEl>
                                          </p:spTgt>
                                        </p:tgtEl>
                                        <p:attrNameLst>
                                          <p:attrName>ppt_x</p:attrName>
                                        </p:attrNameLst>
                                      </p:cBhvr>
                                      <p:tavLst>
                                        <p:tav tm="0">
                                          <p:val>
                                            <p:strVal val="#ppt_x"/>
                                          </p:val>
                                        </p:tav>
                                        <p:tav tm="100000">
                                          <p:val>
                                            <p:strVal val="#ppt_x"/>
                                          </p:val>
                                        </p:tav>
                                      </p:tavLst>
                                    </p:anim>
                                    <p:anim calcmode="lin" valueType="num">
                                      <p:cBhvr additive="base">
                                        <p:cTn id="50" dur="1000" fill="hold"/>
                                        <p:tgtEl>
                                          <p:spTgt spid="528387">
                                            <p:txEl>
                                              <p:pRg st="7" end="7"/>
                                            </p:txEl>
                                          </p:spTgt>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528387">
                                            <p:txEl>
                                              <p:pRg st="8" end="8"/>
                                            </p:txEl>
                                          </p:spTgt>
                                        </p:tgtEl>
                                        <p:attrNameLst>
                                          <p:attrName>style.visibility</p:attrName>
                                        </p:attrNameLst>
                                      </p:cBhvr>
                                      <p:to>
                                        <p:strVal val="visible"/>
                                      </p:to>
                                    </p:set>
                                    <p:anim calcmode="lin" valueType="num">
                                      <p:cBhvr additive="base">
                                        <p:cTn id="53" dur="1000" fill="hold"/>
                                        <p:tgtEl>
                                          <p:spTgt spid="528387">
                                            <p:txEl>
                                              <p:pRg st="8" end="8"/>
                                            </p:txEl>
                                          </p:spTgt>
                                        </p:tgtEl>
                                        <p:attrNameLst>
                                          <p:attrName>ppt_x</p:attrName>
                                        </p:attrNameLst>
                                      </p:cBhvr>
                                      <p:tavLst>
                                        <p:tav tm="0">
                                          <p:val>
                                            <p:strVal val="#ppt_x"/>
                                          </p:val>
                                        </p:tav>
                                        <p:tav tm="100000">
                                          <p:val>
                                            <p:strVal val="#ppt_x"/>
                                          </p:val>
                                        </p:tav>
                                      </p:tavLst>
                                    </p:anim>
                                    <p:anim calcmode="lin" valueType="num">
                                      <p:cBhvr additive="base">
                                        <p:cTn id="54" dur="1000" fill="hold"/>
                                        <p:tgtEl>
                                          <p:spTgt spid="528387">
                                            <p:txEl>
                                              <p:pRg st="8" end="8"/>
                                            </p:txEl>
                                          </p:spTgt>
                                        </p:tgtEl>
                                        <p:attrNameLst>
                                          <p:attrName>ppt_y</p:attrName>
                                        </p:attrNameLst>
                                      </p:cBhvr>
                                      <p:tavLst>
                                        <p:tav tm="0">
                                          <p:val>
                                            <p:strVal val="1+#ppt_h/2"/>
                                          </p:val>
                                        </p:tav>
                                        <p:tav tm="100000">
                                          <p:val>
                                            <p:strVal val="#ppt_y"/>
                                          </p:val>
                                        </p:tav>
                                      </p:tavLst>
                                    </p:anim>
                                  </p:childTnLst>
                                </p:cTn>
                              </p:par>
                              <p:par>
                                <p:cTn id="55" presetID="10" presetClass="entr" presetSubtype="0" fill="hold" nodeType="withEffect">
                                  <p:stCondLst>
                                    <p:cond delay="0"/>
                                  </p:stCondLst>
                                  <p:childTnLst>
                                    <p:set>
                                      <p:cBhvr>
                                        <p:cTn id="56" dur="1" fill="hold">
                                          <p:stCondLst>
                                            <p:cond delay="0"/>
                                          </p:stCondLst>
                                        </p:cTn>
                                        <p:tgtEl>
                                          <p:spTgt spid="528388">
                                            <p:txEl>
                                              <p:pRg st="0" end="0"/>
                                            </p:txEl>
                                          </p:spTgt>
                                        </p:tgtEl>
                                        <p:attrNameLst>
                                          <p:attrName>style.visibility</p:attrName>
                                        </p:attrNameLst>
                                      </p:cBhvr>
                                      <p:to>
                                        <p:strVal val="visible"/>
                                      </p:to>
                                    </p:set>
                                    <p:animEffect transition="in" filter="fade">
                                      <p:cBhvr>
                                        <p:cTn id="57" dur="1000"/>
                                        <p:tgtEl>
                                          <p:spTgt spid="52838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8387" grpId="0" uiExpand="1" build="p"/>
    </p:bld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8" name="Rectangle 2"/>
          <p:cNvSpPr>
            <a:spLocks noGrp="1" noChangeArrowheads="1"/>
          </p:cNvSpPr>
          <p:nvPr>
            <p:ph type="title"/>
          </p:nvPr>
        </p:nvSpPr>
        <p:spPr>
          <a:xfrm>
            <a:off x="1187624" y="483518"/>
            <a:ext cx="7654305" cy="648072"/>
          </a:xfrm>
        </p:spPr>
        <p:txBody>
          <a:bodyPr/>
          <a:lstStyle/>
          <a:p>
            <a:pPr eaLnBrk="1" hangingPunct="1">
              <a:defRPr/>
            </a:pPr>
            <a:r>
              <a:rPr lang="en-CA" sz="3600" dirty="0">
                <a:solidFill>
                  <a:srgbClr val="FFFF00"/>
                </a:solidFill>
                <a:effectLst>
                  <a:outerShdw blurRad="38100" dist="50800" dir="2700000" algn="tl">
                    <a:srgbClr val="000000"/>
                  </a:outerShdw>
                </a:effectLst>
              </a:rPr>
              <a:t>Make a List:</a:t>
            </a:r>
          </a:p>
        </p:txBody>
      </p:sp>
      <p:sp>
        <p:nvSpPr>
          <p:cNvPr id="505859" name="Rectangle 3"/>
          <p:cNvSpPr>
            <a:spLocks noGrp="1" noChangeArrowheads="1"/>
          </p:cNvSpPr>
          <p:nvPr>
            <p:ph type="body" idx="1"/>
          </p:nvPr>
        </p:nvSpPr>
        <p:spPr>
          <a:xfrm>
            <a:off x="1187624" y="1131590"/>
            <a:ext cx="6840760" cy="3455194"/>
          </a:xfrm>
        </p:spPr>
        <p:txBody>
          <a:bodyPr/>
          <a:lstStyle/>
          <a:p>
            <a:pPr eaLnBrk="1" hangingPunct="1">
              <a:defRPr/>
            </a:pPr>
            <a:r>
              <a:rPr lang="en-CA" sz="2400" dirty="0">
                <a:effectLst>
                  <a:outerShdw blurRad="38100" dist="63500" dir="2700000" algn="tl">
                    <a:srgbClr val="000000"/>
                  </a:outerShdw>
                </a:effectLst>
              </a:rPr>
              <a:t>Prayerfully consider those with whom you believe God is wanting you to share His love.</a:t>
            </a:r>
          </a:p>
          <a:p>
            <a:pPr eaLnBrk="1" hangingPunct="1">
              <a:defRPr/>
            </a:pPr>
            <a:r>
              <a:rPr lang="en-CA" sz="2400" dirty="0">
                <a:effectLst>
                  <a:outerShdw blurRad="38100" dist="63500" dir="2700000" algn="tl">
                    <a:srgbClr val="000000"/>
                  </a:outerShdw>
                </a:effectLst>
              </a:rPr>
              <a:t>Pray for each other and by name for the people on each of your lists.</a:t>
            </a:r>
          </a:p>
          <a:p>
            <a:pPr eaLnBrk="1" hangingPunct="1">
              <a:defRPr/>
            </a:pPr>
            <a:r>
              <a:rPr lang="en-CA" sz="2400" dirty="0">
                <a:effectLst>
                  <a:outerShdw blurRad="38100" dist="63500" dir="2700000" algn="tl">
                    <a:srgbClr val="000000"/>
                  </a:outerShdw>
                </a:effectLst>
              </a:rPr>
              <a:t>Contact your prayer partner and let them know when you plan to have an opportunity to share the gospel with someone on your list. </a:t>
            </a:r>
          </a:p>
          <a:p>
            <a:pPr eaLnBrk="1" hangingPunct="1">
              <a:defRPr/>
            </a:pPr>
            <a:r>
              <a:rPr lang="en-CA" sz="2400" dirty="0">
                <a:effectLst>
                  <a:outerShdw blurRad="38100" dist="63500" dir="2700000" algn="tl">
                    <a:srgbClr val="000000"/>
                  </a:outerShdw>
                </a:effectLst>
              </a:rPr>
              <a:t>Next week tell us what you experienced.</a:t>
            </a:r>
          </a:p>
          <a:p>
            <a:pPr eaLnBrk="1" hangingPunct="1">
              <a:buFontTx/>
              <a:buNone/>
              <a:defRPr/>
            </a:pPr>
            <a:endParaRPr lang="en-CA" sz="2400" dirty="0">
              <a:effectLst>
                <a:outerShdw blurRad="38100" dist="63500" dir="2700000" algn="tl">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05859">
                                            <p:txEl>
                                              <p:pRg st="0" end="0"/>
                                            </p:txEl>
                                          </p:spTgt>
                                        </p:tgtEl>
                                        <p:attrNameLst>
                                          <p:attrName>style.visibility</p:attrName>
                                        </p:attrNameLst>
                                      </p:cBhvr>
                                      <p:to>
                                        <p:strVal val="visible"/>
                                      </p:to>
                                    </p:set>
                                    <p:anim calcmode="lin" valueType="num">
                                      <p:cBhvr additive="base">
                                        <p:cTn id="7" dur="1000" fill="hold"/>
                                        <p:tgtEl>
                                          <p:spTgt spid="505859">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50585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505859">
                                            <p:txEl>
                                              <p:pRg st="1" end="1"/>
                                            </p:txEl>
                                          </p:spTgt>
                                        </p:tgtEl>
                                        <p:attrNameLst>
                                          <p:attrName>style.visibility</p:attrName>
                                        </p:attrNameLst>
                                      </p:cBhvr>
                                      <p:to>
                                        <p:strVal val="visible"/>
                                      </p:to>
                                    </p:set>
                                    <p:anim calcmode="lin" valueType="num">
                                      <p:cBhvr additive="base">
                                        <p:cTn id="13" dur="1000" fill="hold"/>
                                        <p:tgtEl>
                                          <p:spTgt spid="505859">
                                            <p:txEl>
                                              <p:pRg st="1" end="1"/>
                                            </p:txEl>
                                          </p:spTgt>
                                        </p:tgtEl>
                                        <p:attrNameLst>
                                          <p:attrName>ppt_x</p:attrName>
                                        </p:attrNameLst>
                                      </p:cBhvr>
                                      <p:tavLst>
                                        <p:tav tm="0">
                                          <p:val>
                                            <p:strVal val="1+#ppt_w/2"/>
                                          </p:val>
                                        </p:tav>
                                        <p:tav tm="100000">
                                          <p:val>
                                            <p:strVal val="#ppt_x"/>
                                          </p:val>
                                        </p:tav>
                                      </p:tavLst>
                                    </p:anim>
                                    <p:anim calcmode="lin" valueType="num">
                                      <p:cBhvr additive="base">
                                        <p:cTn id="14" dur="1000" fill="hold"/>
                                        <p:tgtEl>
                                          <p:spTgt spid="50585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505859">
                                            <p:txEl>
                                              <p:pRg st="2" end="2"/>
                                            </p:txEl>
                                          </p:spTgt>
                                        </p:tgtEl>
                                        <p:attrNameLst>
                                          <p:attrName>style.visibility</p:attrName>
                                        </p:attrNameLst>
                                      </p:cBhvr>
                                      <p:to>
                                        <p:strVal val="visible"/>
                                      </p:to>
                                    </p:set>
                                    <p:anim calcmode="lin" valueType="num">
                                      <p:cBhvr additive="base">
                                        <p:cTn id="19" dur="1000" fill="hold"/>
                                        <p:tgtEl>
                                          <p:spTgt spid="505859">
                                            <p:txEl>
                                              <p:pRg st="2" end="2"/>
                                            </p:txEl>
                                          </p:spTgt>
                                        </p:tgtEl>
                                        <p:attrNameLst>
                                          <p:attrName>ppt_x</p:attrName>
                                        </p:attrNameLst>
                                      </p:cBhvr>
                                      <p:tavLst>
                                        <p:tav tm="0">
                                          <p:val>
                                            <p:strVal val="1+#ppt_w/2"/>
                                          </p:val>
                                        </p:tav>
                                        <p:tav tm="100000">
                                          <p:val>
                                            <p:strVal val="#ppt_x"/>
                                          </p:val>
                                        </p:tav>
                                      </p:tavLst>
                                    </p:anim>
                                    <p:anim calcmode="lin" valueType="num">
                                      <p:cBhvr additive="base">
                                        <p:cTn id="20" dur="1000" fill="hold"/>
                                        <p:tgtEl>
                                          <p:spTgt spid="50585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505859">
                                            <p:txEl>
                                              <p:pRg st="3" end="3"/>
                                            </p:txEl>
                                          </p:spTgt>
                                        </p:tgtEl>
                                        <p:attrNameLst>
                                          <p:attrName>style.visibility</p:attrName>
                                        </p:attrNameLst>
                                      </p:cBhvr>
                                      <p:to>
                                        <p:strVal val="visible"/>
                                      </p:to>
                                    </p:set>
                                    <p:anim calcmode="lin" valueType="num">
                                      <p:cBhvr additive="base">
                                        <p:cTn id="25" dur="1000" fill="hold"/>
                                        <p:tgtEl>
                                          <p:spTgt spid="505859">
                                            <p:txEl>
                                              <p:pRg st="3" end="3"/>
                                            </p:txEl>
                                          </p:spTgt>
                                        </p:tgtEl>
                                        <p:attrNameLst>
                                          <p:attrName>ppt_x</p:attrName>
                                        </p:attrNameLst>
                                      </p:cBhvr>
                                      <p:tavLst>
                                        <p:tav tm="0">
                                          <p:val>
                                            <p:strVal val="1+#ppt_w/2"/>
                                          </p:val>
                                        </p:tav>
                                        <p:tav tm="100000">
                                          <p:val>
                                            <p:strVal val="#ppt_x"/>
                                          </p:val>
                                        </p:tav>
                                      </p:tavLst>
                                    </p:anim>
                                    <p:anim calcmode="lin" valueType="num">
                                      <p:cBhvr additive="base">
                                        <p:cTn id="26" dur="1000" fill="hold"/>
                                        <p:tgtEl>
                                          <p:spTgt spid="505859">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Rectangle 2"/>
          <p:cNvSpPr>
            <a:spLocks noGrp="1" noChangeArrowheads="1"/>
          </p:cNvSpPr>
          <p:nvPr>
            <p:ph type="title"/>
          </p:nvPr>
        </p:nvSpPr>
        <p:spPr>
          <a:xfrm>
            <a:off x="1187624" y="411510"/>
            <a:ext cx="8373616" cy="648295"/>
          </a:xfrm>
        </p:spPr>
        <p:txBody>
          <a:bodyPr/>
          <a:lstStyle/>
          <a:p>
            <a:pPr eaLnBrk="1" hangingPunct="1">
              <a:defRPr/>
            </a:pPr>
            <a:r>
              <a:rPr lang="en-CA" sz="3600" dirty="0">
                <a:solidFill>
                  <a:srgbClr val="FFFF00"/>
                </a:solidFill>
                <a:effectLst>
                  <a:outerShdw blurRad="38100" dist="50800" dir="2700000" algn="tl">
                    <a:srgbClr val="000000"/>
                  </a:outerShdw>
                </a:effectLst>
              </a:rPr>
              <a:t>Pray for Each Other</a:t>
            </a:r>
          </a:p>
        </p:txBody>
      </p:sp>
      <p:sp>
        <p:nvSpPr>
          <p:cNvPr id="622595" name="Rectangle 3"/>
          <p:cNvSpPr>
            <a:spLocks noGrp="1" noChangeArrowheads="1"/>
          </p:cNvSpPr>
          <p:nvPr>
            <p:ph type="body" idx="1"/>
          </p:nvPr>
        </p:nvSpPr>
        <p:spPr>
          <a:xfrm>
            <a:off x="1187624" y="987574"/>
            <a:ext cx="6984776" cy="3816424"/>
          </a:xfrm>
        </p:spPr>
        <p:txBody>
          <a:bodyPr/>
          <a:lstStyle/>
          <a:p>
            <a:pPr eaLnBrk="1" hangingPunct="1">
              <a:defRPr/>
            </a:pPr>
            <a:r>
              <a:rPr lang="en-CA" sz="2200" dirty="0">
                <a:solidFill>
                  <a:srgbClr val="FFFF00"/>
                </a:solidFill>
                <a:effectLst>
                  <a:outerShdw blurRad="38100" dist="76200" dir="2700000" algn="tl">
                    <a:srgbClr val="000000"/>
                  </a:outerShdw>
                </a:effectLst>
              </a:rPr>
              <a:t>Prayer:</a:t>
            </a:r>
          </a:p>
          <a:p>
            <a:pPr lvl="1" eaLnBrk="1" hangingPunct="1">
              <a:defRPr/>
            </a:pPr>
            <a:r>
              <a:rPr lang="en-CA" sz="1900" dirty="0">
                <a:effectLst>
                  <a:outerShdw blurRad="38100" dist="76200" dir="2700000" algn="tl">
                    <a:srgbClr val="000000"/>
                  </a:outerShdw>
                </a:effectLst>
              </a:rPr>
              <a:t>Share prayer requests.</a:t>
            </a:r>
          </a:p>
          <a:p>
            <a:pPr lvl="1" eaLnBrk="1" hangingPunct="1">
              <a:defRPr/>
            </a:pPr>
            <a:r>
              <a:rPr lang="en-CA" sz="1900" dirty="0">
                <a:effectLst>
                  <a:outerShdw blurRad="38100" dist="76200" dir="2700000" algn="tl">
                    <a:srgbClr val="000000"/>
                  </a:outerShdw>
                </a:effectLst>
              </a:rPr>
              <a:t>Pray for the needs expressed.</a:t>
            </a:r>
          </a:p>
          <a:p>
            <a:pPr lvl="1" eaLnBrk="1" hangingPunct="1">
              <a:defRPr/>
            </a:pPr>
            <a:r>
              <a:rPr lang="en-CA" sz="1900" dirty="0">
                <a:effectLst>
                  <a:outerShdw blurRad="38100" dist="76200" dir="2700000" algn="tl">
                    <a:srgbClr val="000000"/>
                  </a:outerShdw>
                </a:effectLst>
              </a:rPr>
              <a:t>Pray for those you hope to share Christ with this week.</a:t>
            </a:r>
          </a:p>
          <a:p>
            <a:pPr eaLnBrk="1" hangingPunct="1">
              <a:defRPr/>
            </a:pPr>
            <a:r>
              <a:rPr lang="en-CA" sz="2200" dirty="0">
                <a:solidFill>
                  <a:srgbClr val="FFFF00"/>
                </a:solidFill>
                <a:effectLst>
                  <a:outerShdw blurRad="38100" dist="76200" dir="2700000" algn="tl">
                    <a:srgbClr val="000000"/>
                  </a:outerShdw>
                </a:effectLst>
              </a:rPr>
              <a:t>Pray</a:t>
            </a:r>
            <a:r>
              <a:rPr lang="en-CA" sz="2200" dirty="0">
                <a:effectLst>
                  <a:outerShdw blurRad="38100" dist="76200" dir="2700000" algn="tl">
                    <a:srgbClr val="000000"/>
                  </a:outerShdw>
                </a:effectLst>
              </a:rPr>
              <a:t> that our lives will display a confidence in who we are in Christ and that we will be active in Sharing our faith in God with our families and friends and whenever we have an opportunity.   </a:t>
            </a:r>
          </a:p>
          <a:p>
            <a:pPr eaLnBrk="1" hangingPunct="1">
              <a:defRPr/>
            </a:pPr>
            <a:r>
              <a:rPr lang="en-CA" sz="2200" dirty="0">
                <a:solidFill>
                  <a:srgbClr val="FFFF00"/>
                </a:solidFill>
                <a:effectLst>
                  <a:outerShdw blurRad="38100" dist="76200" dir="2700000" algn="tl">
                    <a:srgbClr val="000000"/>
                  </a:outerShdw>
                </a:effectLst>
              </a:rPr>
              <a:t>Our Next Session</a:t>
            </a:r>
            <a:endParaRPr lang="en-CA" sz="2200" dirty="0">
              <a:effectLst>
                <a:outerShdw blurRad="38100" dist="76200" dir="2700000" algn="tl">
                  <a:srgbClr val="000000"/>
                </a:outerShdw>
              </a:effectLst>
            </a:endParaRPr>
          </a:p>
          <a:p>
            <a:pPr eaLnBrk="1" hangingPunct="1">
              <a:buFontTx/>
              <a:buNone/>
              <a:defRPr/>
            </a:pPr>
            <a:r>
              <a:rPr lang="en-CA" sz="2200" dirty="0">
                <a:solidFill>
                  <a:srgbClr val="FFFF00"/>
                </a:solidFill>
                <a:effectLst>
                  <a:outerShdw blurRad="38100" dist="76200" dir="2700000" algn="tl">
                    <a:srgbClr val="000000"/>
                  </a:outerShdw>
                </a:effectLst>
              </a:rPr>
              <a:t>Date </a:t>
            </a:r>
            <a:r>
              <a:rPr lang="en-CA" sz="2200" dirty="0" smtClean="0">
                <a:solidFill>
                  <a:srgbClr val="FFFF00"/>
                </a:solidFill>
                <a:effectLst>
                  <a:outerShdw blurRad="38100" dist="76200" dir="2700000" algn="tl">
                    <a:srgbClr val="000000"/>
                  </a:outerShdw>
                </a:effectLst>
              </a:rPr>
              <a:t>______ </a:t>
            </a:r>
            <a:r>
              <a:rPr lang="en-CA" sz="2200" dirty="0">
                <a:solidFill>
                  <a:srgbClr val="FFFF00"/>
                </a:solidFill>
                <a:effectLst>
                  <a:outerShdw blurRad="38100" dist="76200" dir="2700000" algn="tl">
                    <a:srgbClr val="000000"/>
                  </a:outerShdw>
                </a:effectLst>
              </a:rPr>
              <a:t>Time </a:t>
            </a:r>
            <a:r>
              <a:rPr lang="en-CA" sz="2200" dirty="0" smtClean="0">
                <a:solidFill>
                  <a:srgbClr val="FFFF00"/>
                </a:solidFill>
                <a:effectLst>
                  <a:outerShdw blurRad="38100" dist="76200" dir="2700000" algn="tl">
                    <a:srgbClr val="000000"/>
                  </a:outerShdw>
                </a:effectLst>
              </a:rPr>
              <a:t>______ </a:t>
            </a:r>
            <a:r>
              <a:rPr lang="en-CA" sz="2200" dirty="0">
                <a:solidFill>
                  <a:srgbClr val="FFFF00"/>
                </a:solidFill>
                <a:effectLst>
                  <a:outerShdw blurRad="38100" dist="76200" dir="2700000" algn="tl">
                    <a:srgbClr val="000000"/>
                  </a:outerShdw>
                </a:effectLst>
              </a:rPr>
              <a:t>Place </a:t>
            </a:r>
            <a:r>
              <a:rPr lang="en-CA" sz="2200" dirty="0" smtClean="0">
                <a:solidFill>
                  <a:srgbClr val="FFFF00"/>
                </a:solidFill>
                <a:effectLst>
                  <a:outerShdw blurRad="38100" dist="76200" dir="2700000" algn="tl">
                    <a:srgbClr val="000000"/>
                  </a:outerShdw>
                </a:effectLst>
              </a:rPr>
              <a:t>________________</a:t>
            </a:r>
            <a:endParaRPr lang="en-CA" sz="2200" dirty="0">
              <a:solidFill>
                <a:srgbClr val="FFFF00"/>
              </a:solidFill>
              <a:effectLst>
                <a:outerShdw blurRad="38100" dist="76200" dir="2700000" algn="tl">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225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8" presetClass="entr" presetSubtype="6" fill="hold" grpId="0" nodeType="clickEffect">
                                  <p:stCondLst>
                                    <p:cond delay="0"/>
                                  </p:stCondLst>
                                  <p:childTnLst>
                                    <p:set>
                                      <p:cBhvr>
                                        <p:cTn id="10" dur="1" fill="hold">
                                          <p:stCondLst>
                                            <p:cond delay="0"/>
                                          </p:stCondLst>
                                        </p:cTn>
                                        <p:tgtEl>
                                          <p:spTgt spid="622595">
                                            <p:txEl>
                                              <p:pRg st="0" end="0"/>
                                            </p:txEl>
                                          </p:spTgt>
                                        </p:tgtEl>
                                        <p:attrNameLst>
                                          <p:attrName>style.visibility</p:attrName>
                                        </p:attrNameLst>
                                      </p:cBhvr>
                                      <p:to>
                                        <p:strVal val="visible"/>
                                      </p:to>
                                    </p:set>
                                    <p:animEffect transition="in" filter="strips(downRight)">
                                      <p:cBhvr>
                                        <p:cTn id="11" dur="1000"/>
                                        <p:tgtEl>
                                          <p:spTgt spid="622595">
                                            <p:txEl>
                                              <p:pRg st="0" end="0"/>
                                            </p:txEl>
                                          </p:spTgt>
                                        </p:tgtEl>
                                      </p:cBhvr>
                                    </p:animEffect>
                                  </p:childTnLst>
                                </p:cTn>
                              </p:par>
                              <p:par>
                                <p:cTn id="12" presetID="18" presetClass="entr" presetSubtype="6" fill="hold" grpId="0" nodeType="withEffect">
                                  <p:stCondLst>
                                    <p:cond delay="0"/>
                                  </p:stCondLst>
                                  <p:childTnLst>
                                    <p:set>
                                      <p:cBhvr>
                                        <p:cTn id="13" dur="1" fill="hold">
                                          <p:stCondLst>
                                            <p:cond delay="0"/>
                                          </p:stCondLst>
                                        </p:cTn>
                                        <p:tgtEl>
                                          <p:spTgt spid="622595">
                                            <p:txEl>
                                              <p:pRg st="1" end="1"/>
                                            </p:txEl>
                                          </p:spTgt>
                                        </p:tgtEl>
                                        <p:attrNameLst>
                                          <p:attrName>style.visibility</p:attrName>
                                        </p:attrNameLst>
                                      </p:cBhvr>
                                      <p:to>
                                        <p:strVal val="visible"/>
                                      </p:to>
                                    </p:set>
                                    <p:animEffect transition="in" filter="strips(downRight)">
                                      <p:cBhvr>
                                        <p:cTn id="14" dur="1000"/>
                                        <p:tgtEl>
                                          <p:spTgt spid="622595">
                                            <p:txEl>
                                              <p:pRg st="1" end="1"/>
                                            </p:txEl>
                                          </p:spTgt>
                                        </p:tgtEl>
                                      </p:cBhvr>
                                    </p:animEffect>
                                  </p:childTnLst>
                                </p:cTn>
                              </p:par>
                              <p:par>
                                <p:cTn id="15" presetID="18" presetClass="entr" presetSubtype="6" fill="hold" grpId="0" nodeType="withEffect">
                                  <p:stCondLst>
                                    <p:cond delay="0"/>
                                  </p:stCondLst>
                                  <p:childTnLst>
                                    <p:set>
                                      <p:cBhvr>
                                        <p:cTn id="16" dur="1" fill="hold">
                                          <p:stCondLst>
                                            <p:cond delay="0"/>
                                          </p:stCondLst>
                                        </p:cTn>
                                        <p:tgtEl>
                                          <p:spTgt spid="622595">
                                            <p:txEl>
                                              <p:pRg st="2" end="2"/>
                                            </p:txEl>
                                          </p:spTgt>
                                        </p:tgtEl>
                                        <p:attrNameLst>
                                          <p:attrName>style.visibility</p:attrName>
                                        </p:attrNameLst>
                                      </p:cBhvr>
                                      <p:to>
                                        <p:strVal val="visible"/>
                                      </p:to>
                                    </p:set>
                                    <p:animEffect transition="in" filter="strips(downRight)">
                                      <p:cBhvr>
                                        <p:cTn id="17" dur="1000"/>
                                        <p:tgtEl>
                                          <p:spTgt spid="622595">
                                            <p:txEl>
                                              <p:pRg st="2" end="2"/>
                                            </p:txEl>
                                          </p:spTgt>
                                        </p:tgtEl>
                                      </p:cBhvr>
                                    </p:animEffect>
                                  </p:childTnLst>
                                </p:cTn>
                              </p:par>
                              <p:par>
                                <p:cTn id="18" presetID="18" presetClass="entr" presetSubtype="6" fill="hold" grpId="0" nodeType="withEffect">
                                  <p:stCondLst>
                                    <p:cond delay="0"/>
                                  </p:stCondLst>
                                  <p:childTnLst>
                                    <p:set>
                                      <p:cBhvr>
                                        <p:cTn id="19" dur="1" fill="hold">
                                          <p:stCondLst>
                                            <p:cond delay="0"/>
                                          </p:stCondLst>
                                        </p:cTn>
                                        <p:tgtEl>
                                          <p:spTgt spid="622595">
                                            <p:txEl>
                                              <p:pRg st="3" end="3"/>
                                            </p:txEl>
                                          </p:spTgt>
                                        </p:tgtEl>
                                        <p:attrNameLst>
                                          <p:attrName>style.visibility</p:attrName>
                                        </p:attrNameLst>
                                      </p:cBhvr>
                                      <p:to>
                                        <p:strVal val="visible"/>
                                      </p:to>
                                    </p:set>
                                    <p:animEffect transition="in" filter="strips(downRight)">
                                      <p:cBhvr>
                                        <p:cTn id="20" dur="1000"/>
                                        <p:tgtEl>
                                          <p:spTgt spid="622595">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6" fill="hold" grpId="0" nodeType="clickEffect">
                                  <p:stCondLst>
                                    <p:cond delay="0"/>
                                  </p:stCondLst>
                                  <p:childTnLst>
                                    <p:set>
                                      <p:cBhvr>
                                        <p:cTn id="24" dur="1" fill="hold">
                                          <p:stCondLst>
                                            <p:cond delay="0"/>
                                          </p:stCondLst>
                                        </p:cTn>
                                        <p:tgtEl>
                                          <p:spTgt spid="622595">
                                            <p:txEl>
                                              <p:pRg st="4" end="4"/>
                                            </p:txEl>
                                          </p:spTgt>
                                        </p:tgtEl>
                                        <p:attrNameLst>
                                          <p:attrName>style.visibility</p:attrName>
                                        </p:attrNameLst>
                                      </p:cBhvr>
                                      <p:to>
                                        <p:strVal val="visible"/>
                                      </p:to>
                                    </p:set>
                                    <p:animEffect transition="in" filter="strips(downRight)">
                                      <p:cBhvr>
                                        <p:cTn id="25" dur="1000"/>
                                        <p:tgtEl>
                                          <p:spTgt spid="622595">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8" presetClass="entr" presetSubtype="6" fill="hold" grpId="0" nodeType="clickEffect">
                                  <p:stCondLst>
                                    <p:cond delay="0"/>
                                  </p:stCondLst>
                                  <p:childTnLst>
                                    <p:set>
                                      <p:cBhvr>
                                        <p:cTn id="29" dur="1" fill="hold">
                                          <p:stCondLst>
                                            <p:cond delay="0"/>
                                          </p:stCondLst>
                                        </p:cTn>
                                        <p:tgtEl>
                                          <p:spTgt spid="622595">
                                            <p:txEl>
                                              <p:pRg st="5" end="5"/>
                                            </p:txEl>
                                          </p:spTgt>
                                        </p:tgtEl>
                                        <p:attrNameLst>
                                          <p:attrName>style.visibility</p:attrName>
                                        </p:attrNameLst>
                                      </p:cBhvr>
                                      <p:to>
                                        <p:strVal val="visible"/>
                                      </p:to>
                                    </p:set>
                                    <p:animEffect transition="in" filter="strips(downRight)">
                                      <p:cBhvr>
                                        <p:cTn id="30" dur="1000"/>
                                        <p:tgtEl>
                                          <p:spTgt spid="622595">
                                            <p:txEl>
                                              <p:pRg st="5" end="5"/>
                                            </p:txEl>
                                          </p:spTgt>
                                        </p:tgtEl>
                                      </p:cBhvr>
                                    </p:animEffect>
                                  </p:childTnLst>
                                </p:cTn>
                              </p:par>
                              <p:par>
                                <p:cTn id="31" presetID="18" presetClass="entr" presetSubtype="6" fill="hold" grpId="0" nodeType="withEffect">
                                  <p:stCondLst>
                                    <p:cond delay="0"/>
                                  </p:stCondLst>
                                  <p:childTnLst>
                                    <p:set>
                                      <p:cBhvr>
                                        <p:cTn id="32" dur="1" fill="hold">
                                          <p:stCondLst>
                                            <p:cond delay="0"/>
                                          </p:stCondLst>
                                        </p:cTn>
                                        <p:tgtEl>
                                          <p:spTgt spid="622595">
                                            <p:txEl>
                                              <p:pRg st="6" end="6"/>
                                            </p:txEl>
                                          </p:spTgt>
                                        </p:tgtEl>
                                        <p:attrNameLst>
                                          <p:attrName>style.visibility</p:attrName>
                                        </p:attrNameLst>
                                      </p:cBhvr>
                                      <p:to>
                                        <p:strVal val="visible"/>
                                      </p:to>
                                    </p:set>
                                    <p:animEffect transition="in" filter="strips(downRight)">
                                      <p:cBhvr>
                                        <p:cTn id="33" dur="1000"/>
                                        <p:tgtEl>
                                          <p:spTgt spid="62259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2594" grpId="0"/>
      <p:bldP spid="622595" grpId="0" uiExpand="1" build="p"/>
    </p:bld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2307" name="Rectangle 3"/>
          <p:cNvSpPr>
            <a:spLocks noChangeArrowheads="1"/>
          </p:cNvSpPr>
          <p:nvPr/>
        </p:nvSpPr>
        <p:spPr bwMode="auto">
          <a:xfrm>
            <a:off x="971600" y="1995686"/>
            <a:ext cx="7200800" cy="2304256"/>
          </a:xfrm>
          <a:prstGeom prst="rect">
            <a:avLst/>
          </a:prstGeom>
          <a:noFill/>
          <a:ln w="9525">
            <a:noFill/>
            <a:miter lim="800000"/>
            <a:headEnd/>
            <a:tailEnd/>
          </a:ln>
          <a:effectLst/>
        </p:spPr>
        <p:txBody>
          <a:bodyPr anchor="b" anchorCtr="1"/>
          <a:lstStyle/>
          <a:p>
            <a:pPr algn="ctr">
              <a:defRPr/>
            </a:pPr>
            <a:r>
              <a:rPr lang="en-CA" sz="2400" dirty="0">
                <a:solidFill>
                  <a:srgbClr val="FFFF00"/>
                </a:solidFill>
                <a:effectLst>
                  <a:outerShdw blurRad="38100" dist="88900" dir="2700000" algn="tl">
                    <a:srgbClr val="000000"/>
                  </a:outerShdw>
                </a:effectLst>
                <a:latin typeface="Tahoma" pitchFamily="34" charset="0"/>
              </a:rPr>
              <a:t>Presents</a:t>
            </a:r>
            <a:r>
              <a:rPr lang="en-CA" sz="2800" dirty="0">
                <a:solidFill>
                  <a:srgbClr val="FFFF00"/>
                </a:solidFill>
                <a:effectLst>
                  <a:outerShdw blurRad="38100" dist="88900" dir="2700000" algn="tl">
                    <a:srgbClr val="000000"/>
                  </a:outerShdw>
                </a:effectLst>
                <a:latin typeface="Tahoma" pitchFamily="34" charset="0"/>
              </a:rPr>
              <a:t/>
            </a:r>
            <a:br>
              <a:rPr lang="en-CA" sz="2800" dirty="0">
                <a:solidFill>
                  <a:srgbClr val="FFFF00"/>
                </a:solidFill>
                <a:effectLst>
                  <a:outerShdw blurRad="38100" dist="88900" dir="2700000" algn="tl">
                    <a:srgbClr val="000000"/>
                  </a:outerShdw>
                </a:effectLst>
                <a:latin typeface="Tahoma" pitchFamily="34" charset="0"/>
              </a:rPr>
            </a:br>
            <a:r>
              <a:rPr lang="en-CA" sz="2800" dirty="0">
                <a:solidFill>
                  <a:srgbClr val="FFFF00"/>
                </a:solidFill>
                <a:effectLst>
                  <a:outerShdw blurRad="38100" dist="88900" dir="2700000" algn="tl">
                    <a:srgbClr val="000000"/>
                  </a:outerShdw>
                </a:effectLst>
                <a:latin typeface="Tahoma" pitchFamily="34" charset="0"/>
              </a:rPr>
              <a:t> </a:t>
            </a:r>
            <a:r>
              <a:rPr lang="en-CA" sz="3200" dirty="0">
                <a:solidFill>
                  <a:srgbClr val="FFFF00"/>
                </a:solidFill>
                <a:effectLst>
                  <a:outerShdw blurRad="38100" dist="88900" dir="2700000" algn="tl">
                    <a:srgbClr val="000000"/>
                  </a:outerShdw>
                </a:effectLst>
                <a:latin typeface="Tahoma" pitchFamily="34" charset="0"/>
              </a:rPr>
              <a:t>Session Twelve</a:t>
            </a:r>
            <a:r>
              <a:rPr lang="en-CA" sz="4000" dirty="0">
                <a:solidFill>
                  <a:srgbClr val="FFFF00"/>
                </a:solidFill>
                <a:effectLst>
                  <a:outerShdw blurRad="38100" dist="88900" dir="2700000" algn="tl">
                    <a:srgbClr val="000000"/>
                  </a:outerShdw>
                </a:effectLst>
                <a:latin typeface="Tahoma" pitchFamily="34" charset="0"/>
              </a:rPr>
              <a:t/>
            </a:r>
            <a:br>
              <a:rPr lang="en-CA" sz="4000" dirty="0">
                <a:solidFill>
                  <a:srgbClr val="FFFF00"/>
                </a:solidFill>
                <a:effectLst>
                  <a:outerShdw blurRad="38100" dist="88900" dir="2700000" algn="tl">
                    <a:srgbClr val="000000"/>
                  </a:outerShdw>
                </a:effectLst>
                <a:latin typeface="Tahoma" pitchFamily="34" charset="0"/>
              </a:rPr>
            </a:br>
            <a:r>
              <a:rPr lang="en-CA" sz="3800" dirty="0">
                <a:solidFill>
                  <a:srgbClr val="FF0000"/>
                </a:solidFill>
                <a:effectLst>
                  <a:outerShdw blurRad="38100" dist="88900" dir="2700000" algn="tl">
                    <a:srgbClr val="000000"/>
                  </a:outerShdw>
                </a:effectLst>
                <a:latin typeface="Tahoma" pitchFamily="34" charset="0"/>
              </a:rPr>
              <a:t>Fulfilling the Great Commission</a:t>
            </a:r>
            <a:r>
              <a:rPr lang="en-CA" sz="4800" dirty="0">
                <a:solidFill>
                  <a:srgbClr val="FF0000"/>
                </a:solidFill>
                <a:effectLst>
                  <a:outerShdw blurRad="38100" dist="88900" dir="2700000" algn="tl">
                    <a:srgbClr val="000000"/>
                  </a:outerShdw>
                </a:effectLst>
                <a:latin typeface="Tahoma" pitchFamily="34" charset="0"/>
              </a:rPr>
              <a:t/>
            </a:r>
            <a:br>
              <a:rPr lang="en-CA" sz="4800" dirty="0">
                <a:solidFill>
                  <a:srgbClr val="FF0000"/>
                </a:solidFill>
                <a:effectLst>
                  <a:outerShdw blurRad="38100" dist="88900" dir="2700000" algn="tl">
                    <a:srgbClr val="000000"/>
                  </a:outerShdw>
                </a:effectLst>
                <a:latin typeface="Tahoma" pitchFamily="34" charset="0"/>
              </a:rPr>
            </a:br>
            <a:r>
              <a:rPr lang="en-CA" sz="3600" dirty="0">
                <a:solidFill>
                  <a:srgbClr val="FFFF00"/>
                </a:solidFill>
                <a:effectLst>
                  <a:outerShdw blurRad="38100" dist="88900" dir="2700000" algn="tl">
                    <a:srgbClr val="000000"/>
                  </a:outerShdw>
                </a:effectLst>
                <a:latin typeface="Tahoma" pitchFamily="34" charset="0"/>
              </a:rPr>
              <a:t>By Making </a:t>
            </a:r>
            <a:r>
              <a:rPr lang="en-CA" sz="3600" dirty="0" smtClean="0">
                <a:solidFill>
                  <a:srgbClr val="FFFF00"/>
                </a:solidFill>
                <a:effectLst>
                  <a:outerShdw blurRad="38100" dist="88900" dir="2700000" algn="tl">
                    <a:srgbClr val="000000"/>
                  </a:outerShdw>
                </a:effectLst>
                <a:latin typeface="Tahoma" pitchFamily="34" charset="0"/>
              </a:rPr>
              <a:t>Disciples</a:t>
            </a:r>
            <a:endParaRPr lang="en-CA" sz="3600" dirty="0">
              <a:solidFill>
                <a:srgbClr val="FFFF00"/>
              </a:solidFill>
              <a:effectLst>
                <a:outerShdw blurRad="38100" dist="88900" dir="2700000" algn="tl">
                  <a:srgbClr val="000000"/>
                </a:outerShdw>
              </a:effectLst>
              <a:latin typeface="Tahoma" pitchFamily="34" charset="0"/>
            </a:endParaRPr>
          </a:p>
        </p:txBody>
      </p:sp>
      <p:pic>
        <p:nvPicPr>
          <p:cNvPr id="1122308" name="Picture 4"/>
          <p:cNvPicPr>
            <a:picLocks noGrp="1" noChangeAspect="1" noChangeArrowheads="1"/>
          </p:cNvPicPr>
          <p:nvPr>
            <p:ph sz="half" idx="2"/>
          </p:nvPr>
        </p:nvPicPr>
        <p:blipFill>
          <a:blip r:embed="rId3" cstate="print"/>
          <a:srcRect/>
          <a:stretch>
            <a:fillRect/>
          </a:stretch>
        </p:blipFill>
        <p:spPr>
          <a:xfrm>
            <a:off x="3491880" y="411956"/>
            <a:ext cx="2088232" cy="1871761"/>
          </a:xfrm>
          <a:effectLst>
            <a:outerShdw dist="35921" dir="2700000" algn="ctr" rotWithShape="0">
              <a:srgbClr val="000000"/>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22307"/>
                                        </p:tgtEl>
                                        <p:attrNameLst>
                                          <p:attrName>style.visibility</p:attrName>
                                        </p:attrNameLst>
                                      </p:cBhvr>
                                      <p:to>
                                        <p:strVal val="visible"/>
                                      </p:to>
                                    </p:set>
                                    <p:anim calcmode="lin" valueType="num">
                                      <p:cBhvr>
                                        <p:cTn id="7" dur="2000" fill="hold"/>
                                        <p:tgtEl>
                                          <p:spTgt spid="1122307"/>
                                        </p:tgtEl>
                                        <p:attrNameLst>
                                          <p:attrName>ppt_w</p:attrName>
                                        </p:attrNameLst>
                                      </p:cBhvr>
                                      <p:tavLst>
                                        <p:tav tm="0">
                                          <p:val>
                                            <p:fltVal val="0"/>
                                          </p:val>
                                        </p:tav>
                                        <p:tav tm="100000">
                                          <p:val>
                                            <p:strVal val="#ppt_w"/>
                                          </p:val>
                                        </p:tav>
                                      </p:tavLst>
                                    </p:anim>
                                    <p:anim calcmode="lin" valueType="num">
                                      <p:cBhvr>
                                        <p:cTn id="8" dur="2000" fill="hold"/>
                                        <p:tgtEl>
                                          <p:spTgt spid="1122307"/>
                                        </p:tgtEl>
                                        <p:attrNameLst>
                                          <p:attrName>ppt_h</p:attrName>
                                        </p:attrNameLst>
                                      </p:cBhvr>
                                      <p:tavLst>
                                        <p:tav tm="0">
                                          <p:val>
                                            <p:fltVal val="0"/>
                                          </p:val>
                                        </p:tav>
                                        <p:tav tm="100000">
                                          <p:val>
                                            <p:strVal val="#ppt_h"/>
                                          </p:val>
                                        </p:tav>
                                      </p:tavLst>
                                    </p:anim>
                                    <p:animEffect transition="in" filter="fade">
                                      <p:cBhvr>
                                        <p:cTn id="9" dur="2000"/>
                                        <p:tgtEl>
                                          <p:spTgt spid="11223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2307" grpId="0"/>
    </p:bld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4" name="Rectangle 2"/>
          <p:cNvSpPr>
            <a:spLocks noGrp="1" noChangeArrowheads="1"/>
          </p:cNvSpPr>
          <p:nvPr>
            <p:ph type="title"/>
          </p:nvPr>
        </p:nvSpPr>
        <p:spPr>
          <a:xfrm>
            <a:off x="1331640" y="483518"/>
            <a:ext cx="8229600" cy="648295"/>
          </a:xfrm>
        </p:spPr>
        <p:txBody>
          <a:bodyPr/>
          <a:lstStyle/>
          <a:p>
            <a:pPr eaLnBrk="1" hangingPunct="1">
              <a:defRPr/>
            </a:pPr>
            <a:r>
              <a:rPr lang="en-CA" sz="3600" dirty="0">
                <a:solidFill>
                  <a:srgbClr val="FFFF00"/>
                </a:solidFill>
                <a:effectLst>
                  <a:outerShdw blurRad="38100" dist="50800" dir="2700000" algn="tl">
                    <a:srgbClr val="000000"/>
                  </a:outerShdw>
                </a:effectLst>
              </a:rPr>
              <a:t>Share Your Joy!</a:t>
            </a:r>
          </a:p>
        </p:txBody>
      </p:sp>
      <p:sp>
        <p:nvSpPr>
          <p:cNvPr id="509955" name="Rectangle 3"/>
          <p:cNvSpPr>
            <a:spLocks noGrp="1" noChangeArrowheads="1"/>
          </p:cNvSpPr>
          <p:nvPr>
            <p:ph type="body" idx="1"/>
          </p:nvPr>
        </p:nvSpPr>
        <p:spPr>
          <a:xfrm>
            <a:off x="1331640" y="1113235"/>
            <a:ext cx="6480720" cy="3546747"/>
          </a:xfrm>
        </p:spPr>
        <p:txBody>
          <a:bodyPr/>
          <a:lstStyle/>
          <a:p>
            <a:pPr eaLnBrk="1" hangingPunct="1">
              <a:lnSpc>
                <a:spcPct val="90000"/>
              </a:lnSpc>
              <a:defRPr/>
            </a:pPr>
            <a:r>
              <a:rPr lang="en-CA" sz="2600" dirty="0">
                <a:effectLst>
                  <a:outerShdw blurRad="38100" dist="63500" dir="2700000" algn="tl">
                    <a:srgbClr val="000000"/>
                  </a:outerShdw>
                </a:effectLst>
              </a:rPr>
              <a:t>Did you have an opportunity to share the gospel with someone this week?</a:t>
            </a:r>
          </a:p>
          <a:p>
            <a:pPr eaLnBrk="1" hangingPunct="1">
              <a:lnSpc>
                <a:spcPct val="90000"/>
              </a:lnSpc>
              <a:defRPr/>
            </a:pPr>
            <a:r>
              <a:rPr lang="en-CA" sz="2600" dirty="0">
                <a:effectLst>
                  <a:outerShdw blurRad="38100" dist="63500" dir="2700000" algn="tl">
                    <a:srgbClr val="000000"/>
                  </a:outerShdw>
                </a:effectLst>
              </a:rPr>
              <a:t>Those who had an opportunity, did you share?</a:t>
            </a:r>
          </a:p>
          <a:p>
            <a:pPr eaLnBrk="1" hangingPunct="1">
              <a:lnSpc>
                <a:spcPct val="90000"/>
              </a:lnSpc>
              <a:defRPr/>
            </a:pPr>
            <a:r>
              <a:rPr lang="en-CA" sz="2600" dirty="0">
                <a:effectLst>
                  <a:outerShdw blurRad="38100" dist="63500" dir="2700000" algn="tl">
                    <a:srgbClr val="000000"/>
                  </a:outerShdw>
                </a:effectLst>
              </a:rPr>
              <a:t>Tell us about your experience.</a:t>
            </a:r>
          </a:p>
          <a:p>
            <a:pPr eaLnBrk="1" hangingPunct="1">
              <a:lnSpc>
                <a:spcPct val="90000"/>
              </a:lnSpc>
              <a:defRPr/>
            </a:pPr>
            <a:r>
              <a:rPr lang="en-CA" sz="2600" dirty="0">
                <a:effectLst>
                  <a:outerShdw blurRad="38100" dist="63500" dir="2700000" algn="tl">
                    <a:srgbClr val="000000"/>
                  </a:outerShdw>
                </a:effectLst>
              </a:rPr>
              <a:t>If you shared the gospel with someone and they prayed to receive Christ then you need to challenge them to become a disciple of Christ.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509955">
                                            <p:txEl>
                                              <p:pRg st="0" end="0"/>
                                            </p:txEl>
                                          </p:spTgt>
                                        </p:tgtEl>
                                        <p:attrNameLst>
                                          <p:attrName>style.visibility</p:attrName>
                                        </p:attrNameLst>
                                      </p:cBhvr>
                                      <p:to>
                                        <p:strVal val="visible"/>
                                      </p:to>
                                    </p:set>
                                    <p:animEffect transition="in" filter="strips(downRight)">
                                      <p:cBhvr>
                                        <p:cTn id="7" dur="1000"/>
                                        <p:tgtEl>
                                          <p:spTgt spid="5099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509955">
                                            <p:txEl>
                                              <p:pRg st="1" end="1"/>
                                            </p:txEl>
                                          </p:spTgt>
                                        </p:tgtEl>
                                        <p:attrNameLst>
                                          <p:attrName>style.visibility</p:attrName>
                                        </p:attrNameLst>
                                      </p:cBhvr>
                                      <p:to>
                                        <p:strVal val="visible"/>
                                      </p:to>
                                    </p:set>
                                    <p:animEffect transition="in" filter="strips(downRight)">
                                      <p:cBhvr>
                                        <p:cTn id="12" dur="1000"/>
                                        <p:tgtEl>
                                          <p:spTgt spid="5099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509955">
                                            <p:txEl>
                                              <p:pRg st="2" end="2"/>
                                            </p:txEl>
                                          </p:spTgt>
                                        </p:tgtEl>
                                        <p:attrNameLst>
                                          <p:attrName>style.visibility</p:attrName>
                                        </p:attrNameLst>
                                      </p:cBhvr>
                                      <p:to>
                                        <p:strVal val="visible"/>
                                      </p:to>
                                    </p:set>
                                    <p:animEffect transition="in" filter="strips(downRight)">
                                      <p:cBhvr>
                                        <p:cTn id="17" dur="1000"/>
                                        <p:tgtEl>
                                          <p:spTgt spid="50995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509955">
                                            <p:txEl>
                                              <p:pRg st="3" end="3"/>
                                            </p:txEl>
                                          </p:spTgt>
                                        </p:tgtEl>
                                        <p:attrNameLst>
                                          <p:attrName>style.visibility</p:attrName>
                                        </p:attrNameLst>
                                      </p:cBhvr>
                                      <p:to>
                                        <p:strVal val="visible"/>
                                      </p:to>
                                    </p:set>
                                    <p:animEffect transition="in" filter="strips(downRight)">
                                      <p:cBhvr>
                                        <p:cTn id="22" dur="1000"/>
                                        <p:tgtEl>
                                          <p:spTgt spid="5099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9955" grpId="0" uiExpand="1" build="p"/>
    </p:bld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idx="4294967295"/>
          </p:nvPr>
        </p:nvSpPr>
        <p:spPr>
          <a:xfrm>
            <a:off x="1331640" y="483518"/>
            <a:ext cx="8229600" cy="648295"/>
          </a:xfrm>
          <a:noFill/>
        </p:spPr>
        <p:txBody>
          <a:bodyPr/>
          <a:lstStyle/>
          <a:p>
            <a:pPr eaLnBrk="1" hangingPunct="1">
              <a:defRPr/>
            </a:pPr>
            <a:r>
              <a:rPr lang="en-US" sz="3600" dirty="0">
                <a:solidFill>
                  <a:srgbClr val="FFFF00"/>
                </a:solidFill>
                <a:effectLst>
                  <a:outerShdw blurRad="38100" dist="50800" dir="2700000" algn="tl">
                    <a:srgbClr val="000000"/>
                  </a:outerShdw>
                </a:effectLst>
              </a:rPr>
              <a:t>Think About This</a:t>
            </a:r>
          </a:p>
        </p:txBody>
      </p:sp>
      <p:sp>
        <p:nvSpPr>
          <p:cNvPr id="266243" name="Rectangle 3"/>
          <p:cNvSpPr>
            <a:spLocks noGrp="1" noChangeArrowheads="1"/>
          </p:cNvSpPr>
          <p:nvPr>
            <p:ph type="body" idx="4294967295"/>
          </p:nvPr>
        </p:nvSpPr>
        <p:spPr>
          <a:xfrm>
            <a:off x="1331640" y="1131590"/>
            <a:ext cx="6624736" cy="3026569"/>
          </a:xfrm>
          <a:noFill/>
        </p:spPr>
        <p:txBody>
          <a:bodyPr/>
          <a:lstStyle/>
          <a:p>
            <a:pPr marL="0" indent="0" eaLnBrk="1" hangingPunct="1">
              <a:buNone/>
              <a:defRPr/>
            </a:pPr>
            <a:r>
              <a:rPr lang="en-US" sz="2400" dirty="0">
                <a:solidFill>
                  <a:schemeClr val="tx2"/>
                </a:solidFill>
                <a:effectLst>
                  <a:outerShdw blurRad="38100" dist="63500" dir="2700000" algn="tl">
                    <a:srgbClr val="000000"/>
                  </a:outerShdw>
                </a:effectLst>
              </a:rPr>
              <a:t>When you first received Christ as your Savior, who walked with you to help you understand and live the Christian life?</a:t>
            </a:r>
          </a:p>
          <a:p>
            <a:pPr lvl="1" eaLnBrk="1" hangingPunct="1">
              <a:defRPr/>
            </a:pPr>
            <a:r>
              <a:rPr lang="en-US" sz="2300" dirty="0">
                <a:solidFill>
                  <a:srgbClr val="FFFF00"/>
                </a:solidFill>
                <a:effectLst>
                  <a:outerShdw blurRad="38100" dist="63500" dir="2700000" algn="tl">
                    <a:srgbClr val="000000"/>
                  </a:outerShdw>
                </a:effectLst>
              </a:rPr>
              <a:t>What difference did it make in your growth?</a:t>
            </a:r>
          </a:p>
          <a:p>
            <a:pPr lvl="1" eaLnBrk="1" hangingPunct="1">
              <a:defRPr/>
            </a:pPr>
            <a:r>
              <a:rPr lang="en-US" sz="2300" dirty="0">
                <a:solidFill>
                  <a:srgbClr val="FFFF00"/>
                </a:solidFill>
                <a:effectLst>
                  <a:outerShdw blurRad="38100" dist="63500" dir="2700000" algn="tl">
                    <a:srgbClr val="000000"/>
                  </a:outerShdw>
                </a:effectLst>
              </a:rPr>
              <a:t>If you had no-one, in what ways has your Christian growth been hindered?</a:t>
            </a:r>
          </a:p>
          <a:p>
            <a:pPr lvl="1" eaLnBrk="1" hangingPunct="1">
              <a:defRPr/>
            </a:pPr>
            <a:r>
              <a:rPr lang="en-US" sz="2300" dirty="0">
                <a:solidFill>
                  <a:srgbClr val="FFFF00"/>
                </a:solidFill>
                <a:effectLst>
                  <a:outerShdw blurRad="38100" dist="63500" dir="2700000" algn="tl">
                    <a:srgbClr val="000000"/>
                  </a:outerShdw>
                </a:effectLst>
              </a:rPr>
              <a:t>Have you helped other individuals in their personal Christian growth?</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662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266243">
                                            <p:txEl>
                                              <p:pRg st="0" end="0"/>
                                            </p:txEl>
                                          </p:spTgt>
                                        </p:tgtEl>
                                        <p:attrNameLst>
                                          <p:attrName>style.visibility</p:attrName>
                                        </p:attrNameLst>
                                      </p:cBhvr>
                                      <p:to>
                                        <p:strVal val="visible"/>
                                      </p:to>
                                    </p:set>
                                    <p:animEffect transition="in" filter="wipe(left)">
                                      <p:cBhvr>
                                        <p:cTn id="11" dur="1000"/>
                                        <p:tgtEl>
                                          <p:spTgt spid="26624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2" fill="hold" nodeType="clickEffect">
                                  <p:stCondLst>
                                    <p:cond delay="0"/>
                                  </p:stCondLst>
                                  <p:childTnLst>
                                    <p:set>
                                      <p:cBhvr>
                                        <p:cTn id="15" dur="1" fill="hold">
                                          <p:stCondLst>
                                            <p:cond delay="0"/>
                                          </p:stCondLst>
                                        </p:cTn>
                                        <p:tgtEl>
                                          <p:spTgt spid="266243">
                                            <p:txEl>
                                              <p:pRg st="1" end="1"/>
                                            </p:txEl>
                                          </p:spTgt>
                                        </p:tgtEl>
                                        <p:attrNameLst>
                                          <p:attrName>style.visibility</p:attrName>
                                        </p:attrNameLst>
                                      </p:cBhvr>
                                      <p:to>
                                        <p:strVal val="visible"/>
                                      </p:to>
                                    </p:set>
                                    <p:anim calcmode="lin" valueType="num">
                                      <p:cBhvr additive="base">
                                        <p:cTn id="16" dur="1000" fill="hold"/>
                                        <p:tgtEl>
                                          <p:spTgt spid="266243">
                                            <p:txEl>
                                              <p:pRg st="1" end="1"/>
                                            </p:txEl>
                                          </p:spTgt>
                                        </p:tgtEl>
                                        <p:attrNameLst>
                                          <p:attrName>ppt_x</p:attrName>
                                        </p:attrNameLst>
                                      </p:cBhvr>
                                      <p:tavLst>
                                        <p:tav tm="0">
                                          <p:val>
                                            <p:strVal val="1+#ppt_w/2"/>
                                          </p:val>
                                        </p:tav>
                                        <p:tav tm="100000">
                                          <p:val>
                                            <p:strVal val="#ppt_x"/>
                                          </p:val>
                                        </p:tav>
                                      </p:tavLst>
                                    </p:anim>
                                    <p:anim calcmode="lin" valueType="num">
                                      <p:cBhvr additive="base">
                                        <p:cTn id="17" dur="1000" fill="hold"/>
                                        <p:tgtEl>
                                          <p:spTgt spid="2662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nodeType="clickEffect">
                                  <p:stCondLst>
                                    <p:cond delay="0"/>
                                  </p:stCondLst>
                                  <p:childTnLst>
                                    <p:set>
                                      <p:cBhvr>
                                        <p:cTn id="21" dur="1" fill="hold">
                                          <p:stCondLst>
                                            <p:cond delay="0"/>
                                          </p:stCondLst>
                                        </p:cTn>
                                        <p:tgtEl>
                                          <p:spTgt spid="266243">
                                            <p:txEl>
                                              <p:pRg st="2" end="2"/>
                                            </p:txEl>
                                          </p:spTgt>
                                        </p:tgtEl>
                                        <p:attrNameLst>
                                          <p:attrName>style.visibility</p:attrName>
                                        </p:attrNameLst>
                                      </p:cBhvr>
                                      <p:to>
                                        <p:strVal val="visible"/>
                                      </p:to>
                                    </p:set>
                                    <p:anim calcmode="lin" valueType="num">
                                      <p:cBhvr additive="base">
                                        <p:cTn id="22" dur="1000" fill="hold"/>
                                        <p:tgtEl>
                                          <p:spTgt spid="266243">
                                            <p:txEl>
                                              <p:pRg st="2" end="2"/>
                                            </p:txEl>
                                          </p:spTgt>
                                        </p:tgtEl>
                                        <p:attrNameLst>
                                          <p:attrName>ppt_x</p:attrName>
                                        </p:attrNameLst>
                                      </p:cBhvr>
                                      <p:tavLst>
                                        <p:tav tm="0">
                                          <p:val>
                                            <p:strVal val="1+#ppt_w/2"/>
                                          </p:val>
                                        </p:tav>
                                        <p:tav tm="100000">
                                          <p:val>
                                            <p:strVal val="#ppt_x"/>
                                          </p:val>
                                        </p:tav>
                                      </p:tavLst>
                                    </p:anim>
                                    <p:anim calcmode="lin" valueType="num">
                                      <p:cBhvr additive="base">
                                        <p:cTn id="23" dur="1000" fill="hold"/>
                                        <p:tgtEl>
                                          <p:spTgt spid="26624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nodeType="clickEffect">
                                  <p:stCondLst>
                                    <p:cond delay="0"/>
                                  </p:stCondLst>
                                  <p:childTnLst>
                                    <p:set>
                                      <p:cBhvr>
                                        <p:cTn id="27" dur="1" fill="hold">
                                          <p:stCondLst>
                                            <p:cond delay="0"/>
                                          </p:stCondLst>
                                        </p:cTn>
                                        <p:tgtEl>
                                          <p:spTgt spid="266243">
                                            <p:txEl>
                                              <p:pRg st="3" end="3"/>
                                            </p:txEl>
                                          </p:spTgt>
                                        </p:tgtEl>
                                        <p:attrNameLst>
                                          <p:attrName>style.visibility</p:attrName>
                                        </p:attrNameLst>
                                      </p:cBhvr>
                                      <p:to>
                                        <p:strVal val="visible"/>
                                      </p:to>
                                    </p:set>
                                    <p:anim calcmode="lin" valueType="num">
                                      <p:cBhvr additive="base">
                                        <p:cTn id="28" dur="1000" fill="hold"/>
                                        <p:tgtEl>
                                          <p:spTgt spid="266243">
                                            <p:txEl>
                                              <p:pRg st="3" end="3"/>
                                            </p:txEl>
                                          </p:spTgt>
                                        </p:tgtEl>
                                        <p:attrNameLst>
                                          <p:attrName>ppt_x</p:attrName>
                                        </p:attrNameLst>
                                      </p:cBhvr>
                                      <p:tavLst>
                                        <p:tav tm="0">
                                          <p:val>
                                            <p:strVal val="1+#ppt_w/2"/>
                                          </p:val>
                                        </p:tav>
                                        <p:tav tm="100000">
                                          <p:val>
                                            <p:strVal val="#ppt_x"/>
                                          </p:val>
                                        </p:tav>
                                      </p:tavLst>
                                    </p:anim>
                                    <p:anim calcmode="lin" valueType="num">
                                      <p:cBhvr additive="base">
                                        <p:cTn id="29" dur="1000" fill="hold"/>
                                        <p:tgtEl>
                                          <p:spTgt spid="26624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42" grpId="0"/>
    </p:bldLst>
  </p:timing>
</p:sld>
</file>

<file path=ppt/slides/slide2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idx="4294967295"/>
          </p:nvPr>
        </p:nvSpPr>
        <p:spPr>
          <a:xfrm>
            <a:off x="683568" y="411510"/>
            <a:ext cx="7772400" cy="1872208"/>
          </a:xfrm>
          <a:noFill/>
        </p:spPr>
        <p:txBody>
          <a:bodyPr/>
          <a:lstStyle/>
          <a:p>
            <a:pPr algn="ctr" eaLnBrk="1" hangingPunct="1">
              <a:defRPr/>
            </a:pPr>
            <a:r>
              <a:rPr lang="en-US" sz="3600" dirty="0">
                <a:solidFill>
                  <a:srgbClr val="FFFF00"/>
                </a:solidFill>
                <a:effectLst>
                  <a:outerShdw blurRad="38100" dist="50800" dir="2700000" algn="tl">
                    <a:srgbClr val="000000"/>
                  </a:outerShdw>
                </a:effectLst>
              </a:rPr>
              <a:t>God’s Eternal Purpose</a:t>
            </a:r>
            <a:br>
              <a:rPr lang="en-US" sz="3600" dirty="0">
                <a:solidFill>
                  <a:srgbClr val="FFFF00"/>
                </a:solidFill>
                <a:effectLst>
                  <a:outerShdw blurRad="38100" dist="50800" dir="2700000" algn="tl">
                    <a:srgbClr val="000000"/>
                  </a:outerShdw>
                </a:effectLst>
              </a:rPr>
            </a:br>
            <a:r>
              <a:rPr lang="en-US" sz="3600" dirty="0">
                <a:solidFill>
                  <a:srgbClr val="FFFF00"/>
                </a:solidFill>
                <a:effectLst>
                  <a:outerShdw blurRad="38100" dist="50800" dir="2700000" algn="tl">
                    <a:srgbClr val="000000"/>
                  </a:outerShdw>
                </a:effectLst>
              </a:rPr>
              <a:t>is to</a:t>
            </a:r>
            <a:br>
              <a:rPr lang="en-US" sz="3600" dirty="0">
                <a:solidFill>
                  <a:srgbClr val="FFFF00"/>
                </a:solidFill>
                <a:effectLst>
                  <a:outerShdw blurRad="38100" dist="50800" dir="2700000" algn="tl">
                    <a:srgbClr val="000000"/>
                  </a:outerShdw>
                </a:effectLst>
              </a:rPr>
            </a:br>
            <a:r>
              <a:rPr lang="en-US" sz="3600" dirty="0">
                <a:solidFill>
                  <a:srgbClr val="FFFF00"/>
                </a:solidFill>
                <a:effectLst>
                  <a:outerShdw blurRad="38100" dist="50800" dir="2700000" algn="tl">
                    <a:srgbClr val="000000"/>
                  </a:outerShdw>
                </a:effectLst>
              </a:rPr>
              <a:t>Save a Lost World</a:t>
            </a:r>
          </a:p>
        </p:txBody>
      </p:sp>
      <p:sp>
        <p:nvSpPr>
          <p:cNvPr id="63491" name="Rectangle 3"/>
          <p:cNvSpPr>
            <a:spLocks noGrp="1" noChangeArrowheads="1"/>
          </p:cNvSpPr>
          <p:nvPr>
            <p:ph type="body" idx="4294967295"/>
          </p:nvPr>
        </p:nvSpPr>
        <p:spPr>
          <a:xfrm>
            <a:off x="1043608" y="2139702"/>
            <a:ext cx="6912768" cy="2583656"/>
          </a:xfrm>
          <a:noFill/>
        </p:spPr>
        <p:txBody>
          <a:bodyPr/>
          <a:lstStyle/>
          <a:p>
            <a:pPr marL="171450" indent="-171450" algn="ctr" eaLnBrk="1" hangingPunct="1">
              <a:buFontTx/>
              <a:buNone/>
              <a:defRPr/>
            </a:pPr>
            <a:r>
              <a:rPr lang="en-US" sz="2400" dirty="0">
                <a:solidFill>
                  <a:schemeClr val="tx2"/>
                </a:solidFill>
                <a:effectLst>
                  <a:outerShdw blurRad="38100" dist="63500" dir="2700000" algn="tl">
                    <a:srgbClr val="000000"/>
                  </a:outerShdw>
                </a:effectLst>
                <a:latin typeface="Arial" charset="0"/>
              </a:rPr>
              <a:t>“The Son of Man (Jesus) came to seek and to save what was lost” Luke 19:10                                   </a:t>
            </a:r>
          </a:p>
          <a:p>
            <a:pPr marL="171450" indent="-171450" algn="ctr" eaLnBrk="1" hangingPunct="1">
              <a:buFontTx/>
              <a:buNone/>
              <a:defRPr/>
            </a:pPr>
            <a:r>
              <a:rPr lang="en-US" sz="2400" dirty="0">
                <a:solidFill>
                  <a:srgbClr val="FF0000"/>
                </a:solidFill>
                <a:effectLst>
                  <a:outerShdw blurRad="38100" dist="63500" dir="2700000" algn="tl">
                    <a:srgbClr val="000000"/>
                  </a:outerShdw>
                </a:effectLst>
                <a:latin typeface="Arial" charset="0"/>
              </a:rPr>
              <a:t>Jesus said:</a:t>
            </a:r>
          </a:p>
          <a:p>
            <a:pPr marL="171450" indent="-171450" algn="ctr" eaLnBrk="1" hangingPunct="1">
              <a:buFontTx/>
              <a:buNone/>
              <a:defRPr/>
            </a:pPr>
            <a:r>
              <a:rPr lang="en-US" sz="2400" dirty="0">
                <a:solidFill>
                  <a:schemeClr val="tx2"/>
                </a:solidFill>
                <a:effectLst>
                  <a:outerShdw blurRad="38100" dist="63500" dir="2700000" algn="tl">
                    <a:srgbClr val="000000"/>
                  </a:outerShdw>
                </a:effectLst>
                <a:latin typeface="Arial" charset="0"/>
              </a:rPr>
              <a:t>“Father.. I brought You Glory on earth by </a:t>
            </a:r>
            <a:r>
              <a:rPr lang="en-US" sz="2400" dirty="0">
                <a:solidFill>
                  <a:srgbClr val="FFFF00"/>
                </a:solidFill>
                <a:effectLst>
                  <a:outerShdw blurRad="38100" dist="63500" dir="2700000" algn="tl">
                    <a:srgbClr val="000000"/>
                  </a:outerShdw>
                </a:effectLst>
                <a:latin typeface="Arial" charset="0"/>
              </a:rPr>
              <a:t>completing</a:t>
            </a:r>
            <a:r>
              <a:rPr lang="en-US" sz="2400" dirty="0">
                <a:solidFill>
                  <a:schemeClr val="tx2"/>
                </a:solidFill>
                <a:effectLst>
                  <a:outerShdw blurRad="38100" dist="63500" dir="2700000" algn="tl">
                    <a:srgbClr val="000000"/>
                  </a:outerShdw>
                </a:effectLst>
                <a:latin typeface="Arial" charset="0"/>
              </a:rPr>
              <a:t> the work You gave </a:t>
            </a:r>
            <a:r>
              <a:rPr lang="en-US" sz="2400" dirty="0" smtClean="0">
                <a:solidFill>
                  <a:schemeClr val="tx2"/>
                </a:solidFill>
                <a:effectLst>
                  <a:outerShdw blurRad="38100" dist="63500" dir="2700000" algn="tl">
                    <a:srgbClr val="000000"/>
                  </a:outerShdw>
                </a:effectLst>
                <a:latin typeface="Arial" charset="0"/>
              </a:rPr>
              <a:t>Me to </a:t>
            </a:r>
            <a:r>
              <a:rPr lang="en-US" sz="2400" dirty="0">
                <a:solidFill>
                  <a:schemeClr val="tx2"/>
                </a:solidFill>
                <a:effectLst>
                  <a:outerShdw blurRad="38100" dist="63500" dir="2700000" algn="tl">
                    <a:srgbClr val="000000"/>
                  </a:outerShdw>
                </a:effectLst>
                <a:latin typeface="Arial" charset="0"/>
              </a:rPr>
              <a:t>do” </a:t>
            </a:r>
            <a:r>
              <a:rPr lang="en-US" sz="1800" dirty="0" smtClean="0">
                <a:solidFill>
                  <a:schemeClr val="tx2"/>
                </a:solidFill>
                <a:effectLst>
                  <a:outerShdw blurRad="38100" dist="63500" dir="2700000" algn="tl">
                    <a:srgbClr val="000000"/>
                  </a:outerShdw>
                </a:effectLst>
                <a:latin typeface="Arial" charset="0"/>
              </a:rPr>
              <a:t>John </a:t>
            </a:r>
            <a:r>
              <a:rPr lang="en-US" sz="1800" dirty="0">
                <a:solidFill>
                  <a:schemeClr val="tx2"/>
                </a:solidFill>
                <a:effectLst>
                  <a:outerShdw blurRad="38100" dist="63500" dir="2700000" algn="tl">
                    <a:srgbClr val="000000"/>
                  </a:outerShdw>
                </a:effectLst>
                <a:latin typeface="Arial" charset="0"/>
              </a:rPr>
              <a:t>17:4	</a:t>
            </a:r>
            <a:endParaRPr lang="en-US" sz="1800" dirty="0">
              <a:solidFill>
                <a:srgbClr val="FFFF1B"/>
              </a:solidFill>
              <a:effectLst>
                <a:outerShdw blurRad="38100" dist="63500" dir="2700000" algn="tl">
                  <a:srgbClr val="000000"/>
                </a:outerShdw>
              </a:effectLst>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349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63491">
                                            <p:txEl>
                                              <p:pRg st="0" end="0"/>
                                            </p:txEl>
                                          </p:spTgt>
                                        </p:tgtEl>
                                        <p:attrNameLst>
                                          <p:attrName>style.visibility</p:attrName>
                                        </p:attrNameLst>
                                      </p:cBhvr>
                                      <p:to>
                                        <p:strVal val="visible"/>
                                      </p:to>
                                    </p:set>
                                    <p:animEffect transition="in" filter="wipe(left)">
                                      <p:cBhvr>
                                        <p:cTn id="11" dur="1000"/>
                                        <p:tgtEl>
                                          <p:spTgt spid="63491">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63491">
                                            <p:txEl>
                                              <p:pRg st="1" end="1"/>
                                            </p:txEl>
                                          </p:spTgt>
                                        </p:tgtEl>
                                        <p:attrNameLst>
                                          <p:attrName>style.visibility</p:attrName>
                                        </p:attrNameLst>
                                      </p:cBhvr>
                                      <p:to>
                                        <p:strVal val="visible"/>
                                      </p:to>
                                    </p:set>
                                    <p:animEffect transition="in" filter="wipe(left)">
                                      <p:cBhvr>
                                        <p:cTn id="16" dur="1000"/>
                                        <p:tgtEl>
                                          <p:spTgt spid="63491">
                                            <p:txEl>
                                              <p:pRg st="1" end="1"/>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63491">
                                            <p:txEl>
                                              <p:pRg st="2" end="2"/>
                                            </p:txEl>
                                          </p:spTgt>
                                        </p:tgtEl>
                                        <p:attrNameLst>
                                          <p:attrName>style.visibility</p:attrName>
                                        </p:attrNameLst>
                                      </p:cBhvr>
                                      <p:to>
                                        <p:strVal val="visible"/>
                                      </p:to>
                                    </p:set>
                                    <p:animEffect transition="in" filter="wipe(left)">
                                      <p:cBhvr>
                                        <p:cTn id="19" dur="1000"/>
                                        <p:tgtEl>
                                          <p:spTgt spid="634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0" grpId="0"/>
      <p:bldP spid="63491" grpId="0" uiExpand="1" build="p" autoUpdateAnimBg="0"/>
    </p:bld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4" name="Rectangle 2"/>
          <p:cNvSpPr>
            <a:spLocks noGrp="1" noChangeArrowheads="1"/>
          </p:cNvSpPr>
          <p:nvPr>
            <p:ph type="title"/>
          </p:nvPr>
        </p:nvSpPr>
        <p:spPr>
          <a:xfrm>
            <a:off x="1259632" y="483518"/>
            <a:ext cx="8229600" cy="648295"/>
          </a:xfrm>
        </p:spPr>
        <p:txBody>
          <a:bodyPr/>
          <a:lstStyle/>
          <a:p>
            <a:pPr eaLnBrk="1" hangingPunct="1">
              <a:defRPr/>
            </a:pPr>
            <a:r>
              <a:rPr lang="en-CA" sz="3600" dirty="0">
                <a:solidFill>
                  <a:srgbClr val="FFFF00"/>
                </a:solidFill>
                <a:effectLst>
                  <a:outerShdw blurRad="38100" dist="50800" dir="2700000" algn="tl">
                    <a:srgbClr val="000000"/>
                  </a:outerShdw>
                </a:effectLst>
              </a:rPr>
              <a:t>Jesus Completed His Work</a:t>
            </a:r>
          </a:p>
        </p:txBody>
      </p:sp>
      <p:sp>
        <p:nvSpPr>
          <p:cNvPr id="637955" name="Rectangle 3"/>
          <p:cNvSpPr>
            <a:spLocks noGrp="1" noChangeArrowheads="1"/>
          </p:cNvSpPr>
          <p:nvPr>
            <p:ph type="body" idx="1"/>
          </p:nvPr>
        </p:nvSpPr>
        <p:spPr>
          <a:xfrm>
            <a:off x="1187624" y="1059583"/>
            <a:ext cx="6912768" cy="3312368"/>
          </a:xfrm>
        </p:spPr>
        <p:txBody>
          <a:bodyPr/>
          <a:lstStyle/>
          <a:p>
            <a:pPr eaLnBrk="1" hangingPunct="1">
              <a:defRPr/>
            </a:pPr>
            <a:r>
              <a:rPr lang="en-CA" sz="2300" dirty="0">
                <a:effectLst>
                  <a:outerShdw blurRad="38100" dist="63500" dir="2700000" algn="tl">
                    <a:srgbClr val="000000"/>
                  </a:outerShdw>
                </a:effectLst>
              </a:rPr>
              <a:t>Jesus could say to the Father that He completed the work that the Father gave Him to do because He knew exactly what the Father had given Him to do!</a:t>
            </a:r>
          </a:p>
          <a:p>
            <a:pPr eaLnBrk="1" hangingPunct="1">
              <a:defRPr/>
            </a:pPr>
            <a:r>
              <a:rPr lang="en-CA" sz="2300" dirty="0" smtClean="0">
                <a:effectLst>
                  <a:outerShdw blurRad="38100" dist="63500" dir="2700000" algn="tl">
                    <a:srgbClr val="000000"/>
                  </a:outerShdw>
                </a:effectLst>
              </a:rPr>
              <a:t>If </a:t>
            </a:r>
            <a:r>
              <a:rPr lang="en-CA" sz="2300" dirty="0">
                <a:effectLst>
                  <a:outerShdw blurRad="38100" dist="63500" dir="2700000" algn="tl">
                    <a:srgbClr val="000000"/>
                  </a:outerShdw>
                </a:effectLst>
              </a:rPr>
              <a:t>Jesus appeared here in this room and said that he is coming back for His Church in 10 minutes, and asked us if we had completed the work He gave us to do, what would we say to Him?</a:t>
            </a:r>
          </a:p>
          <a:p>
            <a:pPr eaLnBrk="1" hangingPunct="1">
              <a:defRPr/>
            </a:pPr>
            <a:r>
              <a:rPr lang="en-CA" sz="2300" dirty="0">
                <a:effectLst>
                  <a:outerShdw blurRad="38100" dist="63500" dir="2700000" algn="tl">
                    <a:srgbClr val="000000"/>
                  </a:outerShdw>
                </a:effectLst>
              </a:rPr>
              <a:t>What has He given us to do?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637955">
                                            <p:txEl>
                                              <p:pRg st="0" end="0"/>
                                            </p:txEl>
                                          </p:spTgt>
                                        </p:tgtEl>
                                        <p:attrNameLst>
                                          <p:attrName>style.visibility</p:attrName>
                                        </p:attrNameLst>
                                      </p:cBhvr>
                                      <p:to>
                                        <p:strVal val="visible"/>
                                      </p:to>
                                    </p:set>
                                    <p:animEffect transition="in" filter="strips(downRight)">
                                      <p:cBhvr>
                                        <p:cTn id="7" dur="1000"/>
                                        <p:tgtEl>
                                          <p:spTgt spid="6379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637955">
                                            <p:txEl>
                                              <p:pRg st="1" end="1"/>
                                            </p:txEl>
                                          </p:spTgt>
                                        </p:tgtEl>
                                        <p:attrNameLst>
                                          <p:attrName>style.visibility</p:attrName>
                                        </p:attrNameLst>
                                      </p:cBhvr>
                                      <p:to>
                                        <p:strVal val="visible"/>
                                      </p:to>
                                    </p:set>
                                    <p:animEffect transition="in" filter="strips(downRight)">
                                      <p:cBhvr>
                                        <p:cTn id="12" dur="1000"/>
                                        <p:tgtEl>
                                          <p:spTgt spid="6379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637955">
                                            <p:txEl>
                                              <p:pRg st="2" end="2"/>
                                            </p:txEl>
                                          </p:spTgt>
                                        </p:tgtEl>
                                        <p:attrNameLst>
                                          <p:attrName>style.visibility</p:attrName>
                                        </p:attrNameLst>
                                      </p:cBhvr>
                                      <p:to>
                                        <p:strVal val="visible"/>
                                      </p:to>
                                    </p:set>
                                    <p:animEffect transition="in" filter="strips(downRight)">
                                      <p:cBhvr>
                                        <p:cTn id="17" dur="1000"/>
                                        <p:tgtEl>
                                          <p:spTgt spid="6379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7955" grpId="0" build="p"/>
    </p:bld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6801" name="Group 26"/>
          <p:cNvGrpSpPr>
            <a:grpSpLocks/>
          </p:cNvGrpSpPr>
          <p:nvPr/>
        </p:nvGrpSpPr>
        <p:grpSpPr bwMode="auto">
          <a:xfrm>
            <a:off x="2133600" y="742950"/>
            <a:ext cx="4876800" cy="3654029"/>
            <a:chOff x="1344" y="624"/>
            <a:chExt cx="3072" cy="3069"/>
          </a:xfrm>
        </p:grpSpPr>
        <p:sp>
          <p:nvSpPr>
            <p:cNvPr id="716807" name="Oval 5"/>
            <p:cNvSpPr>
              <a:spLocks noChangeArrowheads="1"/>
            </p:cNvSpPr>
            <p:nvPr/>
          </p:nvSpPr>
          <p:spPr bwMode="grayWhite">
            <a:xfrm>
              <a:off x="1344" y="624"/>
              <a:ext cx="3072" cy="3069"/>
            </a:xfrm>
            <a:prstGeom prst="ellipse">
              <a:avLst/>
            </a:prstGeom>
            <a:gradFill rotWithShape="0">
              <a:gsLst>
                <a:gs pos="0">
                  <a:schemeClr val="bg1"/>
                </a:gs>
                <a:gs pos="100000">
                  <a:schemeClr val="bg2"/>
                </a:gs>
              </a:gsLst>
              <a:lin ang="0" scaled="1"/>
            </a:gradFill>
            <a:ln w="9525">
              <a:noFill/>
              <a:round/>
              <a:headEnd/>
              <a:tailEnd/>
            </a:ln>
          </p:spPr>
          <p:txBody>
            <a:bodyPr wrap="none" anchor="ctr"/>
            <a:lstStyle/>
            <a:p>
              <a:pPr eaLnBrk="0" hangingPunct="0"/>
              <a:endParaRPr lang="en-US" dirty="0">
                <a:effectLst/>
                <a:latin typeface="Tahoma" pitchFamily="34" charset="0"/>
              </a:endParaRPr>
            </a:p>
          </p:txBody>
        </p:sp>
        <p:grpSp>
          <p:nvGrpSpPr>
            <p:cNvPr id="716808" name="Group 6"/>
            <p:cNvGrpSpPr>
              <a:grpSpLocks/>
            </p:cNvGrpSpPr>
            <p:nvPr/>
          </p:nvGrpSpPr>
          <p:grpSpPr bwMode="auto">
            <a:xfrm>
              <a:off x="1344" y="944"/>
              <a:ext cx="2857" cy="2280"/>
              <a:chOff x="4458" y="2991"/>
              <a:chExt cx="999" cy="797"/>
            </a:xfrm>
          </p:grpSpPr>
          <p:sp>
            <p:nvSpPr>
              <p:cNvPr id="716809" name="Freeform 7"/>
              <p:cNvSpPr>
                <a:spLocks/>
              </p:cNvSpPr>
              <p:nvPr/>
            </p:nvSpPr>
            <p:spPr bwMode="grayWhite">
              <a:xfrm>
                <a:off x="4599" y="3283"/>
                <a:ext cx="1" cy="17"/>
              </a:xfrm>
              <a:custGeom>
                <a:avLst/>
                <a:gdLst>
                  <a:gd name="T0" fmla="*/ 0 w 1"/>
                  <a:gd name="T1" fmla="*/ 0 h 17"/>
                  <a:gd name="T2" fmla="*/ 0 w 1"/>
                  <a:gd name="T3" fmla="*/ 16 h 17"/>
                  <a:gd name="T4" fmla="*/ 0 w 1"/>
                  <a:gd name="T5" fmla="*/ 16 h 17"/>
                  <a:gd name="T6" fmla="*/ 0 w 1"/>
                  <a:gd name="T7" fmla="*/ 6 h 17"/>
                  <a:gd name="T8" fmla="*/ 0 w 1"/>
                  <a:gd name="T9" fmla="*/ 0 h 17"/>
                  <a:gd name="T10" fmla="*/ 0 60000 65536"/>
                  <a:gd name="T11" fmla="*/ 0 60000 65536"/>
                  <a:gd name="T12" fmla="*/ 0 60000 65536"/>
                  <a:gd name="T13" fmla="*/ 0 60000 65536"/>
                  <a:gd name="T14" fmla="*/ 0 60000 65536"/>
                  <a:gd name="T15" fmla="*/ 0 w 1"/>
                  <a:gd name="T16" fmla="*/ 0 h 17"/>
                  <a:gd name="T17" fmla="*/ 1 w 1"/>
                  <a:gd name="T18" fmla="*/ 17 h 17"/>
                </a:gdLst>
                <a:ahLst/>
                <a:cxnLst>
                  <a:cxn ang="T10">
                    <a:pos x="T0" y="T1"/>
                  </a:cxn>
                  <a:cxn ang="T11">
                    <a:pos x="T2" y="T3"/>
                  </a:cxn>
                  <a:cxn ang="T12">
                    <a:pos x="T4" y="T5"/>
                  </a:cxn>
                  <a:cxn ang="T13">
                    <a:pos x="T6" y="T7"/>
                  </a:cxn>
                  <a:cxn ang="T14">
                    <a:pos x="T8" y="T9"/>
                  </a:cxn>
                </a:cxnLst>
                <a:rect l="T15" t="T16" r="T17" b="T18"/>
                <a:pathLst>
                  <a:path w="1" h="17">
                    <a:moveTo>
                      <a:pt x="0" y="0"/>
                    </a:moveTo>
                    <a:lnTo>
                      <a:pt x="0" y="16"/>
                    </a:lnTo>
                    <a:lnTo>
                      <a:pt x="0" y="6"/>
                    </a:lnTo>
                    <a:lnTo>
                      <a:pt x="0" y="0"/>
                    </a:lnTo>
                  </a:path>
                </a:pathLst>
              </a:custGeom>
              <a:solidFill>
                <a:srgbClr val="2929FF"/>
              </a:solidFill>
              <a:ln w="9525" cap="rnd">
                <a:noFill/>
                <a:round/>
                <a:headEnd/>
                <a:tailEnd/>
              </a:ln>
            </p:spPr>
            <p:txBody>
              <a:bodyPr/>
              <a:lstStyle/>
              <a:p>
                <a:endParaRPr lang="en-CA" dirty="0"/>
              </a:p>
            </p:txBody>
          </p:sp>
          <p:sp>
            <p:nvSpPr>
              <p:cNvPr id="716810" name="Freeform 8"/>
              <p:cNvSpPr>
                <a:spLocks/>
              </p:cNvSpPr>
              <p:nvPr/>
            </p:nvSpPr>
            <p:spPr bwMode="grayWhite">
              <a:xfrm>
                <a:off x="4616" y="3305"/>
                <a:ext cx="17" cy="17"/>
              </a:xfrm>
              <a:custGeom>
                <a:avLst/>
                <a:gdLst>
                  <a:gd name="T0" fmla="*/ 0 w 17"/>
                  <a:gd name="T1" fmla="*/ 0 h 17"/>
                  <a:gd name="T2" fmla="*/ 16 w 17"/>
                  <a:gd name="T3" fmla="*/ 0 h 17"/>
                  <a:gd name="T4" fmla="*/ 16 w 17"/>
                  <a:gd name="T5" fmla="*/ 16 h 17"/>
                  <a:gd name="T6" fmla="*/ 0 w 17"/>
                  <a:gd name="T7" fmla="*/ 0 h 17"/>
                  <a:gd name="T8" fmla="*/ 0 60000 65536"/>
                  <a:gd name="T9" fmla="*/ 0 60000 65536"/>
                  <a:gd name="T10" fmla="*/ 0 60000 65536"/>
                  <a:gd name="T11" fmla="*/ 0 60000 65536"/>
                  <a:gd name="T12" fmla="*/ 0 w 17"/>
                  <a:gd name="T13" fmla="*/ 0 h 17"/>
                  <a:gd name="T14" fmla="*/ 17 w 17"/>
                  <a:gd name="T15" fmla="*/ 17 h 17"/>
                </a:gdLst>
                <a:ahLst/>
                <a:cxnLst>
                  <a:cxn ang="T8">
                    <a:pos x="T0" y="T1"/>
                  </a:cxn>
                  <a:cxn ang="T9">
                    <a:pos x="T2" y="T3"/>
                  </a:cxn>
                  <a:cxn ang="T10">
                    <a:pos x="T4" y="T5"/>
                  </a:cxn>
                  <a:cxn ang="T11">
                    <a:pos x="T6" y="T7"/>
                  </a:cxn>
                </a:cxnLst>
                <a:rect l="T12" t="T13" r="T14" b="T15"/>
                <a:pathLst>
                  <a:path w="17" h="17">
                    <a:moveTo>
                      <a:pt x="0" y="0"/>
                    </a:moveTo>
                    <a:lnTo>
                      <a:pt x="16" y="0"/>
                    </a:lnTo>
                    <a:lnTo>
                      <a:pt x="16" y="16"/>
                    </a:lnTo>
                    <a:lnTo>
                      <a:pt x="0" y="0"/>
                    </a:lnTo>
                  </a:path>
                </a:pathLst>
              </a:custGeom>
              <a:solidFill>
                <a:srgbClr val="2929FF"/>
              </a:solidFill>
              <a:ln w="9525" cap="rnd">
                <a:noFill/>
                <a:round/>
                <a:headEnd/>
                <a:tailEnd/>
              </a:ln>
            </p:spPr>
            <p:txBody>
              <a:bodyPr/>
              <a:lstStyle/>
              <a:p>
                <a:endParaRPr lang="en-CA" dirty="0"/>
              </a:p>
            </p:txBody>
          </p:sp>
          <p:sp>
            <p:nvSpPr>
              <p:cNvPr id="716811" name="Freeform 9"/>
              <p:cNvSpPr>
                <a:spLocks/>
              </p:cNvSpPr>
              <p:nvPr/>
            </p:nvSpPr>
            <p:spPr bwMode="grayWhite">
              <a:xfrm>
                <a:off x="4674" y="3275"/>
                <a:ext cx="37" cy="35"/>
              </a:xfrm>
              <a:custGeom>
                <a:avLst/>
                <a:gdLst>
                  <a:gd name="T0" fmla="*/ 36 w 37"/>
                  <a:gd name="T1" fmla="*/ 0 h 35"/>
                  <a:gd name="T2" fmla="*/ 22 w 37"/>
                  <a:gd name="T3" fmla="*/ 0 h 35"/>
                  <a:gd name="T4" fmla="*/ 14 w 37"/>
                  <a:gd name="T5" fmla="*/ 9 h 35"/>
                  <a:gd name="T6" fmla="*/ 9 w 37"/>
                  <a:gd name="T7" fmla="*/ 9 h 35"/>
                  <a:gd name="T8" fmla="*/ 5 w 37"/>
                  <a:gd name="T9" fmla="*/ 13 h 35"/>
                  <a:gd name="T10" fmla="*/ 0 w 37"/>
                  <a:gd name="T11" fmla="*/ 13 h 35"/>
                  <a:gd name="T12" fmla="*/ 0 w 37"/>
                  <a:gd name="T13" fmla="*/ 25 h 35"/>
                  <a:gd name="T14" fmla="*/ 8 w 37"/>
                  <a:gd name="T15" fmla="*/ 34 h 35"/>
                  <a:gd name="T16" fmla="*/ 29 w 37"/>
                  <a:gd name="T17" fmla="*/ 34 h 35"/>
                  <a:gd name="T18" fmla="*/ 36 w 37"/>
                  <a:gd name="T19" fmla="*/ 25 h 35"/>
                  <a:gd name="T20" fmla="*/ 36 w 37"/>
                  <a:gd name="T21" fmla="*/ 0 h 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35"/>
                  <a:gd name="T35" fmla="*/ 37 w 37"/>
                  <a:gd name="T36" fmla="*/ 35 h 3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35">
                    <a:moveTo>
                      <a:pt x="36" y="0"/>
                    </a:moveTo>
                    <a:lnTo>
                      <a:pt x="22" y="0"/>
                    </a:lnTo>
                    <a:lnTo>
                      <a:pt x="14" y="9"/>
                    </a:lnTo>
                    <a:lnTo>
                      <a:pt x="9" y="9"/>
                    </a:lnTo>
                    <a:lnTo>
                      <a:pt x="5" y="13"/>
                    </a:lnTo>
                    <a:lnTo>
                      <a:pt x="0" y="13"/>
                    </a:lnTo>
                    <a:lnTo>
                      <a:pt x="0" y="25"/>
                    </a:lnTo>
                    <a:lnTo>
                      <a:pt x="8" y="34"/>
                    </a:lnTo>
                    <a:lnTo>
                      <a:pt x="29" y="34"/>
                    </a:lnTo>
                    <a:lnTo>
                      <a:pt x="36" y="25"/>
                    </a:lnTo>
                    <a:lnTo>
                      <a:pt x="36" y="0"/>
                    </a:lnTo>
                  </a:path>
                </a:pathLst>
              </a:custGeom>
              <a:solidFill>
                <a:srgbClr val="2929FF"/>
              </a:solidFill>
              <a:ln w="9525" cap="rnd">
                <a:noFill/>
                <a:round/>
                <a:headEnd/>
                <a:tailEnd/>
              </a:ln>
            </p:spPr>
            <p:txBody>
              <a:bodyPr/>
              <a:lstStyle/>
              <a:p>
                <a:endParaRPr lang="en-CA" dirty="0"/>
              </a:p>
            </p:txBody>
          </p:sp>
          <p:sp>
            <p:nvSpPr>
              <p:cNvPr id="716812" name="Freeform 10"/>
              <p:cNvSpPr>
                <a:spLocks/>
              </p:cNvSpPr>
              <p:nvPr/>
            </p:nvSpPr>
            <p:spPr bwMode="grayWhite">
              <a:xfrm>
                <a:off x="4458" y="3303"/>
                <a:ext cx="324" cy="422"/>
              </a:xfrm>
              <a:custGeom>
                <a:avLst/>
                <a:gdLst>
                  <a:gd name="T0" fmla="*/ 76 w 324"/>
                  <a:gd name="T1" fmla="*/ 0 h 422"/>
                  <a:gd name="T2" fmla="*/ 71 w 324"/>
                  <a:gd name="T3" fmla="*/ 11 h 422"/>
                  <a:gd name="T4" fmla="*/ 45 w 324"/>
                  <a:gd name="T5" fmla="*/ 33 h 422"/>
                  <a:gd name="T6" fmla="*/ 40 w 324"/>
                  <a:gd name="T7" fmla="*/ 53 h 422"/>
                  <a:gd name="T8" fmla="*/ 21 w 324"/>
                  <a:gd name="T9" fmla="*/ 68 h 422"/>
                  <a:gd name="T10" fmla="*/ 8 w 324"/>
                  <a:gd name="T11" fmla="*/ 96 h 422"/>
                  <a:gd name="T12" fmla="*/ 8 w 324"/>
                  <a:gd name="T13" fmla="*/ 114 h 422"/>
                  <a:gd name="T14" fmla="*/ 0 w 324"/>
                  <a:gd name="T15" fmla="*/ 144 h 422"/>
                  <a:gd name="T16" fmla="*/ 11 w 324"/>
                  <a:gd name="T17" fmla="*/ 157 h 422"/>
                  <a:gd name="T18" fmla="*/ 40 w 324"/>
                  <a:gd name="T19" fmla="*/ 195 h 422"/>
                  <a:gd name="T20" fmla="*/ 48 w 324"/>
                  <a:gd name="T21" fmla="*/ 190 h 422"/>
                  <a:gd name="T22" fmla="*/ 99 w 324"/>
                  <a:gd name="T23" fmla="*/ 190 h 422"/>
                  <a:gd name="T24" fmla="*/ 123 w 324"/>
                  <a:gd name="T25" fmla="*/ 199 h 422"/>
                  <a:gd name="T26" fmla="*/ 121 w 324"/>
                  <a:gd name="T27" fmla="*/ 229 h 422"/>
                  <a:gd name="T28" fmla="*/ 138 w 324"/>
                  <a:gd name="T29" fmla="*/ 268 h 422"/>
                  <a:gd name="T30" fmla="*/ 137 w 324"/>
                  <a:gd name="T31" fmla="*/ 279 h 422"/>
                  <a:gd name="T32" fmla="*/ 144 w 324"/>
                  <a:gd name="T33" fmla="*/ 291 h 422"/>
                  <a:gd name="T34" fmla="*/ 133 w 324"/>
                  <a:gd name="T35" fmla="*/ 319 h 422"/>
                  <a:gd name="T36" fmla="*/ 146 w 324"/>
                  <a:gd name="T37" fmla="*/ 354 h 422"/>
                  <a:gd name="T38" fmla="*/ 153 w 324"/>
                  <a:gd name="T39" fmla="*/ 382 h 422"/>
                  <a:gd name="T40" fmla="*/ 162 w 324"/>
                  <a:gd name="T41" fmla="*/ 399 h 422"/>
                  <a:gd name="T42" fmla="*/ 171 w 324"/>
                  <a:gd name="T43" fmla="*/ 421 h 422"/>
                  <a:gd name="T44" fmla="*/ 188 w 324"/>
                  <a:gd name="T45" fmla="*/ 418 h 422"/>
                  <a:gd name="T46" fmla="*/ 216 w 324"/>
                  <a:gd name="T47" fmla="*/ 402 h 422"/>
                  <a:gd name="T48" fmla="*/ 229 w 324"/>
                  <a:gd name="T49" fmla="*/ 382 h 422"/>
                  <a:gd name="T50" fmla="*/ 228 w 324"/>
                  <a:gd name="T51" fmla="*/ 369 h 422"/>
                  <a:gd name="T52" fmla="*/ 245 w 324"/>
                  <a:gd name="T53" fmla="*/ 359 h 422"/>
                  <a:gd name="T54" fmla="*/ 242 w 324"/>
                  <a:gd name="T55" fmla="*/ 340 h 422"/>
                  <a:gd name="T56" fmla="*/ 267 w 324"/>
                  <a:gd name="T57" fmla="*/ 310 h 422"/>
                  <a:gd name="T58" fmla="*/ 271 w 324"/>
                  <a:gd name="T59" fmla="*/ 285 h 422"/>
                  <a:gd name="T60" fmla="*/ 264 w 324"/>
                  <a:gd name="T61" fmla="*/ 277 h 422"/>
                  <a:gd name="T62" fmla="*/ 267 w 324"/>
                  <a:gd name="T63" fmla="*/ 267 h 422"/>
                  <a:gd name="T64" fmla="*/ 261 w 324"/>
                  <a:gd name="T65" fmla="*/ 258 h 422"/>
                  <a:gd name="T66" fmla="*/ 280 w 324"/>
                  <a:gd name="T67" fmla="*/ 234 h 422"/>
                  <a:gd name="T68" fmla="*/ 280 w 324"/>
                  <a:gd name="T69" fmla="*/ 222 h 422"/>
                  <a:gd name="T70" fmla="*/ 306 w 324"/>
                  <a:gd name="T71" fmla="*/ 202 h 422"/>
                  <a:gd name="T72" fmla="*/ 323 w 324"/>
                  <a:gd name="T73" fmla="*/ 148 h 422"/>
                  <a:gd name="T74" fmla="*/ 299 w 324"/>
                  <a:gd name="T75" fmla="*/ 162 h 422"/>
                  <a:gd name="T76" fmla="*/ 278 w 324"/>
                  <a:gd name="T77" fmla="*/ 156 h 422"/>
                  <a:gd name="T78" fmla="*/ 281 w 324"/>
                  <a:gd name="T79" fmla="*/ 143 h 422"/>
                  <a:gd name="T80" fmla="*/ 260 w 324"/>
                  <a:gd name="T81" fmla="*/ 129 h 422"/>
                  <a:gd name="T82" fmla="*/ 250 w 324"/>
                  <a:gd name="T83" fmla="*/ 94 h 422"/>
                  <a:gd name="T84" fmla="*/ 230 w 324"/>
                  <a:gd name="T85" fmla="*/ 66 h 422"/>
                  <a:gd name="T86" fmla="*/ 230 w 324"/>
                  <a:gd name="T87" fmla="*/ 47 h 422"/>
                  <a:gd name="T88" fmla="*/ 219 w 324"/>
                  <a:gd name="T89" fmla="*/ 46 h 422"/>
                  <a:gd name="T90" fmla="*/ 212 w 324"/>
                  <a:gd name="T91" fmla="*/ 49 h 422"/>
                  <a:gd name="T92" fmla="*/ 182 w 324"/>
                  <a:gd name="T93" fmla="*/ 38 h 422"/>
                  <a:gd name="T94" fmla="*/ 174 w 324"/>
                  <a:gd name="T95" fmla="*/ 46 h 422"/>
                  <a:gd name="T96" fmla="*/ 167 w 324"/>
                  <a:gd name="T97" fmla="*/ 56 h 422"/>
                  <a:gd name="T98" fmla="*/ 151 w 324"/>
                  <a:gd name="T99" fmla="*/ 38 h 422"/>
                  <a:gd name="T100" fmla="*/ 135 w 324"/>
                  <a:gd name="T101" fmla="*/ 33 h 422"/>
                  <a:gd name="T102" fmla="*/ 134 w 324"/>
                  <a:gd name="T103" fmla="*/ 10 h 422"/>
                  <a:gd name="T104" fmla="*/ 111 w 324"/>
                  <a:gd name="T105" fmla="*/ 14 h 422"/>
                  <a:gd name="T106" fmla="*/ 96 w 324"/>
                  <a:gd name="T107" fmla="*/ 9 h 422"/>
                  <a:gd name="T108" fmla="*/ 76 w 324"/>
                  <a:gd name="T109" fmla="*/ 0 h 4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24"/>
                  <a:gd name="T166" fmla="*/ 0 h 422"/>
                  <a:gd name="T167" fmla="*/ 324 w 324"/>
                  <a:gd name="T168" fmla="*/ 422 h 42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24" h="422">
                    <a:moveTo>
                      <a:pt x="76" y="0"/>
                    </a:moveTo>
                    <a:lnTo>
                      <a:pt x="71" y="11"/>
                    </a:lnTo>
                    <a:lnTo>
                      <a:pt x="45" y="33"/>
                    </a:lnTo>
                    <a:lnTo>
                      <a:pt x="40" y="53"/>
                    </a:lnTo>
                    <a:lnTo>
                      <a:pt x="21" y="68"/>
                    </a:lnTo>
                    <a:lnTo>
                      <a:pt x="8" y="96"/>
                    </a:lnTo>
                    <a:lnTo>
                      <a:pt x="8" y="114"/>
                    </a:lnTo>
                    <a:lnTo>
                      <a:pt x="0" y="144"/>
                    </a:lnTo>
                    <a:lnTo>
                      <a:pt x="11" y="157"/>
                    </a:lnTo>
                    <a:lnTo>
                      <a:pt x="40" y="195"/>
                    </a:lnTo>
                    <a:lnTo>
                      <a:pt x="48" y="190"/>
                    </a:lnTo>
                    <a:lnTo>
                      <a:pt x="99" y="190"/>
                    </a:lnTo>
                    <a:lnTo>
                      <a:pt x="123" y="199"/>
                    </a:lnTo>
                    <a:lnTo>
                      <a:pt x="121" y="229"/>
                    </a:lnTo>
                    <a:lnTo>
                      <a:pt x="138" y="268"/>
                    </a:lnTo>
                    <a:lnTo>
                      <a:pt x="137" y="279"/>
                    </a:lnTo>
                    <a:lnTo>
                      <a:pt x="144" y="291"/>
                    </a:lnTo>
                    <a:lnTo>
                      <a:pt x="133" y="319"/>
                    </a:lnTo>
                    <a:lnTo>
                      <a:pt x="146" y="354"/>
                    </a:lnTo>
                    <a:lnTo>
                      <a:pt x="153" y="382"/>
                    </a:lnTo>
                    <a:lnTo>
                      <a:pt x="162" y="399"/>
                    </a:lnTo>
                    <a:lnTo>
                      <a:pt x="171" y="421"/>
                    </a:lnTo>
                    <a:lnTo>
                      <a:pt x="188" y="418"/>
                    </a:lnTo>
                    <a:lnTo>
                      <a:pt x="216" y="402"/>
                    </a:lnTo>
                    <a:lnTo>
                      <a:pt x="229" y="382"/>
                    </a:lnTo>
                    <a:lnTo>
                      <a:pt x="228" y="369"/>
                    </a:lnTo>
                    <a:lnTo>
                      <a:pt x="245" y="359"/>
                    </a:lnTo>
                    <a:lnTo>
                      <a:pt x="242" y="340"/>
                    </a:lnTo>
                    <a:lnTo>
                      <a:pt x="267" y="310"/>
                    </a:lnTo>
                    <a:lnTo>
                      <a:pt x="271" y="285"/>
                    </a:lnTo>
                    <a:lnTo>
                      <a:pt x="264" y="277"/>
                    </a:lnTo>
                    <a:lnTo>
                      <a:pt x="267" y="267"/>
                    </a:lnTo>
                    <a:lnTo>
                      <a:pt x="261" y="258"/>
                    </a:lnTo>
                    <a:lnTo>
                      <a:pt x="280" y="234"/>
                    </a:lnTo>
                    <a:lnTo>
                      <a:pt x="280" y="222"/>
                    </a:lnTo>
                    <a:lnTo>
                      <a:pt x="306" y="202"/>
                    </a:lnTo>
                    <a:lnTo>
                      <a:pt x="323" y="148"/>
                    </a:lnTo>
                    <a:lnTo>
                      <a:pt x="299" y="162"/>
                    </a:lnTo>
                    <a:lnTo>
                      <a:pt x="278" y="156"/>
                    </a:lnTo>
                    <a:lnTo>
                      <a:pt x="281" y="143"/>
                    </a:lnTo>
                    <a:lnTo>
                      <a:pt x="260" y="129"/>
                    </a:lnTo>
                    <a:lnTo>
                      <a:pt x="250" y="94"/>
                    </a:lnTo>
                    <a:lnTo>
                      <a:pt x="230" y="66"/>
                    </a:lnTo>
                    <a:lnTo>
                      <a:pt x="230" y="47"/>
                    </a:lnTo>
                    <a:lnTo>
                      <a:pt x="219" y="46"/>
                    </a:lnTo>
                    <a:lnTo>
                      <a:pt x="212" y="49"/>
                    </a:lnTo>
                    <a:lnTo>
                      <a:pt x="182" y="38"/>
                    </a:lnTo>
                    <a:lnTo>
                      <a:pt x="174" y="46"/>
                    </a:lnTo>
                    <a:lnTo>
                      <a:pt x="167" y="56"/>
                    </a:lnTo>
                    <a:lnTo>
                      <a:pt x="151" y="38"/>
                    </a:lnTo>
                    <a:lnTo>
                      <a:pt x="135" y="33"/>
                    </a:lnTo>
                    <a:lnTo>
                      <a:pt x="134" y="10"/>
                    </a:lnTo>
                    <a:lnTo>
                      <a:pt x="111" y="14"/>
                    </a:lnTo>
                    <a:lnTo>
                      <a:pt x="96" y="9"/>
                    </a:lnTo>
                    <a:lnTo>
                      <a:pt x="76" y="0"/>
                    </a:lnTo>
                  </a:path>
                </a:pathLst>
              </a:custGeom>
              <a:solidFill>
                <a:srgbClr val="2929FF"/>
              </a:solidFill>
              <a:ln w="9525" cap="rnd">
                <a:noFill/>
                <a:round/>
                <a:headEnd/>
                <a:tailEnd/>
              </a:ln>
            </p:spPr>
            <p:txBody>
              <a:bodyPr/>
              <a:lstStyle/>
              <a:p>
                <a:endParaRPr lang="en-CA" dirty="0"/>
              </a:p>
            </p:txBody>
          </p:sp>
          <p:sp>
            <p:nvSpPr>
              <p:cNvPr id="716813" name="Freeform 11"/>
              <p:cNvSpPr>
                <a:spLocks/>
              </p:cNvSpPr>
              <p:nvPr/>
            </p:nvSpPr>
            <p:spPr bwMode="grayWhite">
              <a:xfrm>
                <a:off x="5205" y="3408"/>
                <a:ext cx="17" cy="21"/>
              </a:xfrm>
              <a:custGeom>
                <a:avLst/>
                <a:gdLst>
                  <a:gd name="T0" fmla="*/ 7 w 17"/>
                  <a:gd name="T1" fmla="*/ 0 h 21"/>
                  <a:gd name="T2" fmla="*/ 9 w 17"/>
                  <a:gd name="T3" fmla="*/ 5 h 21"/>
                  <a:gd name="T4" fmla="*/ 7 w 17"/>
                  <a:gd name="T5" fmla="*/ 10 h 21"/>
                  <a:gd name="T6" fmla="*/ 7 w 17"/>
                  <a:gd name="T7" fmla="*/ 14 h 21"/>
                  <a:gd name="T8" fmla="*/ 16 w 17"/>
                  <a:gd name="T9" fmla="*/ 17 h 21"/>
                  <a:gd name="T10" fmla="*/ 16 w 17"/>
                  <a:gd name="T11" fmla="*/ 20 h 21"/>
                  <a:gd name="T12" fmla="*/ 9 w 17"/>
                  <a:gd name="T13" fmla="*/ 17 h 21"/>
                  <a:gd name="T14" fmla="*/ 3 w 17"/>
                  <a:gd name="T15" fmla="*/ 20 h 21"/>
                  <a:gd name="T16" fmla="*/ 0 w 17"/>
                  <a:gd name="T17" fmla="*/ 17 h 21"/>
                  <a:gd name="T18" fmla="*/ 3 w 17"/>
                  <a:gd name="T19" fmla="*/ 14 h 21"/>
                  <a:gd name="T20" fmla="*/ 0 w 17"/>
                  <a:gd name="T21" fmla="*/ 10 h 21"/>
                  <a:gd name="T22" fmla="*/ 3 w 17"/>
                  <a:gd name="T23" fmla="*/ 2 h 21"/>
                  <a:gd name="T24" fmla="*/ 7 w 17"/>
                  <a:gd name="T25" fmla="*/ 0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21"/>
                  <a:gd name="T41" fmla="*/ 17 w 17"/>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21">
                    <a:moveTo>
                      <a:pt x="7" y="0"/>
                    </a:moveTo>
                    <a:lnTo>
                      <a:pt x="9" y="5"/>
                    </a:lnTo>
                    <a:lnTo>
                      <a:pt x="7" y="10"/>
                    </a:lnTo>
                    <a:lnTo>
                      <a:pt x="7" y="14"/>
                    </a:lnTo>
                    <a:lnTo>
                      <a:pt x="16" y="17"/>
                    </a:lnTo>
                    <a:lnTo>
                      <a:pt x="16" y="20"/>
                    </a:lnTo>
                    <a:lnTo>
                      <a:pt x="9" y="17"/>
                    </a:lnTo>
                    <a:lnTo>
                      <a:pt x="3" y="20"/>
                    </a:lnTo>
                    <a:lnTo>
                      <a:pt x="0" y="17"/>
                    </a:lnTo>
                    <a:lnTo>
                      <a:pt x="3" y="14"/>
                    </a:lnTo>
                    <a:lnTo>
                      <a:pt x="0" y="10"/>
                    </a:lnTo>
                    <a:lnTo>
                      <a:pt x="3" y="2"/>
                    </a:lnTo>
                    <a:lnTo>
                      <a:pt x="7" y="0"/>
                    </a:lnTo>
                  </a:path>
                </a:pathLst>
              </a:custGeom>
              <a:solidFill>
                <a:srgbClr val="2929FF"/>
              </a:solidFill>
              <a:ln w="9525" cap="rnd">
                <a:noFill/>
                <a:round/>
                <a:headEnd/>
                <a:tailEnd/>
              </a:ln>
            </p:spPr>
            <p:txBody>
              <a:bodyPr/>
              <a:lstStyle/>
              <a:p>
                <a:endParaRPr lang="en-CA" dirty="0"/>
              </a:p>
            </p:txBody>
          </p:sp>
          <p:sp>
            <p:nvSpPr>
              <p:cNvPr id="716814" name="Freeform 12"/>
              <p:cNvSpPr>
                <a:spLocks/>
              </p:cNvSpPr>
              <p:nvPr/>
            </p:nvSpPr>
            <p:spPr bwMode="grayWhite">
              <a:xfrm>
                <a:off x="5144" y="3496"/>
                <a:ext cx="49" cy="70"/>
              </a:xfrm>
              <a:custGeom>
                <a:avLst/>
                <a:gdLst>
                  <a:gd name="T0" fmla="*/ 0 w 49"/>
                  <a:gd name="T1" fmla="*/ 34 h 70"/>
                  <a:gd name="T2" fmla="*/ 17 w 49"/>
                  <a:gd name="T3" fmla="*/ 34 h 70"/>
                  <a:gd name="T4" fmla="*/ 37 w 49"/>
                  <a:gd name="T5" fmla="*/ 0 h 70"/>
                  <a:gd name="T6" fmla="*/ 48 w 49"/>
                  <a:gd name="T7" fmla="*/ 20 h 70"/>
                  <a:gd name="T8" fmla="*/ 39 w 49"/>
                  <a:gd name="T9" fmla="*/ 69 h 70"/>
                  <a:gd name="T10" fmla="*/ 3 w 49"/>
                  <a:gd name="T11" fmla="*/ 57 h 70"/>
                  <a:gd name="T12" fmla="*/ 0 w 49"/>
                  <a:gd name="T13" fmla="*/ 34 h 70"/>
                  <a:gd name="T14" fmla="*/ 0 60000 65536"/>
                  <a:gd name="T15" fmla="*/ 0 60000 65536"/>
                  <a:gd name="T16" fmla="*/ 0 60000 65536"/>
                  <a:gd name="T17" fmla="*/ 0 60000 65536"/>
                  <a:gd name="T18" fmla="*/ 0 60000 65536"/>
                  <a:gd name="T19" fmla="*/ 0 60000 65536"/>
                  <a:gd name="T20" fmla="*/ 0 60000 65536"/>
                  <a:gd name="T21" fmla="*/ 0 w 49"/>
                  <a:gd name="T22" fmla="*/ 0 h 70"/>
                  <a:gd name="T23" fmla="*/ 49 w 49"/>
                  <a:gd name="T24" fmla="*/ 70 h 7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 h="70">
                    <a:moveTo>
                      <a:pt x="0" y="34"/>
                    </a:moveTo>
                    <a:lnTo>
                      <a:pt x="17" y="34"/>
                    </a:lnTo>
                    <a:lnTo>
                      <a:pt x="37" y="0"/>
                    </a:lnTo>
                    <a:lnTo>
                      <a:pt x="48" y="20"/>
                    </a:lnTo>
                    <a:lnTo>
                      <a:pt x="39" y="69"/>
                    </a:lnTo>
                    <a:lnTo>
                      <a:pt x="3" y="57"/>
                    </a:lnTo>
                    <a:lnTo>
                      <a:pt x="0" y="34"/>
                    </a:lnTo>
                  </a:path>
                </a:pathLst>
              </a:custGeom>
              <a:solidFill>
                <a:srgbClr val="2929FF"/>
              </a:solidFill>
              <a:ln w="9525" cap="rnd">
                <a:noFill/>
                <a:round/>
                <a:headEnd/>
                <a:tailEnd/>
              </a:ln>
            </p:spPr>
            <p:txBody>
              <a:bodyPr/>
              <a:lstStyle/>
              <a:p>
                <a:endParaRPr lang="en-CA" dirty="0"/>
              </a:p>
            </p:txBody>
          </p:sp>
          <p:sp>
            <p:nvSpPr>
              <p:cNvPr id="716815" name="Freeform 13"/>
              <p:cNvSpPr>
                <a:spLocks/>
              </p:cNvSpPr>
              <p:nvPr/>
            </p:nvSpPr>
            <p:spPr bwMode="grayWhite">
              <a:xfrm>
                <a:off x="5241" y="3523"/>
                <a:ext cx="84" cy="67"/>
              </a:xfrm>
              <a:custGeom>
                <a:avLst/>
                <a:gdLst>
                  <a:gd name="T0" fmla="*/ 5 w 84"/>
                  <a:gd name="T1" fmla="*/ 15 h 67"/>
                  <a:gd name="T2" fmla="*/ 0 w 84"/>
                  <a:gd name="T3" fmla="*/ 0 h 67"/>
                  <a:gd name="T4" fmla="*/ 27 w 84"/>
                  <a:gd name="T5" fmla="*/ 6 h 67"/>
                  <a:gd name="T6" fmla="*/ 67 w 84"/>
                  <a:gd name="T7" fmla="*/ 22 h 67"/>
                  <a:gd name="T8" fmla="*/ 67 w 84"/>
                  <a:gd name="T9" fmla="*/ 34 h 67"/>
                  <a:gd name="T10" fmla="*/ 83 w 84"/>
                  <a:gd name="T11" fmla="*/ 66 h 67"/>
                  <a:gd name="T12" fmla="*/ 52 w 84"/>
                  <a:gd name="T13" fmla="*/ 36 h 67"/>
                  <a:gd name="T14" fmla="*/ 31 w 84"/>
                  <a:gd name="T15" fmla="*/ 38 h 67"/>
                  <a:gd name="T16" fmla="*/ 5 w 84"/>
                  <a:gd name="T17" fmla="*/ 15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
                  <a:gd name="T28" fmla="*/ 0 h 67"/>
                  <a:gd name="T29" fmla="*/ 84 w 84"/>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 h="67">
                    <a:moveTo>
                      <a:pt x="5" y="15"/>
                    </a:moveTo>
                    <a:lnTo>
                      <a:pt x="0" y="0"/>
                    </a:lnTo>
                    <a:lnTo>
                      <a:pt x="27" y="6"/>
                    </a:lnTo>
                    <a:lnTo>
                      <a:pt x="67" y="22"/>
                    </a:lnTo>
                    <a:lnTo>
                      <a:pt x="67" y="34"/>
                    </a:lnTo>
                    <a:lnTo>
                      <a:pt x="83" y="66"/>
                    </a:lnTo>
                    <a:lnTo>
                      <a:pt x="52" y="36"/>
                    </a:lnTo>
                    <a:lnTo>
                      <a:pt x="31" y="38"/>
                    </a:lnTo>
                    <a:lnTo>
                      <a:pt x="5" y="15"/>
                    </a:lnTo>
                  </a:path>
                </a:pathLst>
              </a:custGeom>
              <a:solidFill>
                <a:srgbClr val="2929FF"/>
              </a:solidFill>
              <a:ln w="9525" cap="rnd">
                <a:noFill/>
                <a:round/>
                <a:headEnd/>
                <a:tailEnd/>
              </a:ln>
            </p:spPr>
            <p:txBody>
              <a:bodyPr/>
              <a:lstStyle/>
              <a:p>
                <a:endParaRPr lang="en-CA" dirty="0"/>
              </a:p>
            </p:txBody>
          </p:sp>
          <p:sp>
            <p:nvSpPr>
              <p:cNvPr id="716816" name="Freeform 14"/>
              <p:cNvSpPr>
                <a:spLocks/>
              </p:cNvSpPr>
              <p:nvPr/>
            </p:nvSpPr>
            <p:spPr bwMode="grayWhite">
              <a:xfrm>
                <a:off x="5400" y="3660"/>
                <a:ext cx="57" cy="73"/>
              </a:xfrm>
              <a:custGeom>
                <a:avLst/>
                <a:gdLst>
                  <a:gd name="T0" fmla="*/ 34 w 57"/>
                  <a:gd name="T1" fmla="*/ 0 h 73"/>
                  <a:gd name="T2" fmla="*/ 56 w 57"/>
                  <a:gd name="T3" fmla="*/ 21 h 73"/>
                  <a:gd name="T4" fmla="*/ 11 w 57"/>
                  <a:gd name="T5" fmla="*/ 72 h 73"/>
                  <a:gd name="T6" fmla="*/ 0 w 57"/>
                  <a:gd name="T7" fmla="*/ 60 h 73"/>
                  <a:gd name="T8" fmla="*/ 32 w 57"/>
                  <a:gd name="T9" fmla="*/ 28 h 73"/>
                  <a:gd name="T10" fmla="*/ 34 w 57"/>
                  <a:gd name="T11" fmla="*/ 0 h 73"/>
                  <a:gd name="T12" fmla="*/ 0 60000 65536"/>
                  <a:gd name="T13" fmla="*/ 0 60000 65536"/>
                  <a:gd name="T14" fmla="*/ 0 60000 65536"/>
                  <a:gd name="T15" fmla="*/ 0 60000 65536"/>
                  <a:gd name="T16" fmla="*/ 0 60000 65536"/>
                  <a:gd name="T17" fmla="*/ 0 60000 65536"/>
                  <a:gd name="T18" fmla="*/ 0 w 57"/>
                  <a:gd name="T19" fmla="*/ 0 h 73"/>
                  <a:gd name="T20" fmla="*/ 57 w 57"/>
                  <a:gd name="T21" fmla="*/ 73 h 73"/>
                </a:gdLst>
                <a:ahLst/>
                <a:cxnLst>
                  <a:cxn ang="T12">
                    <a:pos x="T0" y="T1"/>
                  </a:cxn>
                  <a:cxn ang="T13">
                    <a:pos x="T2" y="T3"/>
                  </a:cxn>
                  <a:cxn ang="T14">
                    <a:pos x="T4" y="T5"/>
                  </a:cxn>
                  <a:cxn ang="T15">
                    <a:pos x="T6" y="T7"/>
                  </a:cxn>
                  <a:cxn ang="T16">
                    <a:pos x="T8" y="T9"/>
                  </a:cxn>
                  <a:cxn ang="T17">
                    <a:pos x="T10" y="T11"/>
                  </a:cxn>
                </a:cxnLst>
                <a:rect l="T18" t="T19" r="T20" b="T21"/>
                <a:pathLst>
                  <a:path w="57" h="73">
                    <a:moveTo>
                      <a:pt x="34" y="0"/>
                    </a:moveTo>
                    <a:lnTo>
                      <a:pt x="56" y="21"/>
                    </a:lnTo>
                    <a:lnTo>
                      <a:pt x="11" y="72"/>
                    </a:lnTo>
                    <a:lnTo>
                      <a:pt x="0" y="60"/>
                    </a:lnTo>
                    <a:lnTo>
                      <a:pt x="32" y="28"/>
                    </a:lnTo>
                    <a:lnTo>
                      <a:pt x="34" y="0"/>
                    </a:lnTo>
                  </a:path>
                </a:pathLst>
              </a:custGeom>
              <a:solidFill>
                <a:srgbClr val="2929FF"/>
              </a:solidFill>
              <a:ln w="9525" cap="rnd">
                <a:noFill/>
                <a:round/>
                <a:headEnd/>
                <a:tailEnd/>
              </a:ln>
            </p:spPr>
            <p:txBody>
              <a:bodyPr/>
              <a:lstStyle/>
              <a:p>
                <a:endParaRPr lang="en-CA" dirty="0"/>
              </a:p>
            </p:txBody>
          </p:sp>
          <p:sp>
            <p:nvSpPr>
              <p:cNvPr id="716817" name="Freeform 15"/>
              <p:cNvSpPr>
                <a:spLocks/>
              </p:cNvSpPr>
              <p:nvPr/>
            </p:nvSpPr>
            <p:spPr bwMode="grayWhite">
              <a:xfrm>
                <a:off x="4558" y="3167"/>
                <a:ext cx="29" cy="48"/>
              </a:xfrm>
              <a:custGeom>
                <a:avLst/>
                <a:gdLst>
                  <a:gd name="T0" fmla="*/ 28 w 29"/>
                  <a:gd name="T1" fmla="*/ 36 h 48"/>
                  <a:gd name="T2" fmla="*/ 20 w 29"/>
                  <a:gd name="T3" fmla="*/ 31 h 48"/>
                  <a:gd name="T4" fmla="*/ 20 w 29"/>
                  <a:gd name="T5" fmla="*/ 10 h 48"/>
                  <a:gd name="T6" fmla="*/ 24 w 29"/>
                  <a:gd name="T7" fmla="*/ 5 h 48"/>
                  <a:gd name="T8" fmla="*/ 17 w 29"/>
                  <a:gd name="T9" fmla="*/ 5 h 48"/>
                  <a:gd name="T10" fmla="*/ 21 w 29"/>
                  <a:gd name="T11" fmla="*/ 0 h 48"/>
                  <a:gd name="T12" fmla="*/ 16 w 29"/>
                  <a:gd name="T13" fmla="*/ 0 h 48"/>
                  <a:gd name="T14" fmla="*/ 10 w 29"/>
                  <a:gd name="T15" fmla="*/ 6 h 48"/>
                  <a:gd name="T16" fmla="*/ 10 w 29"/>
                  <a:gd name="T17" fmla="*/ 19 h 48"/>
                  <a:gd name="T18" fmla="*/ 13 w 29"/>
                  <a:gd name="T19" fmla="*/ 22 h 48"/>
                  <a:gd name="T20" fmla="*/ 13 w 29"/>
                  <a:gd name="T21" fmla="*/ 28 h 48"/>
                  <a:gd name="T22" fmla="*/ 11 w 29"/>
                  <a:gd name="T23" fmla="*/ 28 h 48"/>
                  <a:gd name="T24" fmla="*/ 6 w 29"/>
                  <a:gd name="T25" fmla="*/ 33 h 48"/>
                  <a:gd name="T26" fmla="*/ 6 w 29"/>
                  <a:gd name="T27" fmla="*/ 38 h 48"/>
                  <a:gd name="T28" fmla="*/ 0 w 29"/>
                  <a:gd name="T29" fmla="*/ 47 h 48"/>
                  <a:gd name="T30" fmla="*/ 21 w 29"/>
                  <a:gd name="T31" fmla="*/ 47 h 48"/>
                  <a:gd name="T32" fmla="*/ 28 w 29"/>
                  <a:gd name="T33" fmla="*/ 36 h 4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
                  <a:gd name="T52" fmla="*/ 0 h 48"/>
                  <a:gd name="T53" fmla="*/ 29 w 29"/>
                  <a:gd name="T54" fmla="*/ 48 h 4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 h="48">
                    <a:moveTo>
                      <a:pt x="28" y="36"/>
                    </a:moveTo>
                    <a:lnTo>
                      <a:pt x="20" y="31"/>
                    </a:lnTo>
                    <a:lnTo>
                      <a:pt x="20" y="10"/>
                    </a:lnTo>
                    <a:lnTo>
                      <a:pt x="24" y="5"/>
                    </a:lnTo>
                    <a:lnTo>
                      <a:pt x="17" y="5"/>
                    </a:lnTo>
                    <a:lnTo>
                      <a:pt x="21" y="0"/>
                    </a:lnTo>
                    <a:lnTo>
                      <a:pt x="16" y="0"/>
                    </a:lnTo>
                    <a:lnTo>
                      <a:pt x="10" y="6"/>
                    </a:lnTo>
                    <a:lnTo>
                      <a:pt x="10" y="19"/>
                    </a:lnTo>
                    <a:lnTo>
                      <a:pt x="13" y="22"/>
                    </a:lnTo>
                    <a:lnTo>
                      <a:pt x="13" y="28"/>
                    </a:lnTo>
                    <a:lnTo>
                      <a:pt x="11" y="28"/>
                    </a:lnTo>
                    <a:lnTo>
                      <a:pt x="6" y="33"/>
                    </a:lnTo>
                    <a:lnTo>
                      <a:pt x="6" y="38"/>
                    </a:lnTo>
                    <a:lnTo>
                      <a:pt x="0" y="47"/>
                    </a:lnTo>
                    <a:lnTo>
                      <a:pt x="21" y="47"/>
                    </a:lnTo>
                    <a:lnTo>
                      <a:pt x="28" y="36"/>
                    </a:lnTo>
                  </a:path>
                </a:pathLst>
              </a:custGeom>
              <a:solidFill>
                <a:srgbClr val="2929FF"/>
              </a:solidFill>
              <a:ln w="9525" cap="rnd">
                <a:noFill/>
                <a:round/>
                <a:headEnd/>
                <a:tailEnd/>
              </a:ln>
            </p:spPr>
            <p:txBody>
              <a:bodyPr/>
              <a:lstStyle/>
              <a:p>
                <a:endParaRPr lang="en-CA" dirty="0"/>
              </a:p>
            </p:txBody>
          </p:sp>
          <p:sp>
            <p:nvSpPr>
              <p:cNvPr id="716818" name="Freeform 16"/>
              <p:cNvSpPr>
                <a:spLocks/>
              </p:cNvSpPr>
              <p:nvPr/>
            </p:nvSpPr>
            <p:spPr bwMode="grayWhite">
              <a:xfrm>
                <a:off x="4549" y="3183"/>
                <a:ext cx="17" cy="17"/>
              </a:xfrm>
              <a:custGeom>
                <a:avLst/>
                <a:gdLst>
                  <a:gd name="T0" fmla="*/ 13 w 17"/>
                  <a:gd name="T1" fmla="*/ 5 h 17"/>
                  <a:gd name="T2" fmla="*/ 16 w 17"/>
                  <a:gd name="T3" fmla="*/ 5 h 17"/>
                  <a:gd name="T4" fmla="*/ 16 w 17"/>
                  <a:gd name="T5" fmla="*/ 0 h 17"/>
                  <a:gd name="T6" fmla="*/ 10 w 17"/>
                  <a:gd name="T7" fmla="*/ 0 h 17"/>
                  <a:gd name="T8" fmla="*/ 0 w 17"/>
                  <a:gd name="T9" fmla="*/ 10 h 17"/>
                  <a:gd name="T10" fmla="*/ 0 w 17"/>
                  <a:gd name="T11" fmla="*/ 16 h 17"/>
                  <a:gd name="T12" fmla="*/ 9 w 17"/>
                  <a:gd name="T13" fmla="*/ 16 h 17"/>
                  <a:gd name="T14" fmla="*/ 13 w 17"/>
                  <a:gd name="T15" fmla="*/ 11 h 17"/>
                  <a:gd name="T16" fmla="*/ 13 w 17"/>
                  <a:gd name="T17" fmla="*/ 5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13" y="5"/>
                    </a:moveTo>
                    <a:lnTo>
                      <a:pt x="16" y="5"/>
                    </a:lnTo>
                    <a:lnTo>
                      <a:pt x="16" y="0"/>
                    </a:lnTo>
                    <a:lnTo>
                      <a:pt x="10" y="0"/>
                    </a:lnTo>
                    <a:lnTo>
                      <a:pt x="0" y="10"/>
                    </a:lnTo>
                    <a:lnTo>
                      <a:pt x="0" y="16"/>
                    </a:lnTo>
                    <a:lnTo>
                      <a:pt x="9" y="16"/>
                    </a:lnTo>
                    <a:lnTo>
                      <a:pt x="13" y="11"/>
                    </a:lnTo>
                    <a:lnTo>
                      <a:pt x="13" y="5"/>
                    </a:lnTo>
                  </a:path>
                </a:pathLst>
              </a:custGeom>
              <a:solidFill>
                <a:srgbClr val="2929FF"/>
              </a:solidFill>
              <a:ln w="9525" cap="rnd">
                <a:noFill/>
                <a:round/>
                <a:headEnd/>
                <a:tailEnd/>
              </a:ln>
            </p:spPr>
            <p:txBody>
              <a:bodyPr/>
              <a:lstStyle/>
              <a:p>
                <a:endParaRPr lang="en-CA" dirty="0"/>
              </a:p>
            </p:txBody>
          </p:sp>
          <p:sp>
            <p:nvSpPr>
              <p:cNvPr id="716819" name="Freeform 17"/>
              <p:cNvSpPr>
                <a:spLocks/>
              </p:cNvSpPr>
              <p:nvPr/>
            </p:nvSpPr>
            <p:spPr bwMode="grayWhite">
              <a:xfrm>
                <a:off x="4527" y="3155"/>
                <a:ext cx="184" cy="155"/>
              </a:xfrm>
              <a:custGeom>
                <a:avLst/>
                <a:gdLst>
                  <a:gd name="T0" fmla="*/ 120 w 184"/>
                  <a:gd name="T1" fmla="*/ 10 h 155"/>
                  <a:gd name="T2" fmla="*/ 144 w 184"/>
                  <a:gd name="T3" fmla="*/ 14 h 155"/>
                  <a:gd name="T4" fmla="*/ 129 w 184"/>
                  <a:gd name="T5" fmla="*/ 20 h 155"/>
                  <a:gd name="T6" fmla="*/ 123 w 184"/>
                  <a:gd name="T7" fmla="*/ 29 h 155"/>
                  <a:gd name="T8" fmla="*/ 114 w 184"/>
                  <a:gd name="T9" fmla="*/ 50 h 155"/>
                  <a:gd name="T10" fmla="*/ 100 w 184"/>
                  <a:gd name="T11" fmla="*/ 51 h 155"/>
                  <a:gd name="T12" fmla="*/ 88 w 184"/>
                  <a:gd name="T13" fmla="*/ 49 h 155"/>
                  <a:gd name="T14" fmla="*/ 94 w 184"/>
                  <a:gd name="T15" fmla="*/ 39 h 155"/>
                  <a:gd name="T16" fmla="*/ 88 w 184"/>
                  <a:gd name="T17" fmla="*/ 26 h 155"/>
                  <a:gd name="T18" fmla="*/ 81 w 184"/>
                  <a:gd name="T19" fmla="*/ 49 h 155"/>
                  <a:gd name="T20" fmla="*/ 62 w 184"/>
                  <a:gd name="T21" fmla="*/ 60 h 155"/>
                  <a:gd name="T22" fmla="*/ 52 w 184"/>
                  <a:gd name="T23" fmla="*/ 67 h 155"/>
                  <a:gd name="T24" fmla="*/ 38 w 184"/>
                  <a:gd name="T25" fmla="*/ 77 h 155"/>
                  <a:gd name="T26" fmla="*/ 30 w 184"/>
                  <a:gd name="T27" fmla="*/ 102 h 155"/>
                  <a:gd name="T28" fmla="*/ 5 w 184"/>
                  <a:gd name="T29" fmla="*/ 93 h 155"/>
                  <a:gd name="T30" fmla="*/ 0 w 184"/>
                  <a:gd name="T31" fmla="*/ 111 h 155"/>
                  <a:gd name="T32" fmla="*/ 10 w 184"/>
                  <a:gd name="T33" fmla="*/ 138 h 155"/>
                  <a:gd name="T34" fmla="*/ 50 w 184"/>
                  <a:gd name="T35" fmla="*/ 109 h 155"/>
                  <a:gd name="T36" fmla="*/ 75 w 184"/>
                  <a:gd name="T37" fmla="*/ 103 h 155"/>
                  <a:gd name="T38" fmla="*/ 79 w 184"/>
                  <a:gd name="T39" fmla="*/ 115 h 155"/>
                  <a:gd name="T40" fmla="*/ 99 w 184"/>
                  <a:gd name="T41" fmla="*/ 143 h 155"/>
                  <a:gd name="T42" fmla="*/ 101 w 184"/>
                  <a:gd name="T43" fmla="*/ 135 h 155"/>
                  <a:gd name="T44" fmla="*/ 107 w 184"/>
                  <a:gd name="T45" fmla="*/ 135 h 155"/>
                  <a:gd name="T46" fmla="*/ 88 w 184"/>
                  <a:gd name="T47" fmla="*/ 108 h 155"/>
                  <a:gd name="T48" fmla="*/ 94 w 184"/>
                  <a:gd name="T49" fmla="*/ 99 h 155"/>
                  <a:gd name="T50" fmla="*/ 114 w 184"/>
                  <a:gd name="T51" fmla="*/ 127 h 155"/>
                  <a:gd name="T52" fmla="*/ 123 w 184"/>
                  <a:gd name="T53" fmla="*/ 144 h 155"/>
                  <a:gd name="T54" fmla="*/ 127 w 184"/>
                  <a:gd name="T55" fmla="*/ 154 h 155"/>
                  <a:gd name="T56" fmla="*/ 131 w 184"/>
                  <a:gd name="T57" fmla="*/ 136 h 155"/>
                  <a:gd name="T58" fmla="*/ 144 w 184"/>
                  <a:gd name="T59" fmla="*/ 130 h 155"/>
                  <a:gd name="T60" fmla="*/ 153 w 184"/>
                  <a:gd name="T61" fmla="*/ 126 h 155"/>
                  <a:gd name="T62" fmla="*/ 150 w 184"/>
                  <a:gd name="T63" fmla="*/ 113 h 155"/>
                  <a:gd name="T64" fmla="*/ 157 w 184"/>
                  <a:gd name="T65" fmla="*/ 90 h 155"/>
                  <a:gd name="T66" fmla="*/ 166 w 184"/>
                  <a:gd name="T67" fmla="*/ 93 h 155"/>
                  <a:gd name="T68" fmla="*/ 169 w 184"/>
                  <a:gd name="T69" fmla="*/ 103 h 155"/>
                  <a:gd name="T70" fmla="*/ 177 w 184"/>
                  <a:gd name="T71" fmla="*/ 98 h 155"/>
                  <a:gd name="T72" fmla="*/ 175 w 184"/>
                  <a:gd name="T73" fmla="*/ 95 h 155"/>
                  <a:gd name="T74" fmla="*/ 180 w 184"/>
                  <a:gd name="T75" fmla="*/ 81 h 155"/>
                  <a:gd name="T76" fmla="*/ 183 w 184"/>
                  <a:gd name="T77" fmla="*/ 98 h 155"/>
                  <a:gd name="T78" fmla="*/ 120 w 184"/>
                  <a:gd name="T79" fmla="*/ 0 h 15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84"/>
                  <a:gd name="T121" fmla="*/ 0 h 155"/>
                  <a:gd name="T122" fmla="*/ 184 w 184"/>
                  <a:gd name="T123" fmla="*/ 155 h 15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84" h="155">
                    <a:moveTo>
                      <a:pt x="120" y="0"/>
                    </a:moveTo>
                    <a:lnTo>
                      <a:pt x="120" y="10"/>
                    </a:lnTo>
                    <a:lnTo>
                      <a:pt x="124" y="14"/>
                    </a:lnTo>
                    <a:lnTo>
                      <a:pt x="144" y="14"/>
                    </a:lnTo>
                    <a:lnTo>
                      <a:pt x="144" y="20"/>
                    </a:lnTo>
                    <a:lnTo>
                      <a:pt x="129" y="20"/>
                    </a:lnTo>
                    <a:lnTo>
                      <a:pt x="129" y="37"/>
                    </a:lnTo>
                    <a:lnTo>
                      <a:pt x="123" y="29"/>
                    </a:lnTo>
                    <a:lnTo>
                      <a:pt x="123" y="40"/>
                    </a:lnTo>
                    <a:lnTo>
                      <a:pt x="114" y="50"/>
                    </a:lnTo>
                    <a:lnTo>
                      <a:pt x="109" y="44"/>
                    </a:lnTo>
                    <a:lnTo>
                      <a:pt x="100" y="51"/>
                    </a:lnTo>
                    <a:lnTo>
                      <a:pt x="99" y="49"/>
                    </a:lnTo>
                    <a:lnTo>
                      <a:pt x="88" y="49"/>
                    </a:lnTo>
                    <a:lnTo>
                      <a:pt x="94" y="42"/>
                    </a:lnTo>
                    <a:lnTo>
                      <a:pt x="94" y="39"/>
                    </a:lnTo>
                    <a:lnTo>
                      <a:pt x="88" y="34"/>
                    </a:lnTo>
                    <a:lnTo>
                      <a:pt x="88" y="26"/>
                    </a:lnTo>
                    <a:lnTo>
                      <a:pt x="81" y="34"/>
                    </a:lnTo>
                    <a:lnTo>
                      <a:pt x="81" y="49"/>
                    </a:lnTo>
                    <a:lnTo>
                      <a:pt x="73" y="49"/>
                    </a:lnTo>
                    <a:lnTo>
                      <a:pt x="62" y="60"/>
                    </a:lnTo>
                    <a:lnTo>
                      <a:pt x="58" y="60"/>
                    </a:lnTo>
                    <a:lnTo>
                      <a:pt x="52" y="67"/>
                    </a:lnTo>
                    <a:lnTo>
                      <a:pt x="30" y="67"/>
                    </a:lnTo>
                    <a:lnTo>
                      <a:pt x="38" y="77"/>
                    </a:lnTo>
                    <a:lnTo>
                      <a:pt x="38" y="93"/>
                    </a:lnTo>
                    <a:lnTo>
                      <a:pt x="30" y="102"/>
                    </a:lnTo>
                    <a:lnTo>
                      <a:pt x="22" y="93"/>
                    </a:lnTo>
                    <a:lnTo>
                      <a:pt x="5" y="93"/>
                    </a:lnTo>
                    <a:lnTo>
                      <a:pt x="5" y="104"/>
                    </a:lnTo>
                    <a:lnTo>
                      <a:pt x="0" y="111"/>
                    </a:lnTo>
                    <a:lnTo>
                      <a:pt x="0" y="126"/>
                    </a:lnTo>
                    <a:lnTo>
                      <a:pt x="10" y="138"/>
                    </a:lnTo>
                    <a:lnTo>
                      <a:pt x="26" y="138"/>
                    </a:lnTo>
                    <a:lnTo>
                      <a:pt x="50" y="109"/>
                    </a:lnTo>
                    <a:lnTo>
                      <a:pt x="72" y="109"/>
                    </a:lnTo>
                    <a:lnTo>
                      <a:pt x="75" y="103"/>
                    </a:lnTo>
                    <a:lnTo>
                      <a:pt x="80" y="109"/>
                    </a:lnTo>
                    <a:lnTo>
                      <a:pt x="79" y="115"/>
                    </a:lnTo>
                    <a:lnTo>
                      <a:pt x="99" y="135"/>
                    </a:lnTo>
                    <a:lnTo>
                      <a:pt x="99" y="143"/>
                    </a:lnTo>
                    <a:lnTo>
                      <a:pt x="104" y="140"/>
                    </a:lnTo>
                    <a:lnTo>
                      <a:pt x="101" y="135"/>
                    </a:lnTo>
                    <a:lnTo>
                      <a:pt x="104" y="132"/>
                    </a:lnTo>
                    <a:lnTo>
                      <a:pt x="107" y="135"/>
                    </a:lnTo>
                    <a:lnTo>
                      <a:pt x="109" y="134"/>
                    </a:lnTo>
                    <a:lnTo>
                      <a:pt x="88" y="108"/>
                    </a:lnTo>
                    <a:lnTo>
                      <a:pt x="88" y="99"/>
                    </a:lnTo>
                    <a:lnTo>
                      <a:pt x="94" y="99"/>
                    </a:lnTo>
                    <a:lnTo>
                      <a:pt x="94" y="104"/>
                    </a:lnTo>
                    <a:lnTo>
                      <a:pt x="114" y="127"/>
                    </a:lnTo>
                    <a:lnTo>
                      <a:pt x="114" y="134"/>
                    </a:lnTo>
                    <a:lnTo>
                      <a:pt x="123" y="144"/>
                    </a:lnTo>
                    <a:lnTo>
                      <a:pt x="121" y="146"/>
                    </a:lnTo>
                    <a:lnTo>
                      <a:pt x="127" y="154"/>
                    </a:lnTo>
                    <a:lnTo>
                      <a:pt x="137" y="143"/>
                    </a:lnTo>
                    <a:lnTo>
                      <a:pt x="131" y="136"/>
                    </a:lnTo>
                    <a:lnTo>
                      <a:pt x="137" y="130"/>
                    </a:lnTo>
                    <a:lnTo>
                      <a:pt x="144" y="130"/>
                    </a:lnTo>
                    <a:lnTo>
                      <a:pt x="148" y="126"/>
                    </a:lnTo>
                    <a:lnTo>
                      <a:pt x="153" y="126"/>
                    </a:lnTo>
                    <a:lnTo>
                      <a:pt x="147" y="117"/>
                    </a:lnTo>
                    <a:lnTo>
                      <a:pt x="150" y="113"/>
                    </a:lnTo>
                    <a:lnTo>
                      <a:pt x="150" y="98"/>
                    </a:lnTo>
                    <a:lnTo>
                      <a:pt x="157" y="90"/>
                    </a:lnTo>
                    <a:lnTo>
                      <a:pt x="160" y="93"/>
                    </a:lnTo>
                    <a:lnTo>
                      <a:pt x="166" y="93"/>
                    </a:lnTo>
                    <a:lnTo>
                      <a:pt x="163" y="97"/>
                    </a:lnTo>
                    <a:lnTo>
                      <a:pt x="169" y="103"/>
                    </a:lnTo>
                    <a:lnTo>
                      <a:pt x="172" y="98"/>
                    </a:lnTo>
                    <a:lnTo>
                      <a:pt x="177" y="98"/>
                    </a:lnTo>
                    <a:lnTo>
                      <a:pt x="177" y="95"/>
                    </a:lnTo>
                    <a:lnTo>
                      <a:pt x="175" y="95"/>
                    </a:lnTo>
                    <a:lnTo>
                      <a:pt x="171" y="93"/>
                    </a:lnTo>
                    <a:lnTo>
                      <a:pt x="180" y="81"/>
                    </a:lnTo>
                    <a:lnTo>
                      <a:pt x="180" y="98"/>
                    </a:lnTo>
                    <a:lnTo>
                      <a:pt x="183" y="98"/>
                    </a:lnTo>
                    <a:lnTo>
                      <a:pt x="183" y="0"/>
                    </a:lnTo>
                    <a:lnTo>
                      <a:pt x="120" y="0"/>
                    </a:lnTo>
                  </a:path>
                </a:pathLst>
              </a:custGeom>
              <a:solidFill>
                <a:srgbClr val="2929FF"/>
              </a:solidFill>
              <a:ln w="9525" cap="rnd">
                <a:noFill/>
                <a:round/>
                <a:headEnd/>
                <a:tailEnd/>
              </a:ln>
            </p:spPr>
            <p:txBody>
              <a:bodyPr/>
              <a:lstStyle/>
              <a:p>
                <a:endParaRPr lang="en-CA" dirty="0"/>
              </a:p>
            </p:txBody>
          </p:sp>
          <p:sp>
            <p:nvSpPr>
              <p:cNvPr id="716820" name="Freeform 18"/>
              <p:cNvSpPr>
                <a:spLocks/>
              </p:cNvSpPr>
              <p:nvPr/>
            </p:nvSpPr>
            <p:spPr bwMode="grayWhite">
              <a:xfrm>
                <a:off x="4605" y="2991"/>
                <a:ext cx="782" cy="553"/>
              </a:xfrm>
              <a:custGeom>
                <a:avLst/>
                <a:gdLst>
                  <a:gd name="T0" fmla="*/ 22 w 782"/>
                  <a:gd name="T1" fmla="*/ 145 h 553"/>
                  <a:gd name="T2" fmla="*/ 71 w 782"/>
                  <a:gd name="T3" fmla="*/ 96 h 553"/>
                  <a:gd name="T4" fmla="*/ 101 w 782"/>
                  <a:gd name="T5" fmla="*/ 130 h 553"/>
                  <a:gd name="T6" fmla="*/ 84 w 782"/>
                  <a:gd name="T7" fmla="*/ 128 h 553"/>
                  <a:gd name="T8" fmla="*/ 155 w 782"/>
                  <a:gd name="T9" fmla="*/ 123 h 553"/>
                  <a:gd name="T10" fmla="*/ 172 w 782"/>
                  <a:gd name="T11" fmla="*/ 79 h 553"/>
                  <a:gd name="T12" fmla="*/ 172 w 782"/>
                  <a:gd name="T13" fmla="*/ 89 h 553"/>
                  <a:gd name="T14" fmla="*/ 160 w 782"/>
                  <a:gd name="T15" fmla="*/ 123 h 553"/>
                  <a:gd name="T16" fmla="*/ 216 w 782"/>
                  <a:gd name="T17" fmla="*/ 95 h 553"/>
                  <a:gd name="T18" fmla="*/ 330 w 782"/>
                  <a:gd name="T19" fmla="*/ 16 h 553"/>
                  <a:gd name="T20" fmla="*/ 412 w 782"/>
                  <a:gd name="T21" fmla="*/ 20 h 553"/>
                  <a:gd name="T22" fmla="*/ 503 w 782"/>
                  <a:gd name="T23" fmla="*/ 10 h 553"/>
                  <a:gd name="T24" fmla="*/ 602 w 782"/>
                  <a:gd name="T25" fmla="*/ 51 h 553"/>
                  <a:gd name="T26" fmla="*/ 718 w 782"/>
                  <a:gd name="T27" fmla="*/ 65 h 553"/>
                  <a:gd name="T28" fmla="*/ 775 w 782"/>
                  <a:gd name="T29" fmla="*/ 112 h 553"/>
                  <a:gd name="T30" fmla="*/ 731 w 782"/>
                  <a:gd name="T31" fmla="*/ 148 h 553"/>
                  <a:gd name="T32" fmla="*/ 707 w 782"/>
                  <a:gd name="T33" fmla="*/ 194 h 553"/>
                  <a:gd name="T34" fmla="*/ 678 w 782"/>
                  <a:gd name="T35" fmla="*/ 196 h 553"/>
                  <a:gd name="T36" fmla="*/ 687 w 782"/>
                  <a:gd name="T37" fmla="*/ 132 h 553"/>
                  <a:gd name="T38" fmla="*/ 650 w 782"/>
                  <a:gd name="T39" fmla="*/ 166 h 553"/>
                  <a:gd name="T40" fmla="*/ 623 w 782"/>
                  <a:gd name="T41" fmla="*/ 196 h 553"/>
                  <a:gd name="T42" fmla="*/ 632 w 782"/>
                  <a:gd name="T43" fmla="*/ 228 h 553"/>
                  <a:gd name="T44" fmla="*/ 600 w 782"/>
                  <a:gd name="T45" fmla="*/ 276 h 553"/>
                  <a:gd name="T46" fmla="*/ 605 w 782"/>
                  <a:gd name="T47" fmla="*/ 315 h 553"/>
                  <a:gd name="T48" fmla="*/ 602 w 782"/>
                  <a:gd name="T49" fmla="*/ 296 h 553"/>
                  <a:gd name="T50" fmla="*/ 572 w 782"/>
                  <a:gd name="T51" fmla="*/ 299 h 553"/>
                  <a:gd name="T52" fmla="*/ 594 w 782"/>
                  <a:gd name="T53" fmla="*/ 356 h 553"/>
                  <a:gd name="T54" fmla="*/ 539 w 782"/>
                  <a:gd name="T55" fmla="*/ 423 h 553"/>
                  <a:gd name="T56" fmla="*/ 524 w 782"/>
                  <a:gd name="T57" fmla="*/ 442 h 553"/>
                  <a:gd name="T58" fmla="*/ 504 w 782"/>
                  <a:gd name="T59" fmla="*/ 507 h 553"/>
                  <a:gd name="T60" fmla="*/ 477 w 782"/>
                  <a:gd name="T61" fmla="*/ 508 h 553"/>
                  <a:gd name="T62" fmla="*/ 510 w 782"/>
                  <a:gd name="T63" fmla="*/ 552 h 553"/>
                  <a:gd name="T64" fmla="*/ 455 w 782"/>
                  <a:gd name="T65" fmla="*/ 449 h 553"/>
                  <a:gd name="T66" fmla="*/ 391 w 782"/>
                  <a:gd name="T67" fmla="*/ 428 h 553"/>
                  <a:gd name="T68" fmla="*/ 361 w 782"/>
                  <a:gd name="T69" fmla="*/ 495 h 553"/>
                  <a:gd name="T70" fmla="*/ 338 w 782"/>
                  <a:gd name="T71" fmla="*/ 530 h 553"/>
                  <a:gd name="T72" fmla="*/ 298 w 782"/>
                  <a:gd name="T73" fmla="*/ 425 h 553"/>
                  <a:gd name="T74" fmla="*/ 267 w 782"/>
                  <a:gd name="T75" fmla="*/ 436 h 553"/>
                  <a:gd name="T76" fmla="*/ 241 w 782"/>
                  <a:gd name="T77" fmla="*/ 391 h 553"/>
                  <a:gd name="T78" fmla="*/ 160 w 782"/>
                  <a:gd name="T79" fmla="*/ 366 h 553"/>
                  <a:gd name="T80" fmla="*/ 188 w 782"/>
                  <a:gd name="T81" fmla="*/ 414 h 553"/>
                  <a:gd name="T82" fmla="*/ 167 w 782"/>
                  <a:gd name="T83" fmla="*/ 445 h 553"/>
                  <a:gd name="T84" fmla="*/ 136 w 782"/>
                  <a:gd name="T85" fmla="*/ 434 h 553"/>
                  <a:gd name="T86" fmla="*/ 85 w 782"/>
                  <a:gd name="T87" fmla="*/ 355 h 553"/>
                  <a:gd name="T88" fmla="*/ 106 w 782"/>
                  <a:gd name="T89" fmla="*/ 310 h 553"/>
                  <a:gd name="T90" fmla="*/ 119 w 782"/>
                  <a:gd name="T91" fmla="*/ 276 h 553"/>
                  <a:gd name="T92" fmla="*/ 106 w 782"/>
                  <a:gd name="T93" fmla="*/ 162 h 553"/>
                  <a:gd name="T94" fmla="*/ 61 w 782"/>
                  <a:gd name="T95" fmla="*/ 138 h 553"/>
                  <a:gd name="T96" fmla="*/ 39 w 782"/>
                  <a:gd name="T97" fmla="*/ 150 h 553"/>
                  <a:gd name="T98" fmla="*/ 0 w 782"/>
                  <a:gd name="T99" fmla="*/ 162 h 55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82"/>
                  <a:gd name="T151" fmla="*/ 0 h 553"/>
                  <a:gd name="T152" fmla="*/ 782 w 782"/>
                  <a:gd name="T153" fmla="*/ 553 h 55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82" h="553">
                    <a:moveTo>
                      <a:pt x="0" y="162"/>
                    </a:moveTo>
                    <a:lnTo>
                      <a:pt x="22" y="145"/>
                    </a:lnTo>
                    <a:lnTo>
                      <a:pt x="44" y="112"/>
                    </a:lnTo>
                    <a:lnTo>
                      <a:pt x="71" y="96"/>
                    </a:lnTo>
                    <a:lnTo>
                      <a:pt x="98" y="115"/>
                    </a:lnTo>
                    <a:lnTo>
                      <a:pt x="101" y="130"/>
                    </a:lnTo>
                    <a:lnTo>
                      <a:pt x="95" y="130"/>
                    </a:lnTo>
                    <a:lnTo>
                      <a:pt x="84" y="128"/>
                    </a:lnTo>
                    <a:lnTo>
                      <a:pt x="98" y="145"/>
                    </a:lnTo>
                    <a:lnTo>
                      <a:pt x="155" y="123"/>
                    </a:lnTo>
                    <a:lnTo>
                      <a:pt x="147" y="107"/>
                    </a:lnTo>
                    <a:lnTo>
                      <a:pt x="172" y="79"/>
                    </a:lnTo>
                    <a:lnTo>
                      <a:pt x="188" y="79"/>
                    </a:lnTo>
                    <a:lnTo>
                      <a:pt x="172" y="89"/>
                    </a:lnTo>
                    <a:lnTo>
                      <a:pt x="160" y="109"/>
                    </a:lnTo>
                    <a:lnTo>
                      <a:pt x="160" y="123"/>
                    </a:lnTo>
                    <a:lnTo>
                      <a:pt x="183" y="138"/>
                    </a:lnTo>
                    <a:lnTo>
                      <a:pt x="216" y="95"/>
                    </a:lnTo>
                    <a:lnTo>
                      <a:pt x="330" y="45"/>
                    </a:lnTo>
                    <a:lnTo>
                      <a:pt x="330" y="16"/>
                    </a:lnTo>
                    <a:lnTo>
                      <a:pt x="382" y="5"/>
                    </a:lnTo>
                    <a:lnTo>
                      <a:pt x="412" y="20"/>
                    </a:lnTo>
                    <a:lnTo>
                      <a:pt x="481" y="0"/>
                    </a:lnTo>
                    <a:lnTo>
                      <a:pt x="503" y="10"/>
                    </a:lnTo>
                    <a:lnTo>
                      <a:pt x="549" y="61"/>
                    </a:lnTo>
                    <a:lnTo>
                      <a:pt x="602" y="51"/>
                    </a:lnTo>
                    <a:lnTo>
                      <a:pt x="635" y="69"/>
                    </a:lnTo>
                    <a:lnTo>
                      <a:pt x="718" y="65"/>
                    </a:lnTo>
                    <a:lnTo>
                      <a:pt x="781" y="84"/>
                    </a:lnTo>
                    <a:lnTo>
                      <a:pt x="775" y="112"/>
                    </a:lnTo>
                    <a:lnTo>
                      <a:pt x="722" y="130"/>
                    </a:lnTo>
                    <a:lnTo>
                      <a:pt x="731" y="148"/>
                    </a:lnTo>
                    <a:lnTo>
                      <a:pt x="708" y="158"/>
                    </a:lnTo>
                    <a:lnTo>
                      <a:pt x="707" y="194"/>
                    </a:lnTo>
                    <a:lnTo>
                      <a:pt x="686" y="218"/>
                    </a:lnTo>
                    <a:lnTo>
                      <a:pt x="678" y="196"/>
                    </a:lnTo>
                    <a:lnTo>
                      <a:pt x="689" y="175"/>
                    </a:lnTo>
                    <a:lnTo>
                      <a:pt x="687" y="132"/>
                    </a:lnTo>
                    <a:lnTo>
                      <a:pt x="666" y="154"/>
                    </a:lnTo>
                    <a:lnTo>
                      <a:pt x="650" y="166"/>
                    </a:lnTo>
                    <a:lnTo>
                      <a:pt x="634" y="147"/>
                    </a:lnTo>
                    <a:lnTo>
                      <a:pt x="623" y="196"/>
                    </a:lnTo>
                    <a:lnTo>
                      <a:pt x="635" y="196"/>
                    </a:lnTo>
                    <a:lnTo>
                      <a:pt x="632" y="228"/>
                    </a:lnTo>
                    <a:lnTo>
                      <a:pt x="618" y="263"/>
                    </a:lnTo>
                    <a:lnTo>
                      <a:pt x="600" y="276"/>
                    </a:lnTo>
                    <a:lnTo>
                      <a:pt x="615" y="299"/>
                    </a:lnTo>
                    <a:lnTo>
                      <a:pt x="605" y="315"/>
                    </a:lnTo>
                    <a:lnTo>
                      <a:pt x="602" y="301"/>
                    </a:lnTo>
                    <a:lnTo>
                      <a:pt x="602" y="296"/>
                    </a:lnTo>
                    <a:lnTo>
                      <a:pt x="590" y="288"/>
                    </a:lnTo>
                    <a:lnTo>
                      <a:pt x="572" y="299"/>
                    </a:lnTo>
                    <a:lnTo>
                      <a:pt x="588" y="337"/>
                    </a:lnTo>
                    <a:lnTo>
                      <a:pt x="594" y="356"/>
                    </a:lnTo>
                    <a:lnTo>
                      <a:pt x="574" y="408"/>
                    </a:lnTo>
                    <a:lnTo>
                      <a:pt x="539" y="423"/>
                    </a:lnTo>
                    <a:lnTo>
                      <a:pt x="509" y="420"/>
                    </a:lnTo>
                    <a:lnTo>
                      <a:pt x="524" y="442"/>
                    </a:lnTo>
                    <a:lnTo>
                      <a:pt x="525" y="472"/>
                    </a:lnTo>
                    <a:lnTo>
                      <a:pt x="504" y="507"/>
                    </a:lnTo>
                    <a:lnTo>
                      <a:pt x="480" y="488"/>
                    </a:lnTo>
                    <a:lnTo>
                      <a:pt x="477" y="508"/>
                    </a:lnTo>
                    <a:lnTo>
                      <a:pt x="495" y="526"/>
                    </a:lnTo>
                    <a:lnTo>
                      <a:pt x="510" y="552"/>
                    </a:lnTo>
                    <a:lnTo>
                      <a:pt x="485" y="536"/>
                    </a:lnTo>
                    <a:lnTo>
                      <a:pt x="455" y="449"/>
                    </a:lnTo>
                    <a:lnTo>
                      <a:pt x="418" y="426"/>
                    </a:lnTo>
                    <a:lnTo>
                      <a:pt x="391" y="428"/>
                    </a:lnTo>
                    <a:lnTo>
                      <a:pt x="356" y="477"/>
                    </a:lnTo>
                    <a:lnTo>
                      <a:pt x="361" y="495"/>
                    </a:lnTo>
                    <a:lnTo>
                      <a:pt x="349" y="530"/>
                    </a:lnTo>
                    <a:lnTo>
                      <a:pt x="338" y="530"/>
                    </a:lnTo>
                    <a:lnTo>
                      <a:pt x="298" y="457"/>
                    </a:lnTo>
                    <a:lnTo>
                      <a:pt x="298" y="425"/>
                    </a:lnTo>
                    <a:lnTo>
                      <a:pt x="290" y="437"/>
                    </a:lnTo>
                    <a:lnTo>
                      <a:pt x="267" y="436"/>
                    </a:lnTo>
                    <a:lnTo>
                      <a:pt x="276" y="416"/>
                    </a:lnTo>
                    <a:lnTo>
                      <a:pt x="241" y="391"/>
                    </a:lnTo>
                    <a:lnTo>
                      <a:pt x="197" y="391"/>
                    </a:lnTo>
                    <a:lnTo>
                      <a:pt x="160" y="366"/>
                    </a:lnTo>
                    <a:lnTo>
                      <a:pt x="157" y="391"/>
                    </a:lnTo>
                    <a:lnTo>
                      <a:pt x="188" y="414"/>
                    </a:lnTo>
                    <a:lnTo>
                      <a:pt x="199" y="414"/>
                    </a:lnTo>
                    <a:lnTo>
                      <a:pt x="167" y="445"/>
                    </a:lnTo>
                    <a:lnTo>
                      <a:pt x="136" y="452"/>
                    </a:lnTo>
                    <a:lnTo>
                      <a:pt x="136" y="434"/>
                    </a:lnTo>
                    <a:lnTo>
                      <a:pt x="91" y="372"/>
                    </a:lnTo>
                    <a:lnTo>
                      <a:pt x="85" y="355"/>
                    </a:lnTo>
                    <a:lnTo>
                      <a:pt x="109" y="335"/>
                    </a:lnTo>
                    <a:lnTo>
                      <a:pt x="106" y="310"/>
                    </a:lnTo>
                    <a:lnTo>
                      <a:pt x="106" y="282"/>
                    </a:lnTo>
                    <a:lnTo>
                      <a:pt x="119" y="276"/>
                    </a:lnTo>
                    <a:lnTo>
                      <a:pt x="106" y="263"/>
                    </a:lnTo>
                    <a:lnTo>
                      <a:pt x="106" y="162"/>
                    </a:lnTo>
                    <a:lnTo>
                      <a:pt x="43" y="162"/>
                    </a:lnTo>
                    <a:lnTo>
                      <a:pt x="61" y="138"/>
                    </a:lnTo>
                    <a:lnTo>
                      <a:pt x="60" y="130"/>
                    </a:lnTo>
                    <a:lnTo>
                      <a:pt x="39" y="150"/>
                    </a:lnTo>
                    <a:lnTo>
                      <a:pt x="32" y="162"/>
                    </a:lnTo>
                    <a:lnTo>
                      <a:pt x="0" y="162"/>
                    </a:lnTo>
                  </a:path>
                </a:pathLst>
              </a:custGeom>
              <a:solidFill>
                <a:srgbClr val="2929FF"/>
              </a:solidFill>
              <a:ln w="9525" cap="rnd">
                <a:noFill/>
                <a:round/>
                <a:headEnd/>
                <a:tailEnd/>
              </a:ln>
            </p:spPr>
            <p:txBody>
              <a:bodyPr/>
              <a:lstStyle/>
              <a:p>
                <a:endParaRPr lang="en-CA" dirty="0"/>
              </a:p>
            </p:txBody>
          </p:sp>
          <p:sp>
            <p:nvSpPr>
              <p:cNvPr id="716821" name="Freeform 19"/>
              <p:cNvSpPr>
                <a:spLocks/>
              </p:cNvSpPr>
              <p:nvPr/>
            </p:nvSpPr>
            <p:spPr bwMode="grayWhite">
              <a:xfrm>
                <a:off x="5221" y="3217"/>
                <a:ext cx="68" cy="113"/>
              </a:xfrm>
              <a:custGeom>
                <a:avLst/>
                <a:gdLst>
                  <a:gd name="T0" fmla="*/ 45 w 68"/>
                  <a:gd name="T1" fmla="*/ 0 h 113"/>
                  <a:gd name="T2" fmla="*/ 45 w 68"/>
                  <a:gd name="T3" fmla="*/ 14 h 113"/>
                  <a:gd name="T4" fmla="*/ 39 w 68"/>
                  <a:gd name="T5" fmla="*/ 23 h 113"/>
                  <a:gd name="T6" fmla="*/ 41 w 68"/>
                  <a:gd name="T7" fmla="*/ 38 h 113"/>
                  <a:gd name="T8" fmla="*/ 33 w 68"/>
                  <a:gd name="T9" fmla="*/ 58 h 113"/>
                  <a:gd name="T10" fmla="*/ 22 w 68"/>
                  <a:gd name="T11" fmla="*/ 77 h 113"/>
                  <a:gd name="T12" fmla="*/ 5 w 68"/>
                  <a:gd name="T13" fmla="*/ 89 h 113"/>
                  <a:gd name="T14" fmla="*/ 0 w 68"/>
                  <a:gd name="T15" fmla="*/ 110 h 113"/>
                  <a:gd name="T16" fmla="*/ 7 w 68"/>
                  <a:gd name="T17" fmla="*/ 112 h 113"/>
                  <a:gd name="T18" fmla="*/ 7 w 68"/>
                  <a:gd name="T19" fmla="*/ 92 h 113"/>
                  <a:gd name="T20" fmla="*/ 31 w 68"/>
                  <a:gd name="T21" fmla="*/ 91 h 113"/>
                  <a:gd name="T22" fmla="*/ 49 w 68"/>
                  <a:gd name="T23" fmla="*/ 78 h 113"/>
                  <a:gd name="T24" fmla="*/ 49 w 68"/>
                  <a:gd name="T25" fmla="*/ 51 h 113"/>
                  <a:gd name="T26" fmla="*/ 55 w 68"/>
                  <a:gd name="T27" fmla="*/ 41 h 113"/>
                  <a:gd name="T28" fmla="*/ 46 w 68"/>
                  <a:gd name="T29" fmla="*/ 24 h 113"/>
                  <a:gd name="T30" fmla="*/ 59 w 68"/>
                  <a:gd name="T31" fmla="*/ 19 h 113"/>
                  <a:gd name="T32" fmla="*/ 67 w 68"/>
                  <a:gd name="T33" fmla="*/ 5 h 113"/>
                  <a:gd name="T34" fmla="*/ 49 w 68"/>
                  <a:gd name="T35" fmla="*/ 7 h 113"/>
                  <a:gd name="T36" fmla="*/ 45 w 68"/>
                  <a:gd name="T37" fmla="*/ 0 h 11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8"/>
                  <a:gd name="T58" fmla="*/ 0 h 113"/>
                  <a:gd name="T59" fmla="*/ 68 w 68"/>
                  <a:gd name="T60" fmla="*/ 113 h 11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8" h="113">
                    <a:moveTo>
                      <a:pt x="45" y="0"/>
                    </a:moveTo>
                    <a:lnTo>
                      <a:pt x="45" y="14"/>
                    </a:lnTo>
                    <a:lnTo>
                      <a:pt x="39" y="23"/>
                    </a:lnTo>
                    <a:lnTo>
                      <a:pt x="41" y="38"/>
                    </a:lnTo>
                    <a:lnTo>
                      <a:pt x="33" y="58"/>
                    </a:lnTo>
                    <a:lnTo>
                      <a:pt x="22" y="77"/>
                    </a:lnTo>
                    <a:lnTo>
                      <a:pt x="5" y="89"/>
                    </a:lnTo>
                    <a:lnTo>
                      <a:pt x="0" y="110"/>
                    </a:lnTo>
                    <a:lnTo>
                      <a:pt x="7" y="112"/>
                    </a:lnTo>
                    <a:lnTo>
                      <a:pt x="7" y="92"/>
                    </a:lnTo>
                    <a:lnTo>
                      <a:pt x="31" y="91"/>
                    </a:lnTo>
                    <a:lnTo>
                      <a:pt x="49" y="78"/>
                    </a:lnTo>
                    <a:lnTo>
                      <a:pt x="49" y="51"/>
                    </a:lnTo>
                    <a:lnTo>
                      <a:pt x="55" y="41"/>
                    </a:lnTo>
                    <a:lnTo>
                      <a:pt x="46" y="24"/>
                    </a:lnTo>
                    <a:lnTo>
                      <a:pt x="59" y="19"/>
                    </a:lnTo>
                    <a:lnTo>
                      <a:pt x="67" y="5"/>
                    </a:lnTo>
                    <a:lnTo>
                      <a:pt x="49" y="7"/>
                    </a:lnTo>
                    <a:lnTo>
                      <a:pt x="45" y="0"/>
                    </a:lnTo>
                  </a:path>
                </a:pathLst>
              </a:custGeom>
              <a:solidFill>
                <a:srgbClr val="2929FF"/>
              </a:solidFill>
              <a:ln w="9525" cap="rnd">
                <a:noFill/>
                <a:round/>
                <a:headEnd/>
                <a:tailEnd/>
              </a:ln>
            </p:spPr>
            <p:txBody>
              <a:bodyPr/>
              <a:lstStyle/>
              <a:p>
                <a:endParaRPr lang="en-CA" dirty="0"/>
              </a:p>
            </p:txBody>
          </p:sp>
          <p:sp>
            <p:nvSpPr>
              <p:cNvPr id="716822" name="Freeform 20"/>
              <p:cNvSpPr>
                <a:spLocks/>
              </p:cNvSpPr>
              <p:nvPr/>
            </p:nvSpPr>
            <p:spPr bwMode="grayWhite">
              <a:xfrm>
                <a:off x="4967" y="3518"/>
                <a:ext cx="17" cy="26"/>
              </a:xfrm>
              <a:custGeom>
                <a:avLst/>
                <a:gdLst>
                  <a:gd name="T0" fmla="*/ 8 w 17"/>
                  <a:gd name="T1" fmla="*/ 0 h 26"/>
                  <a:gd name="T2" fmla="*/ 0 w 17"/>
                  <a:gd name="T3" fmla="*/ 11 h 26"/>
                  <a:gd name="T4" fmla="*/ 5 w 17"/>
                  <a:gd name="T5" fmla="*/ 25 h 26"/>
                  <a:gd name="T6" fmla="*/ 16 w 17"/>
                  <a:gd name="T7" fmla="*/ 15 h 26"/>
                  <a:gd name="T8" fmla="*/ 8 w 17"/>
                  <a:gd name="T9" fmla="*/ 0 h 26"/>
                  <a:gd name="T10" fmla="*/ 0 60000 65536"/>
                  <a:gd name="T11" fmla="*/ 0 60000 65536"/>
                  <a:gd name="T12" fmla="*/ 0 60000 65536"/>
                  <a:gd name="T13" fmla="*/ 0 60000 65536"/>
                  <a:gd name="T14" fmla="*/ 0 60000 65536"/>
                  <a:gd name="T15" fmla="*/ 0 w 17"/>
                  <a:gd name="T16" fmla="*/ 0 h 26"/>
                  <a:gd name="T17" fmla="*/ 17 w 17"/>
                  <a:gd name="T18" fmla="*/ 26 h 26"/>
                </a:gdLst>
                <a:ahLst/>
                <a:cxnLst>
                  <a:cxn ang="T10">
                    <a:pos x="T0" y="T1"/>
                  </a:cxn>
                  <a:cxn ang="T11">
                    <a:pos x="T2" y="T3"/>
                  </a:cxn>
                  <a:cxn ang="T12">
                    <a:pos x="T4" y="T5"/>
                  </a:cxn>
                  <a:cxn ang="T13">
                    <a:pos x="T6" y="T7"/>
                  </a:cxn>
                  <a:cxn ang="T14">
                    <a:pos x="T8" y="T9"/>
                  </a:cxn>
                </a:cxnLst>
                <a:rect l="T15" t="T16" r="T17" b="T18"/>
                <a:pathLst>
                  <a:path w="17" h="26">
                    <a:moveTo>
                      <a:pt x="8" y="0"/>
                    </a:moveTo>
                    <a:lnTo>
                      <a:pt x="0" y="11"/>
                    </a:lnTo>
                    <a:lnTo>
                      <a:pt x="5" y="25"/>
                    </a:lnTo>
                    <a:lnTo>
                      <a:pt x="16" y="15"/>
                    </a:lnTo>
                    <a:lnTo>
                      <a:pt x="8" y="0"/>
                    </a:lnTo>
                  </a:path>
                </a:pathLst>
              </a:custGeom>
              <a:solidFill>
                <a:srgbClr val="2929FF"/>
              </a:solidFill>
              <a:ln w="9525" cap="rnd">
                <a:noFill/>
                <a:round/>
                <a:headEnd/>
                <a:tailEnd/>
              </a:ln>
            </p:spPr>
            <p:txBody>
              <a:bodyPr/>
              <a:lstStyle/>
              <a:p>
                <a:endParaRPr lang="en-CA" dirty="0"/>
              </a:p>
            </p:txBody>
          </p:sp>
          <p:sp>
            <p:nvSpPr>
              <p:cNvPr id="716823" name="Freeform 21"/>
              <p:cNvSpPr>
                <a:spLocks/>
              </p:cNvSpPr>
              <p:nvPr/>
            </p:nvSpPr>
            <p:spPr bwMode="grayWhite">
              <a:xfrm>
                <a:off x="5069" y="3545"/>
                <a:ext cx="158" cy="68"/>
              </a:xfrm>
              <a:custGeom>
                <a:avLst/>
                <a:gdLst>
                  <a:gd name="T0" fmla="*/ 0 w 158"/>
                  <a:gd name="T1" fmla="*/ 0 h 68"/>
                  <a:gd name="T2" fmla="*/ 23 w 158"/>
                  <a:gd name="T3" fmla="*/ 5 h 68"/>
                  <a:gd name="T4" fmla="*/ 58 w 158"/>
                  <a:gd name="T5" fmla="*/ 29 h 68"/>
                  <a:gd name="T6" fmla="*/ 53 w 158"/>
                  <a:gd name="T7" fmla="*/ 43 h 68"/>
                  <a:gd name="T8" fmla="*/ 82 w 158"/>
                  <a:gd name="T9" fmla="*/ 55 h 68"/>
                  <a:gd name="T10" fmla="*/ 157 w 158"/>
                  <a:gd name="T11" fmla="*/ 55 h 68"/>
                  <a:gd name="T12" fmla="*/ 75 w 158"/>
                  <a:gd name="T13" fmla="*/ 67 h 68"/>
                  <a:gd name="T14" fmla="*/ 53 w 158"/>
                  <a:gd name="T15" fmla="*/ 43 h 68"/>
                  <a:gd name="T16" fmla="*/ 32 w 158"/>
                  <a:gd name="T17" fmla="*/ 38 h 68"/>
                  <a:gd name="T18" fmla="*/ 0 w 158"/>
                  <a:gd name="T19" fmla="*/ 0 h 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8"/>
                  <a:gd name="T31" fmla="*/ 0 h 68"/>
                  <a:gd name="T32" fmla="*/ 158 w 158"/>
                  <a:gd name="T33" fmla="*/ 68 h 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8" h="68">
                    <a:moveTo>
                      <a:pt x="0" y="0"/>
                    </a:moveTo>
                    <a:lnTo>
                      <a:pt x="23" y="5"/>
                    </a:lnTo>
                    <a:lnTo>
                      <a:pt x="58" y="29"/>
                    </a:lnTo>
                    <a:lnTo>
                      <a:pt x="53" y="43"/>
                    </a:lnTo>
                    <a:lnTo>
                      <a:pt x="82" y="55"/>
                    </a:lnTo>
                    <a:lnTo>
                      <a:pt x="157" y="55"/>
                    </a:lnTo>
                    <a:lnTo>
                      <a:pt x="75" y="67"/>
                    </a:lnTo>
                    <a:lnTo>
                      <a:pt x="53" y="43"/>
                    </a:lnTo>
                    <a:lnTo>
                      <a:pt x="32" y="38"/>
                    </a:lnTo>
                    <a:lnTo>
                      <a:pt x="0" y="0"/>
                    </a:lnTo>
                  </a:path>
                </a:pathLst>
              </a:custGeom>
              <a:solidFill>
                <a:srgbClr val="2929FF"/>
              </a:solidFill>
              <a:ln w="9525" cap="rnd">
                <a:noFill/>
                <a:round/>
                <a:headEnd/>
                <a:tailEnd/>
              </a:ln>
            </p:spPr>
            <p:txBody>
              <a:bodyPr/>
              <a:lstStyle/>
              <a:p>
                <a:endParaRPr lang="en-CA" dirty="0"/>
              </a:p>
            </p:txBody>
          </p:sp>
          <p:sp>
            <p:nvSpPr>
              <p:cNvPr id="716824" name="Freeform 22"/>
              <p:cNvSpPr>
                <a:spLocks/>
              </p:cNvSpPr>
              <p:nvPr/>
            </p:nvSpPr>
            <p:spPr bwMode="grayWhite">
              <a:xfrm>
                <a:off x="5195" y="3601"/>
                <a:ext cx="169" cy="159"/>
              </a:xfrm>
              <a:custGeom>
                <a:avLst/>
                <a:gdLst>
                  <a:gd name="T0" fmla="*/ 135 w 169"/>
                  <a:gd name="T1" fmla="*/ 155 h 159"/>
                  <a:gd name="T2" fmla="*/ 127 w 169"/>
                  <a:gd name="T3" fmla="*/ 152 h 159"/>
                  <a:gd name="T4" fmla="*/ 110 w 169"/>
                  <a:gd name="T5" fmla="*/ 134 h 159"/>
                  <a:gd name="T6" fmla="*/ 92 w 169"/>
                  <a:gd name="T7" fmla="*/ 130 h 159"/>
                  <a:gd name="T8" fmla="*/ 88 w 169"/>
                  <a:gd name="T9" fmla="*/ 119 h 159"/>
                  <a:gd name="T10" fmla="*/ 78 w 169"/>
                  <a:gd name="T11" fmla="*/ 111 h 159"/>
                  <a:gd name="T12" fmla="*/ 62 w 169"/>
                  <a:gd name="T13" fmla="*/ 111 h 159"/>
                  <a:gd name="T14" fmla="*/ 44 w 169"/>
                  <a:gd name="T15" fmla="*/ 118 h 159"/>
                  <a:gd name="T16" fmla="*/ 28 w 169"/>
                  <a:gd name="T17" fmla="*/ 121 h 159"/>
                  <a:gd name="T18" fmla="*/ 10 w 169"/>
                  <a:gd name="T19" fmla="*/ 121 h 159"/>
                  <a:gd name="T20" fmla="*/ 10 w 169"/>
                  <a:gd name="T21" fmla="*/ 109 h 159"/>
                  <a:gd name="T22" fmla="*/ 3 w 169"/>
                  <a:gd name="T23" fmla="*/ 91 h 159"/>
                  <a:gd name="T24" fmla="*/ 2 w 169"/>
                  <a:gd name="T25" fmla="*/ 81 h 159"/>
                  <a:gd name="T26" fmla="*/ 2 w 169"/>
                  <a:gd name="T27" fmla="*/ 56 h 159"/>
                  <a:gd name="T28" fmla="*/ 31 w 169"/>
                  <a:gd name="T29" fmla="*/ 43 h 159"/>
                  <a:gd name="T30" fmla="*/ 34 w 169"/>
                  <a:gd name="T31" fmla="*/ 29 h 159"/>
                  <a:gd name="T32" fmla="*/ 40 w 169"/>
                  <a:gd name="T33" fmla="*/ 30 h 159"/>
                  <a:gd name="T34" fmla="*/ 55 w 169"/>
                  <a:gd name="T35" fmla="*/ 15 h 159"/>
                  <a:gd name="T36" fmla="*/ 70 w 169"/>
                  <a:gd name="T37" fmla="*/ 17 h 159"/>
                  <a:gd name="T38" fmla="*/ 80 w 169"/>
                  <a:gd name="T39" fmla="*/ 7 h 159"/>
                  <a:gd name="T40" fmla="*/ 89 w 169"/>
                  <a:gd name="T41" fmla="*/ 5 h 159"/>
                  <a:gd name="T42" fmla="*/ 103 w 169"/>
                  <a:gd name="T43" fmla="*/ 24 h 159"/>
                  <a:gd name="T44" fmla="*/ 116 w 169"/>
                  <a:gd name="T45" fmla="*/ 30 h 159"/>
                  <a:gd name="T46" fmla="*/ 117 w 169"/>
                  <a:gd name="T47" fmla="*/ 11 h 159"/>
                  <a:gd name="T48" fmla="*/ 122 w 169"/>
                  <a:gd name="T49" fmla="*/ 0 h 159"/>
                  <a:gd name="T50" fmla="*/ 132 w 169"/>
                  <a:gd name="T51" fmla="*/ 15 h 159"/>
                  <a:gd name="T52" fmla="*/ 140 w 169"/>
                  <a:gd name="T53" fmla="*/ 43 h 159"/>
                  <a:gd name="T54" fmla="*/ 156 w 169"/>
                  <a:gd name="T55" fmla="*/ 59 h 159"/>
                  <a:gd name="T56" fmla="*/ 165 w 169"/>
                  <a:gd name="T57" fmla="*/ 72 h 159"/>
                  <a:gd name="T58" fmla="*/ 168 w 169"/>
                  <a:gd name="T59" fmla="*/ 95 h 159"/>
                  <a:gd name="T60" fmla="*/ 157 w 169"/>
                  <a:gd name="T61" fmla="*/ 121 h 159"/>
                  <a:gd name="T62" fmla="*/ 155 w 169"/>
                  <a:gd name="T63" fmla="*/ 145 h 159"/>
                  <a:gd name="T64" fmla="*/ 140 w 169"/>
                  <a:gd name="T65" fmla="*/ 154 h 1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9"/>
                  <a:gd name="T100" fmla="*/ 0 h 159"/>
                  <a:gd name="T101" fmla="*/ 169 w 169"/>
                  <a:gd name="T102" fmla="*/ 159 h 1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9" h="159">
                    <a:moveTo>
                      <a:pt x="140" y="154"/>
                    </a:moveTo>
                    <a:lnTo>
                      <a:pt x="135" y="155"/>
                    </a:lnTo>
                    <a:lnTo>
                      <a:pt x="132" y="158"/>
                    </a:lnTo>
                    <a:lnTo>
                      <a:pt x="127" y="152"/>
                    </a:lnTo>
                    <a:lnTo>
                      <a:pt x="112" y="145"/>
                    </a:lnTo>
                    <a:lnTo>
                      <a:pt x="110" y="134"/>
                    </a:lnTo>
                    <a:lnTo>
                      <a:pt x="105" y="130"/>
                    </a:lnTo>
                    <a:lnTo>
                      <a:pt x="92" y="130"/>
                    </a:lnTo>
                    <a:lnTo>
                      <a:pt x="92" y="122"/>
                    </a:lnTo>
                    <a:lnTo>
                      <a:pt x="88" y="119"/>
                    </a:lnTo>
                    <a:lnTo>
                      <a:pt x="87" y="112"/>
                    </a:lnTo>
                    <a:lnTo>
                      <a:pt x="78" y="111"/>
                    </a:lnTo>
                    <a:lnTo>
                      <a:pt x="70" y="109"/>
                    </a:lnTo>
                    <a:lnTo>
                      <a:pt x="62" y="111"/>
                    </a:lnTo>
                    <a:lnTo>
                      <a:pt x="62" y="112"/>
                    </a:lnTo>
                    <a:lnTo>
                      <a:pt x="44" y="118"/>
                    </a:lnTo>
                    <a:lnTo>
                      <a:pt x="44" y="121"/>
                    </a:lnTo>
                    <a:lnTo>
                      <a:pt x="28" y="121"/>
                    </a:lnTo>
                    <a:lnTo>
                      <a:pt x="20" y="126"/>
                    </a:lnTo>
                    <a:lnTo>
                      <a:pt x="10" y="121"/>
                    </a:lnTo>
                    <a:lnTo>
                      <a:pt x="10" y="119"/>
                    </a:lnTo>
                    <a:lnTo>
                      <a:pt x="10" y="109"/>
                    </a:lnTo>
                    <a:lnTo>
                      <a:pt x="7" y="99"/>
                    </a:lnTo>
                    <a:lnTo>
                      <a:pt x="3" y="91"/>
                    </a:lnTo>
                    <a:lnTo>
                      <a:pt x="5" y="84"/>
                    </a:lnTo>
                    <a:lnTo>
                      <a:pt x="2" y="81"/>
                    </a:lnTo>
                    <a:lnTo>
                      <a:pt x="0" y="66"/>
                    </a:lnTo>
                    <a:lnTo>
                      <a:pt x="2" y="56"/>
                    </a:lnTo>
                    <a:lnTo>
                      <a:pt x="11" y="48"/>
                    </a:lnTo>
                    <a:lnTo>
                      <a:pt x="31" y="43"/>
                    </a:lnTo>
                    <a:lnTo>
                      <a:pt x="36" y="36"/>
                    </a:lnTo>
                    <a:lnTo>
                      <a:pt x="34" y="29"/>
                    </a:lnTo>
                    <a:lnTo>
                      <a:pt x="39" y="27"/>
                    </a:lnTo>
                    <a:lnTo>
                      <a:pt x="40" y="30"/>
                    </a:lnTo>
                    <a:lnTo>
                      <a:pt x="42" y="25"/>
                    </a:lnTo>
                    <a:lnTo>
                      <a:pt x="55" y="15"/>
                    </a:lnTo>
                    <a:lnTo>
                      <a:pt x="62" y="20"/>
                    </a:lnTo>
                    <a:lnTo>
                      <a:pt x="70" y="17"/>
                    </a:lnTo>
                    <a:lnTo>
                      <a:pt x="72" y="9"/>
                    </a:lnTo>
                    <a:lnTo>
                      <a:pt x="80" y="7"/>
                    </a:lnTo>
                    <a:lnTo>
                      <a:pt x="78" y="1"/>
                    </a:lnTo>
                    <a:lnTo>
                      <a:pt x="89" y="5"/>
                    </a:lnTo>
                    <a:lnTo>
                      <a:pt x="98" y="3"/>
                    </a:lnTo>
                    <a:lnTo>
                      <a:pt x="103" y="24"/>
                    </a:lnTo>
                    <a:lnTo>
                      <a:pt x="110" y="30"/>
                    </a:lnTo>
                    <a:lnTo>
                      <a:pt x="116" y="30"/>
                    </a:lnTo>
                    <a:lnTo>
                      <a:pt x="119" y="17"/>
                    </a:lnTo>
                    <a:lnTo>
                      <a:pt x="117" y="11"/>
                    </a:lnTo>
                    <a:lnTo>
                      <a:pt x="119" y="1"/>
                    </a:lnTo>
                    <a:lnTo>
                      <a:pt x="122" y="0"/>
                    </a:lnTo>
                    <a:lnTo>
                      <a:pt x="127" y="12"/>
                    </a:lnTo>
                    <a:lnTo>
                      <a:pt x="132" y="15"/>
                    </a:lnTo>
                    <a:lnTo>
                      <a:pt x="135" y="27"/>
                    </a:lnTo>
                    <a:lnTo>
                      <a:pt x="140" y="43"/>
                    </a:lnTo>
                    <a:lnTo>
                      <a:pt x="147" y="47"/>
                    </a:lnTo>
                    <a:lnTo>
                      <a:pt x="156" y="59"/>
                    </a:lnTo>
                    <a:lnTo>
                      <a:pt x="157" y="65"/>
                    </a:lnTo>
                    <a:lnTo>
                      <a:pt x="165" y="72"/>
                    </a:lnTo>
                    <a:lnTo>
                      <a:pt x="168" y="85"/>
                    </a:lnTo>
                    <a:lnTo>
                      <a:pt x="168" y="95"/>
                    </a:lnTo>
                    <a:lnTo>
                      <a:pt x="165" y="111"/>
                    </a:lnTo>
                    <a:lnTo>
                      <a:pt x="157" y="121"/>
                    </a:lnTo>
                    <a:lnTo>
                      <a:pt x="155" y="134"/>
                    </a:lnTo>
                    <a:lnTo>
                      <a:pt x="155" y="145"/>
                    </a:lnTo>
                    <a:lnTo>
                      <a:pt x="147" y="147"/>
                    </a:lnTo>
                    <a:lnTo>
                      <a:pt x="140" y="154"/>
                    </a:lnTo>
                  </a:path>
                </a:pathLst>
              </a:custGeom>
              <a:solidFill>
                <a:srgbClr val="2929FF"/>
              </a:solidFill>
              <a:ln w="9525" cap="rnd">
                <a:noFill/>
                <a:round/>
                <a:headEnd/>
                <a:tailEnd/>
              </a:ln>
            </p:spPr>
            <p:txBody>
              <a:bodyPr/>
              <a:lstStyle/>
              <a:p>
                <a:endParaRPr lang="en-CA" dirty="0"/>
              </a:p>
            </p:txBody>
          </p:sp>
          <p:sp>
            <p:nvSpPr>
              <p:cNvPr id="716825" name="Freeform 23"/>
              <p:cNvSpPr>
                <a:spLocks/>
              </p:cNvSpPr>
              <p:nvPr/>
            </p:nvSpPr>
            <p:spPr bwMode="grayWhite">
              <a:xfrm>
                <a:off x="5330" y="3768"/>
                <a:ext cx="17" cy="20"/>
              </a:xfrm>
              <a:custGeom>
                <a:avLst/>
                <a:gdLst>
                  <a:gd name="T0" fmla="*/ 8 w 17"/>
                  <a:gd name="T1" fmla="*/ 16 h 20"/>
                  <a:gd name="T2" fmla="*/ 2 w 17"/>
                  <a:gd name="T3" fmla="*/ 13 h 20"/>
                  <a:gd name="T4" fmla="*/ 2 w 17"/>
                  <a:gd name="T5" fmla="*/ 10 h 20"/>
                  <a:gd name="T6" fmla="*/ 2 w 17"/>
                  <a:gd name="T7" fmla="*/ 8 h 20"/>
                  <a:gd name="T8" fmla="*/ 1 w 17"/>
                  <a:gd name="T9" fmla="*/ 5 h 20"/>
                  <a:gd name="T10" fmla="*/ 0 w 17"/>
                  <a:gd name="T11" fmla="*/ 0 h 20"/>
                  <a:gd name="T12" fmla="*/ 2 w 17"/>
                  <a:gd name="T13" fmla="*/ 0 h 20"/>
                  <a:gd name="T14" fmla="*/ 8 w 17"/>
                  <a:gd name="T15" fmla="*/ 2 h 20"/>
                  <a:gd name="T16" fmla="*/ 11 w 17"/>
                  <a:gd name="T17" fmla="*/ 2 h 20"/>
                  <a:gd name="T18" fmla="*/ 12 w 17"/>
                  <a:gd name="T19" fmla="*/ 2 h 20"/>
                  <a:gd name="T20" fmla="*/ 16 w 17"/>
                  <a:gd name="T21" fmla="*/ 0 h 20"/>
                  <a:gd name="T22" fmla="*/ 16 w 17"/>
                  <a:gd name="T23" fmla="*/ 8 h 20"/>
                  <a:gd name="T24" fmla="*/ 14 w 17"/>
                  <a:gd name="T25" fmla="*/ 10 h 20"/>
                  <a:gd name="T26" fmla="*/ 12 w 17"/>
                  <a:gd name="T27" fmla="*/ 13 h 20"/>
                  <a:gd name="T28" fmla="*/ 12 w 17"/>
                  <a:gd name="T29" fmla="*/ 16 h 20"/>
                  <a:gd name="T30" fmla="*/ 11 w 17"/>
                  <a:gd name="T31" fmla="*/ 16 h 20"/>
                  <a:gd name="T32" fmla="*/ 11 w 17"/>
                  <a:gd name="T33" fmla="*/ 19 h 20"/>
                  <a:gd name="T34" fmla="*/ 8 w 17"/>
                  <a:gd name="T35" fmla="*/ 16 h 2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
                  <a:gd name="T55" fmla="*/ 0 h 20"/>
                  <a:gd name="T56" fmla="*/ 17 w 17"/>
                  <a:gd name="T57" fmla="*/ 20 h 2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 h="20">
                    <a:moveTo>
                      <a:pt x="8" y="16"/>
                    </a:moveTo>
                    <a:lnTo>
                      <a:pt x="2" y="13"/>
                    </a:lnTo>
                    <a:lnTo>
                      <a:pt x="2" y="10"/>
                    </a:lnTo>
                    <a:lnTo>
                      <a:pt x="2" y="8"/>
                    </a:lnTo>
                    <a:lnTo>
                      <a:pt x="1" y="5"/>
                    </a:lnTo>
                    <a:lnTo>
                      <a:pt x="0" y="0"/>
                    </a:lnTo>
                    <a:lnTo>
                      <a:pt x="2" y="0"/>
                    </a:lnTo>
                    <a:lnTo>
                      <a:pt x="8" y="2"/>
                    </a:lnTo>
                    <a:lnTo>
                      <a:pt x="11" y="2"/>
                    </a:lnTo>
                    <a:lnTo>
                      <a:pt x="12" y="2"/>
                    </a:lnTo>
                    <a:lnTo>
                      <a:pt x="16" y="0"/>
                    </a:lnTo>
                    <a:lnTo>
                      <a:pt x="16" y="8"/>
                    </a:lnTo>
                    <a:lnTo>
                      <a:pt x="14" y="10"/>
                    </a:lnTo>
                    <a:lnTo>
                      <a:pt x="12" y="13"/>
                    </a:lnTo>
                    <a:lnTo>
                      <a:pt x="12" y="16"/>
                    </a:lnTo>
                    <a:lnTo>
                      <a:pt x="11" y="16"/>
                    </a:lnTo>
                    <a:lnTo>
                      <a:pt x="11" y="19"/>
                    </a:lnTo>
                    <a:lnTo>
                      <a:pt x="8" y="16"/>
                    </a:lnTo>
                  </a:path>
                </a:pathLst>
              </a:custGeom>
              <a:solidFill>
                <a:srgbClr val="2929FF"/>
              </a:solidFill>
              <a:ln w="9525" cap="rnd">
                <a:noFill/>
                <a:round/>
                <a:headEnd/>
                <a:tailEnd/>
              </a:ln>
            </p:spPr>
            <p:txBody>
              <a:bodyPr/>
              <a:lstStyle/>
              <a:p>
                <a:endParaRPr lang="en-CA" dirty="0"/>
              </a:p>
            </p:txBody>
          </p:sp>
          <p:sp>
            <p:nvSpPr>
              <p:cNvPr id="716826" name="Freeform 24"/>
              <p:cNvSpPr>
                <a:spLocks/>
              </p:cNvSpPr>
              <p:nvPr/>
            </p:nvSpPr>
            <p:spPr bwMode="grayWhite">
              <a:xfrm>
                <a:off x="4739" y="3587"/>
                <a:ext cx="19" cy="76"/>
              </a:xfrm>
              <a:custGeom>
                <a:avLst/>
                <a:gdLst>
                  <a:gd name="T0" fmla="*/ 2 w 19"/>
                  <a:gd name="T1" fmla="*/ 26 h 76"/>
                  <a:gd name="T2" fmla="*/ 9 w 19"/>
                  <a:gd name="T3" fmla="*/ 20 h 76"/>
                  <a:gd name="T4" fmla="*/ 14 w 19"/>
                  <a:gd name="T5" fmla="*/ 0 h 76"/>
                  <a:gd name="T6" fmla="*/ 18 w 19"/>
                  <a:gd name="T7" fmla="*/ 30 h 76"/>
                  <a:gd name="T8" fmla="*/ 12 w 19"/>
                  <a:gd name="T9" fmla="*/ 67 h 76"/>
                  <a:gd name="T10" fmla="*/ 0 w 19"/>
                  <a:gd name="T11" fmla="*/ 75 h 76"/>
                  <a:gd name="T12" fmla="*/ 0 w 19"/>
                  <a:gd name="T13" fmla="*/ 57 h 76"/>
                  <a:gd name="T14" fmla="*/ 3 w 19"/>
                  <a:gd name="T15" fmla="*/ 45 h 76"/>
                  <a:gd name="T16" fmla="*/ 2 w 19"/>
                  <a:gd name="T17" fmla="*/ 26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76"/>
                  <a:gd name="T29" fmla="*/ 19 w 19"/>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76">
                    <a:moveTo>
                      <a:pt x="2" y="26"/>
                    </a:moveTo>
                    <a:lnTo>
                      <a:pt x="9" y="20"/>
                    </a:lnTo>
                    <a:lnTo>
                      <a:pt x="14" y="0"/>
                    </a:lnTo>
                    <a:lnTo>
                      <a:pt x="18" y="30"/>
                    </a:lnTo>
                    <a:lnTo>
                      <a:pt x="12" y="67"/>
                    </a:lnTo>
                    <a:lnTo>
                      <a:pt x="0" y="75"/>
                    </a:lnTo>
                    <a:lnTo>
                      <a:pt x="0" y="57"/>
                    </a:lnTo>
                    <a:lnTo>
                      <a:pt x="3" y="45"/>
                    </a:lnTo>
                    <a:lnTo>
                      <a:pt x="2" y="26"/>
                    </a:lnTo>
                  </a:path>
                </a:pathLst>
              </a:custGeom>
              <a:solidFill>
                <a:srgbClr val="2929FF"/>
              </a:solidFill>
              <a:ln w="9525" cap="rnd">
                <a:noFill/>
                <a:round/>
                <a:headEnd/>
                <a:tailEnd/>
              </a:ln>
            </p:spPr>
            <p:txBody>
              <a:bodyPr/>
              <a:lstStyle/>
              <a:p>
                <a:endParaRPr lang="en-CA" dirty="0"/>
              </a:p>
            </p:txBody>
          </p:sp>
        </p:grpSp>
      </p:grpSp>
      <p:sp>
        <p:nvSpPr>
          <p:cNvPr id="29698" name="Text Box 2"/>
          <p:cNvSpPr txBox="1">
            <a:spLocks noChangeArrowheads="1"/>
          </p:cNvSpPr>
          <p:nvPr/>
        </p:nvSpPr>
        <p:spPr bwMode="auto">
          <a:xfrm>
            <a:off x="1259632" y="1491630"/>
            <a:ext cx="6696744" cy="3000821"/>
          </a:xfrm>
          <a:prstGeom prst="rect">
            <a:avLst/>
          </a:prstGeom>
          <a:noFill/>
          <a:ln w="9525">
            <a:noFill/>
            <a:miter lim="800000"/>
            <a:headEnd/>
            <a:tailEnd/>
          </a:ln>
          <a:effectLst/>
        </p:spPr>
        <p:txBody>
          <a:bodyPr wrap="square">
            <a:spAutoFit/>
          </a:bodyPr>
          <a:lstStyle/>
          <a:p>
            <a:pPr algn="ctr" eaLnBrk="0" hangingPunct="0">
              <a:lnSpc>
                <a:spcPct val="105000"/>
              </a:lnSpc>
              <a:defRPr/>
            </a:pPr>
            <a:r>
              <a:rPr lang="en-US" sz="3600" b="1" smtClean="0">
                <a:solidFill>
                  <a:srgbClr val="FF0000"/>
                </a:solidFill>
                <a:effectLst>
                  <a:outerShdw blurRad="50800" dist="50800" dir="5400000" algn="ctr" rotWithShape="0">
                    <a:srgbClr val="000000"/>
                  </a:outerShdw>
                </a:effectLst>
              </a:rPr>
              <a:t>The Great Commission</a:t>
            </a:r>
          </a:p>
          <a:p>
            <a:pPr algn="ctr" eaLnBrk="0" hangingPunct="0">
              <a:lnSpc>
                <a:spcPct val="105000"/>
              </a:lnSpc>
              <a:defRPr/>
            </a:pPr>
            <a:r>
              <a:rPr lang="en-US" sz="2400" b="1" smtClean="0">
                <a:effectLst>
                  <a:outerShdw blurRad="50800" dist="50800" dir="5400000" algn="ctr" rotWithShape="0">
                    <a:srgbClr val="000000"/>
                  </a:outerShdw>
                </a:effectLst>
              </a:rPr>
              <a:t>is God’s Strategy</a:t>
            </a:r>
            <a:endParaRPr lang="en-US" sz="2400" b="1" smtClean="0">
              <a:solidFill>
                <a:srgbClr val="FF29C7"/>
              </a:solidFill>
              <a:effectLst>
                <a:outerShdw blurRad="50800" dist="50800" dir="5400000" algn="ctr" rotWithShape="0">
                  <a:srgbClr val="000000"/>
                </a:outerShdw>
              </a:effectLst>
            </a:endParaRPr>
          </a:p>
          <a:p>
            <a:pPr algn="ctr" eaLnBrk="0" hangingPunct="0">
              <a:lnSpc>
                <a:spcPct val="105000"/>
              </a:lnSpc>
              <a:defRPr/>
            </a:pPr>
            <a:r>
              <a:rPr lang="en-US" sz="2400" smtClean="0">
                <a:solidFill>
                  <a:srgbClr val="FFFF00"/>
                </a:solidFill>
                <a:effectLst>
                  <a:outerShdw blurRad="50800" dist="50800" dir="5400000" algn="ctr" rotWithShape="0">
                    <a:srgbClr val="000000"/>
                  </a:outerShdw>
                </a:effectLst>
              </a:rPr>
              <a:t>“Therefore</a:t>
            </a:r>
            <a:r>
              <a:rPr lang="en-US" sz="2400" smtClean="0">
                <a:solidFill>
                  <a:srgbClr val="DFEA02"/>
                </a:solidFill>
                <a:effectLst>
                  <a:outerShdw blurRad="50800" dist="50800" dir="5400000" algn="ctr" rotWithShape="0">
                    <a:srgbClr val="000000"/>
                  </a:outerShdw>
                </a:effectLst>
              </a:rPr>
              <a:t> </a:t>
            </a:r>
            <a:r>
              <a:rPr lang="en-US" sz="2400" b="1" i="1" smtClean="0">
                <a:solidFill>
                  <a:srgbClr val="FF0000"/>
                </a:solidFill>
                <a:effectLst>
                  <a:outerShdw blurRad="50800" dist="50800" dir="5400000" algn="ctr" rotWithShape="0">
                    <a:srgbClr val="000000"/>
                  </a:outerShdw>
                </a:effectLst>
              </a:rPr>
              <a:t>go</a:t>
            </a:r>
            <a:r>
              <a:rPr lang="en-US" sz="2400" smtClean="0">
                <a:solidFill>
                  <a:srgbClr val="DFEA02"/>
                </a:solidFill>
                <a:effectLst>
                  <a:outerShdw blurRad="50800" dist="50800" dir="5400000" algn="ctr" rotWithShape="0">
                    <a:srgbClr val="000000"/>
                  </a:outerShdw>
                </a:effectLst>
              </a:rPr>
              <a:t> </a:t>
            </a:r>
            <a:r>
              <a:rPr lang="en-US" sz="2400" smtClean="0">
                <a:solidFill>
                  <a:srgbClr val="FFFF00"/>
                </a:solidFill>
                <a:effectLst>
                  <a:outerShdw blurRad="50800" dist="50800" dir="5400000" algn="ctr" rotWithShape="0">
                    <a:srgbClr val="000000"/>
                  </a:outerShdw>
                </a:effectLst>
              </a:rPr>
              <a:t>and</a:t>
            </a:r>
            <a:r>
              <a:rPr lang="en-US" sz="2400" smtClean="0">
                <a:solidFill>
                  <a:srgbClr val="DFEA02"/>
                </a:solidFill>
                <a:effectLst>
                  <a:outerShdw blurRad="50800" dist="50800" dir="5400000" algn="ctr" rotWithShape="0">
                    <a:srgbClr val="000000"/>
                  </a:outerShdw>
                </a:effectLst>
              </a:rPr>
              <a:t> </a:t>
            </a:r>
            <a:r>
              <a:rPr lang="en-US" sz="2400" b="1" i="1" smtClean="0">
                <a:solidFill>
                  <a:srgbClr val="FF0000"/>
                </a:solidFill>
                <a:effectLst>
                  <a:outerShdw blurRad="50800" dist="50800" dir="5400000" algn="ctr" rotWithShape="0">
                    <a:srgbClr val="000000"/>
                  </a:outerShdw>
                </a:effectLst>
              </a:rPr>
              <a:t>make disciples</a:t>
            </a:r>
            <a:r>
              <a:rPr lang="en-US" sz="2400" smtClean="0">
                <a:solidFill>
                  <a:srgbClr val="FF0000"/>
                </a:solidFill>
                <a:effectLst>
                  <a:outerShdw blurRad="50800" dist="50800" dir="5400000" algn="ctr" rotWithShape="0">
                    <a:srgbClr val="000000"/>
                  </a:outerShdw>
                </a:effectLst>
              </a:rPr>
              <a:t> </a:t>
            </a:r>
            <a:r>
              <a:rPr lang="en-US" sz="2400" b="1" i="1" smtClean="0">
                <a:solidFill>
                  <a:srgbClr val="FF0000"/>
                </a:solidFill>
                <a:effectLst>
                  <a:outerShdw blurRad="50800" dist="50800" dir="5400000" algn="ctr" rotWithShape="0">
                    <a:srgbClr val="000000"/>
                  </a:outerShdw>
                </a:effectLst>
              </a:rPr>
              <a:t>of all nations</a:t>
            </a:r>
            <a:r>
              <a:rPr lang="en-US" sz="2400" smtClean="0">
                <a:solidFill>
                  <a:srgbClr val="FF0000"/>
                </a:solidFill>
                <a:effectLst>
                  <a:outerShdw blurRad="50800" dist="50800" dir="5400000" algn="ctr" rotWithShape="0">
                    <a:srgbClr val="000000"/>
                  </a:outerShdw>
                </a:effectLst>
              </a:rPr>
              <a:t>, </a:t>
            </a:r>
            <a:r>
              <a:rPr lang="en-US" sz="2400" b="1" i="1" smtClean="0">
                <a:solidFill>
                  <a:srgbClr val="FF0000"/>
                </a:solidFill>
                <a:effectLst>
                  <a:outerShdw blurRad="50800" dist="50800" dir="5400000" algn="ctr" rotWithShape="0">
                    <a:srgbClr val="000000"/>
                  </a:outerShdw>
                </a:effectLst>
              </a:rPr>
              <a:t>baptizing</a:t>
            </a:r>
            <a:r>
              <a:rPr lang="en-US" sz="2400" smtClean="0">
                <a:solidFill>
                  <a:srgbClr val="DFEA02"/>
                </a:solidFill>
                <a:effectLst>
                  <a:outerShdw blurRad="50800" dist="50800" dir="5400000" algn="ctr" rotWithShape="0">
                    <a:srgbClr val="000000"/>
                  </a:outerShdw>
                </a:effectLst>
              </a:rPr>
              <a:t> </a:t>
            </a:r>
            <a:r>
              <a:rPr lang="en-US" sz="2400" smtClean="0">
                <a:solidFill>
                  <a:srgbClr val="FFFF00"/>
                </a:solidFill>
                <a:effectLst>
                  <a:outerShdw blurRad="50800" dist="50800" dir="5400000" algn="ctr" rotWithShape="0">
                    <a:srgbClr val="000000"/>
                  </a:outerShdw>
                </a:effectLst>
              </a:rPr>
              <a:t>them in the name of the Father and the Son and the Holy Spirit, and</a:t>
            </a:r>
            <a:r>
              <a:rPr lang="en-US" sz="2400" smtClean="0">
                <a:solidFill>
                  <a:srgbClr val="DFEA02"/>
                </a:solidFill>
                <a:effectLst>
                  <a:outerShdw blurRad="50800" dist="50800" dir="5400000" algn="ctr" rotWithShape="0">
                    <a:srgbClr val="000000"/>
                  </a:outerShdw>
                </a:effectLst>
              </a:rPr>
              <a:t> </a:t>
            </a:r>
            <a:r>
              <a:rPr lang="en-US" sz="2400" b="1" i="1" smtClean="0">
                <a:solidFill>
                  <a:srgbClr val="FF0000"/>
                </a:solidFill>
                <a:effectLst>
                  <a:outerShdw blurRad="50800" dist="50800" dir="5400000" algn="ctr" rotWithShape="0">
                    <a:srgbClr val="000000"/>
                  </a:outerShdw>
                </a:effectLst>
              </a:rPr>
              <a:t>teaching them to obey</a:t>
            </a:r>
            <a:r>
              <a:rPr lang="en-US" sz="2400" smtClean="0">
                <a:solidFill>
                  <a:srgbClr val="FCFFC5"/>
                </a:solidFill>
                <a:effectLst>
                  <a:outerShdw blurRad="50800" dist="50800" dir="5400000" algn="ctr" rotWithShape="0">
                    <a:srgbClr val="000000"/>
                  </a:outerShdw>
                </a:effectLst>
              </a:rPr>
              <a:t> </a:t>
            </a:r>
            <a:r>
              <a:rPr lang="en-US" sz="2400" smtClean="0">
                <a:solidFill>
                  <a:srgbClr val="FFFF00"/>
                </a:solidFill>
                <a:effectLst>
                  <a:outerShdw blurRad="50800" dist="50800" dir="5400000" algn="ctr" rotWithShape="0">
                    <a:srgbClr val="000000"/>
                  </a:outerShdw>
                </a:effectLst>
              </a:rPr>
              <a:t>everything I have commanded you.”          </a:t>
            </a:r>
            <a:r>
              <a:rPr lang="en-US" smtClean="0">
                <a:effectLst>
                  <a:outerShdw blurRad="50800" dist="50800" dir="5400000" algn="ctr" rotWithShape="0">
                    <a:srgbClr val="000000"/>
                  </a:outerShdw>
                </a:effectLst>
              </a:rPr>
              <a:t>Matthew 28:18-20</a:t>
            </a:r>
            <a:endParaRPr lang="en-US" dirty="0">
              <a:effectLst>
                <a:outerShdw blurRad="50800" dist="50800" dir="5400000" algn="ctr" rotWithShape="0">
                  <a:srgbClr val="000000"/>
                </a:outerShdw>
              </a:effectLst>
            </a:endParaRPr>
          </a:p>
        </p:txBody>
      </p:sp>
      <p:sp>
        <p:nvSpPr>
          <p:cNvPr id="29699" name="Text Box 3"/>
          <p:cNvSpPr txBox="1">
            <a:spLocks noChangeArrowheads="1"/>
          </p:cNvSpPr>
          <p:nvPr/>
        </p:nvSpPr>
        <p:spPr bwMode="auto">
          <a:xfrm>
            <a:off x="685801" y="344091"/>
            <a:ext cx="7662863" cy="560784"/>
          </a:xfrm>
          <a:prstGeom prst="rect">
            <a:avLst/>
          </a:prstGeom>
          <a:noFill/>
          <a:ln w="9525">
            <a:noFill/>
            <a:miter lim="800000"/>
            <a:headEnd/>
            <a:tailEnd/>
          </a:ln>
          <a:effectLst>
            <a:outerShdw dist="35921" dir="2700000" algn="ctr" rotWithShape="0">
              <a:schemeClr val="bg2"/>
            </a:outerShdw>
          </a:effectLst>
        </p:spPr>
        <p:txBody>
          <a:bodyPr/>
          <a:lstStyle/>
          <a:p>
            <a:pPr algn="ctr" eaLnBrk="0" hangingPunct="0">
              <a:defRPr/>
            </a:pPr>
            <a:endParaRPr lang="en-US" sz="3600" b="1" dirty="0">
              <a:solidFill>
                <a:srgbClr val="FF9933"/>
              </a:solidFill>
              <a:effectLst/>
            </a:endParaRPr>
          </a:p>
          <a:p>
            <a:pPr algn="ctr" eaLnBrk="0" hangingPunct="0">
              <a:defRPr/>
            </a:pPr>
            <a:endParaRPr lang="en-US" sz="1000" dirty="0">
              <a:solidFill>
                <a:srgbClr val="FF9933"/>
              </a:solidFill>
              <a:effectLst/>
            </a:endParaRPr>
          </a:p>
        </p:txBody>
      </p:sp>
      <p:sp>
        <p:nvSpPr>
          <p:cNvPr id="29725" name="Text Box 29"/>
          <p:cNvSpPr txBox="1">
            <a:spLocks noChangeArrowheads="1"/>
          </p:cNvSpPr>
          <p:nvPr/>
        </p:nvSpPr>
        <p:spPr bwMode="auto">
          <a:xfrm>
            <a:off x="1259632" y="483518"/>
            <a:ext cx="6624736" cy="2185214"/>
          </a:xfrm>
          <a:prstGeom prst="rect">
            <a:avLst/>
          </a:prstGeom>
          <a:noFill/>
          <a:ln w="12700">
            <a:noFill/>
            <a:miter lim="800000"/>
            <a:headEnd type="none" w="sm" len="sm"/>
            <a:tailEnd type="none" w="sm" len="sm"/>
          </a:ln>
          <a:effectLst/>
        </p:spPr>
        <p:txBody>
          <a:bodyPr wrap="square">
            <a:spAutoFit/>
          </a:bodyPr>
          <a:lstStyle/>
          <a:p>
            <a:pPr algn="ctr" eaLnBrk="0" hangingPunct="0">
              <a:defRPr/>
            </a:pPr>
            <a:r>
              <a:rPr lang="en-US" sz="3600" b="1" dirty="0">
                <a:solidFill>
                  <a:srgbClr val="FF0000"/>
                </a:solidFill>
                <a:effectLst>
                  <a:outerShdw blurRad="50800" dist="50800" dir="5400000" algn="ctr" rotWithShape="0">
                    <a:srgbClr val="000000"/>
                  </a:outerShdw>
                </a:effectLst>
                <a:latin typeface="Arial Unicode MS" pitchFamily="34" charset="-128"/>
              </a:rPr>
              <a:t>God’s Command</a:t>
            </a:r>
            <a:endParaRPr lang="en-GB" altLang="zh-CN" sz="3600" b="1" i="1" dirty="0">
              <a:solidFill>
                <a:srgbClr val="FF0000"/>
              </a:solidFill>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endParaRPr>
          </a:p>
          <a:p>
            <a:pPr eaLnBrk="0" hangingPunct="0">
              <a:defRPr/>
            </a:pPr>
            <a:r>
              <a:rPr lang="en-GB" altLang="zh-CN" sz="2800" b="1" i="1" dirty="0">
                <a:solidFill>
                  <a:srgbClr val="FFFF00"/>
                </a:solidFill>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a:t>
            </a:r>
            <a:r>
              <a:rPr lang="en-GB" altLang="zh-CN" sz="2400" dirty="0">
                <a:solidFill>
                  <a:srgbClr val="FFFF00"/>
                </a:solidFill>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And this is His (the Father’s) command:</a:t>
            </a:r>
            <a:r>
              <a:rPr lang="en-GB" altLang="zh-CN" sz="2400" b="1" i="1" dirty="0">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 </a:t>
            </a:r>
            <a:r>
              <a:rPr lang="en-GB" altLang="zh-CN" sz="2400" b="1" i="1" dirty="0">
                <a:solidFill>
                  <a:srgbClr val="FF0000"/>
                </a:solidFill>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to </a:t>
            </a:r>
            <a:r>
              <a:rPr lang="en-GB" altLang="zh-CN" sz="2400" b="1" i="1" dirty="0" smtClean="0">
                <a:solidFill>
                  <a:srgbClr val="FF0000"/>
                </a:solidFill>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believe in </a:t>
            </a:r>
            <a:r>
              <a:rPr lang="en-GB" altLang="zh-CN" sz="2400" b="1" i="1" dirty="0">
                <a:solidFill>
                  <a:srgbClr val="FF0000"/>
                </a:solidFill>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the name of His Son, Jesus Christ, and to </a:t>
            </a:r>
            <a:r>
              <a:rPr lang="en-GB" altLang="zh-CN" sz="2400" b="1" i="1" dirty="0" smtClean="0">
                <a:solidFill>
                  <a:srgbClr val="FF0000"/>
                </a:solidFill>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love one </a:t>
            </a:r>
            <a:r>
              <a:rPr lang="en-GB" altLang="zh-CN" sz="2400" b="1" i="1" dirty="0">
                <a:solidFill>
                  <a:srgbClr val="FF0000"/>
                </a:solidFill>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another as He (Jesus) </a:t>
            </a:r>
            <a:r>
              <a:rPr lang="en-GB" altLang="zh-CN" sz="2400" b="1" i="1" dirty="0" smtClean="0">
                <a:solidFill>
                  <a:srgbClr val="FF0000"/>
                </a:solidFill>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com-manded </a:t>
            </a:r>
            <a:r>
              <a:rPr lang="en-GB" altLang="zh-CN" sz="2400" b="1" i="1" dirty="0">
                <a:solidFill>
                  <a:srgbClr val="FF0000"/>
                </a:solidFill>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us.</a:t>
            </a:r>
            <a:r>
              <a:rPr lang="en-GB" altLang="zh-CN" sz="2400" dirty="0">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 </a:t>
            </a:r>
            <a:r>
              <a:rPr lang="en-GB" altLang="zh-CN" sz="2400" dirty="0" smtClean="0">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 </a:t>
            </a:r>
            <a:r>
              <a:rPr lang="en-GB" altLang="zh-CN" sz="2000" dirty="0" smtClean="0">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1 </a:t>
            </a:r>
            <a:r>
              <a:rPr lang="en-GB" altLang="zh-CN" sz="2000" dirty="0">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John 3:23</a:t>
            </a:r>
            <a:endParaRPr lang="en-US" sz="2000" dirty="0">
              <a:effectLst>
                <a:outerShdw blurRad="50800" dist="50800" dir="5400000" algn="ctr" rotWithShape="0">
                  <a:srgbClr val="000000"/>
                </a:outerShdw>
              </a:effectLst>
              <a:latin typeface="Arial Unicode MS" pitchFamily="34" charset="-128"/>
            </a:endParaRPr>
          </a:p>
        </p:txBody>
      </p:sp>
      <p:sp>
        <p:nvSpPr>
          <p:cNvPr id="716805" name="Rectangle 30"/>
          <p:cNvSpPr>
            <a:spLocks noChangeArrowheads="1"/>
          </p:cNvSpPr>
          <p:nvPr/>
        </p:nvSpPr>
        <p:spPr bwMode="hidden">
          <a:xfrm>
            <a:off x="0" y="4867275"/>
            <a:ext cx="9131300" cy="276225"/>
          </a:xfrm>
          <a:prstGeom prst="rect">
            <a:avLst/>
          </a:prstGeom>
          <a:gradFill rotWithShape="0">
            <a:gsLst>
              <a:gs pos="0">
                <a:schemeClr val="bg1"/>
              </a:gs>
              <a:gs pos="100000">
                <a:schemeClr val="hlink"/>
              </a:gs>
            </a:gsLst>
            <a:lin ang="5400000" scaled="1"/>
          </a:gradFill>
          <a:ln w="9525">
            <a:noFill/>
            <a:miter lim="800000"/>
            <a:headEnd/>
            <a:tailEnd/>
          </a:ln>
        </p:spPr>
        <p:txBody>
          <a:bodyPr wrap="none" anchor="ctr"/>
          <a:lstStyle/>
          <a:p>
            <a:pPr eaLnBrk="0" hangingPunct="0"/>
            <a:endParaRPr lang="en-US" dirty="0">
              <a:effectLst/>
              <a:latin typeface="Tahoma" pitchFamily="34" charset="0"/>
            </a:endParaRPr>
          </a:p>
        </p:txBody>
      </p:sp>
      <p:sp>
        <p:nvSpPr>
          <p:cNvPr id="529435" name="Text Box 27"/>
          <p:cNvSpPr txBox="1">
            <a:spLocks noChangeArrowheads="1"/>
          </p:cNvSpPr>
          <p:nvPr/>
        </p:nvSpPr>
        <p:spPr bwMode="auto">
          <a:xfrm>
            <a:off x="1115616" y="483518"/>
            <a:ext cx="6840760" cy="2185214"/>
          </a:xfrm>
          <a:prstGeom prst="rect">
            <a:avLst/>
          </a:prstGeom>
          <a:noFill/>
          <a:ln w="9525" algn="ctr">
            <a:noFill/>
            <a:miter lim="800000"/>
            <a:headEnd/>
            <a:tailEnd/>
          </a:ln>
          <a:effectLst/>
        </p:spPr>
        <p:txBody>
          <a:bodyPr wrap="square">
            <a:spAutoFit/>
          </a:bodyPr>
          <a:lstStyle/>
          <a:p>
            <a:pPr algn="ctr" eaLnBrk="0" hangingPunct="0">
              <a:defRPr/>
            </a:pPr>
            <a:r>
              <a:rPr lang="en-US" sz="3600" b="1" dirty="0" smtClean="0">
                <a:solidFill>
                  <a:srgbClr val="FF0000"/>
                </a:solidFill>
                <a:effectLst>
                  <a:outerShdw blurRad="50800" dist="63500" dir="5400000" algn="ctr" rotWithShape="0">
                    <a:srgbClr val="000000"/>
                  </a:outerShdw>
                </a:effectLst>
                <a:latin typeface="Arial Unicode MS" pitchFamily="34" charset="-128"/>
              </a:rPr>
              <a:t>Jesus’ Command</a:t>
            </a:r>
            <a:endParaRPr lang="en-GB" altLang="zh-CN" sz="3600" b="1" i="1" dirty="0" smtClean="0">
              <a:solidFill>
                <a:srgbClr val="FF0000"/>
              </a:solidFill>
              <a:effectLst>
                <a:outerShdw blurRad="50800" dist="63500" dir="5400000" algn="ctr" rotWithShape="0">
                  <a:srgbClr val="000000"/>
                </a:outerShdw>
              </a:effectLst>
              <a:latin typeface="Arial Unicode MS" pitchFamily="34" charset="-128"/>
              <a:ea typeface="Arial Unicode MS" pitchFamily="34" charset="-128"/>
              <a:cs typeface="Arial Unicode MS" pitchFamily="34" charset="-128"/>
            </a:endParaRPr>
          </a:p>
          <a:p>
            <a:pPr eaLnBrk="0" hangingPunct="0">
              <a:defRPr/>
            </a:pPr>
            <a:r>
              <a:rPr lang="en-GB" altLang="zh-CN" sz="2800" b="1" i="1" dirty="0" smtClean="0">
                <a:solidFill>
                  <a:srgbClr val="FA2E46"/>
                </a:solidFill>
                <a:effectLst>
                  <a:outerShdw blurRad="50800" dist="63500" dir="5400000" algn="ctr" rotWithShape="0">
                    <a:srgbClr val="000000"/>
                  </a:outerShdw>
                </a:effectLst>
                <a:latin typeface="Arial Unicode MS" pitchFamily="34" charset="-128"/>
                <a:ea typeface="Arial Unicode MS" pitchFamily="34" charset="-128"/>
                <a:cs typeface="Arial Unicode MS" pitchFamily="34" charset="-128"/>
              </a:rPr>
              <a:t>“</a:t>
            </a:r>
            <a:r>
              <a:rPr lang="en-GB" altLang="zh-CN" sz="2400" dirty="0">
                <a:solidFill>
                  <a:srgbClr val="FFFF00"/>
                </a:solidFill>
                <a:effectLst>
                  <a:outerShdw blurRad="50800" dist="63500" dir="5400000" algn="ctr" rotWithShape="0">
                    <a:srgbClr val="000000"/>
                  </a:outerShdw>
                </a:effectLst>
                <a:latin typeface="Arial Unicode MS" pitchFamily="34" charset="-128"/>
                <a:ea typeface="Arial Unicode MS" pitchFamily="34" charset="-128"/>
                <a:cs typeface="Arial Unicode MS" pitchFamily="34" charset="-128"/>
              </a:rPr>
              <a:t>A new command I give you:</a:t>
            </a:r>
            <a:r>
              <a:rPr lang="en-GB" altLang="zh-CN" sz="2400" b="1" i="1" dirty="0">
                <a:solidFill>
                  <a:srgbClr val="FA2E46"/>
                </a:solidFill>
                <a:effectLst>
                  <a:outerShdw blurRad="50800" dist="63500" dir="5400000" algn="ctr" rotWithShape="0">
                    <a:srgbClr val="000000"/>
                  </a:outerShdw>
                </a:effectLst>
                <a:latin typeface="Arial Unicode MS" pitchFamily="34" charset="-128"/>
                <a:ea typeface="Arial Unicode MS" pitchFamily="34" charset="-128"/>
                <a:cs typeface="Arial Unicode MS" pitchFamily="34" charset="-128"/>
              </a:rPr>
              <a:t> </a:t>
            </a:r>
            <a:r>
              <a:rPr lang="en-GB" altLang="zh-CN" sz="2400" b="1" i="1" dirty="0">
                <a:solidFill>
                  <a:srgbClr val="FF0000"/>
                </a:solidFill>
                <a:effectLst>
                  <a:outerShdw blurRad="50800" dist="63500" dir="5400000" algn="ctr" rotWithShape="0">
                    <a:srgbClr val="000000"/>
                  </a:outerShdw>
                </a:effectLst>
                <a:latin typeface="Arial Unicode MS" pitchFamily="34" charset="-128"/>
                <a:ea typeface="Arial Unicode MS" pitchFamily="34" charset="-128"/>
                <a:cs typeface="Arial Unicode MS" pitchFamily="34" charset="-128"/>
              </a:rPr>
              <a:t>Love one another.      As I have loved you, so you must love one another. By this all men will know that you are my disciples</a:t>
            </a:r>
            <a:r>
              <a:rPr lang="en-GB" altLang="zh-CN" sz="2400" b="1" i="1" dirty="0" smtClean="0">
                <a:solidFill>
                  <a:srgbClr val="FF0000"/>
                </a:solidFill>
                <a:effectLst>
                  <a:outerShdw blurRad="50800" dist="63500" dir="5400000" algn="ctr" rotWithShape="0">
                    <a:srgbClr val="000000"/>
                  </a:outerShdw>
                </a:effectLst>
                <a:latin typeface="Arial Unicode MS" pitchFamily="34" charset="-128"/>
                <a:ea typeface="Arial Unicode MS" pitchFamily="34" charset="-128"/>
                <a:cs typeface="Arial Unicode MS" pitchFamily="34" charset="-128"/>
              </a:rPr>
              <a:t>, if </a:t>
            </a:r>
            <a:r>
              <a:rPr lang="en-GB" altLang="zh-CN" sz="2400" b="1" i="1" dirty="0">
                <a:solidFill>
                  <a:srgbClr val="FF0000"/>
                </a:solidFill>
                <a:effectLst>
                  <a:outerShdw blurRad="50800" dist="63500" dir="5400000" algn="ctr" rotWithShape="0">
                    <a:srgbClr val="000000"/>
                  </a:outerShdw>
                </a:effectLst>
                <a:latin typeface="Arial Unicode MS" pitchFamily="34" charset="-128"/>
                <a:ea typeface="Arial Unicode MS" pitchFamily="34" charset="-128"/>
                <a:cs typeface="Arial Unicode MS" pitchFamily="34" charset="-128"/>
              </a:rPr>
              <a:t>you love one another.”</a:t>
            </a:r>
            <a:r>
              <a:rPr lang="en-GB" altLang="zh-CN" sz="2400" b="1" i="1" dirty="0">
                <a:solidFill>
                  <a:srgbClr val="FA2E46"/>
                </a:solidFill>
                <a:effectLst>
                  <a:outerShdw blurRad="50800" dist="63500" dir="5400000" algn="ctr" rotWithShape="0">
                    <a:srgbClr val="000000"/>
                  </a:outerShdw>
                </a:effectLst>
                <a:latin typeface="Arial Unicode MS" pitchFamily="34" charset="-128"/>
                <a:ea typeface="Arial Unicode MS" pitchFamily="34" charset="-128"/>
                <a:cs typeface="Arial Unicode MS" pitchFamily="34" charset="-128"/>
              </a:rPr>
              <a:t> </a:t>
            </a:r>
            <a:r>
              <a:rPr lang="en-GB" altLang="zh-CN" dirty="0" smtClean="0">
                <a:effectLst>
                  <a:outerShdw blurRad="50800" dist="63500" dir="5400000" algn="ctr" rotWithShape="0">
                    <a:srgbClr val="000000"/>
                  </a:outerShdw>
                </a:effectLst>
                <a:latin typeface="Tahoma" pitchFamily="34" charset="0"/>
                <a:ea typeface="宋体" pitchFamily="2" charset="-122"/>
              </a:rPr>
              <a:t>John </a:t>
            </a:r>
            <a:r>
              <a:rPr lang="en-GB" altLang="zh-CN" dirty="0">
                <a:effectLst>
                  <a:outerShdw blurRad="50800" dist="63500" dir="5400000" algn="ctr" rotWithShape="0">
                    <a:srgbClr val="000000"/>
                  </a:outerShdw>
                </a:effectLst>
                <a:latin typeface="Tahoma" pitchFamily="34" charset="0"/>
                <a:ea typeface="宋体" pitchFamily="2" charset="-122"/>
              </a:rPr>
              <a:t>13:34-35</a:t>
            </a:r>
            <a:endParaRPr lang="en-CA" dirty="0">
              <a:effectLst>
                <a:outerShdw blurRad="50800" dist="63500" dir="5400000" algn="ctr" rotWithShape="0">
                  <a:srgbClr val="000000"/>
                </a:outerShdw>
              </a:effectLst>
              <a:latin typeface="Tahoma"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97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xit" presetSubtype="0" fill="hold" grpId="1" nodeType="clickEffect">
                                  <p:stCondLst>
                                    <p:cond delay="0"/>
                                  </p:stCondLst>
                                  <p:childTnLst>
                                    <p:animEffect transition="out" filter="dissolve">
                                      <p:cBhvr>
                                        <p:cTn id="10" dur="1000"/>
                                        <p:tgtEl>
                                          <p:spTgt spid="29725"/>
                                        </p:tgtEl>
                                      </p:cBhvr>
                                    </p:animEffect>
                                    <p:set>
                                      <p:cBhvr>
                                        <p:cTn id="11" dur="1" fill="hold">
                                          <p:stCondLst>
                                            <p:cond delay="999"/>
                                          </p:stCondLst>
                                        </p:cTn>
                                        <p:tgtEl>
                                          <p:spTgt spid="29725"/>
                                        </p:tgtEl>
                                        <p:attrNameLst>
                                          <p:attrName>style.visibility</p:attrName>
                                        </p:attrNameLst>
                                      </p:cBhvr>
                                      <p:to>
                                        <p:strVal val="hidden"/>
                                      </p:to>
                                    </p:set>
                                  </p:childTnLst>
                                </p:cTn>
                              </p:par>
                              <p:par>
                                <p:cTn id="12" presetID="53" presetClass="entr" presetSubtype="0" fill="hold" grpId="1" nodeType="withEffect">
                                  <p:stCondLst>
                                    <p:cond delay="0"/>
                                  </p:stCondLst>
                                  <p:childTnLst>
                                    <p:set>
                                      <p:cBhvr>
                                        <p:cTn id="13" dur="1" fill="hold">
                                          <p:stCondLst>
                                            <p:cond delay="0"/>
                                          </p:stCondLst>
                                        </p:cTn>
                                        <p:tgtEl>
                                          <p:spTgt spid="529435"/>
                                        </p:tgtEl>
                                        <p:attrNameLst>
                                          <p:attrName>style.visibility</p:attrName>
                                        </p:attrNameLst>
                                      </p:cBhvr>
                                      <p:to>
                                        <p:strVal val="visible"/>
                                      </p:to>
                                    </p:set>
                                    <p:anim calcmode="lin" valueType="num">
                                      <p:cBhvr>
                                        <p:cTn id="14" dur="1000" fill="hold"/>
                                        <p:tgtEl>
                                          <p:spTgt spid="529435"/>
                                        </p:tgtEl>
                                        <p:attrNameLst>
                                          <p:attrName>ppt_w</p:attrName>
                                        </p:attrNameLst>
                                      </p:cBhvr>
                                      <p:tavLst>
                                        <p:tav tm="0">
                                          <p:val>
                                            <p:fltVal val="0"/>
                                          </p:val>
                                        </p:tav>
                                        <p:tav tm="100000">
                                          <p:val>
                                            <p:strVal val="#ppt_w"/>
                                          </p:val>
                                        </p:tav>
                                      </p:tavLst>
                                    </p:anim>
                                    <p:anim calcmode="lin" valueType="num">
                                      <p:cBhvr>
                                        <p:cTn id="15" dur="1000" fill="hold"/>
                                        <p:tgtEl>
                                          <p:spTgt spid="529435"/>
                                        </p:tgtEl>
                                        <p:attrNameLst>
                                          <p:attrName>ppt_h</p:attrName>
                                        </p:attrNameLst>
                                      </p:cBhvr>
                                      <p:tavLst>
                                        <p:tav tm="0">
                                          <p:val>
                                            <p:fltVal val="0"/>
                                          </p:val>
                                        </p:tav>
                                        <p:tav tm="100000">
                                          <p:val>
                                            <p:strVal val="#ppt_h"/>
                                          </p:val>
                                        </p:tav>
                                      </p:tavLst>
                                    </p:anim>
                                    <p:animEffect transition="in" filter="fade">
                                      <p:cBhvr>
                                        <p:cTn id="16" dur="1000"/>
                                        <p:tgtEl>
                                          <p:spTgt spid="52943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0" nodeType="clickEffect">
                                  <p:stCondLst>
                                    <p:cond delay="0"/>
                                  </p:stCondLst>
                                  <p:childTnLst>
                                    <p:animEffect transition="out" filter="fade">
                                      <p:cBhvr>
                                        <p:cTn id="20" dur="1000"/>
                                        <p:tgtEl>
                                          <p:spTgt spid="529435"/>
                                        </p:tgtEl>
                                      </p:cBhvr>
                                    </p:animEffect>
                                    <p:set>
                                      <p:cBhvr>
                                        <p:cTn id="21" dur="1" fill="hold">
                                          <p:stCondLst>
                                            <p:cond delay="999"/>
                                          </p:stCondLst>
                                        </p:cTn>
                                        <p:tgtEl>
                                          <p:spTgt spid="529435"/>
                                        </p:tgtEl>
                                        <p:attrNameLst>
                                          <p:attrName>style.visibility</p:attrName>
                                        </p:attrNameLst>
                                      </p:cBhvr>
                                      <p:to>
                                        <p:strVal val="hidden"/>
                                      </p:to>
                                    </p:set>
                                  </p:childTnLst>
                                </p:cTn>
                              </p:par>
                              <p:par>
                                <p:cTn id="22" presetID="53" presetClass="entr" presetSubtype="0" fill="hold" grpId="0" nodeType="withEffect">
                                  <p:stCondLst>
                                    <p:cond delay="0"/>
                                  </p:stCondLst>
                                  <p:childTnLst>
                                    <p:set>
                                      <p:cBhvr>
                                        <p:cTn id="23" dur="1" fill="hold">
                                          <p:stCondLst>
                                            <p:cond delay="0"/>
                                          </p:stCondLst>
                                        </p:cTn>
                                        <p:tgtEl>
                                          <p:spTgt spid="29698"/>
                                        </p:tgtEl>
                                        <p:attrNameLst>
                                          <p:attrName>style.visibility</p:attrName>
                                        </p:attrNameLst>
                                      </p:cBhvr>
                                      <p:to>
                                        <p:strVal val="visible"/>
                                      </p:to>
                                    </p:set>
                                    <p:anim calcmode="lin" valueType="num">
                                      <p:cBhvr>
                                        <p:cTn id="24" dur="1000" fill="hold"/>
                                        <p:tgtEl>
                                          <p:spTgt spid="29698"/>
                                        </p:tgtEl>
                                        <p:attrNameLst>
                                          <p:attrName>ppt_w</p:attrName>
                                        </p:attrNameLst>
                                      </p:cBhvr>
                                      <p:tavLst>
                                        <p:tav tm="0">
                                          <p:val>
                                            <p:fltVal val="0"/>
                                          </p:val>
                                        </p:tav>
                                        <p:tav tm="100000">
                                          <p:val>
                                            <p:strVal val="#ppt_w"/>
                                          </p:val>
                                        </p:tav>
                                      </p:tavLst>
                                    </p:anim>
                                    <p:anim calcmode="lin" valueType="num">
                                      <p:cBhvr>
                                        <p:cTn id="25" dur="1000" fill="hold"/>
                                        <p:tgtEl>
                                          <p:spTgt spid="29698"/>
                                        </p:tgtEl>
                                        <p:attrNameLst>
                                          <p:attrName>ppt_h</p:attrName>
                                        </p:attrNameLst>
                                      </p:cBhvr>
                                      <p:tavLst>
                                        <p:tav tm="0">
                                          <p:val>
                                            <p:fltVal val="0"/>
                                          </p:val>
                                        </p:tav>
                                        <p:tav tm="100000">
                                          <p:val>
                                            <p:strVal val="#ppt_h"/>
                                          </p:val>
                                        </p:tav>
                                      </p:tavLst>
                                    </p:anim>
                                    <p:animEffect transition="in" filter="fade">
                                      <p:cBhvr>
                                        <p:cTn id="26" dur="1000"/>
                                        <p:tgtEl>
                                          <p:spTgt spid="296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P spid="29725" grpId="0"/>
      <p:bldP spid="29725" grpId="1"/>
      <p:bldP spid="529435" grpId="0"/>
      <p:bldP spid="529435" grpId="1"/>
    </p:bld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idx="4294967295"/>
          </p:nvPr>
        </p:nvSpPr>
        <p:spPr>
          <a:xfrm>
            <a:off x="1259632" y="483518"/>
            <a:ext cx="8302377" cy="648295"/>
          </a:xfrm>
          <a:noFill/>
        </p:spPr>
        <p:txBody>
          <a:bodyPr/>
          <a:lstStyle/>
          <a:p>
            <a:pPr eaLnBrk="1" hangingPunct="1">
              <a:defRPr/>
            </a:pPr>
            <a:r>
              <a:rPr lang="en-US" sz="3600" dirty="0">
                <a:solidFill>
                  <a:srgbClr val="FFFF00"/>
                </a:solidFill>
                <a:effectLst>
                  <a:outerShdw blurRad="38100" dist="50800" dir="2700000" algn="tl">
                    <a:srgbClr val="000000"/>
                  </a:outerShdw>
                </a:effectLst>
              </a:rPr>
              <a:t>What is a Disciple?</a:t>
            </a:r>
          </a:p>
        </p:txBody>
      </p:sp>
      <p:sp>
        <p:nvSpPr>
          <p:cNvPr id="190467" name="Rectangle 3"/>
          <p:cNvSpPr>
            <a:spLocks noGrp="1" noChangeArrowheads="1"/>
          </p:cNvSpPr>
          <p:nvPr>
            <p:ph type="body" idx="4294967295"/>
          </p:nvPr>
        </p:nvSpPr>
        <p:spPr>
          <a:xfrm>
            <a:off x="1259632" y="1275606"/>
            <a:ext cx="6624736" cy="3384376"/>
          </a:xfrm>
          <a:noFill/>
        </p:spPr>
        <p:txBody>
          <a:bodyPr/>
          <a:lstStyle/>
          <a:p>
            <a:pPr eaLnBrk="1" hangingPunct="1">
              <a:defRPr/>
            </a:pPr>
            <a:r>
              <a:rPr lang="en-US" sz="2400" dirty="0">
                <a:effectLst>
                  <a:outerShdw blurRad="38100" dist="63500" dir="2700000" algn="tl">
                    <a:srgbClr val="000000"/>
                  </a:outerShdw>
                </a:effectLst>
              </a:rPr>
              <a:t>Is a convert a </a:t>
            </a:r>
            <a:r>
              <a:rPr lang="en-US" sz="2400" dirty="0" smtClean="0">
                <a:effectLst>
                  <a:outerShdw blurRad="38100" dist="63500" dir="2700000" algn="tl">
                    <a:srgbClr val="000000"/>
                  </a:outerShdw>
                </a:effectLst>
              </a:rPr>
              <a:t>Disciple?</a:t>
            </a:r>
          </a:p>
          <a:p>
            <a:pPr eaLnBrk="1" hangingPunct="1">
              <a:buNone/>
              <a:defRPr/>
            </a:pPr>
            <a:r>
              <a:rPr lang="en-US" sz="2400" dirty="0" smtClean="0">
                <a:solidFill>
                  <a:srgbClr val="FFFF00"/>
                </a:solidFill>
                <a:effectLst>
                  <a:outerShdw blurRad="38100" dist="63500" dir="2700000" algn="tl">
                    <a:srgbClr val="000000"/>
                  </a:outerShdw>
                </a:effectLst>
              </a:rPr>
              <a:t>A </a:t>
            </a:r>
            <a:r>
              <a:rPr lang="en-US" sz="2400" dirty="0">
                <a:solidFill>
                  <a:srgbClr val="FFFF00"/>
                </a:solidFill>
                <a:effectLst>
                  <a:outerShdw blurRad="38100" dist="63500" dir="2700000" algn="tl">
                    <a:srgbClr val="000000"/>
                  </a:outerShdw>
                </a:effectLst>
              </a:rPr>
              <a:t>Disciple is:</a:t>
            </a:r>
          </a:p>
          <a:p>
            <a:pPr eaLnBrk="1" hangingPunct="1">
              <a:defRPr/>
            </a:pPr>
            <a:r>
              <a:rPr lang="en-US" sz="2400" dirty="0">
                <a:effectLst>
                  <a:outerShdw blurRad="38100" dist="63500" dir="2700000" algn="tl">
                    <a:srgbClr val="000000"/>
                  </a:outerShdw>
                </a:effectLst>
              </a:rPr>
              <a:t>One who has received </a:t>
            </a:r>
            <a:r>
              <a:rPr lang="en-US" sz="2400" dirty="0" smtClean="0">
                <a:effectLst>
                  <a:outerShdw blurRad="38100" dist="63500" dir="2700000" algn="tl">
                    <a:srgbClr val="000000"/>
                  </a:outerShdw>
                </a:effectLst>
              </a:rPr>
              <a:t>Christ </a:t>
            </a:r>
            <a:r>
              <a:rPr lang="en-US" sz="2400" dirty="0">
                <a:effectLst>
                  <a:outerShdw blurRad="38100" dist="63500" dir="2700000" algn="tl">
                    <a:srgbClr val="000000"/>
                  </a:outerShdw>
                </a:effectLst>
              </a:rPr>
              <a:t>and is </a:t>
            </a:r>
            <a:r>
              <a:rPr lang="en-US" sz="2400" dirty="0" smtClean="0">
                <a:effectLst>
                  <a:outerShdw blurRad="38100" dist="63500" dir="2700000" algn="tl">
                    <a:srgbClr val="000000"/>
                  </a:outerShdw>
                </a:effectLst>
              </a:rPr>
              <a:t>following                  the </a:t>
            </a:r>
            <a:r>
              <a:rPr lang="en-US" sz="2400" dirty="0">
                <a:effectLst>
                  <a:outerShdw blurRad="38100" dist="63500" dir="2700000" algn="tl">
                    <a:srgbClr val="000000"/>
                  </a:outerShdw>
                </a:effectLst>
              </a:rPr>
              <a:t>teachings of Christ!</a:t>
            </a:r>
          </a:p>
          <a:p>
            <a:pPr eaLnBrk="1" hangingPunct="1">
              <a:defRPr/>
            </a:pPr>
            <a:r>
              <a:rPr lang="en-US" sz="2400" dirty="0">
                <a:effectLst>
                  <a:outerShdw blurRad="38100" dist="63500" dir="2700000" algn="tl">
                    <a:srgbClr val="000000"/>
                  </a:outerShdw>
                </a:effectLst>
              </a:rPr>
              <a:t>A Disciple is one who </a:t>
            </a:r>
            <a:r>
              <a:rPr lang="en-US" sz="2400" dirty="0" smtClean="0">
                <a:effectLst>
                  <a:outerShdw blurRad="38100" dist="63500" dir="2700000" algn="tl">
                    <a:srgbClr val="000000"/>
                  </a:outerShdw>
                </a:effectLst>
              </a:rPr>
              <a:t>is </a:t>
            </a:r>
            <a:r>
              <a:rPr lang="en-US" sz="2400" dirty="0">
                <a:effectLst>
                  <a:outerShdw blurRad="38100" dist="63500" dir="2700000" algn="tl">
                    <a:srgbClr val="000000"/>
                  </a:outerShdw>
                </a:effectLst>
              </a:rPr>
              <a:t>living like </a:t>
            </a:r>
            <a:r>
              <a:rPr lang="en-US" sz="2400" dirty="0" smtClean="0">
                <a:effectLst>
                  <a:outerShdw blurRad="38100" dist="63500" dir="2700000" algn="tl">
                    <a:srgbClr val="000000"/>
                  </a:outerShdw>
                </a:effectLst>
              </a:rPr>
              <a:t>Christ not just learning about </a:t>
            </a:r>
            <a:r>
              <a:rPr lang="en-US" sz="2400" dirty="0">
                <a:effectLst>
                  <a:outerShdw blurRad="38100" dist="63500" dir="2700000" algn="tl">
                    <a:srgbClr val="000000"/>
                  </a:outerShdw>
                </a:effectLst>
              </a:rPr>
              <a:t>Christ!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04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190467">
                                            <p:txEl>
                                              <p:pRg st="0" end="0"/>
                                            </p:txEl>
                                          </p:spTgt>
                                        </p:tgtEl>
                                        <p:attrNameLst>
                                          <p:attrName>style.visibility</p:attrName>
                                        </p:attrNameLst>
                                      </p:cBhvr>
                                      <p:to>
                                        <p:strVal val="visible"/>
                                      </p:to>
                                    </p:set>
                                    <p:animEffect transition="in" filter="wipe(left)">
                                      <p:cBhvr>
                                        <p:cTn id="11" dur="1000"/>
                                        <p:tgtEl>
                                          <p:spTgt spid="190467">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90467">
                                            <p:txEl>
                                              <p:pRg st="1" end="1"/>
                                            </p:txEl>
                                          </p:spTgt>
                                        </p:tgtEl>
                                        <p:attrNameLst>
                                          <p:attrName>style.visibility</p:attrName>
                                        </p:attrNameLst>
                                      </p:cBhvr>
                                      <p:to>
                                        <p:strVal val="visible"/>
                                      </p:to>
                                    </p:set>
                                    <p:animEffect transition="in" filter="wipe(left)">
                                      <p:cBhvr>
                                        <p:cTn id="16" dur="1000"/>
                                        <p:tgtEl>
                                          <p:spTgt spid="190467">
                                            <p:txEl>
                                              <p:pRg st="1" end="1"/>
                                            </p:txEl>
                                          </p:spTgt>
                                        </p:tgtEl>
                                      </p:cBhvr>
                                    </p:animEffect>
                                  </p:childTnLst>
                                </p:cTn>
                              </p:par>
                              <p:par>
                                <p:cTn id="17" presetID="22" presetClass="entr" presetSubtype="8" fill="hold" nodeType="withEffect">
                                  <p:stCondLst>
                                    <p:cond delay="0"/>
                                  </p:stCondLst>
                                  <p:childTnLst>
                                    <p:set>
                                      <p:cBhvr>
                                        <p:cTn id="18" dur="1" fill="hold">
                                          <p:stCondLst>
                                            <p:cond delay="0"/>
                                          </p:stCondLst>
                                        </p:cTn>
                                        <p:tgtEl>
                                          <p:spTgt spid="190467">
                                            <p:txEl>
                                              <p:pRg st="2" end="2"/>
                                            </p:txEl>
                                          </p:spTgt>
                                        </p:tgtEl>
                                        <p:attrNameLst>
                                          <p:attrName>style.visibility</p:attrName>
                                        </p:attrNameLst>
                                      </p:cBhvr>
                                      <p:to>
                                        <p:strVal val="visible"/>
                                      </p:to>
                                    </p:set>
                                    <p:animEffect transition="in" filter="wipe(left)">
                                      <p:cBhvr>
                                        <p:cTn id="19" dur="1000"/>
                                        <p:tgtEl>
                                          <p:spTgt spid="190467">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90467">
                                            <p:txEl>
                                              <p:pRg st="3" end="3"/>
                                            </p:txEl>
                                          </p:spTgt>
                                        </p:tgtEl>
                                        <p:attrNameLst>
                                          <p:attrName>style.visibility</p:attrName>
                                        </p:attrNameLst>
                                      </p:cBhvr>
                                      <p:to>
                                        <p:strVal val="visible"/>
                                      </p:to>
                                    </p:set>
                                    <p:animEffect transition="in" filter="wipe(left)">
                                      <p:cBhvr>
                                        <p:cTn id="24" dur="2000"/>
                                        <p:tgtEl>
                                          <p:spTgt spid="1904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66" grpId="0"/>
    </p:bldLst>
  </p:timing>
</p:sld>
</file>

<file path=ppt/slides/slide2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0594" name="Rectangle 2"/>
          <p:cNvSpPr>
            <a:spLocks noGrp="1" noChangeArrowheads="1"/>
          </p:cNvSpPr>
          <p:nvPr>
            <p:ph type="title" idx="4294967295"/>
          </p:nvPr>
        </p:nvSpPr>
        <p:spPr>
          <a:xfrm>
            <a:off x="1259632" y="483518"/>
            <a:ext cx="7700392" cy="657225"/>
          </a:xfrm>
          <a:noFill/>
        </p:spPr>
        <p:txBody>
          <a:bodyPr/>
          <a:lstStyle/>
          <a:p>
            <a:pPr eaLnBrk="1" hangingPunct="1">
              <a:defRPr/>
            </a:pPr>
            <a:r>
              <a:rPr lang="en-US" sz="3600" dirty="0">
                <a:solidFill>
                  <a:srgbClr val="FFFF00"/>
                </a:solidFill>
                <a:effectLst>
                  <a:outerShdw blurRad="38100" dist="50800" dir="2700000" algn="tl">
                    <a:srgbClr val="000000"/>
                  </a:outerShdw>
                </a:effectLst>
              </a:rPr>
              <a:t>All Healthy Living Things Grow</a:t>
            </a:r>
          </a:p>
        </p:txBody>
      </p:sp>
      <p:sp>
        <p:nvSpPr>
          <p:cNvPr id="110595" name="Rectangle 3"/>
          <p:cNvSpPr>
            <a:spLocks noGrp="1" noChangeArrowheads="1"/>
          </p:cNvSpPr>
          <p:nvPr>
            <p:ph type="body" idx="4294967295"/>
          </p:nvPr>
        </p:nvSpPr>
        <p:spPr>
          <a:xfrm>
            <a:off x="1259632" y="1203598"/>
            <a:ext cx="6455296" cy="1656184"/>
          </a:xfrm>
          <a:noFill/>
        </p:spPr>
        <p:txBody>
          <a:bodyPr/>
          <a:lstStyle/>
          <a:p>
            <a:pPr marL="0" indent="0" eaLnBrk="1" hangingPunct="1">
              <a:buFontTx/>
              <a:buNone/>
              <a:defRPr/>
            </a:pPr>
            <a:r>
              <a:rPr lang="en-US" dirty="0">
                <a:solidFill>
                  <a:schemeClr val="tx2"/>
                </a:solidFill>
                <a:effectLst>
                  <a:outerShdw blurRad="38100" dist="63500" dir="2700000" algn="tl">
                    <a:srgbClr val="000000"/>
                  </a:outerShdw>
                </a:effectLst>
                <a:latin typeface="Arial" charset="0"/>
              </a:rPr>
              <a:t>God has built into His creation the </a:t>
            </a:r>
            <a:r>
              <a:rPr lang="en-US" dirty="0">
                <a:solidFill>
                  <a:srgbClr val="FF6600"/>
                </a:solidFill>
                <a:effectLst>
                  <a:outerShdw blurRad="38100" dist="63500" dir="2700000" algn="tl">
                    <a:srgbClr val="000000"/>
                  </a:outerShdw>
                </a:effectLst>
                <a:latin typeface="Arial" charset="0"/>
              </a:rPr>
              <a:t>inherent capacity</a:t>
            </a:r>
            <a:r>
              <a:rPr lang="en-US" dirty="0">
                <a:solidFill>
                  <a:schemeClr val="tx2"/>
                </a:solidFill>
                <a:effectLst>
                  <a:outerShdw blurRad="38100" dist="63500" dir="2700000" algn="tl">
                    <a:srgbClr val="000000"/>
                  </a:outerShdw>
                </a:effectLst>
                <a:latin typeface="Arial" charset="0"/>
              </a:rPr>
              <a:t> of </a:t>
            </a:r>
            <a:r>
              <a:rPr lang="en-US" dirty="0" smtClean="0">
                <a:solidFill>
                  <a:schemeClr val="tx2"/>
                </a:solidFill>
                <a:effectLst>
                  <a:outerShdw blurRad="38100" dist="63500" dir="2700000" algn="tl">
                    <a:srgbClr val="000000"/>
                  </a:outerShdw>
                </a:effectLst>
                <a:latin typeface="Arial" charset="0"/>
              </a:rPr>
              <a:t>healthy </a:t>
            </a:r>
            <a:r>
              <a:rPr lang="en-US" dirty="0">
                <a:solidFill>
                  <a:schemeClr val="tx2"/>
                </a:solidFill>
                <a:effectLst>
                  <a:outerShdw blurRad="38100" dist="63500" dir="2700000" algn="tl">
                    <a:srgbClr val="000000"/>
                  </a:outerShdw>
                </a:effectLst>
                <a:latin typeface="Arial" charset="0"/>
              </a:rPr>
              <a:t>living </a:t>
            </a:r>
            <a:r>
              <a:rPr lang="en-US" dirty="0" smtClean="0">
                <a:solidFill>
                  <a:schemeClr val="tx2"/>
                </a:solidFill>
                <a:effectLst>
                  <a:outerShdw blurRad="38100" dist="63500" dir="2700000" algn="tl">
                    <a:srgbClr val="000000"/>
                  </a:outerShdw>
                </a:effectLst>
                <a:latin typeface="Arial" charset="0"/>
              </a:rPr>
              <a:t>                     organisms </a:t>
            </a:r>
            <a:r>
              <a:rPr lang="en-US" dirty="0">
                <a:solidFill>
                  <a:srgbClr val="FF0000"/>
                </a:solidFill>
                <a:effectLst>
                  <a:outerShdw blurRad="38100" dist="63500" dir="2700000" algn="tl">
                    <a:srgbClr val="000000"/>
                  </a:outerShdw>
                </a:effectLst>
                <a:latin typeface="Arial" charset="0"/>
              </a:rPr>
              <a:t>to </a:t>
            </a:r>
            <a:r>
              <a:rPr lang="en-US" dirty="0" smtClean="0">
                <a:solidFill>
                  <a:srgbClr val="FF0000"/>
                </a:solidFill>
                <a:effectLst>
                  <a:outerShdw blurRad="38100" dist="63500" dir="2700000" algn="tl">
                    <a:srgbClr val="000000"/>
                  </a:outerShdw>
                </a:effectLst>
                <a:latin typeface="Arial" charset="0"/>
              </a:rPr>
              <a:t>grow</a:t>
            </a:r>
            <a:r>
              <a:rPr lang="en-US" dirty="0" smtClean="0">
                <a:solidFill>
                  <a:schemeClr val="tx2"/>
                </a:solidFill>
                <a:effectLst>
                  <a:outerShdw blurRad="38100" dist="63500" dir="2700000" algn="tl">
                    <a:srgbClr val="000000"/>
                  </a:outerShdw>
                </a:effectLst>
                <a:latin typeface="Arial" charset="0"/>
              </a:rPr>
              <a:t> </a:t>
            </a:r>
            <a:r>
              <a:rPr lang="en-US" dirty="0">
                <a:solidFill>
                  <a:schemeClr val="tx2"/>
                </a:solidFill>
                <a:effectLst>
                  <a:outerShdw blurRad="38100" dist="63500" dir="2700000" algn="tl">
                    <a:srgbClr val="000000"/>
                  </a:outerShdw>
                </a:effectLst>
                <a:latin typeface="Arial" charset="0"/>
              </a:rPr>
              <a:t>and </a:t>
            </a:r>
            <a:r>
              <a:rPr lang="en-US" dirty="0" smtClean="0">
                <a:solidFill>
                  <a:srgbClr val="FF0000"/>
                </a:solidFill>
                <a:effectLst>
                  <a:outerShdw blurRad="38100" dist="63500" dir="2700000" algn="tl">
                    <a:srgbClr val="000000"/>
                  </a:outerShdw>
                </a:effectLst>
                <a:latin typeface="Arial" charset="0"/>
              </a:rPr>
              <a:t>reproduce</a:t>
            </a:r>
            <a:r>
              <a:rPr lang="en-US" dirty="0">
                <a:solidFill>
                  <a:schemeClr val="tx2"/>
                </a:solidFill>
                <a:effectLst>
                  <a:outerShdw blurRad="38100" dist="63500" dir="2700000" algn="tl">
                    <a:srgbClr val="000000"/>
                  </a:outerShdw>
                </a:effectLst>
                <a:latin typeface="Arial" charset="0"/>
              </a:rPr>
              <a:t>.</a:t>
            </a:r>
            <a:endParaRPr lang="en-US" dirty="0">
              <a:solidFill>
                <a:schemeClr val="tx2"/>
              </a:solidFill>
              <a:effectLst>
                <a:outerShdw blurRad="38100" dist="63500" dir="2700000" algn="tl">
                  <a:srgbClr val="000000"/>
                </a:outerShdw>
              </a:effectLst>
            </a:endParaRPr>
          </a:p>
        </p:txBody>
      </p:sp>
      <p:sp>
        <p:nvSpPr>
          <p:cNvPr id="110597" name="Rectangle 5"/>
          <p:cNvSpPr>
            <a:spLocks noChangeArrowheads="1"/>
          </p:cNvSpPr>
          <p:nvPr/>
        </p:nvSpPr>
        <p:spPr bwMode="auto">
          <a:xfrm>
            <a:off x="1259632" y="3147814"/>
            <a:ext cx="6480720" cy="707886"/>
          </a:xfrm>
          <a:prstGeom prst="rect">
            <a:avLst/>
          </a:prstGeom>
          <a:noFill/>
          <a:ln w="57150" cmpd="thickThin">
            <a:solidFill>
              <a:srgbClr val="FF0066"/>
            </a:solidFill>
            <a:miter lim="800000"/>
            <a:headEnd type="none" w="sm" len="sm"/>
            <a:tailEnd type="none" w="sm" len="sm"/>
          </a:ln>
          <a:effectLst/>
        </p:spPr>
        <p:txBody>
          <a:bodyPr wrap="square">
            <a:spAutoFit/>
          </a:bodyPr>
          <a:lstStyle/>
          <a:p>
            <a:pPr algn="ctr" eaLnBrk="0" hangingPunct="0">
              <a:defRPr/>
            </a:pPr>
            <a:r>
              <a:rPr lang="en-US" sz="3200" dirty="0">
                <a:solidFill>
                  <a:schemeClr val="tx2"/>
                </a:solidFill>
                <a:effectLst>
                  <a:outerShdw blurRad="50800" dist="63500" dir="5400000" algn="ctr" rotWithShape="0">
                    <a:srgbClr val="000000"/>
                  </a:outerShdw>
                </a:effectLst>
                <a:cs typeface="+mn-cs"/>
              </a:rPr>
              <a:t>The Church is a </a:t>
            </a:r>
            <a:r>
              <a:rPr lang="en-US" sz="3200" b="1" dirty="0">
                <a:solidFill>
                  <a:srgbClr val="FF6600"/>
                </a:solidFill>
                <a:effectLst>
                  <a:outerShdw blurRad="50800" dist="63500" dir="5400000" algn="ctr" rotWithShape="0">
                    <a:srgbClr val="000000"/>
                  </a:outerShdw>
                </a:effectLst>
                <a:cs typeface="+mn-cs"/>
              </a:rPr>
              <a:t>living </a:t>
            </a:r>
            <a:r>
              <a:rPr lang="en-US" sz="3200" b="1" dirty="0" smtClean="0">
                <a:solidFill>
                  <a:srgbClr val="FF6600"/>
                </a:solidFill>
                <a:effectLst>
                  <a:outerShdw blurRad="50800" dist="63500" dir="5400000" algn="ctr" rotWithShape="0">
                    <a:srgbClr val="000000"/>
                  </a:outerShdw>
                </a:effectLst>
                <a:cs typeface="+mn-cs"/>
              </a:rPr>
              <a:t>organism</a:t>
            </a:r>
          </a:p>
          <a:p>
            <a:pPr algn="ctr" eaLnBrk="0" hangingPunct="0">
              <a:defRPr/>
            </a:pPr>
            <a:endParaRPr lang="en-US" sz="800" dirty="0">
              <a:solidFill>
                <a:schemeClr val="tx2"/>
              </a:solidFill>
              <a:effectLst>
                <a:outerShdw blurRad="50800" dist="63500" dir="5400000" algn="ctr" rotWithShape="0">
                  <a:srgbClr val="000000"/>
                </a:outerShdw>
              </a:effectLst>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05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110595">
                                            <p:txEl>
                                              <p:pRg st="0" end="0"/>
                                            </p:txEl>
                                          </p:spTgt>
                                        </p:tgtEl>
                                        <p:attrNameLst>
                                          <p:attrName>style.visibility</p:attrName>
                                        </p:attrNameLst>
                                      </p:cBhvr>
                                      <p:to>
                                        <p:strVal val="visible"/>
                                      </p:to>
                                    </p:set>
                                    <p:animEffect transition="in" filter="wipe(up)">
                                      <p:cBhvr>
                                        <p:cTn id="11" dur="1000"/>
                                        <p:tgtEl>
                                          <p:spTgt spid="11059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37" fill="hold" grpId="0" nodeType="clickEffect">
                                  <p:stCondLst>
                                    <p:cond delay="0"/>
                                  </p:stCondLst>
                                  <p:childTnLst>
                                    <p:set>
                                      <p:cBhvr>
                                        <p:cTn id="15" dur="1" fill="hold">
                                          <p:stCondLst>
                                            <p:cond delay="0"/>
                                          </p:stCondLst>
                                        </p:cTn>
                                        <p:tgtEl>
                                          <p:spTgt spid="110597"/>
                                        </p:tgtEl>
                                        <p:attrNameLst>
                                          <p:attrName>style.visibility</p:attrName>
                                        </p:attrNameLst>
                                      </p:cBhvr>
                                      <p:to>
                                        <p:strVal val="visible"/>
                                      </p:to>
                                    </p:set>
                                    <p:animEffect transition="in" filter="barn(outVertical)">
                                      <p:cBhvr>
                                        <p:cTn id="16" dur="1000"/>
                                        <p:tgtEl>
                                          <p:spTgt spid="1105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4" grpId="0"/>
      <p:bldP spid="110595" grpId="0" build="p" autoUpdateAnimBg="0"/>
      <p:bldP spid="110597" grpId="0" animBg="1" autoUpdateAnimBg="0"/>
    </p:bld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1026"/>
          <p:cNvSpPr>
            <a:spLocks noGrp="1" noChangeArrowheads="1"/>
          </p:cNvSpPr>
          <p:nvPr>
            <p:ph type="title" idx="4294967295"/>
          </p:nvPr>
        </p:nvSpPr>
        <p:spPr>
          <a:xfrm>
            <a:off x="1187624" y="555526"/>
            <a:ext cx="7772400" cy="529829"/>
          </a:xfrm>
          <a:noFill/>
        </p:spPr>
        <p:txBody>
          <a:bodyPr/>
          <a:lstStyle/>
          <a:p>
            <a:pPr eaLnBrk="1" hangingPunct="1">
              <a:defRPr/>
            </a:pPr>
            <a:r>
              <a:rPr lang="en-US" sz="3600" dirty="0">
                <a:solidFill>
                  <a:srgbClr val="FFFF00"/>
                </a:solidFill>
                <a:effectLst>
                  <a:outerShdw blurRad="38100" dist="50800" dir="2700000" algn="tl">
                    <a:srgbClr val="000000"/>
                  </a:outerShdw>
                </a:effectLst>
              </a:rPr>
              <a:t>Principles of Growth</a:t>
            </a:r>
          </a:p>
        </p:txBody>
      </p:sp>
      <p:sp>
        <p:nvSpPr>
          <p:cNvPr id="153603" name="Rectangle 1027"/>
          <p:cNvSpPr>
            <a:spLocks noChangeArrowheads="1"/>
          </p:cNvSpPr>
          <p:nvPr/>
        </p:nvSpPr>
        <p:spPr bwMode="auto">
          <a:xfrm>
            <a:off x="1331640" y="3291830"/>
            <a:ext cx="6473825" cy="1200329"/>
          </a:xfrm>
          <a:prstGeom prst="rect">
            <a:avLst/>
          </a:prstGeom>
          <a:noFill/>
          <a:ln w="57150" cmpd="thickThin">
            <a:solidFill>
              <a:srgbClr val="FF0066"/>
            </a:solidFill>
            <a:miter lim="800000"/>
            <a:headEnd type="none" w="sm" len="sm"/>
            <a:tailEnd type="none" w="sm" len="sm"/>
          </a:ln>
          <a:effectLst/>
        </p:spPr>
        <p:txBody>
          <a:bodyPr>
            <a:spAutoFit/>
          </a:bodyPr>
          <a:lstStyle/>
          <a:p>
            <a:pPr algn="ctr" eaLnBrk="0" hangingPunct="0">
              <a:defRPr/>
            </a:pPr>
            <a:r>
              <a:rPr lang="en-US" sz="2400" dirty="0">
                <a:solidFill>
                  <a:srgbClr val="FFFF00"/>
                </a:solidFill>
                <a:effectLst>
                  <a:outerShdw blurRad="38100" dist="63500" dir="2700000" algn="tl">
                    <a:srgbClr val="000000"/>
                  </a:outerShdw>
                </a:effectLst>
              </a:rPr>
              <a:t>The Church should be a network of Spiritual Reproducing Families</a:t>
            </a:r>
          </a:p>
          <a:p>
            <a:pPr algn="ctr" eaLnBrk="0" hangingPunct="0">
              <a:defRPr/>
            </a:pPr>
            <a:r>
              <a:rPr lang="en-US" sz="2400" dirty="0">
                <a:effectLst>
                  <a:outerShdw blurRad="38100" dist="63500" dir="2700000" algn="tl">
                    <a:srgbClr val="000000"/>
                  </a:outerShdw>
                </a:effectLst>
              </a:rPr>
              <a:t>Not an Orphanage!</a:t>
            </a:r>
            <a:endParaRPr lang="en-US" sz="2400" dirty="0">
              <a:solidFill>
                <a:schemeClr val="tx2"/>
              </a:solidFill>
              <a:effectLst>
                <a:outerShdw blurRad="38100" dist="63500" dir="2700000" algn="tl">
                  <a:srgbClr val="000000"/>
                </a:outerShdw>
              </a:effectLst>
            </a:endParaRPr>
          </a:p>
        </p:txBody>
      </p:sp>
      <p:grpSp>
        <p:nvGrpSpPr>
          <p:cNvPr id="2" name="Group 1039"/>
          <p:cNvGrpSpPr>
            <a:grpSpLocks/>
          </p:cNvGrpSpPr>
          <p:nvPr/>
        </p:nvGrpSpPr>
        <p:grpSpPr bwMode="auto">
          <a:xfrm>
            <a:off x="1211382" y="627534"/>
            <a:ext cx="7249049" cy="3024435"/>
            <a:chOff x="731" y="573"/>
            <a:chExt cx="4754" cy="2241"/>
          </a:xfrm>
        </p:grpSpPr>
        <p:grpSp>
          <p:nvGrpSpPr>
            <p:cNvPr id="722948" name="Group 1033"/>
            <p:cNvGrpSpPr>
              <a:grpSpLocks/>
            </p:cNvGrpSpPr>
            <p:nvPr/>
          </p:nvGrpSpPr>
          <p:grpSpPr bwMode="auto">
            <a:xfrm>
              <a:off x="731" y="573"/>
              <a:ext cx="4754" cy="2241"/>
              <a:chOff x="731" y="573"/>
              <a:chExt cx="4754" cy="2241"/>
            </a:xfrm>
          </p:grpSpPr>
          <p:sp>
            <p:nvSpPr>
              <p:cNvPr id="153604" name="Text Box 1028"/>
              <p:cNvSpPr txBox="1">
                <a:spLocks noChangeArrowheads="1"/>
              </p:cNvSpPr>
              <p:nvPr/>
            </p:nvSpPr>
            <p:spPr bwMode="auto">
              <a:xfrm>
                <a:off x="731" y="573"/>
                <a:ext cx="4754" cy="1716"/>
              </a:xfrm>
              <a:prstGeom prst="rect">
                <a:avLst/>
              </a:prstGeom>
              <a:noFill/>
              <a:ln w="12700">
                <a:noFill/>
                <a:miter lim="800000"/>
                <a:headEnd type="none" w="sm" len="sm"/>
                <a:tailEnd type="none" w="sm" len="sm"/>
              </a:ln>
              <a:effectLst/>
            </p:spPr>
            <p:txBody>
              <a:bodyPr wrap="square">
                <a:spAutoFit/>
              </a:bodyPr>
              <a:lstStyle/>
              <a:p>
                <a:pPr eaLnBrk="0" hangingPunct="0">
                  <a:spcBef>
                    <a:spcPct val="50000"/>
                  </a:spcBef>
                  <a:defRPr/>
                </a:pPr>
                <a:endParaRPr lang="en-US" sz="1700" dirty="0">
                  <a:effectLst>
                    <a:outerShdw blurRad="50800" dist="63500" dir="5400000" algn="ctr" rotWithShape="0">
                      <a:srgbClr val="000000"/>
                    </a:outerShdw>
                  </a:effectLst>
                </a:endParaRPr>
              </a:p>
              <a:p>
                <a:pPr eaLnBrk="0" hangingPunct="0">
                  <a:spcBef>
                    <a:spcPct val="50000"/>
                  </a:spcBef>
                  <a:defRPr/>
                </a:pPr>
                <a:r>
                  <a:rPr lang="en-US" sz="1700" b="1" dirty="0">
                    <a:solidFill>
                      <a:srgbClr val="FFFF00"/>
                    </a:solidFill>
                    <a:effectLst>
                      <a:outerShdw blurRad="50800" dist="63500" dir="5400000" algn="ctr" rotWithShape="0">
                        <a:srgbClr val="000000"/>
                      </a:outerShdw>
                    </a:effectLst>
                  </a:rPr>
                  <a:t>The Spiritual Family</a:t>
                </a:r>
              </a:p>
              <a:p>
                <a:pPr eaLnBrk="0" hangingPunct="0">
                  <a:spcBef>
                    <a:spcPct val="50000"/>
                  </a:spcBef>
                  <a:defRPr/>
                </a:pPr>
                <a:r>
                  <a:rPr lang="en-US" sz="1700" dirty="0">
                    <a:effectLst>
                      <a:outerShdw blurRad="50800" dist="63500" dir="5400000" algn="ctr" rotWithShape="0">
                        <a:srgbClr val="000000"/>
                      </a:outerShdw>
                    </a:effectLst>
                  </a:rPr>
                  <a:t>					</a:t>
                </a:r>
                <a:r>
                  <a:rPr lang="en-US" sz="1700" dirty="0" smtClean="0">
                    <a:effectLst>
                      <a:outerShdw blurRad="50800" dist="63500" dir="5400000" algn="ctr" rotWithShape="0">
                        <a:srgbClr val="000000"/>
                      </a:outerShdw>
                    </a:effectLst>
                  </a:rPr>
                  <a:t>       </a:t>
                </a:r>
              </a:p>
              <a:p>
                <a:pPr eaLnBrk="0" hangingPunct="0">
                  <a:spcBef>
                    <a:spcPct val="50000"/>
                  </a:spcBef>
                  <a:defRPr/>
                </a:pPr>
                <a:r>
                  <a:rPr lang="en-US" sz="1700" dirty="0" smtClean="0">
                    <a:effectLst>
                      <a:outerShdw blurRad="50800" dist="63500" dir="5400000" algn="ctr" rotWithShape="0">
                        <a:srgbClr val="000000"/>
                      </a:outerShdw>
                    </a:effectLst>
                  </a:rPr>
                  <a:t>					        ► </a:t>
                </a:r>
                <a:r>
                  <a:rPr lang="en-US" sz="1700" dirty="0">
                    <a:solidFill>
                      <a:srgbClr val="F4FB6F"/>
                    </a:solidFill>
                    <a:effectLst>
                      <a:outerShdw blurRad="50800" dist="63500" dir="5400000" algn="ctr" rotWithShape="0">
                        <a:srgbClr val="000000"/>
                      </a:outerShdw>
                    </a:effectLst>
                  </a:rPr>
                  <a:t>New Christian    </a:t>
                </a:r>
                <a:endParaRPr lang="en-US" sz="1700" dirty="0" smtClean="0">
                  <a:solidFill>
                    <a:srgbClr val="F4FB6F"/>
                  </a:solidFill>
                  <a:effectLst>
                    <a:outerShdw blurRad="50800" dist="63500" dir="5400000" algn="ctr" rotWithShape="0">
                      <a:srgbClr val="000000"/>
                    </a:outerShdw>
                  </a:effectLst>
                </a:endParaRPr>
              </a:p>
              <a:p>
                <a:pPr eaLnBrk="0" hangingPunct="0">
                  <a:spcBef>
                    <a:spcPct val="50000"/>
                  </a:spcBef>
                  <a:defRPr/>
                </a:pPr>
                <a:r>
                  <a:rPr lang="en-US" sz="1700" dirty="0" smtClean="0">
                    <a:solidFill>
                      <a:srgbClr val="F4FB6F"/>
                    </a:solidFill>
                    <a:effectLst>
                      <a:outerShdw blurRad="50800" dist="63500" dir="5400000" algn="ctr" rotWithShape="0">
                        <a:srgbClr val="000000"/>
                      </a:outerShdw>
                    </a:effectLst>
                  </a:rPr>
                  <a:t>New </a:t>
                </a:r>
                <a:r>
                  <a:rPr lang="en-US" sz="1700" dirty="0">
                    <a:solidFill>
                      <a:srgbClr val="F4FB6F"/>
                    </a:solidFill>
                    <a:effectLst>
                      <a:outerShdw blurRad="50800" dist="63500" dir="5400000" algn="ctr" rotWithShape="0">
                        <a:srgbClr val="000000"/>
                      </a:outerShdw>
                    </a:effectLst>
                  </a:rPr>
                  <a:t>Christian</a:t>
                </a:r>
                <a:r>
                  <a:rPr lang="en-US" sz="1700" dirty="0">
                    <a:effectLst>
                      <a:outerShdw blurRad="50800" dist="63500" dir="5400000" algn="ctr" rotWithShape="0">
                        <a:srgbClr val="000000"/>
                      </a:outerShdw>
                    </a:effectLst>
                  </a:rPr>
                  <a:t> ►</a:t>
                </a:r>
                <a:r>
                  <a:rPr lang="en-US" sz="1700" dirty="0">
                    <a:solidFill>
                      <a:srgbClr val="FF29C7"/>
                    </a:solidFill>
                    <a:effectLst>
                      <a:outerShdw blurRad="50800" dist="63500" dir="5400000" algn="ctr" rotWithShape="0">
                        <a:srgbClr val="000000"/>
                      </a:outerShdw>
                    </a:effectLst>
                  </a:rPr>
                  <a:t>   Disciple</a:t>
                </a:r>
                <a:r>
                  <a:rPr lang="en-US" sz="1700" dirty="0">
                    <a:effectLst>
                      <a:outerShdw blurRad="50800" dist="63500" dir="5400000" algn="ctr" rotWithShape="0">
                        <a:srgbClr val="000000"/>
                      </a:outerShdw>
                    </a:effectLst>
                  </a:rPr>
                  <a:t> ►</a:t>
                </a:r>
                <a:r>
                  <a:rPr lang="en-US" sz="1700" dirty="0">
                    <a:solidFill>
                      <a:srgbClr val="FF6600"/>
                    </a:solidFill>
                    <a:effectLst>
                      <a:outerShdw blurRad="50800" dist="63500" dir="5400000" algn="ctr" rotWithShape="0">
                        <a:srgbClr val="000000"/>
                      </a:outerShdw>
                    </a:effectLst>
                  </a:rPr>
                  <a:t>   Discipler </a:t>
                </a:r>
                <a:r>
                  <a:rPr lang="en-US" sz="1700" dirty="0" smtClean="0">
                    <a:effectLst>
                      <a:outerShdw blurRad="50800" dist="63500" dir="5400000" algn="ctr" rotWithShape="0">
                        <a:srgbClr val="000000"/>
                      </a:outerShdw>
                    </a:effectLst>
                  </a:rPr>
                  <a:t>►</a:t>
                </a:r>
                <a:r>
                  <a:rPr lang="en-US" sz="1700" dirty="0" smtClean="0">
                    <a:solidFill>
                      <a:srgbClr val="FF0066"/>
                    </a:solidFill>
                    <a:effectLst>
                      <a:outerShdw blurRad="50800" dist="63500" dir="5400000" algn="ctr" rotWithShape="0">
                        <a:srgbClr val="000000"/>
                      </a:outerShdw>
                    </a:effectLst>
                  </a:rPr>
                  <a:t>Leader </a:t>
                </a:r>
                <a:r>
                  <a:rPr lang="en-US" sz="1700" dirty="0" smtClean="0">
                    <a:effectLst>
                      <a:outerShdw blurRad="50800" dist="63500" dir="5400000" algn="ctr" rotWithShape="0">
                        <a:srgbClr val="000000"/>
                      </a:outerShdw>
                    </a:effectLst>
                  </a:rPr>
                  <a:t>   </a:t>
                </a:r>
                <a:r>
                  <a:rPr lang="en-US" sz="1700" dirty="0">
                    <a:effectLst>
                      <a:outerShdw blurRad="50800" dist="63500" dir="5400000" algn="ctr" rotWithShape="0">
                        <a:srgbClr val="000000"/>
                      </a:outerShdw>
                    </a:effectLst>
                  </a:rPr>
                  <a:t>► </a:t>
                </a:r>
                <a:r>
                  <a:rPr lang="en-US" sz="1700" dirty="0">
                    <a:solidFill>
                      <a:srgbClr val="FF29C7"/>
                    </a:solidFill>
                    <a:effectLst>
                      <a:outerShdw blurRad="50800" dist="63500" dir="5400000" algn="ctr" rotWithShape="0">
                        <a:srgbClr val="000000"/>
                      </a:outerShdw>
                    </a:effectLst>
                  </a:rPr>
                  <a:t>Disciple</a:t>
                </a:r>
              </a:p>
              <a:p>
                <a:pPr eaLnBrk="0" hangingPunct="0">
                  <a:spcBef>
                    <a:spcPct val="50000"/>
                  </a:spcBef>
                  <a:defRPr/>
                </a:pPr>
                <a:r>
                  <a:rPr lang="en-US" sz="1700" dirty="0">
                    <a:effectLst>
                      <a:outerShdw blurRad="50800" dist="63500" dir="5400000" algn="ctr" rotWithShape="0">
                        <a:srgbClr val="000000"/>
                      </a:outerShdw>
                    </a:effectLst>
                  </a:rPr>
                  <a:t>					 </a:t>
                </a:r>
                <a:r>
                  <a:rPr lang="en-US" sz="1700" dirty="0" smtClean="0">
                    <a:effectLst>
                      <a:outerShdw blurRad="50800" dist="63500" dir="5400000" algn="ctr" rotWithShape="0">
                        <a:srgbClr val="000000"/>
                      </a:outerShdw>
                    </a:effectLst>
                  </a:rPr>
                  <a:t>       ► </a:t>
                </a:r>
                <a:r>
                  <a:rPr lang="en-US" sz="1700" dirty="0">
                    <a:solidFill>
                      <a:srgbClr val="FF6600"/>
                    </a:solidFill>
                    <a:effectLst>
                      <a:outerShdw blurRad="50800" dist="63500" dir="5400000" algn="ctr" rotWithShape="0">
                        <a:srgbClr val="000000"/>
                      </a:outerShdw>
                    </a:effectLst>
                  </a:rPr>
                  <a:t>Discipler</a:t>
                </a:r>
                <a:r>
                  <a:rPr lang="en-US" sz="1700" dirty="0">
                    <a:effectLst>
                      <a:outerShdw blurRad="50800" dist="63500" dir="5400000" algn="ctr" rotWithShape="0">
                        <a:srgbClr val="000000"/>
                      </a:outerShdw>
                    </a:effectLst>
                  </a:rPr>
                  <a:t>	</a:t>
                </a:r>
              </a:p>
            </p:txBody>
          </p:sp>
          <p:sp>
            <p:nvSpPr>
              <p:cNvPr id="722954" name="Freeform 1030"/>
              <p:cNvSpPr>
                <a:spLocks/>
              </p:cNvSpPr>
              <p:nvPr/>
            </p:nvSpPr>
            <p:spPr bwMode="auto">
              <a:xfrm>
                <a:off x="830" y="980"/>
                <a:ext cx="4253" cy="407"/>
              </a:xfrm>
              <a:custGeom>
                <a:avLst/>
                <a:gdLst>
                  <a:gd name="T0" fmla="*/ 0 w 4400"/>
                  <a:gd name="T1" fmla="*/ 352 h 451"/>
                  <a:gd name="T2" fmla="*/ 3096 w 4400"/>
                  <a:gd name="T3" fmla="*/ 392 h 451"/>
                  <a:gd name="T4" fmla="*/ 4400 w 4400"/>
                  <a:gd name="T5" fmla="*/ 0 h 451"/>
                  <a:gd name="T6" fmla="*/ 0 60000 65536"/>
                  <a:gd name="T7" fmla="*/ 0 60000 65536"/>
                  <a:gd name="T8" fmla="*/ 0 60000 65536"/>
                  <a:gd name="T9" fmla="*/ 0 w 4400"/>
                  <a:gd name="T10" fmla="*/ 0 h 451"/>
                  <a:gd name="T11" fmla="*/ 4400 w 4400"/>
                  <a:gd name="T12" fmla="*/ 451 h 451"/>
                </a:gdLst>
                <a:ahLst/>
                <a:cxnLst>
                  <a:cxn ang="T6">
                    <a:pos x="T0" y="T1"/>
                  </a:cxn>
                  <a:cxn ang="T7">
                    <a:pos x="T2" y="T3"/>
                  </a:cxn>
                  <a:cxn ang="T8">
                    <a:pos x="T4" y="T5"/>
                  </a:cxn>
                </a:cxnLst>
                <a:rect l="T9" t="T10" r="T11" b="T12"/>
                <a:pathLst>
                  <a:path w="4400" h="451">
                    <a:moveTo>
                      <a:pt x="0" y="352"/>
                    </a:moveTo>
                    <a:cubicBezTo>
                      <a:pt x="516" y="359"/>
                      <a:pt x="2363" y="451"/>
                      <a:pt x="3096" y="392"/>
                    </a:cubicBezTo>
                    <a:cubicBezTo>
                      <a:pt x="3829" y="333"/>
                      <a:pt x="4128" y="82"/>
                      <a:pt x="4400" y="0"/>
                    </a:cubicBezTo>
                  </a:path>
                </a:pathLst>
              </a:custGeom>
              <a:noFill/>
              <a:ln w="28575" cap="flat" cmpd="sng">
                <a:solidFill>
                  <a:schemeClr val="tx1"/>
                </a:solidFill>
                <a:prstDash val="solid"/>
                <a:round/>
                <a:headEnd type="none" w="sm" len="sm"/>
                <a:tailEnd type="none" w="sm" len="sm"/>
              </a:ln>
            </p:spPr>
            <p:txBody>
              <a:bodyPr wrap="none" anchor="ctr"/>
              <a:lstStyle/>
              <a:p>
                <a:endParaRPr lang="en-CA" sz="1700" dirty="0">
                  <a:effectLst>
                    <a:outerShdw blurRad="50800" dist="63500" dir="5400000" algn="ctr" rotWithShape="0">
                      <a:srgbClr val="000000"/>
                    </a:outerShdw>
                  </a:effectLst>
                </a:endParaRPr>
              </a:p>
            </p:txBody>
          </p:sp>
          <p:sp>
            <p:nvSpPr>
              <p:cNvPr id="722955" name="Freeform 1031"/>
              <p:cNvSpPr>
                <a:spLocks/>
              </p:cNvSpPr>
              <p:nvPr/>
            </p:nvSpPr>
            <p:spPr bwMode="auto">
              <a:xfrm flipV="1">
                <a:off x="810" y="2312"/>
                <a:ext cx="4253" cy="502"/>
              </a:xfrm>
              <a:custGeom>
                <a:avLst/>
                <a:gdLst>
                  <a:gd name="T0" fmla="*/ 0 w 4400"/>
                  <a:gd name="T1" fmla="*/ 352 h 451"/>
                  <a:gd name="T2" fmla="*/ 3096 w 4400"/>
                  <a:gd name="T3" fmla="*/ 392 h 451"/>
                  <a:gd name="T4" fmla="*/ 4400 w 4400"/>
                  <a:gd name="T5" fmla="*/ 0 h 451"/>
                  <a:gd name="T6" fmla="*/ 0 60000 65536"/>
                  <a:gd name="T7" fmla="*/ 0 60000 65536"/>
                  <a:gd name="T8" fmla="*/ 0 60000 65536"/>
                  <a:gd name="T9" fmla="*/ 0 w 4400"/>
                  <a:gd name="T10" fmla="*/ 0 h 451"/>
                  <a:gd name="T11" fmla="*/ 4400 w 4400"/>
                  <a:gd name="T12" fmla="*/ 451 h 451"/>
                </a:gdLst>
                <a:ahLst/>
                <a:cxnLst>
                  <a:cxn ang="T6">
                    <a:pos x="T0" y="T1"/>
                  </a:cxn>
                  <a:cxn ang="T7">
                    <a:pos x="T2" y="T3"/>
                  </a:cxn>
                  <a:cxn ang="T8">
                    <a:pos x="T4" y="T5"/>
                  </a:cxn>
                </a:cxnLst>
                <a:rect l="T9" t="T10" r="T11" b="T12"/>
                <a:pathLst>
                  <a:path w="4400" h="451">
                    <a:moveTo>
                      <a:pt x="0" y="352"/>
                    </a:moveTo>
                    <a:cubicBezTo>
                      <a:pt x="516" y="359"/>
                      <a:pt x="2363" y="451"/>
                      <a:pt x="3096" y="392"/>
                    </a:cubicBezTo>
                    <a:cubicBezTo>
                      <a:pt x="3829" y="333"/>
                      <a:pt x="4128" y="82"/>
                      <a:pt x="4400" y="0"/>
                    </a:cubicBezTo>
                  </a:path>
                </a:pathLst>
              </a:custGeom>
              <a:noFill/>
              <a:ln w="28575" cap="flat" cmpd="sng">
                <a:solidFill>
                  <a:schemeClr val="tx1"/>
                </a:solidFill>
                <a:prstDash val="solid"/>
                <a:round/>
                <a:headEnd type="none" w="sm" len="sm"/>
                <a:tailEnd type="none" w="sm" len="sm"/>
              </a:ln>
            </p:spPr>
            <p:txBody>
              <a:bodyPr wrap="none" anchor="ctr"/>
              <a:lstStyle/>
              <a:p>
                <a:endParaRPr lang="en-CA" sz="1700" dirty="0">
                  <a:effectLst>
                    <a:outerShdw blurRad="50800" dist="63500" dir="5400000" algn="ctr" rotWithShape="0">
                      <a:srgbClr val="000000"/>
                    </a:outerShdw>
                  </a:effectLst>
                </a:endParaRPr>
              </a:p>
            </p:txBody>
          </p:sp>
        </p:grpSp>
        <p:sp>
          <p:nvSpPr>
            <p:cNvPr id="722949" name="Text Box 1034"/>
            <p:cNvSpPr txBox="1">
              <a:spLocks noChangeArrowheads="1"/>
            </p:cNvSpPr>
            <p:nvPr/>
          </p:nvSpPr>
          <p:spPr bwMode="auto">
            <a:xfrm>
              <a:off x="857" y="1960"/>
              <a:ext cx="644" cy="250"/>
            </a:xfrm>
            <a:prstGeom prst="rect">
              <a:avLst/>
            </a:prstGeom>
            <a:noFill/>
            <a:ln w="12700">
              <a:noFill/>
              <a:miter lim="800000"/>
              <a:headEnd type="none" w="sm" len="sm"/>
              <a:tailEnd type="none" w="sm" len="sm"/>
            </a:ln>
          </p:spPr>
          <p:txBody>
            <a:bodyPr>
              <a:spAutoFit/>
            </a:bodyPr>
            <a:lstStyle/>
            <a:p>
              <a:pPr algn="ctr" eaLnBrk="0" hangingPunct="0"/>
              <a:r>
                <a:rPr lang="en-US" sz="1600" b="1" dirty="0">
                  <a:effectLst>
                    <a:outerShdw blurRad="50800" dist="63500" dir="5400000" algn="ctr" rotWithShape="0">
                      <a:srgbClr val="000000"/>
                    </a:outerShdw>
                  </a:effectLst>
                  <a:latin typeface="Tahoma" pitchFamily="34" charset="0"/>
                </a:rPr>
                <a:t>(Baby)</a:t>
              </a:r>
            </a:p>
          </p:txBody>
        </p:sp>
        <p:sp>
          <p:nvSpPr>
            <p:cNvPr id="722950" name="Text Box 1035"/>
            <p:cNvSpPr txBox="1">
              <a:spLocks noChangeArrowheads="1"/>
            </p:cNvSpPr>
            <p:nvPr/>
          </p:nvSpPr>
          <p:spPr bwMode="auto">
            <a:xfrm>
              <a:off x="1896" y="1960"/>
              <a:ext cx="661" cy="250"/>
            </a:xfrm>
            <a:prstGeom prst="rect">
              <a:avLst/>
            </a:prstGeom>
            <a:noFill/>
            <a:ln w="12700">
              <a:noFill/>
              <a:miter lim="800000"/>
              <a:headEnd type="none" w="sm" len="sm"/>
              <a:tailEnd type="none" w="sm" len="sm"/>
            </a:ln>
          </p:spPr>
          <p:txBody>
            <a:bodyPr wrap="square">
              <a:spAutoFit/>
            </a:bodyPr>
            <a:lstStyle/>
            <a:p>
              <a:pPr algn="ctr" eaLnBrk="0" hangingPunct="0">
                <a:spcBef>
                  <a:spcPct val="50000"/>
                </a:spcBef>
              </a:pPr>
              <a:r>
                <a:rPr lang="en-US" sz="1600" b="1" dirty="0">
                  <a:effectLst>
                    <a:outerShdw blurRad="50800" dist="63500" dir="5400000" algn="ctr" rotWithShape="0">
                      <a:srgbClr val="000000"/>
                    </a:outerShdw>
                  </a:effectLst>
                  <a:latin typeface="Tahoma" pitchFamily="34" charset="0"/>
                </a:rPr>
                <a:t>(Child)</a:t>
              </a:r>
            </a:p>
          </p:txBody>
        </p:sp>
        <p:sp>
          <p:nvSpPr>
            <p:cNvPr id="722951" name="Text Box 1036"/>
            <p:cNvSpPr txBox="1">
              <a:spLocks noChangeArrowheads="1"/>
            </p:cNvSpPr>
            <p:nvPr/>
          </p:nvSpPr>
          <p:spPr bwMode="auto">
            <a:xfrm>
              <a:off x="2699" y="1960"/>
              <a:ext cx="712" cy="250"/>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1600" b="1" dirty="0">
                  <a:effectLst>
                    <a:outerShdw blurRad="50800" dist="63500" dir="5400000" algn="ctr" rotWithShape="0">
                      <a:srgbClr val="000000"/>
                    </a:outerShdw>
                  </a:effectLst>
                  <a:latin typeface="Tahoma" pitchFamily="34" charset="0"/>
                </a:rPr>
                <a:t>(Teen)</a:t>
              </a:r>
            </a:p>
          </p:txBody>
        </p:sp>
        <p:sp>
          <p:nvSpPr>
            <p:cNvPr id="722952" name="Text Box 1037"/>
            <p:cNvSpPr txBox="1">
              <a:spLocks noChangeArrowheads="1"/>
            </p:cNvSpPr>
            <p:nvPr/>
          </p:nvSpPr>
          <p:spPr bwMode="auto">
            <a:xfrm>
              <a:off x="3407" y="1960"/>
              <a:ext cx="654" cy="251"/>
            </a:xfrm>
            <a:prstGeom prst="rect">
              <a:avLst/>
            </a:prstGeom>
            <a:noFill/>
            <a:ln w="12700">
              <a:noFill/>
              <a:miter lim="800000"/>
              <a:headEnd type="none" w="sm" len="sm"/>
              <a:tailEnd type="none" w="sm" len="sm"/>
            </a:ln>
          </p:spPr>
          <p:txBody>
            <a:bodyPr wrap="square">
              <a:spAutoFit/>
            </a:bodyPr>
            <a:lstStyle/>
            <a:p>
              <a:pPr algn="ctr" eaLnBrk="0" hangingPunct="0">
                <a:spcBef>
                  <a:spcPct val="50000"/>
                </a:spcBef>
              </a:pPr>
              <a:r>
                <a:rPr lang="en-US" sz="1600" b="1" dirty="0">
                  <a:effectLst>
                    <a:outerShdw blurRad="50800" dist="63500" dir="5400000" algn="ctr" rotWithShape="0">
                      <a:srgbClr val="000000"/>
                    </a:outerShdw>
                  </a:effectLst>
                  <a:latin typeface="Tahoma" pitchFamily="34" charset="0"/>
                </a:rPr>
                <a:t>(Adult)</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ppt_w/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 calcmode="lin" valueType="num">
                                      <p:cBhvr>
                                        <p:cTn id="9" dur="1000" fill="hold"/>
                                        <p:tgtEl>
                                          <p:spTgt spid="2"/>
                                        </p:tgtEl>
                                        <p:attrNameLst>
                                          <p:attrName>ppt_w</p:attrName>
                                        </p:attrNameLst>
                                      </p:cBhvr>
                                      <p:tavLst>
                                        <p:tav tm="0">
                                          <p:val>
                                            <p:fltVal val="0"/>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6" presetClass="entr" presetSubtype="37" fill="hold" grpId="0" nodeType="clickEffect">
                                  <p:stCondLst>
                                    <p:cond delay="0"/>
                                  </p:stCondLst>
                                  <p:childTnLst>
                                    <p:set>
                                      <p:cBhvr>
                                        <p:cTn id="14" dur="1" fill="hold">
                                          <p:stCondLst>
                                            <p:cond delay="0"/>
                                          </p:stCondLst>
                                        </p:cTn>
                                        <p:tgtEl>
                                          <p:spTgt spid="153603"/>
                                        </p:tgtEl>
                                        <p:attrNameLst>
                                          <p:attrName>style.visibility</p:attrName>
                                        </p:attrNameLst>
                                      </p:cBhvr>
                                      <p:to>
                                        <p:strVal val="visible"/>
                                      </p:to>
                                    </p:set>
                                    <p:animEffect transition="in" filter="barn(outVertical)">
                                      <p:cBhvr>
                                        <p:cTn id="15" dur="1000"/>
                                        <p:tgtEl>
                                          <p:spTgt spid="1536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03" grpId="0" animBg="1" autoUpdateAnimBg="0"/>
    </p:bldLst>
  </p:timing>
</p:sld>
</file>

<file path=ppt/slides/slide2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9682" name="Rectangle 2"/>
          <p:cNvSpPr>
            <a:spLocks noGrp="1" noChangeArrowheads="1"/>
          </p:cNvSpPr>
          <p:nvPr>
            <p:ph type="title" idx="4294967295"/>
          </p:nvPr>
        </p:nvSpPr>
        <p:spPr>
          <a:xfrm>
            <a:off x="1271588" y="483518"/>
            <a:ext cx="7872412" cy="684076"/>
          </a:xfrm>
          <a:noFill/>
        </p:spPr>
        <p:txBody>
          <a:bodyPr/>
          <a:lstStyle/>
          <a:p>
            <a:pPr eaLnBrk="1" hangingPunct="1">
              <a:defRPr/>
            </a:pPr>
            <a:r>
              <a:rPr lang="en-US" sz="3000" dirty="0">
                <a:solidFill>
                  <a:srgbClr val="FFFF00"/>
                </a:solidFill>
                <a:effectLst>
                  <a:outerShdw blurRad="38100" dist="50800" dir="2700000" algn="tl">
                    <a:srgbClr val="000000"/>
                  </a:outerShdw>
                </a:effectLst>
              </a:rPr>
              <a:t>Are Mature Disciples being Produced?</a:t>
            </a:r>
          </a:p>
        </p:txBody>
      </p:sp>
      <p:sp>
        <p:nvSpPr>
          <p:cNvPr id="199683" name="Rectangle 3"/>
          <p:cNvSpPr>
            <a:spLocks noGrp="1" noChangeArrowheads="1"/>
          </p:cNvSpPr>
          <p:nvPr>
            <p:ph type="body" idx="4294967295"/>
          </p:nvPr>
        </p:nvSpPr>
        <p:spPr>
          <a:xfrm>
            <a:off x="1259632" y="1131590"/>
            <a:ext cx="6696744" cy="2693194"/>
          </a:xfrm>
          <a:noFill/>
        </p:spPr>
        <p:txBody>
          <a:bodyPr/>
          <a:lstStyle/>
          <a:p>
            <a:pPr eaLnBrk="1" hangingPunct="1">
              <a:defRPr/>
            </a:pPr>
            <a:r>
              <a:rPr lang="en-US" sz="2400" dirty="0">
                <a:solidFill>
                  <a:schemeClr val="tx2"/>
                </a:solidFill>
                <a:effectLst>
                  <a:outerShdw blurRad="38100" dist="63500" dir="2700000" algn="tl">
                    <a:srgbClr val="000000"/>
                  </a:outerShdw>
                </a:effectLst>
                <a:latin typeface="Arial" charset="0"/>
              </a:rPr>
              <a:t>Are the people in your Church being genuinely </a:t>
            </a:r>
            <a:r>
              <a:rPr lang="en-US" sz="2400" dirty="0">
                <a:solidFill>
                  <a:srgbClr val="FF0000"/>
                </a:solidFill>
                <a:effectLst>
                  <a:outerShdw blurRad="38100" dist="63500" dir="2700000" algn="tl">
                    <a:srgbClr val="000000"/>
                  </a:outerShdw>
                </a:effectLst>
                <a:latin typeface="Arial" charset="0"/>
              </a:rPr>
              <a:t>transformed</a:t>
            </a:r>
            <a:r>
              <a:rPr lang="en-US" sz="2400" dirty="0">
                <a:solidFill>
                  <a:schemeClr val="tx2"/>
                </a:solidFill>
                <a:effectLst>
                  <a:outerShdw blurRad="38100" dist="63500" dir="2700000" algn="tl">
                    <a:srgbClr val="000000"/>
                  </a:outerShdw>
                </a:effectLst>
                <a:latin typeface="Arial" charset="0"/>
              </a:rPr>
              <a:t> into fully devoted disciples of Jesus Christ?</a:t>
            </a:r>
          </a:p>
          <a:p>
            <a:pPr eaLnBrk="1" hangingPunct="1">
              <a:defRPr/>
            </a:pPr>
            <a:r>
              <a:rPr lang="en-US" sz="2400" dirty="0">
                <a:solidFill>
                  <a:schemeClr val="tx2"/>
                </a:solidFill>
                <a:effectLst>
                  <a:outerShdw blurRad="38100" dist="63500" dir="2700000" algn="tl">
                    <a:srgbClr val="000000"/>
                  </a:outerShdw>
                </a:effectLst>
                <a:latin typeface="Arial" charset="0"/>
              </a:rPr>
              <a:t>Are they </a:t>
            </a:r>
            <a:r>
              <a:rPr lang="en-US" sz="2400" dirty="0">
                <a:solidFill>
                  <a:srgbClr val="FF0000"/>
                </a:solidFill>
                <a:effectLst>
                  <a:outerShdw blurRad="38100" dist="63500" dir="2700000" algn="tl">
                    <a:srgbClr val="000000"/>
                  </a:outerShdw>
                </a:effectLst>
                <a:latin typeface="Arial" charset="0"/>
              </a:rPr>
              <a:t>loving one another as Christ</a:t>
            </a:r>
            <a:r>
              <a:rPr lang="en-US" sz="2400" dirty="0">
                <a:solidFill>
                  <a:schemeClr val="tx2"/>
                </a:solidFill>
                <a:effectLst>
                  <a:outerShdw blurRad="38100" dist="63500" dir="2700000" algn="tl">
                    <a:srgbClr val="000000"/>
                  </a:outerShdw>
                </a:effectLst>
                <a:latin typeface="Arial" charset="0"/>
              </a:rPr>
              <a:t>?</a:t>
            </a:r>
          </a:p>
          <a:p>
            <a:pPr eaLnBrk="1" hangingPunct="1">
              <a:defRPr/>
            </a:pPr>
            <a:r>
              <a:rPr lang="en-US" sz="2400" dirty="0">
                <a:solidFill>
                  <a:schemeClr val="tx2"/>
                </a:solidFill>
                <a:effectLst>
                  <a:outerShdw blurRad="38100" dist="63500" dir="2700000" algn="tl">
                    <a:srgbClr val="000000"/>
                  </a:outerShdw>
                </a:effectLst>
                <a:latin typeface="Arial" charset="0"/>
              </a:rPr>
              <a:t>Are they </a:t>
            </a:r>
            <a:r>
              <a:rPr lang="en-US" sz="2400" dirty="0">
                <a:solidFill>
                  <a:srgbClr val="FF0000"/>
                </a:solidFill>
                <a:effectLst>
                  <a:outerShdw blurRad="38100" dist="63500" dir="2700000" algn="tl">
                    <a:srgbClr val="000000"/>
                  </a:outerShdw>
                </a:effectLst>
                <a:latin typeface="Arial" charset="0"/>
              </a:rPr>
              <a:t>sharing the Gospel</a:t>
            </a:r>
            <a:r>
              <a:rPr lang="en-US" sz="2400" dirty="0">
                <a:solidFill>
                  <a:schemeClr val="tx2"/>
                </a:solidFill>
                <a:effectLst>
                  <a:outerShdw blurRad="38100" dist="63500" dir="2700000" algn="tl">
                    <a:srgbClr val="000000"/>
                  </a:outerShdw>
                </a:effectLst>
                <a:latin typeface="Arial" charset="0"/>
              </a:rPr>
              <a:t>?</a:t>
            </a:r>
          </a:p>
          <a:p>
            <a:pPr eaLnBrk="1" hangingPunct="1">
              <a:defRPr/>
            </a:pPr>
            <a:r>
              <a:rPr lang="en-US" sz="2400" dirty="0">
                <a:solidFill>
                  <a:schemeClr val="tx2"/>
                </a:solidFill>
                <a:effectLst>
                  <a:outerShdw blurRad="38100" dist="63500" dir="2700000" algn="tl">
                    <a:srgbClr val="000000"/>
                  </a:outerShdw>
                </a:effectLst>
                <a:latin typeface="Arial" charset="0"/>
              </a:rPr>
              <a:t>Are they </a:t>
            </a:r>
            <a:r>
              <a:rPr lang="en-US" sz="2400" dirty="0">
                <a:solidFill>
                  <a:srgbClr val="FF0000"/>
                </a:solidFill>
                <a:effectLst>
                  <a:outerShdw blurRad="38100" dist="63500" dir="2700000" algn="tl">
                    <a:srgbClr val="000000"/>
                  </a:outerShdw>
                </a:effectLst>
                <a:latin typeface="Arial" charset="0"/>
              </a:rPr>
              <a:t>reproducing</a:t>
            </a:r>
            <a:r>
              <a:rPr lang="en-US" sz="2400" dirty="0">
                <a:solidFill>
                  <a:schemeClr val="tx2"/>
                </a:solidFill>
                <a:effectLst>
                  <a:outerShdw blurRad="38100" dist="63500" dir="2700000" algn="tl">
                    <a:srgbClr val="000000"/>
                  </a:outerShdw>
                </a:effectLst>
                <a:latin typeface="Arial" charset="0"/>
              </a:rPr>
              <a:t> by equipping others?</a:t>
            </a:r>
          </a:p>
        </p:txBody>
      </p:sp>
      <p:sp>
        <p:nvSpPr>
          <p:cNvPr id="199684" name="Text Box 4"/>
          <p:cNvSpPr txBox="1">
            <a:spLocks noChangeArrowheads="1"/>
          </p:cNvSpPr>
          <p:nvPr/>
        </p:nvSpPr>
        <p:spPr bwMode="auto">
          <a:xfrm>
            <a:off x="1259632" y="3867894"/>
            <a:ext cx="6624736" cy="507831"/>
          </a:xfrm>
          <a:prstGeom prst="rect">
            <a:avLst/>
          </a:prstGeom>
          <a:noFill/>
          <a:ln w="12700">
            <a:solidFill>
              <a:srgbClr val="FF0066"/>
            </a:solidFill>
            <a:miter lim="800000"/>
            <a:headEnd type="none" w="sm" len="sm"/>
            <a:tailEnd type="none" w="sm" len="sm"/>
          </a:ln>
          <a:effectLst/>
        </p:spPr>
        <p:txBody>
          <a:bodyPr wrap="square">
            <a:spAutoFit/>
          </a:bodyPr>
          <a:lstStyle/>
          <a:p>
            <a:pPr algn="ctr" eaLnBrk="0" hangingPunct="0">
              <a:spcBef>
                <a:spcPct val="50000"/>
              </a:spcBef>
              <a:defRPr/>
            </a:pPr>
            <a:r>
              <a:rPr lang="en-US" sz="2700" dirty="0">
                <a:solidFill>
                  <a:schemeClr val="hlink"/>
                </a:solidFill>
                <a:effectLst>
                  <a:outerShdw blurRad="50800" dist="63500" dir="5400000" algn="ctr" rotWithShape="0">
                    <a:srgbClr val="000000"/>
                  </a:outerShdw>
                </a:effectLst>
                <a:cs typeface="+mn-cs"/>
              </a:rPr>
              <a:t>How can You Experience such a Church?</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9683">
                                            <p:txEl>
                                              <p:pRg st="0" end="0"/>
                                            </p:txEl>
                                          </p:spTgt>
                                        </p:tgtEl>
                                        <p:attrNameLst>
                                          <p:attrName>style.visibility</p:attrName>
                                        </p:attrNameLst>
                                      </p:cBhvr>
                                      <p:to>
                                        <p:strVal val="visible"/>
                                      </p:to>
                                    </p:set>
                                    <p:animEffect transition="in" filter="wipe(up)">
                                      <p:cBhvr>
                                        <p:cTn id="7" dur="1000"/>
                                        <p:tgtEl>
                                          <p:spTgt spid="1996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99683">
                                            <p:txEl>
                                              <p:pRg st="1" end="1"/>
                                            </p:txEl>
                                          </p:spTgt>
                                        </p:tgtEl>
                                        <p:attrNameLst>
                                          <p:attrName>style.visibility</p:attrName>
                                        </p:attrNameLst>
                                      </p:cBhvr>
                                      <p:to>
                                        <p:strVal val="visible"/>
                                      </p:to>
                                    </p:set>
                                    <p:animEffect transition="in" filter="wipe(up)">
                                      <p:cBhvr>
                                        <p:cTn id="12" dur="1000"/>
                                        <p:tgtEl>
                                          <p:spTgt spid="19968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99683">
                                            <p:txEl>
                                              <p:pRg st="2" end="2"/>
                                            </p:txEl>
                                          </p:spTgt>
                                        </p:tgtEl>
                                        <p:attrNameLst>
                                          <p:attrName>style.visibility</p:attrName>
                                        </p:attrNameLst>
                                      </p:cBhvr>
                                      <p:to>
                                        <p:strVal val="visible"/>
                                      </p:to>
                                    </p:set>
                                    <p:animEffect transition="in" filter="wipe(up)">
                                      <p:cBhvr>
                                        <p:cTn id="17" dur="1000"/>
                                        <p:tgtEl>
                                          <p:spTgt spid="19968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99683">
                                            <p:txEl>
                                              <p:pRg st="3" end="3"/>
                                            </p:txEl>
                                          </p:spTgt>
                                        </p:tgtEl>
                                        <p:attrNameLst>
                                          <p:attrName>style.visibility</p:attrName>
                                        </p:attrNameLst>
                                      </p:cBhvr>
                                      <p:to>
                                        <p:strVal val="visible"/>
                                      </p:to>
                                    </p:set>
                                    <p:animEffect transition="in" filter="wipe(up)">
                                      <p:cBhvr>
                                        <p:cTn id="22" dur="1000"/>
                                        <p:tgtEl>
                                          <p:spTgt spid="19968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99684"/>
                                        </p:tgtEl>
                                        <p:attrNameLst>
                                          <p:attrName>style.visibility</p:attrName>
                                        </p:attrNameLst>
                                      </p:cBhvr>
                                      <p:to>
                                        <p:strVal val="visible"/>
                                      </p:to>
                                    </p:set>
                                    <p:animEffect transition="in" filter="wipe(left)">
                                      <p:cBhvr>
                                        <p:cTn id="27" dur="1000"/>
                                        <p:tgtEl>
                                          <p:spTgt spid="1996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3" grpId="0" uiExpand="1" build="p" autoUpdateAnimBg="0"/>
      <p:bldP spid="199684" grpId="0" animBg="1" autoUpdateAnimBg="0"/>
    </p:bld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Oval 2"/>
          <p:cNvSpPr>
            <a:spLocks noChangeArrowheads="1"/>
          </p:cNvSpPr>
          <p:nvPr/>
        </p:nvSpPr>
        <p:spPr bwMode="auto">
          <a:xfrm>
            <a:off x="1403647" y="1059582"/>
            <a:ext cx="6624737" cy="3648150"/>
          </a:xfrm>
          <a:prstGeom prst="ellipse">
            <a:avLst/>
          </a:prstGeom>
          <a:gradFill rotWithShape="0">
            <a:gsLst>
              <a:gs pos="0">
                <a:schemeClr val="folHlink">
                  <a:gamma/>
                  <a:shade val="66667"/>
                  <a:invGamma/>
                </a:schemeClr>
              </a:gs>
              <a:gs pos="100000">
                <a:schemeClr val="folHlink"/>
              </a:gs>
            </a:gsLst>
            <a:path path="shape">
              <a:fillToRect l="50000" t="50000" r="50000" b="50000"/>
            </a:path>
          </a:gradFill>
          <a:ln w="9525">
            <a:noFill/>
            <a:round/>
            <a:headEnd/>
            <a:tailEnd/>
          </a:ln>
          <a:effectLst>
            <a:outerShdw dist="117088" dir="4648272" algn="ctr" rotWithShape="0">
              <a:srgbClr val="7D7DFF"/>
            </a:outerShdw>
          </a:effectLst>
          <a:scene3d>
            <a:camera prst="legacyObliqueBottomLeft"/>
            <a:lightRig rig="legacyFlat3" dir="t"/>
          </a:scene3d>
          <a:sp3d extrusionH="430200" prstMaterial="legacyPlastic">
            <a:bevelT w="13500" h="13500" prst="angle"/>
            <a:bevelB w="13500" h="13500" prst="angle"/>
            <a:extrusionClr>
              <a:schemeClr val="folHlink"/>
            </a:extrusionClr>
          </a:sp3d>
        </p:spPr>
        <p:txBody>
          <a:bodyPr>
            <a:flatTx/>
          </a:bodyPr>
          <a:lstStyle/>
          <a:p>
            <a:pPr eaLnBrk="0" hangingPunct="0">
              <a:defRPr/>
            </a:pPr>
            <a:endParaRPr lang="en-CA" dirty="0">
              <a:solidFill>
                <a:schemeClr val="bg2"/>
              </a:solidFill>
              <a:effectLst/>
              <a:latin typeface="Rockwell Extra Bold" pitchFamily="18" charset="0"/>
              <a:cs typeface="+mn-cs"/>
            </a:endParaRPr>
          </a:p>
        </p:txBody>
      </p:sp>
      <p:sp>
        <p:nvSpPr>
          <p:cNvPr id="191491" name="Text Box 3"/>
          <p:cNvSpPr txBox="1">
            <a:spLocks noChangeArrowheads="1"/>
          </p:cNvSpPr>
          <p:nvPr/>
        </p:nvSpPr>
        <p:spPr bwMode="auto">
          <a:xfrm>
            <a:off x="0" y="411510"/>
            <a:ext cx="9144000" cy="380104"/>
          </a:xfrm>
          <a:prstGeom prst="rect">
            <a:avLst/>
          </a:prstGeom>
          <a:noFill/>
          <a:ln w="9525">
            <a:noFill/>
            <a:miter lim="800000"/>
            <a:headEnd/>
            <a:tailEnd/>
          </a:ln>
          <a:effectLst/>
        </p:spPr>
        <p:txBody>
          <a:bodyPr wrap="square">
            <a:spAutoFit/>
          </a:bodyPr>
          <a:lstStyle/>
          <a:p>
            <a:pPr algn="ctr" eaLnBrk="0" hangingPunct="0">
              <a:lnSpc>
                <a:spcPct val="85000"/>
              </a:lnSpc>
              <a:defRPr/>
            </a:pPr>
            <a:r>
              <a:rPr lang="en-US" sz="2200" dirty="0">
                <a:solidFill>
                  <a:srgbClr val="FFFF00"/>
                </a:solidFill>
                <a:effectLst>
                  <a:outerShdw blurRad="50800" dist="63500" dir="5400000" algn="ctr" rotWithShape="0">
                    <a:srgbClr val="000000"/>
                  </a:outerShdw>
                </a:effectLst>
                <a:latin typeface="Tahoma" pitchFamily="34" charset="0"/>
              </a:rPr>
              <a:t> A Dynamic Life Process </a:t>
            </a:r>
            <a:r>
              <a:rPr lang="en-US" sz="2200" dirty="0" smtClean="0">
                <a:solidFill>
                  <a:srgbClr val="FFFF00"/>
                </a:solidFill>
                <a:effectLst>
                  <a:outerShdw blurRad="50800" dist="63500" dir="5400000" algn="ctr" rotWithShape="0">
                    <a:srgbClr val="000000"/>
                  </a:outerShdw>
                </a:effectLst>
                <a:latin typeface="Tahoma" pitchFamily="34" charset="0"/>
              </a:rPr>
              <a:t>for Intentional </a:t>
            </a:r>
            <a:r>
              <a:rPr lang="en-US" sz="2200" dirty="0">
                <a:solidFill>
                  <a:srgbClr val="FFFF00"/>
                </a:solidFill>
                <a:effectLst>
                  <a:outerShdw blurRad="50800" dist="63500" dir="5400000" algn="ctr" rotWithShape="0">
                    <a:srgbClr val="000000"/>
                  </a:outerShdw>
                </a:effectLst>
                <a:latin typeface="Tahoma" pitchFamily="34" charset="0"/>
              </a:rPr>
              <a:t>Disciple-Making!</a:t>
            </a:r>
          </a:p>
        </p:txBody>
      </p:sp>
      <p:grpSp>
        <p:nvGrpSpPr>
          <p:cNvPr id="2" name="Group 4"/>
          <p:cNvGrpSpPr>
            <a:grpSpLocks/>
          </p:cNvGrpSpPr>
          <p:nvPr/>
        </p:nvGrpSpPr>
        <p:grpSpPr bwMode="auto">
          <a:xfrm rot="21063648">
            <a:off x="1641153" y="1939620"/>
            <a:ext cx="1306513" cy="2232248"/>
            <a:chOff x="774" y="1667"/>
            <a:chExt cx="823" cy="1625"/>
          </a:xfrm>
        </p:grpSpPr>
        <p:sp>
          <p:nvSpPr>
            <p:cNvPr id="727145" name="AutoShape 5"/>
            <p:cNvSpPr>
              <a:spLocks noChangeArrowheads="1"/>
            </p:cNvSpPr>
            <p:nvPr/>
          </p:nvSpPr>
          <p:spPr bwMode="auto">
            <a:xfrm rot="-6026910">
              <a:off x="368" y="2073"/>
              <a:ext cx="1517" cy="706"/>
            </a:xfrm>
            <a:custGeom>
              <a:avLst/>
              <a:gdLst>
                <a:gd name="T0" fmla="*/ 35 w 21600"/>
                <a:gd name="T1" fmla="*/ 1 h 21600"/>
                <a:gd name="T2" fmla="*/ 10 w 21600"/>
                <a:gd name="T3" fmla="*/ 16 h 21600"/>
                <a:gd name="T4" fmla="*/ 38 w 21600"/>
                <a:gd name="T5" fmla="*/ 2 h 21600"/>
                <a:gd name="T6" fmla="*/ 118 w 21600"/>
                <a:gd name="T7" fmla="*/ 8 h 21600"/>
                <a:gd name="T8" fmla="*/ 105 w 21600"/>
                <a:gd name="T9" fmla="*/ 13 h 21600"/>
                <a:gd name="T10" fmla="*/ 84 w 21600"/>
                <a:gd name="T11" fmla="*/ 10 h 21600"/>
                <a:gd name="T12" fmla="*/ 0 60000 65536"/>
                <a:gd name="T13" fmla="*/ 0 60000 65536"/>
                <a:gd name="T14" fmla="*/ 0 60000 65536"/>
                <a:gd name="T15" fmla="*/ 0 60000 65536"/>
                <a:gd name="T16" fmla="*/ 0 60000 65536"/>
                <a:gd name="T17" fmla="*/ 0 60000 65536"/>
                <a:gd name="T18" fmla="*/ 3161 w 21600"/>
                <a:gd name="T19" fmla="*/ 3151 h 21600"/>
                <a:gd name="T20" fmla="*/ 18439 w 21600"/>
                <a:gd name="T21" fmla="*/ 18449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565" y="8778"/>
                  </a:moveTo>
                  <a:cubicBezTo>
                    <a:pt x="18624" y="4695"/>
                    <a:pt x="14989" y="1804"/>
                    <a:pt x="10800" y="1804"/>
                  </a:cubicBezTo>
                  <a:cubicBezTo>
                    <a:pt x="5831" y="1804"/>
                    <a:pt x="1804" y="5831"/>
                    <a:pt x="1804" y="10800"/>
                  </a:cubicBezTo>
                  <a:cubicBezTo>
                    <a:pt x="1803" y="12184"/>
                    <a:pt x="2123" y="13551"/>
                    <a:pt x="2738" y="14792"/>
                  </a:cubicBezTo>
                  <a:lnTo>
                    <a:pt x="1121" y="15592"/>
                  </a:lnTo>
                  <a:cubicBezTo>
                    <a:pt x="383" y="14102"/>
                    <a:pt x="0" y="12462"/>
                    <a:pt x="0" y="10800"/>
                  </a:cubicBezTo>
                  <a:cubicBezTo>
                    <a:pt x="0" y="4835"/>
                    <a:pt x="4835" y="0"/>
                    <a:pt x="10800" y="0"/>
                  </a:cubicBezTo>
                  <a:cubicBezTo>
                    <a:pt x="15829" y="-1"/>
                    <a:pt x="20193" y="3471"/>
                    <a:pt x="21323" y="8372"/>
                  </a:cubicBezTo>
                  <a:lnTo>
                    <a:pt x="23954" y="7765"/>
                  </a:lnTo>
                  <a:lnTo>
                    <a:pt x="21253" y="12085"/>
                  </a:lnTo>
                  <a:lnTo>
                    <a:pt x="16934" y="9384"/>
                  </a:lnTo>
                  <a:lnTo>
                    <a:pt x="19565" y="8778"/>
                  </a:lnTo>
                  <a:close/>
                </a:path>
              </a:pathLst>
            </a:custGeom>
            <a:solidFill>
              <a:srgbClr val="777777"/>
            </a:solidFill>
            <a:ln w="9525">
              <a:solidFill>
                <a:srgbClr val="777777"/>
              </a:solidFill>
              <a:miter lim="800000"/>
              <a:headEnd/>
              <a:tailEnd/>
            </a:ln>
          </p:spPr>
          <p:txBody>
            <a:bodyPr/>
            <a:lstStyle/>
            <a:p>
              <a:endParaRPr lang="en-CA" dirty="0"/>
            </a:p>
          </p:txBody>
        </p:sp>
        <p:sp>
          <p:nvSpPr>
            <p:cNvPr id="727146" name="AutoShape 6"/>
            <p:cNvSpPr>
              <a:spLocks noChangeArrowheads="1"/>
            </p:cNvSpPr>
            <p:nvPr/>
          </p:nvSpPr>
          <p:spPr bwMode="auto">
            <a:xfrm rot="16497966">
              <a:off x="914" y="2608"/>
              <a:ext cx="936" cy="431"/>
            </a:xfrm>
            <a:custGeom>
              <a:avLst/>
              <a:gdLst>
                <a:gd name="T0" fmla="*/ 17 w 21600"/>
                <a:gd name="T1" fmla="*/ 0 h 21600"/>
                <a:gd name="T2" fmla="*/ 2 w 21600"/>
                <a:gd name="T3" fmla="*/ 5 h 21600"/>
                <a:gd name="T4" fmla="*/ 18 w 21600"/>
                <a:gd name="T5" fmla="*/ 1 h 21600"/>
                <a:gd name="T6" fmla="*/ 45 w 21600"/>
                <a:gd name="T7" fmla="*/ 3 h 21600"/>
                <a:gd name="T8" fmla="*/ 40 w 21600"/>
                <a:gd name="T9" fmla="*/ 5 h 21600"/>
                <a:gd name="T10" fmla="*/ 32 w 21600"/>
                <a:gd name="T11" fmla="*/ 4 h 21600"/>
                <a:gd name="T12" fmla="*/ 0 60000 65536"/>
                <a:gd name="T13" fmla="*/ 0 60000 65536"/>
                <a:gd name="T14" fmla="*/ 0 60000 65536"/>
                <a:gd name="T15" fmla="*/ 0 60000 65536"/>
                <a:gd name="T16" fmla="*/ 0 60000 65536"/>
                <a:gd name="T17" fmla="*/ 0 60000 65536"/>
                <a:gd name="T18" fmla="*/ 3162 w 21600"/>
                <a:gd name="T19" fmla="*/ 3157 h 21600"/>
                <a:gd name="T20" fmla="*/ 18438 w 21600"/>
                <a:gd name="T21" fmla="*/ 18443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565" y="8778"/>
                  </a:moveTo>
                  <a:cubicBezTo>
                    <a:pt x="18624" y="4695"/>
                    <a:pt x="14989" y="1804"/>
                    <a:pt x="10800" y="1804"/>
                  </a:cubicBezTo>
                  <a:cubicBezTo>
                    <a:pt x="5831" y="1804"/>
                    <a:pt x="1804" y="5831"/>
                    <a:pt x="1804" y="10800"/>
                  </a:cubicBezTo>
                  <a:cubicBezTo>
                    <a:pt x="1803" y="11018"/>
                    <a:pt x="1811" y="11236"/>
                    <a:pt x="1827" y="11454"/>
                  </a:cubicBezTo>
                  <a:lnTo>
                    <a:pt x="28" y="11585"/>
                  </a:lnTo>
                  <a:cubicBezTo>
                    <a:pt x="9" y="11324"/>
                    <a:pt x="0" y="11062"/>
                    <a:pt x="0" y="10800"/>
                  </a:cubicBezTo>
                  <a:cubicBezTo>
                    <a:pt x="0" y="4835"/>
                    <a:pt x="4835" y="0"/>
                    <a:pt x="10800" y="0"/>
                  </a:cubicBezTo>
                  <a:cubicBezTo>
                    <a:pt x="15829" y="-1"/>
                    <a:pt x="20193" y="3471"/>
                    <a:pt x="21323" y="8372"/>
                  </a:cubicBezTo>
                  <a:lnTo>
                    <a:pt x="23954" y="7765"/>
                  </a:lnTo>
                  <a:lnTo>
                    <a:pt x="21253" y="12085"/>
                  </a:lnTo>
                  <a:lnTo>
                    <a:pt x="16934" y="9384"/>
                  </a:lnTo>
                  <a:lnTo>
                    <a:pt x="19565" y="8778"/>
                  </a:lnTo>
                  <a:close/>
                </a:path>
              </a:pathLst>
            </a:custGeom>
            <a:solidFill>
              <a:srgbClr val="777777"/>
            </a:solidFill>
            <a:ln w="9525">
              <a:solidFill>
                <a:srgbClr val="777777"/>
              </a:solidFill>
              <a:miter lim="800000"/>
              <a:headEnd/>
              <a:tailEnd/>
            </a:ln>
          </p:spPr>
          <p:txBody>
            <a:bodyPr/>
            <a:lstStyle/>
            <a:p>
              <a:endParaRPr lang="en-CA" dirty="0"/>
            </a:p>
          </p:txBody>
        </p:sp>
      </p:grpSp>
      <p:grpSp>
        <p:nvGrpSpPr>
          <p:cNvPr id="3" name="Group 7"/>
          <p:cNvGrpSpPr>
            <a:grpSpLocks/>
          </p:cNvGrpSpPr>
          <p:nvPr/>
        </p:nvGrpSpPr>
        <p:grpSpPr bwMode="auto">
          <a:xfrm>
            <a:off x="1403648" y="3508426"/>
            <a:ext cx="2090738" cy="1050132"/>
            <a:chOff x="1104" y="2724"/>
            <a:chExt cx="1317" cy="882"/>
          </a:xfrm>
        </p:grpSpPr>
        <p:sp>
          <p:nvSpPr>
            <p:cNvPr id="727143" name="Oval 8"/>
            <p:cNvSpPr>
              <a:spLocks noChangeArrowheads="1"/>
            </p:cNvSpPr>
            <p:nvPr/>
          </p:nvSpPr>
          <p:spPr bwMode="auto">
            <a:xfrm>
              <a:off x="1104" y="2784"/>
              <a:ext cx="1317" cy="817"/>
            </a:xfrm>
            <a:prstGeom prst="ellipse">
              <a:avLst/>
            </a:prstGeom>
            <a:gradFill rotWithShape="0">
              <a:gsLst>
                <a:gs pos="0">
                  <a:srgbClr val="FFFFFF"/>
                </a:gs>
                <a:gs pos="100000">
                  <a:schemeClr val="accent2"/>
                </a:gs>
              </a:gsLst>
              <a:path path="shape">
                <a:fillToRect l="50000" t="50000" r="50000" b="50000"/>
              </a:path>
            </a:gradFill>
            <a:ln w="9525">
              <a:round/>
              <a:headEnd/>
              <a:tailEnd/>
            </a:ln>
            <a:scene3d>
              <a:camera prst="legacyPerspectiveBottom"/>
              <a:lightRig rig="legacyFlat3" dir="t"/>
            </a:scene3d>
            <a:sp3d extrusionH="887400" prstMaterial="legacyMatte">
              <a:bevelT w="13500" h="13500" prst="angle"/>
              <a:bevelB w="13500" h="13500" prst="angle"/>
              <a:extrusionClr>
                <a:schemeClr val="accent2"/>
              </a:extrusionClr>
            </a:sp3d>
          </p:spPr>
          <p:txBody>
            <a:bodyPr>
              <a:flatTx/>
            </a:bodyPr>
            <a:lstStyle/>
            <a:p>
              <a:pPr eaLnBrk="0" hangingPunct="0"/>
              <a:endParaRPr lang="en-US" dirty="0">
                <a:effectLst/>
                <a:latin typeface="Tahoma" pitchFamily="34" charset="0"/>
              </a:endParaRPr>
            </a:p>
          </p:txBody>
        </p:sp>
        <p:sp>
          <p:nvSpPr>
            <p:cNvPr id="727144" name="Text Box 9"/>
            <p:cNvSpPr txBox="1">
              <a:spLocks noChangeArrowheads="1"/>
            </p:cNvSpPr>
            <p:nvPr/>
          </p:nvSpPr>
          <p:spPr bwMode="auto">
            <a:xfrm>
              <a:off x="1104" y="2724"/>
              <a:ext cx="1303" cy="882"/>
            </a:xfrm>
            <a:prstGeom prst="rect">
              <a:avLst/>
            </a:prstGeom>
            <a:noFill/>
            <a:ln w="9525">
              <a:noFill/>
              <a:miter lim="800000"/>
              <a:headEnd/>
              <a:tailEnd/>
            </a:ln>
          </p:spPr>
          <p:txBody>
            <a:bodyPr/>
            <a:lstStyle/>
            <a:p>
              <a:pPr algn="ctr" eaLnBrk="0" hangingPunct="0">
                <a:lnSpc>
                  <a:spcPct val="80000"/>
                </a:lnSpc>
              </a:pPr>
              <a:endParaRPr lang="en-US" b="1" dirty="0">
                <a:solidFill>
                  <a:schemeClr val="bg2"/>
                </a:solidFill>
                <a:effectLst/>
              </a:endParaRPr>
            </a:p>
            <a:p>
              <a:pPr algn="ctr" eaLnBrk="0" hangingPunct="0">
                <a:lnSpc>
                  <a:spcPct val="90000"/>
                </a:lnSpc>
              </a:pPr>
              <a:r>
                <a:rPr lang="en-US" dirty="0">
                  <a:solidFill>
                    <a:schemeClr val="bg2"/>
                  </a:solidFill>
                  <a:effectLst/>
                  <a:latin typeface="Arial Black" pitchFamily="34" charset="0"/>
                </a:rPr>
                <a:t>4. Leaders</a:t>
              </a:r>
            </a:p>
            <a:p>
              <a:pPr algn="ctr" eaLnBrk="0" hangingPunct="0">
                <a:lnSpc>
                  <a:spcPct val="80000"/>
                </a:lnSpc>
              </a:pPr>
              <a:r>
                <a:rPr lang="en-US" b="1" dirty="0">
                  <a:solidFill>
                    <a:schemeClr val="bg2"/>
                  </a:solidFill>
                  <a:effectLst/>
                </a:rPr>
                <a:t>Expanding</a:t>
              </a:r>
            </a:p>
            <a:p>
              <a:pPr algn="ctr" eaLnBrk="0" hangingPunct="0">
                <a:lnSpc>
                  <a:spcPct val="80000"/>
                </a:lnSpc>
              </a:pPr>
              <a:r>
                <a:rPr lang="en-US" b="1" dirty="0">
                  <a:solidFill>
                    <a:schemeClr val="bg2"/>
                  </a:solidFill>
                  <a:effectLst/>
                </a:rPr>
                <a:t>Ministry</a:t>
              </a:r>
            </a:p>
            <a:p>
              <a:pPr algn="ctr" eaLnBrk="0" hangingPunct="0">
                <a:lnSpc>
                  <a:spcPct val="80000"/>
                </a:lnSpc>
              </a:pPr>
              <a:endParaRPr lang="en-US" b="1" dirty="0">
                <a:solidFill>
                  <a:schemeClr val="bg2"/>
                </a:solidFill>
                <a:effectLst/>
                <a:latin typeface="Arial Black" pitchFamily="34" charset="0"/>
              </a:endParaRPr>
            </a:p>
          </p:txBody>
        </p:sp>
      </p:grpSp>
      <p:grpSp>
        <p:nvGrpSpPr>
          <p:cNvPr id="5" name="Group 14"/>
          <p:cNvGrpSpPr>
            <a:grpSpLocks/>
          </p:cNvGrpSpPr>
          <p:nvPr/>
        </p:nvGrpSpPr>
        <p:grpSpPr bwMode="auto">
          <a:xfrm>
            <a:off x="6372348" y="1823737"/>
            <a:ext cx="1802682" cy="1869399"/>
            <a:chOff x="4015" y="1361"/>
            <a:chExt cx="1183" cy="1739"/>
          </a:xfrm>
        </p:grpSpPr>
        <p:grpSp>
          <p:nvGrpSpPr>
            <p:cNvPr id="727136" name="Group 15"/>
            <p:cNvGrpSpPr>
              <a:grpSpLocks/>
            </p:cNvGrpSpPr>
            <p:nvPr/>
          </p:nvGrpSpPr>
          <p:grpSpPr bwMode="auto">
            <a:xfrm>
              <a:off x="4015" y="1361"/>
              <a:ext cx="844" cy="1739"/>
              <a:chOff x="3959" y="1103"/>
              <a:chExt cx="961" cy="1980"/>
            </a:xfrm>
          </p:grpSpPr>
          <p:sp>
            <p:nvSpPr>
              <p:cNvPr id="727138" name="AutoShape 16"/>
              <p:cNvSpPr>
                <a:spLocks noChangeArrowheads="1"/>
              </p:cNvSpPr>
              <p:nvPr/>
            </p:nvSpPr>
            <p:spPr bwMode="auto">
              <a:xfrm rot="4065883">
                <a:off x="3624" y="1788"/>
                <a:ext cx="1919" cy="672"/>
              </a:xfrm>
              <a:custGeom>
                <a:avLst/>
                <a:gdLst>
                  <a:gd name="T0" fmla="*/ 72 w 21600"/>
                  <a:gd name="T1" fmla="*/ 0 h 21600"/>
                  <a:gd name="T2" fmla="*/ 7 w 21600"/>
                  <a:gd name="T3" fmla="*/ 11 h 21600"/>
                  <a:gd name="T4" fmla="*/ 75 w 21600"/>
                  <a:gd name="T5" fmla="*/ 2 h 21600"/>
                  <a:gd name="T6" fmla="*/ 189 w 21600"/>
                  <a:gd name="T7" fmla="*/ 8 h 21600"/>
                  <a:gd name="T8" fmla="*/ 168 w 21600"/>
                  <a:gd name="T9" fmla="*/ 12 h 21600"/>
                  <a:gd name="T10" fmla="*/ 134 w 21600"/>
                  <a:gd name="T11" fmla="*/ 9 h 21600"/>
                  <a:gd name="T12" fmla="*/ 0 60000 65536"/>
                  <a:gd name="T13" fmla="*/ 0 60000 65536"/>
                  <a:gd name="T14" fmla="*/ 0 60000 65536"/>
                  <a:gd name="T15" fmla="*/ 0 60000 65536"/>
                  <a:gd name="T16" fmla="*/ 0 60000 65536"/>
                  <a:gd name="T17" fmla="*/ 0 60000 65536"/>
                  <a:gd name="T18" fmla="*/ 3163 w 21600"/>
                  <a:gd name="T19" fmla="*/ 3150 h 21600"/>
                  <a:gd name="T20" fmla="*/ 18437 w 21600"/>
                  <a:gd name="T21" fmla="*/ 1845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565" y="8778"/>
                    </a:moveTo>
                    <a:cubicBezTo>
                      <a:pt x="18624" y="4695"/>
                      <a:pt x="14989" y="1804"/>
                      <a:pt x="10800" y="1804"/>
                    </a:cubicBezTo>
                    <a:cubicBezTo>
                      <a:pt x="5831" y="1804"/>
                      <a:pt x="1804" y="5831"/>
                      <a:pt x="1804" y="10800"/>
                    </a:cubicBezTo>
                    <a:cubicBezTo>
                      <a:pt x="1803" y="11018"/>
                      <a:pt x="1811" y="11236"/>
                      <a:pt x="1827" y="11454"/>
                    </a:cubicBezTo>
                    <a:lnTo>
                      <a:pt x="28" y="11585"/>
                    </a:lnTo>
                    <a:cubicBezTo>
                      <a:pt x="9" y="11324"/>
                      <a:pt x="0" y="11062"/>
                      <a:pt x="0" y="10800"/>
                    </a:cubicBezTo>
                    <a:cubicBezTo>
                      <a:pt x="0" y="4835"/>
                      <a:pt x="4835" y="0"/>
                      <a:pt x="10800" y="0"/>
                    </a:cubicBezTo>
                    <a:cubicBezTo>
                      <a:pt x="15829" y="-1"/>
                      <a:pt x="20193" y="3471"/>
                      <a:pt x="21323" y="8372"/>
                    </a:cubicBezTo>
                    <a:lnTo>
                      <a:pt x="23954" y="7765"/>
                    </a:lnTo>
                    <a:lnTo>
                      <a:pt x="21253" y="12085"/>
                    </a:lnTo>
                    <a:lnTo>
                      <a:pt x="16934" y="9384"/>
                    </a:lnTo>
                    <a:lnTo>
                      <a:pt x="19565" y="8778"/>
                    </a:lnTo>
                    <a:close/>
                  </a:path>
                </a:pathLst>
              </a:custGeom>
              <a:solidFill>
                <a:srgbClr val="777777"/>
              </a:solidFill>
              <a:ln w="9525">
                <a:solidFill>
                  <a:srgbClr val="777777"/>
                </a:solidFill>
                <a:miter lim="800000"/>
                <a:headEnd/>
                <a:tailEnd/>
              </a:ln>
            </p:spPr>
            <p:txBody>
              <a:bodyPr/>
              <a:lstStyle/>
              <a:p>
                <a:endParaRPr lang="en-CA" dirty="0"/>
              </a:p>
            </p:txBody>
          </p:sp>
          <p:sp>
            <p:nvSpPr>
              <p:cNvPr id="727139" name="AutoShape 17"/>
              <p:cNvSpPr>
                <a:spLocks noChangeArrowheads="1"/>
              </p:cNvSpPr>
              <p:nvPr/>
            </p:nvSpPr>
            <p:spPr bwMode="auto">
              <a:xfrm rot="5924021">
                <a:off x="3671" y="1391"/>
                <a:ext cx="1066" cy="490"/>
              </a:xfrm>
              <a:custGeom>
                <a:avLst/>
                <a:gdLst>
                  <a:gd name="T0" fmla="*/ 22 w 21600"/>
                  <a:gd name="T1" fmla="*/ 0 h 21600"/>
                  <a:gd name="T2" fmla="*/ 2 w 21600"/>
                  <a:gd name="T3" fmla="*/ 6 h 21600"/>
                  <a:gd name="T4" fmla="*/ 23 w 21600"/>
                  <a:gd name="T5" fmla="*/ 1 h 21600"/>
                  <a:gd name="T6" fmla="*/ 58 w 21600"/>
                  <a:gd name="T7" fmla="*/ 4 h 21600"/>
                  <a:gd name="T8" fmla="*/ 52 w 21600"/>
                  <a:gd name="T9" fmla="*/ 6 h 21600"/>
                  <a:gd name="T10" fmla="*/ 41 w 21600"/>
                  <a:gd name="T11" fmla="*/ 5 h 21600"/>
                  <a:gd name="T12" fmla="*/ 0 60000 65536"/>
                  <a:gd name="T13" fmla="*/ 0 60000 65536"/>
                  <a:gd name="T14" fmla="*/ 0 60000 65536"/>
                  <a:gd name="T15" fmla="*/ 0 60000 65536"/>
                  <a:gd name="T16" fmla="*/ 0 60000 65536"/>
                  <a:gd name="T17" fmla="*/ 0 60000 65536"/>
                  <a:gd name="T18" fmla="*/ 3161 w 21600"/>
                  <a:gd name="T19" fmla="*/ 3174 h 21600"/>
                  <a:gd name="T20" fmla="*/ 18439 w 21600"/>
                  <a:gd name="T21" fmla="*/ 18426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565" y="8778"/>
                    </a:moveTo>
                    <a:cubicBezTo>
                      <a:pt x="18624" y="4695"/>
                      <a:pt x="14989" y="1804"/>
                      <a:pt x="10800" y="1804"/>
                    </a:cubicBezTo>
                    <a:cubicBezTo>
                      <a:pt x="5831" y="1804"/>
                      <a:pt x="1804" y="5831"/>
                      <a:pt x="1804" y="10800"/>
                    </a:cubicBezTo>
                    <a:cubicBezTo>
                      <a:pt x="1803" y="11018"/>
                      <a:pt x="1811" y="11236"/>
                      <a:pt x="1827" y="11454"/>
                    </a:cubicBezTo>
                    <a:lnTo>
                      <a:pt x="28" y="11585"/>
                    </a:lnTo>
                    <a:cubicBezTo>
                      <a:pt x="9" y="11324"/>
                      <a:pt x="0" y="11062"/>
                      <a:pt x="0" y="10800"/>
                    </a:cubicBezTo>
                    <a:cubicBezTo>
                      <a:pt x="0" y="4835"/>
                      <a:pt x="4835" y="0"/>
                      <a:pt x="10800" y="0"/>
                    </a:cubicBezTo>
                    <a:cubicBezTo>
                      <a:pt x="15829" y="-1"/>
                      <a:pt x="20193" y="3471"/>
                      <a:pt x="21323" y="8372"/>
                    </a:cubicBezTo>
                    <a:lnTo>
                      <a:pt x="23954" y="7765"/>
                    </a:lnTo>
                    <a:lnTo>
                      <a:pt x="21253" y="12085"/>
                    </a:lnTo>
                    <a:lnTo>
                      <a:pt x="16934" y="9384"/>
                    </a:lnTo>
                    <a:lnTo>
                      <a:pt x="19565" y="8778"/>
                    </a:lnTo>
                    <a:close/>
                  </a:path>
                </a:pathLst>
              </a:custGeom>
              <a:solidFill>
                <a:srgbClr val="777777"/>
              </a:solidFill>
              <a:ln w="9525">
                <a:solidFill>
                  <a:srgbClr val="777777"/>
                </a:solidFill>
                <a:miter lim="800000"/>
                <a:headEnd/>
                <a:tailEnd/>
              </a:ln>
            </p:spPr>
            <p:txBody>
              <a:bodyPr/>
              <a:lstStyle/>
              <a:p>
                <a:endParaRPr lang="en-CA" dirty="0"/>
              </a:p>
            </p:txBody>
          </p:sp>
        </p:grpSp>
        <p:sp>
          <p:nvSpPr>
            <p:cNvPr id="727137" name="Text Box 18"/>
            <p:cNvSpPr txBox="1">
              <a:spLocks noChangeArrowheads="1"/>
            </p:cNvSpPr>
            <p:nvPr/>
          </p:nvSpPr>
          <p:spPr bwMode="auto">
            <a:xfrm>
              <a:off x="4204" y="2057"/>
              <a:ext cx="994" cy="773"/>
            </a:xfrm>
            <a:prstGeom prst="rect">
              <a:avLst/>
            </a:prstGeom>
            <a:noFill/>
            <a:ln w="12700">
              <a:noFill/>
              <a:miter lim="800000"/>
              <a:headEnd type="none" w="sm" len="sm"/>
              <a:tailEnd type="none" w="sm" len="sm"/>
            </a:ln>
          </p:spPr>
          <p:txBody>
            <a:bodyPr wrap="none">
              <a:spAutoFit/>
            </a:bodyPr>
            <a:lstStyle/>
            <a:p>
              <a:pPr algn="ctr" eaLnBrk="0" hangingPunct="0"/>
              <a:r>
                <a:rPr lang="en-US" sz="1600" dirty="0">
                  <a:solidFill>
                    <a:schemeClr val="bg2"/>
                  </a:solidFill>
                  <a:effectLst/>
                  <a:latin typeface="Arial Black" pitchFamily="34" charset="0"/>
                </a:rPr>
                <a:t>Equipped to</a:t>
              </a:r>
            </a:p>
            <a:p>
              <a:pPr algn="ctr" eaLnBrk="0" hangingPunct="0"/>
              <a:r>
                <a:rPr lang="en-US" sz="1600" dirty="0">
                  <a:solidFill>
                    <a:schemeClr val="bg2"/>
                  </a:solidFill>
                  <a:effectLst/>
                  <a:latin typeface="Arial Black" pitchFamily="34" charset="0"/>
                </a:rPr>
                <a:t>Reproduce</a:t>
              </a:r>
            </a:p>
            <a:p>
              <a:pPr algn="ctr" eaLnBrk="0" hangingPunct="0"/>
              <a:endParaRPr lang="en-US" sz="1600" dirty="0">
                <a:effectLst/>
                <a:latin typeface="Arial Black" pitchFamily="34" charset="0"/>
              </a:endParaRPr>
            </a:p>
          </p:txBody>
        </p:sp>
      </p:grpSp>
      <p:grpSp>
        <p:nvGrpSpPr>
          <p:cNvPr id="7" name="Group 19"/>
          <p:cNvGrpSpPr>
            <a:grpSpLocks/>
          </p:cNvGrpSpPr>
          <p:nvPr/>
        </p:nvGrpSpPr>
        <p:grpSpPr bwMode="auto">
          <a:xfrm rot="21135508">
            <a:off x="3243118" y="3714765"/>
            <a:ext cx="2997938" cy="917902"/>
            <a:chOff x="2200" y="3016"/>
            <a:chExt cx="1739" cy="891"/>
          </a:xfrm>
        </p:grpSpPr>
        <p:grpSp>
          <p:nvGrpSpPr>
            <p:cNvPr id="727132" name="Group 20"/>
            <p:cNvGrpSpPr>
              <a:grpSpLocks/>
            </p:cNvGrpSpPr>
            <p:nvPr/>
          </p:nvGrpSpPr>
          <p:grpSpPr bwMode="auto">
            <a:xfrm>
              <a:off x="2200" y="3016"/>
              <a:ext cx="1739" cy="828"/>
              <a:chOff x="2256" y="3072"/>
              <a:chExt cx="1739" cy="828"/>
            </a:xfrm>
          </p:grpSpPr>
          <p:sp>
            <p:nvSpPr>
              <p:cNvPr id="727134" name="AutoShape 21"/>
              <p:cNvSpPr>
                <a:spLocks noChangeArrowheads="1"/>
              </p:cNvSpPr>
              <p:nvPr/>
            </p:nvSpPr>
            <p:spPr bwMode="auto">
              <a:xfrm rot="10532497">
                <a:off x="2256" y="3216"/>
                <a:ext cx="1739" cy="684"/>
              </a:xfrm>
              <a:custGeom>
                <a:avLst/>
                <a:gdLst>
                  <a:gd name="T0" fmla="*/ 57 w 21600"/>
                  <a:gd name="T1" fmla="*/ 0 h 21600"/>
                  <a:gd name="T2" fmla="*/ 7 w 21600"/>
                  <a:gd name="T3" fmla="*/ 12 h 21600"/>
                  <a:gd name="T4" fmla="*/ 59 w 21600"/>
                  <a:gd name="T5" fmla="*/ 2 h 21600"/>
                  <a:gd name="T6" fmla="*/ 155 w 21600"/>
                  <a:gd name="T7" fmla="*/ 8 h 21600"/>
                  <a:gd name="T8" fmla="*/ 138 w 21600"/>
                  <a:gd name="T9" fmla="*/ 12 h 21600"/>
                  <a:gd name="T10" fmla="*/ 110 w 21600"/>
                  <a:gd name="T11" fmla="*/ 9 h 21600"/>
                  <a:gd name="T12" fmla="*/ 0 60000 65536"/>
                  <a:gd name="T13" fmla="*/ 0 60000 65536"/>
                  <a:gd name="T14" fmla="*/ 0 60000 65536"/>
                  <a:gd name="T15" fmla="*/ 0 60000 65536"/>
                  <a:gd name="T16" fmla="*/ 0 60000 65536"/>
                  <a:gd name="T17" fmla="*/ 0 60000 65536"/>
                  <a:gd name="T18" fmla="*/ 3167 w 21600"/>
                  <a:gd name="T19" fmla="*/ 3158 h 21600"/>
                  <a:gd name="T20" fmla="*/ 18433 w 21600"/>
                  <a:gd name="T21" fmla="*/ 1844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565" y="8778"/>
                    </a:moveTo>
                    <a:cubicBezTo>
                      <a:pt x="18624" y="4695"/>
                      <a:pt x="14989" y="1804"/>
                      <a:pt x="10800" y="1804"/>
                    </a:cubicBezTo>
                    <a:cubicBezTo>
                      <a:pt x="5831" y="1804"/>
                      <a:pt x="1804" y="5831"/>
                      <a:pt x="1804" y="10800"/>
                    </a:cubicBezTo>
                    <a:cubicBezTo>
                      <a:pt x="1803" y="11222"/>
                      <a:pt x="1833" y="11645"/>
                      <a:pt x="1893" y="12063"/>
                    </a:cubicBezTo>
                    <a:lnTo>
                      <a:pt x="107" y="12317"/>
                    </a:lnTo>
                    <a:cubicBezTo>
                      <a:pt x="35" y="11814"/>
                      <a:pt x="0" y="11307"/>
                      <a:pt x="0" y="10800"/>
                    </a:cubicBezTo>
                    <a:cubicBezTo>
                      <a:pt x="0" y="4835"/>
                      <a:pt x="4835" y="0"/>
                      <a:pt x="10800" y="0"/>
                    </a:cubicBezTo>
                    <a:cubicBezTo>
                      <a:pt x="15829" y="-1"/>
                      <a:pt x="20193" y="3471"/>
                      <a:pt x="21323" y="8372"/>
                    </a:cubicBezTo>
                    <a:lnTo>
                      <a:pt x="23954" y="7765"/>
                    </a:lnTo>
                    <a:lnTo>
                      <a:pt x="21253" y="12085"/>
                    </a:lnTo>
                    <a:lnTo>
                      <a:pt x="16934" y="9384"/>
                    </a:lnTo>
                    <a:lnTo>
                      <a:pt x="19565" y="8778"/>
                    </a:lnTo>
                    <a:close/>
                  </a:path>
                </a:pathLst>
              </a:custGeom>
              <a:solidFill>
                <a:srgbClr val="777777"/>
              </a:solidFill>
              <a:ln w="9525">
                <a:solidFill>
                  <a:srgbClr val="777777"/>
                </a:solidFill>
                <a:miter lim="800000"/>
                <a:headEnd/>
                <a:tailEnd/>
              </a:ln>
            </p:spPr>
            <p:txBody>
              <a:bodyPr/>
              <a:lstStyle/>
              <a:p>
                <a:endParaRPr lang="en-CA" dirty="0"/>
              </a:p>
            </p:txBody>
          </p:sp>
          <p:sp>
            <p:nvSpPr>
              <p:cNvPr id="727135" name="AutoShape 22"/>
              <p:cNvSpPr>
                <a:spLocks noChangeArrowheads="1"/>
              </p:cNvSpPr>
              <p:nvPr/>
            </p:nvSpPr>
            <p:spPr bwMode="auto">
              <a:xfrm rot="-9636230">
                <a:off x="2981" y="3072"/>
                <a:ext cx="940" cy="463"/>
              </a:xfrm>
              <a:custGeom>
                <a:avLst/>
                <a:gdLst>
                  <a:gd name="T0" fmla="*/ 17 w 21600"/>
                  <a:gd name="T1" fmla="*/ 0 h 21600"/>
                  <a:gd name="T2" fmla="*/ 2 w 21600"/>
                  <a:gd name="T3" fmla="*/ 5 h 21600"/>
                  <a:gd name="T4" fmla="*/ 18 w 21600"/>
                  <a:gd name="T5" fmla="*/ 1 h 21600"/>
                  <a:gd name="T6" fmla="*/ 45 w 21600"/>
                  <a:gd name="T7" fmla="*/ 4 h 21600"/>
                  <a:gd name="T8" fmla="*/ 40 w 21600"/>
                  <a:gd name="T9" fmla="*/ 6 h 21600"/>
                  <a:gd name="T10" fmla="*/ 32 w 21600"/>
                  <a:gd name="T11" fmla="*/ 4 h 21600"/>
                  <a:gd name="T12" fmla="*/ 0 60000 65536"/>
                  <a:gd name="T13" fmla="*/ 0 60000 65536"/>
                  <a:gd name="T14" fmla="*/ 0 60000 65536"/>
                  <a:gd name="T15" fmla="*/ 0 60000 65536"/>
                  <a:gd name="T16" fmla="*/ 0 60000 65536"/>
                  <a:gd name="T17" fmla="*/ 0 60000 65536"/>
                  <a:gd name="T18" fmla="*/ 3171 w 21600"/>
                  <a:gd name="T19" fmla="*/ 3172 h 21600"/>
                  <a:gd name="T20" fmla="*/ 18429 w 21600"/>
                  <a:gd name="T21" fmla="*/ 18428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565" y="8778"/>
                    </a:moveTo>
                    <a:cubicBezTo>
                      <a:pt x="18624" y="4695"/>
                      <a:pt x="14989" y="1804"/>
                      <a:pt x="10800" y="1804"/>
                    </a:cubicBezTo>
                    <a:cubicBezTo>
                      <a:pt x="5831" y="1804"/>
                      <a:pt x="1804" y="5831"/>
                      <a:pt x="1804" y="10800"/>
                    </a:cubicBezTo>
                    <a:cubicBezTo>
                      <a:pt x="1803" y="11018"/>
                      <a:pt x="1811" y="11236"/>
                      <a:pt x="1827" y="11454"/>
                    </a:cubicBezTo>
                    <a:lnTo>
                      <a:pt x="28" y="11585"/>
                    </a:lnTo>
                    <a:cubicBezTo>
                      <a:pt x="9" y="11324"/>
                      <a:pt x="0" y="11062"/>
                      <a:pt x="0" y="10800"/>
                    </a:cubicBezTo>
                    <a:cubicBezTo>
                      <a:pt x="0" y="4835"/>
                      <a:pt x="4835" y="0"/>
                      <a:pt x="10800" y="0"/>
                    </a:cubicBezTo>
                    <a:cubicBezTo>
                      <a:pt x="15829" y="-1"/>
                      <a:pt x="20193" y="3471"/>
                      <a:pt x="21323" y="8372"/>
                    </a:cubicBezTo>
                    <a:lnTo>
                      <a:pt x="23954" y="7765"/>
                    </a:lnTo>
                    <a:lnTo>
                      <a:pt x="21253" y="12085"/>
                    </a:lnTo>
                    <a:lnTo>
                      <a:pt x="16934" y="9384"/>
                    </a:lnTo>
                    <a:lnTo>
                      <a:pt x="19565" y="8778"/>
                    </a:lnTo>
                    <a:close/>
                  </a:path>
                </a:pathLst>
              </a:custGeom>
              <a:solidFill>
                <a:srgbClr val="777777"/>
              </a:solidFill>
              <a:ln w="9525">
                <a:solidFill>
                  <a:srgbClr val="777777"/>
                </a:solidFill>
                <a:miter lim="800000"/>
                <a:headEnd/>
                <a:tailEnd/>
              </a:ln>
            </p:spPr>
            <p:txBody>
              <a:bodyPr/>
              <a:lstStyle/>
              <a:p>
                <a:endParaRPr lang="en-CA" dirty="0"/>
              </a:p>
            </p:txBody>
          </p:sp>
        </p:grpSp>
        <p:sp>
          <p:nvSpPr>
            <p:cNvPr id="727133" name="Text Box 23"/>
            <p:cNvSpPr txBox="1">
              <a:spLocks noChangeArrowheads="1"/>
            </p:cNvSpPr>
            <p:nvPr/>
          </p:nvSpPr>
          <p:spPr bwMode="auto">
            <a:xfrm rot="464492">
              <a:off x="2527" y="3091"/>
              <a:ext cx="1052" cy="816"/>
            </a:xfrm>
            <a:prstGeom prst="rect">
              <a:avLst/>
            </a:prstGeom>
            <a:noFill/>
            <a:ln w="12700">
              <a:noFill/>
              <a:miter lim="800000"/>
              <a:headEnd type="none" w="sm" len="sm"/>
              <a:tailEnd type="none" w="sm" len="sm"/>
            </a:ln>
          </p:spPr>
          <p:txBody>
            <a:bodyPr wrap="none">
              <a:spAutoFit/>
            </a:bodyPr>
            <a:lstStyle/>
            <a:p>
              <a:pPr algn="ctr" eaLnBrk="0" hangingPunct="0">
                <a:lnSpc>
                  <a:spcPct val="90000"/>
                </a:lnSpc>
              </a:pPr>
              <a:r>
                <a:rPr lang="en-US" dirty="0">
                  <a:solidFill>
                    <a:schemeClr val="bg2"/>
                  </a:solidFill>
                  <a:effectLst/>
                  <a:latin typeface="Arial Black" pitchFamily="34" charset="0"/>
                </a:rPr>
                <a:t>Leader</a:t>
              </a:r>
            </a:p>
            <a:p>
              <a:pPr algn="ctr" eaLnBrk="0" hangingPunct="0">
                <a:lnSpc>
                  <a:spcPct val="90000"/>
                </a:lnSpc>
              </a:pPr>
              <a:r>
                <a:rPr lang="en-US" b="1" dirty="0">
                  <a:solidFill>
                    <a:schemeClr val="bg2"/>
                  </a:solidFill>
                  <a:effectLst/>
                </a:rPr>
                <a:t>Development</a:t>
              </a:r>
              <a:endParaRPr lang="en-US" b="1" dirty="0">
                <a:solidFill>
                  <a:schemeClr val="bg2"/>
                </a:solidFill>
                <a:effectLst/>
                <a:latin typeface="Arial Black" pitchFamily="34" charset="0"/>
              </a:endParaRPr>
            </a:p>
            <a:p>
              <a:pPr algn="ctr" eaLnBrk="0" hangingPunct="0">
                <a:lnSpc>
                  <a:spcPct val="90000"/>
                </a:lnSpc>
              </a:pPr>
              <a:r>
                <a:rPr lang="en-US" b="1" dirty="0">
                  <a:solidFill>
                    <a:schemeClr val="bg2"/>
                  </a:solidFill>
                  <a:effectLst/>
                </a:rPr>
                <a:t>and Placement</a:t>
              </a:r>
              <a:endParaRPr lang="en-US" dirty="0">
                <a:solidFill>
                  <a:schemeClr val="bg2"/>
                </a:solidFill>
                <a:effectLst/>
                <a:latin typeface="Arial Black" pitchFamily="34" charset="0"/>
              </a:endParaRPr>
            </a:p>
          </p:txBody>
        </p:sp>
      </p:grpSp>
      <p:grpSp>
        <p:nvGrpSpPr>
          <p:cNvPr id="9" name="Group 25"/>
          <p:cNvGrpSpPr>
            <a:grpSpLocks/>
          </p:cNvGrpSpPr>
          <p:nvPr/>
        </p:nvGrpSpPr>
        <p:grpSpPr bwMode="auto">
          <a:xfrm>
            <a:off x="5796136" y="1038226"/>
            <a:ext cx="1971502" cy="973931"/>
            <a:chOff x="3318" y="784"/>
            <a:chExt cx="1601" cy="994"/>
          </a:xfrm>
        </p:grpSpPr>
        <p:sp>
          <p:nvSpPr>
            <p:cNvPr id="727130" name="Oval 26"/>
            <p:cNvSpPr>
              <a:spLocks noChangeArrowheads="1"/>
            </p:cNvSpPr>
            <p:nvPr/>
          </p:nvSpPr>
          <p:spPr bwMode="auto">
            <a:xfrm>
              <a:off x="3318" y="784"/>
              <a:ext cx="1601" cy="994"/>
            </a:xfrm>
            <a:prstGeom prst="ellipse">
              <a:avLst/>
            </a:prstGeom>
            <a:gradFill rotWithShape="0">
              <a:gsLst>
                <a:gs pos="0">
                  <a:srgbClr val="FFFFFF"/>
                </a:gs>
                <a:gs pos="100000">
                  <a:srgbClr val="FF0066"/>
                </a:gs>
              </a:gsLst>
              <a:path path="shape">
                <a:fillToRect l="50000" t="50000" r="50000" b="50000"/>
              </a:path>
            </a:gradFill>
            <a:ln w="9525">
              <a:round/>
              <a:headEnd/>
              <a:tailEnd/>
            </a:ln>
            <a:scene3d>
              <a:camera prst="legacyPerspectiveBottom"/>
              <a:lightRig rig="legacyFlat3" dir="t"/>
            </a:scene3d>
            <a:sp3d extrusionH="887400" prstMaterial="legacyMatte">
              <a:bevelT w="13500" h="13500" prst="angle"/>
              <a:bevelB w="13500" h="13500" prst="angle"/>
              <a:extrusionClr>
                <a:srgbClr val="FF0066"/>
              </a:extrusionClr>
            </a:sp3d>
          </p:spPr>
          <p:txBody>
            <a:bodyPr>
              <a:flatTx/>
            </a:bodyPr>
            <a:lstStyle/>
            <a:p>
              <a:pPr eaLnBrk="0" hangingPunct="0"/>
              <a:endParaRPr lang="en-US" dirty="0">
                <a:effectLst/>
                <a:latin typeface="Tahoma" pitchFamily="34" charset="0"/>
              </a:endParaRPr>
            </a:p>
          </p:txBody>
        </p:sp>
        <p:sp>
          <p:nvSpPr>
            <p:cNvPr id="727131" name="Text Box 27"/>
            <p:cNvSpPr txBox="1">
              <a:spLocks noChangeArrowheads="1"/>
            </p:cNvSpPr>
            <p:nvPr/>
          </p:nvSpPr>
          <p:spPr bwMode="auto">
            <a:xfrm>
              <a:off x="3432" y="1026"/>
              <a:ext cx="1385" cy="588"/>
            </a:xfrm>
            <a:prstGeom prst="rect">
              <a:avLst/>
            </a:prstGeom>
            <a:noFill/>
            <a:ln w="9525">
              <a:noFill/>
              <a:miter lim="800000"/>
              <a:headEnd/>
              <a:tailEnd/>
            </a:ln>
          </p:spPr>
          <p:txBody>
            <a:bodyPr/>
            <a:lstStyle/>
            <a:p>
              <a:pPr algn="ctr" eaLnBrk="0" hangingPunct="0">
                <a:lnSpc>
                  <a:spcPct val="90000"/>
                </a:lnSpc>
              </a:pPr>
              <a:r>
                <a:rPr lang="en-US" b="1" dirty="0" smtClean="0">
                  <a:solidFill>
                    <a:schemeClr val="bg2"/>
                  </a:solidFill>
                  <a:effectLst/>
                  <a:latin typeface="Arial Black" pitchFamily="34" charset="0"/>
                </a:rPr>
                <a:t>2</a:t>
              </a:r>
              <a:r>
                <a:rPr lang="en-US" b="1" dirty="0">
                  <a:solidFill>
                    <a:schemeClr val="bg2"/>
                  </a:solidFill>
                  <a:effectLst/>
                  <a:latin typeface="Arial Black" pitchFamily="34" charset="0"/>
                </a:rPr>
                <a:t>. Disciples</a:t>
              </a:r>
              <a:endParaRPr lang="en-US" dirty="0">
                <a:solidFill>
                  <a:schemeClr val="bg2"/>
                </a:solidFill>
                <a:effectLst/>
                <a:latin typeface="Arial Black" pitchFamily="34" charset="0"/>
              </a:endParaRPr>
            </a:p>
            <a:p>
              <a:pPr algn="ctr" eaLnBrk="0" hangingPunct="0">
                <a:lnSpc>
                  <a:spcPct val="90000"/>
                </a:lnSpc>
              </a:pPr>
              <a:r>
                <a:rPr lang="en-US" dirty="0">
                  <a:solidFill>
                    <a:schemeClr val="bg2"/>
                  </a:solidFill>
                  <a:effectLst/>
                  <a:latin typeface="Arial Black" pitchFamily="34" charset="0"/>
                </a:rPr>
                <a:t>Trained</a:t>
              </a:r>
              <a:endParaRPr lang="en-US" b="1" dirty="0">
                <a:solidFill>
                  <a:schemeClr val="bg2"/>
                </a:solidFill>
                <a:effectLst/>
                <a:latin typeface="Arial Black" pitchFamily="34" charset="0"/>
              </a:endParaRPr>
            </a:p>
          </p:txBody>
        </p:sp>
      </p:grpSp>
      <p:grpSp>
        <p:nvGrpSpPr>
          <p:cNvPr id="10" name="Group 28"/>
          <p:cNvGrpSpPr>
            <a:grpSpLocks/>
          </p:cNvGrpSpPr>
          <p:nvPr/>
        </p:nvGrpSpPr>
        <p:grpSpPr bwMode="auto">
          <a:xfrm>
            <a:off x="5724127" y="3507854"/>
            <a:ext cx="2089150" cy="972741"/>
            <a:chOff x="3408" y="2784"/>
            <a:chExt cx="1316" cy="817"/>
          </a:xfrm>
        </p:grpSpPr>
        <p:grpSp>
          <p:nvGrpSpPr>
            <p:cNvPr id="727126" name="Group 29"/>
            <p:cNvGrpSpPr>
              <a:grpSpLocks/>
            </p:cNvGrpSpPr>
            <p:nvPr/>
          </p:nvGrpSpPr>
          <p:grpSpPr bwMode="auto">
            <a:xfrm>
              <a:off x="3408" y="2784"/>
              <a:ext cx="1316" cy="817"/>
              <a:chOff x="3245" y="2726"/>
              <a:chExt cx="1500" cy="931"/>
            </a:xfrm>
          </p:grpSpPr>
          <p:sp>
            <p:nvSpPr>
              <p:cNvPr id="727128" name="Oval 30"/>
              <p:cNvSpPr>
                <a:spLocks noChangeArrowheads="1"/>
              </p:cNvSpPr>
              <p:nvPr/>
            </p:nvSpPr>
            <p:spPr bwMode="auto">
              <a:xfrm>
                <a:off x="3245" y="2726"/>
                <a:ext cx="1500" cy="931"/>
              </a:xfrm>
              <a:prstGeom prst="ellipse">
                <a:avLst/>
              </a:prstGeom>
              <a:gradFill rotWithShape="0">
                <a:gsLst>
                  <a:gs pos="0">
                    <a:srgbClr val="FFFFFF"/>
                  </a:gs>
                  <a:gs pos="100000">
                    <a:srgbClr val="FFAC31"/>
                  </a:gs>
                </a:gsLst>
                <a:path path="shape">
                  <a:fillToRect l="50000" t="50000" r="50000" b="50000"/>
                </a:path>
              </a:gradFill>
              <a:ln w="9525">
                <a:round/>
                <a:headEnd/>
                <a:tailEnd/>
              </a:ln>
              <a:scene3d>
                <a:camera prst="legacyPerspectiveBottom"/>
                <a:lightRig rig="legacyFlat3" dir="t"/>
              </a:scene3d>
              <a:sp3d extrusionH="887400" prstMaterial="legacyMatte">
                <a:bevelT w="13500" h="13500" prst="angle"/>
                <a:bevelB w="13500" h="13500" prst="angle"/>
                <a:extrusionClr>
                  <a:srgbClr val="FFAC31"/>
                </a:extrusionClr>
              </a:sp3d>
            </p:spPr>
            <p:txBody>
              <a:bodyPr>
                <a:flatTx/>
              </a:bodyPr>
              <a:lstStyle/>
              <a:p>
                <a:pPr eaLnBrk="0" hangingPunct="0"/>
                <a:endParaRPr lang="en-US" dirty="0">
                  <a:effectLst/>
                  <a:latin typeface="Tahoma" pitchFamily="34" charset="0"/>
                </a:endParaRPr>
              </a:p>
            </p:txBody>
          </p:sp>
          <p:sp>
            <p:nvSpPr>
              <p:cNvPr id="727129" name="Text Box 31"/>
              <p:cNvSpPr txBox="1">
                <a:spLocks noChangeArrowheads="1"/>
              </p:cNvSpPr>
              <p:nvPr/>
            </p:nvSpPr>
            <p:spPr bwMode="auto">
              <a:xfrm>
                <a:off x="3325" y="2841"/>
                <a:ext cx="1387" cy="816"/>
              </a:xfrm>
              <a:prstGeom prst="rect">
                <a:avLst/>
              </a:prstGeom>
              <a:noFill/>
              <a:ln w="9525">
                <a:noFill/>
                <a:miter lim="800000"/>
                <a:headEnd/>
                <a:tailEnd/>
              </a:ln>
            </p:spPr>
            <p:txBody>
              <a:bodyPr/>
              <a:lstStyle/>
              <a:p>
                <a:pPr algn="ctr" eaLnBrk="0" hangingPunct="0">
                  <a:lnSpc>
                    <a:spcPct val="80000"/>
                  </a:lnSpc>
                </a:pPr>
                <a:endParaRPr lang="en-US" sz="2400" b="1" dirty="0">
                  <a:solidFill>
                    <a:schemeClr val="bg2"/>
                  </a:solidFill>
                  <a:effectLst/>
                </a:endParaRPr>
              </a:p>
            </p:txBody>
          </p:sp>
        </p:grpSp>
        <p:sp>
          <p:nvSpPr>
            <p:cNvPr id="727127" name="Text Box 32"/>
            <p:cNvSpPr txBox="1">
              <a:spLocks noChangeArrowheads="1"/>
            </p:cNvSpPr>
            <p:nvPr/>
          </p:nvSpPr>
          <p:spPr bwMode="auto">
            <a:xfrm>
              <a:off x="3408" y="2941"/>
              <a:ext cx="1300" cy="473"/>
            </a:xfrm>
            <a:prstGeom prst="rect">
              <a:avLst/>
            </a:prstGeom>
            <a:noFill/>
            <a:ln w="12700">
              <a:noFill/>
              <a:miter lim="800000"/>
              <a:headEnd type="none" w="sm" len="sm"/>
              <a:tailEnd type="none" w="sm" len="sm"/>
            </a:ln>
          </p:spPr>
          <p:txBody>
            <a:bodyPr wrap="square">
              <a:spAutoFit/>
            </a:bodyPr>
            <a:lstStyle/>
            <a:p>
              <a:pPr algn="ctr" eaLnBrk="0" hangingPunct="0">
                <a:lnSpc>
                  <a:spcPct val="90000"/>
                </a:lnSpc>
              </a:pPr>
              <a:r>
                <a:rPr lang="en-US" dirty="0">
                  <a:solidFill>
                    <a:schemeClr val="bg2"/>
                  </a:solidFill>
                  <a:effectLst/>
                  <a:latin typeface="Arial Black" pitchFamily="34" charset="0"/>
                </a:rPr>
                <a:t>3. Disciplers</a:t>
              </a:r>
            </a:p>
            <a:p>
              <a:pPr algn="ctr" eaLnBrk="0" hangingPunct="0">
                <a:lnSpc>
                  <a:spcPct val="80000"/>
                </a:lnSpc>
              </a:pPr>
              <a:r>
                <a:rPr lang="en-US" b="1" dirty="0">
                  <a:solidFill>
                    <a:schemeClr val="bg2"/>
                  </a:solidFill>
                  <a:effectLst/>
                </a:rPr>
                <a:t> Training Others</a:t>
              </a:r>
            </a:p>
          </p:txBody>
        </p:sp>
      </p:grpSp>
      <p:grpSp>
        <p:nvGrpSpPr>
          <p:cNvPr id="14" name="Group 39"/>
          <p:cNvGrpSpPr>
            <a:grpSpLocks/>
          </p:cNvGrpSpPr>
          <p:nvPr/>
        </p:nvGrpSpPr>
        <p:grpSpPr bwMode="auto">
          <a:xfrm>
            <a:off x="2711451" y="2037160"/>
            <a:ext cx="3878263" cy="1549003"/>
            <a:chOff x="1708" y="1679"/>
            <a:chExt cx="2443" cy="1301"/>
          </a:xfrm>
        </p:grpSpPr>
        <p:grpSp>
          <p:nvGrpSpPr>
            <p:cNvPr id="727056" name="Group 40"/>
            <p:cNvGrpSpPr>
              <a:grpSpLocks/>
            </p:cNvGrpSpPr>
            <p:nvPr/>
          </p:nvGrpSpPr>
          <p:grpSpPr bwMode="auto">
            <a:xfrm>
              <a:off x="1708" y="1679"/>
              <a:ext cx="2443" cy="1301"/>
              <a:chOff x="1044" y="1631"/>
              <a:chExt cx="2443" cy="1301"/>
            </a:xfrm>
          </p:grpSpPr>
          <p:sp>
            <p:nvSpPr>
              <p:cNvPr id="727058" name="Oval 41"/>
              <p:cNvSpPr>
                <a:spLocks noChangeArrowheads="1"/>
              </p:cNvSpPr>
              <p:nvPr/>
            </p:nvSpPr>
            <p:spPr bwMode="auto">
              <a:xfrm>
                <a:off x="1044" y="1631"/>
                <a:ext cx="2443" cy="1301"/>
              </a:xfrm>
              <a:prstGeom prst="ellipse">
                <a:avLst/>
              </a:prstGeom>
              <a:gradFill rotWithShape="0">
                <a:gsLst>
                  <a:gs pos="0">
                    <a:srgbClr val="FFFFFF"/>
                  </a:gs>
                  <a:gs pos="100000">
                    <a:srgbClr val="33CC33"/>
                  </a:gs>
                </a:gsLst>
                <a:path path="shape">
                  <a:fillToRect l="50000" t="50000" r="50000" b="50000"/>
                </a:path>
              </a:gradFill>
              <a:ln w="9525">
                <a:round/>
                <a:headEnd/>
                <a:tailEnd/>
              </a:ln>
              <a:scene3d>
                <a:camera prst="legacyPerspectiveBottom"/>
                <a:lightRig rig="legacyFlat3" dir="t"/>
              </a:scene3d>
              <a:sp3d extrusionH="887400" prstMaterial="legacyMatte">
                <a:bevelT w="13500" h="13500" prst="angle"/>
                <a:bevelB w="13500" h="13500" prst="angle"/>
                <a:extrusionClr>
                  <a:srgbClr val="33CC33"/>
                </a:extrusionClr>
              </a:sp3d>
            </p:spPr>
            <p:txBody>
              <a:bodyPr>
                <a:flatTx/>
              </a:bodyPr>
              <a:lstStyle/>
              <a:p>
                <a:pPr eaLnBrk="0" hangingPunct="0"/>
                <a:endParaRPr lang="en-US" dirty="0">
                  <a:effectLst/>
                  <a:latin typeface="Tahoma" pitchFamily="34" charset="0"/>
                </a:endParaRPr>
              </a:p>
            </p:txBody>
          </p:sp>
          <p:sp>
            <p:nvSpPr>
              <p:cNvPr id="727059" name="Oval 42"/>
              <p:cNvSpPr>
                <a:spLocks noChangeArrowheads="1"/>
              </p:cNvSpPr>
              <p:nvPr/>
            </p:nvSpPr>
            <p:spPr bwMode="auto">
              <a:xfrm>
                <a:off x="1124" y="2060"/>
                <a:ext cx="66" cy="65"/>
              </a:xfrm>
              <a:prstGeom prst="ellipse">
                <a:avLst/>
              </a:prstGeom>
              <a:solidFill>
                <a:srgbClr val="FF99CC"/>
              </a:solidFill>
              <a:ln w="9525">
                <a:solidFill>
                  <a:srgbClr val="FF99CC"/>
                </a:solidFill>
                <a:round/>
                <a:headEnd/>
                <a:tailEnd/>
              </a:ln>
            </p:spPr>
            <p:txBody>
              <a:bodyPr/>
              <a:lstStyle/>
              <a:p>
                <a:pPr eaLnBrk="0" hangingPunct="0"/>
                <a:endParaRPr lang="en-US" dirty="0">
                  <a:effectLst/>
                  <a:latin typeface="Tahoma" pitchFamily="34" charset="0"/>
                </a:endParaRPr>
              </a:p>
            </p:txBody>
          </p:sp>
          <p:sp>
            <p:nvSpPr>
              <p:cNvPr id="727060" name="Oval 43"/>
              <p:cNvSpPr>
                <a:spLocks noChangeArrowheads="1"/>
              </p:cNvSpPr>
              <p:nvPr/>
            </p:nvSpPr>
            <p:spPr bwMode="auto">
              <a:xfrm>
                <a:off x="2309" y="1734"/>
                <a:ext cx="65" cy="65"/>
              </a:xfrm>
              <a:prstGeom prst="ellipse">
                <a:avLst/>
              </a:prstGeom>
              <a:solidFill>
                <a:srgbClr val="006600"/>
              </a:solidFill>
              <a:ln w="9525">
                <a:solidFill>
                  <a:srgbClr val="006600"/>
                </a:solidFill>
                <a:round/>
                <a:headEnd/>
                <a:tailEnd/>
              </a:ln>
            </p:spPr>
            <p:txBody>
              <a:bodyPr/>
              <a:lstStyle/>
              <a:p>
                <a:pPr eaLnBrk="0" hangingPunct="0"/>
                <a:endParaRPr lang="en-US" dirty="0">
                  <a:effectLst/>
                  <a:latin typeface="Tahoma" pitchFamily="34" charset="0"/>
                </a:endParaRPr>
              </a:p>
            </p:txBody>
          </p:sp>
          <p:sp>
            <p:nvSpPr>
              <p:cNvPr id="727061" name="Oval 44"/>
              <p:cNvSpPr>
                <a:spLocks noChangeArrowheads="1"/>
              </p:cNvSpPr>
              <p:nvPr/>
            </p:nvSpPr>
            <p:spPr bwMode="auto">
              <a:xfrm>
                <a:off x="2115" y="1727"/>
                <a:ext cx="65" cy="64"/>
              </a:xfrm>
              <a:prstGeom prst="ellipse">
                <a:avLst/>
              </a:prstGeom>
              <a:solidFill>
                <a:srgbClr val="006600"/>
              </a:solidFill>
              <a:ln w="9525">
                <a:solidFill>
                  <a:srgbClr val="006600"/>
                </a:solidFill>
                <a:round/>
                <a:headEnd/>
                <a:tailEnd/>
              </a:ln>
            </p:spPr>
            <p:txBody>
              <a:bodyPr/>
              <a:lstStyle/>
              <a:p>
                <a:pPr eaLnBrk="0" hangingPunct="0"/>
                <a:endParaRPr lang="en-US" dirty="0">
                  <a:effectLst/>
                  <a:latin typeface="Tahoma" pitchFamily="34" charset="0"/>
                </a:endParaRPr>
              </a:p>
            </p:txBody>
          </p:sp>
          <p:sp>
            <p:nvSpPr>
              <p:cNvPr id="727062" name="Line 45"/>
              <p:cNvSpPr>
                <a:spLocks noChangeShapeType="1"/>
              </p:cNvSpPr>
              <p:nvPr/>
            </p:nvSpPr>
            <p:spPr bwMode="auto">
              <a:xfrm>
                <a:off x="2158" y="1793"/>
                <a:ext cx="3" cy="258"/>
              </a:xfrm>
              <a:prstGeom prst="line">
                <a:avLst/>
              </a:prstGeom>
              <a:noFill/>
              <a:ln w="9525">
                <a:solidFill>
                  <a:srgbClr val="000000"/>
                </a:solidFill>
                <a:round/>
                <a:headEnd/>
                <a:tailEnd/>
              </a:ln>
            </p:spPr>
            <p:txBody>
              <a:bodyPr/>
              <a:lstStyle/>
              <a:p>
                <a:endParaRPr lang="en-CA" dirty="0"/>
              </a:p>
            </p:txBody>
          </p:sp>
          <p:sp>
            <p:nvSpPr>
              <p:cNvPr id="727063" name="Line 46"/>
              <p:cNvSpPr>
                <a:spLocks noChangeShapeType="1"/>
              </p:cNvSpPr>
              <p:nvPr/>
            </p:nvSpPr>
            <p:spPr bwMode="auto">
              <a:xfrm flipH="1">
                <a:off x="2189" y="1787"/>
                <a:ext cx="151" cy="271"/>
              </a:xfrm>
              <a:prstGeom prst="line">
                <a:avLst/>
              </a:prstGeom>
              <a:noFill/>
              <a:ln w="9525">
                <a:solidFill>
                  <a:srgbClr val="000000"/>
                </a:solidFill>
                <a:round/>
                <a:headEnd/>
                <a:tailEnd/>
              </a:ln>
            </p:spPr>
            <p:txBody>
              <a:bodyPr/>
              <a:lstStyle/>
              <a:p>
                <a:endParaRPr lang="en-CA" dirty="0"/>
              </a:p>
            </p:txBody>
          </p:sp>
          <p:sp>
            <p:nvSpPr>
              <p:cNvPr id="727064" name="Oval 47"/>
              <p:cNvSpPr>
                <a:spLocks noChangeArrowheads="1"/>
              </p:cNvSpPr>
              <p:nvPr/>
            </p:nvSpPr>
            <p:spPr bwMode="auto">
              <a:xfrm>
                <a:off x="2222" y="1729"/>
                <a:ext cx="66" cy="64"/>
              </a:xfrm>
              <a:prstGeom prst="ellipse">
                <a:avLst/>
              </a:prstGeom>
              <a:solidFill>
                <a:srgbClr val="006600"/>
              </a:solidFill>
              <a:ln w="9525">
                <a:solidFill>
                  <a:srgbClr val="006600"/>
                </a:solidFill>
                <a:round/>
                <a:headEnd/>
                <a:tailEnd/>
              </a:ln>
            </p:spPr>
            <p:txBody>
              <a:bodyPr/>
              <a:lstStyle/>
              <a:p>
                <a:pPr eaLnBrk="0" hangingPunct="0"/>
                <a:endParaRPr lang="en-US" dirty="0">
                  <a:effectLst/>
                  <a:latin typeface="Tahoma" pitchFamily="34" charset="0"/>
                </a:endParaRPr>
              </a:p>
            </p:txBody>
          </p:sp>
          <p:sp>
            <p:nvSpPr>
              <p:cNvPr id="727065" name="Line 48"/>
              <p:cNvSpPr>
                <a:spLocks noChangeShapeType="1"/>
              </p:cNvSpPr>
              <p:nvPr/>
            </p:nvSpPr>
            <p:spPr bwMode="auto">
              <a:xfrm flipH="1">
                <a:off x="2175" y="1798"/>
                <a:ext cx="77" cy="252"/>
              </a:xfrm>
              <a:prstGeom prst="line">
                <a:avLst/>
              </a:prstGeom>
              <a:noFill/>
              <a:ln w="9525">
                <a:solidFill>
                  <a:srgbClr val="000000"/>
                </a:solidFill>
                <a:round/>
                <a:headEnd/>
                <a:tailEnd/>
              </a:ln>
            </p:spPr>
            <p:txBody>
              <a:bodyPr/>
              <a:lstStyle/>
              <a:p>
                <a:endParaRPr lang="en-CA" dirty="0"/>
              </a:p>
            </p:txBody>
          </p:sp>
          <p:sp>
            <p:nvSpPr>
              <p:cNvPr id="727066" name="Oval 49"/>
              <p:cNvSpPr>
                <a:spLocks noChangeArrowheads="1"/>
              </p:cNvSpPr>
              <p:nvPr/>
            </p:nvSpPr>
            <p:spPr bwMode="auto">
              <a:xfrm>
                <a:off x="2221" y="2719"/>
                <a:ext cx="65" cy="64"/>
              </a:xfrm>
              <a:prstGeom prst="ellipse">
                <a:avLst/>
              </a:prstGeom>
              <a:solidFill>
                <a:srgbClr val="111111"/>
              </a:solidFill>
              <a:ln w="9525">
                <a:solidFill>
                  <a:srgbClr val="111111"/>
                </a:solidFill>
                <a:round/>
                <a:headEnd/>
                <a:tailEnd/>
              </a:ln>
            </p:spPr>
            <p:txBody>
              <a:bodyPr/>
              <a:lstStyle/>
              <a:p>
                <a:pPr eaLnBrk="0" hangingPunct="0"/>
                <a:endParaRPr lang="en-US" dirty="0">
                  <a:effectLst/>
                  <a:latin typeface="Tahoma" pitchFamily="34" charset="0"/>
                </a:endParaRPr>
              </a:p>
            </p:txBody>
          </p:sp>
          <p:grpSp>
            <p:nvGrpSpPr>
              <p:cNvPr id="727067" name="Group 50"/>
              <p:cNvGrpSpPr>
                <a:grpSpLocks/>
              </p:cNvGrpSpPr>
              <p:nvPr/>
            </p:nvGrpSpPr>
            <p:grpSpPr bwMode="auto">
              <a:xfrm>
                <a:off x="1363" y="2405"/>
                <a:ext cx="1688" cy="64"/>
                <a:chOff x="5746" y="7572"/>
                <a:chExt cx="5006" cy="193"/>
              </a:xfrm>
            </p:grpSpPr>
            <p:sp>
              <p:nvSpPr>
                <p:cNvPr id="727116" name="Oval 51"/>
                <p:cNvSpPr>
                  <a:spLocks noChangeArrowheads="1"/>
                </p:cNvSpPr>
                <p:nvPr/>
              </p:nvSpPr>
              <p:spPr bwMode="auto">
                <a:xfrm>
                  <a:off x="5746" y="7572"/>
                  <a:ext cx="194" cy="193"/>
                </a:xfrm>
                <a:prstGeom prst="ellipse">
                  <a:avLst/>
                </a:prstGeom>
                <a:solidFill>
                  <a:srgbClr val="111111"/>
                </a:solidFill>
                <a:ln w="9525">
                  <a:solidFill>
                    <a:srgbClr val="111111"/>
                  </a:solidFill>
                  <a:round/>
                  <a:headEnd/>
                  <a:tailEnd/>
                </a:ln>
              </p:spPr>
              <p:txBody>
                <a:bodyPr/>
                <a:lstStyle/>
                <a:p>
                  <a:pPr eaLnBrk="0" hangingPunct="0"/>
                  <a:endParaRPr lang="en-US" dirty="0">
                    <a:effectLst/>
                    <a:latin typeface="Tahoma" pitchFamily="34" charset="0"/>
                  </a:endParaRPr>
                </a:p>
              </p:txBody>
            </p:sp>
            <p:sp>
              <p:nvSpPr>
                <p:cNvPr id="727117" name="Oval 52"/>
                <p:cNvSpPr>
                  <a:spLocks noChangeArrowheads="1"/>
                </p:cNvSpPr>
                <p:nvPr/>
              </p:nvSpPr>
              <p:spPr bwMode="auto">
                <a:xfrm>
                  <a:off x="6708" y="7572"/>
                  <a:ext cx="194" cy="193"/>
                </a:xfrm>
                <a:prstGeom prst="ellipse">
                  <a:avLst/>
                </a:prstGeom>
                <a:solidFill>
                  <a:srgbClr val="111111"/>
                </a:solidFill>
                <a:ln w="9525">
                  <a:solidFill>
                    <a:srgbClr val="111111"/>
                  </a:solidFill>
                  <a:round/>
                  <a:headEnd/>
                  <a:tailEnd/>
                </a:ln>
              </p:spPr>
              <p:txBody>
                <a:bodyPr/>
                <a:lstStyle/>
                <a:p>
                  <a:pPr eaLnBrk="0" hangingPunct="0"/>
                  <a:endParaRPr lang="en-US" dirty="0">
                    <a:effectLst/>
                    <a:latin typeface="Tahoma" pitchFamily="34" charset="0"/>
                  </a:endParaRPr>
                </a:p>
              </p:txBody>
            </p:sp>
            <p:sp>
              <p:nvSpPr>
                <p:cNvPr id="727118" name="Oval 53"/>
                <p:cNvSpPr>
                  <a:spLocks noChangeArrowheads="1"/>
                </p:cNvSpPr>
                <p:nvPr/>
              </p:nvSpPr>
              <p:spPr bwMode="auto">
                <a:xfrm>
                  <a:off x="7671" y="7572"/>
                  <a:ext cx="194" cy="193"/>
                </a:xfrm>
                <a:prstGeom prst="ellipse">
                  <a:avLst/>
                </a:prstGeom>
                <a:solidFill>
                  <a:srgbClr val="111111"/>
                </a:solidFill>
                <a:ln w="9525">
                  <a:solidFill>
                    <a:srgbClr val="111111"/>
                  </a:solidFill>
                  <a:round/>
                  <a:headEnd/>
                  <a:tailEnd/>
                </a:ln>
              </p:spPr>
              <p:txBody>
                <a:bodyPr/>
                <a:lstStyle/>
                <a:p>
                  <a:pPr eaLnBrk="0" hangingPunct="0"/>
                  <a:endParaRPr lang="en-US" dirty="0">
                    <a:effectLst/>
                    <a:latin typeface="Tahoma" pitchFamily="34" charset="0"/>
                  </a:endParaRPr>
                </a:p>
              </p:txBody>
            </p:sp>
            <p:sp>
              <p:nvSpPr>
                <p:cNvPr id="727119" name="Oval 54"/>
                <p:cNvSpPr>
                  <a:spLocks noChangeArrowheads="1"/>
                </p:cNvSpPr>
                <p:nvPr/>
              </p:nvSpPr>
              <p:spPr bwMode="auto">
                <a:xfrm>
                  <a:off x="8633" y="7572"/>
                  <a:ext cx="194" cy="193"/>
                </a:xfrm>
                <a:prstGeom prst="ellipse">
                  <a:avLst/>
                </a:prstGeom>
                <a:solidFill>
                  <a:srgbClr val="111111"/>
                </a:solidFill>
                <a:ln w="9525">
                  <a:solidFill>
                    <a:srgbClr val="111111"/>
                  </a:solidFill>
                  <a:round/>
                  <a:headEnd/>
                  <a:tailEnd/>
                </a:ln>
              </p:spPr>
              <p:txBody>
                <a:bodyPr/>
                <a:lstStyle/>
                <a:p>
                  <a:pPr eaLnBrk="0" hangingPunct="0"/>
                  <a:endParaRPr lang="en-US" dirty="0">
                    <a:effectLst/>
                    <a:latin typeface="Tahoma" pitchFamily="34" charset="0"/>
                  </a:endParaRPr>
                </a:p>
              </p:txBody>
            </p:sp>
            <p:sp>
              <p:nvSpPr>
                <p:cNvPr id="727120" name="Oval 55"/>
                <p:cNvSpPr>
                  <a:spLocks noChangeArrowheads="1"/>
                </p:cNvSpPr>
                <p:nvPr/>
              </p:nvSpPr>
              <p:spPr bwMode="auto">
                <a:xfrm>
                  <a:off x="9595" y="7572"/>
                  <a:ext cx="194" cy="193"/>
                </a:xfrm>
                <a:prstGeom prst="ellipse">
                  <a:avLst/>
                </a:prstGeom>
                <a:solidFill>
                  <a:srgbClr val="111111"/>
                </a:solidFill>
                <a:ln w="9525">
                  <a:solidFill>
                    <a:srgbClr val="111111"/>
                  </a:solidFill>
                  <a:round/>
                  <a:headEnd/>
                  <a:tailEnd/>
                </a:ln>
              </p:spPr>
              <p:txBody>
                <a:bodyPr/>
                <a:lstStyle/>
                <a:p>
                  <a:pPr eaLnBrk="0" hangingPunct="0"/>
                  <a:endParaRPr lang="en-US" dirty="0">
                    <a:effectLst/>
                    <a:latin typeface="Tahoma" pitchFamily="34" charset="0"/>
                  </a:endParaRPr>
                </a:p>
              </p:txBody>
            </p:sp>
            <p:sp>
              <p:nvSpPr>
                <p:cNvPr id="727121" name="Oval 56"/>
                <p:cNvSpPr>
                  <a:spLocks noChangeArrowheads="1"/>
                </p:cNvSpPr>
                <p:nvPr/>
              </p:nvSpPr>
              <p:spPr bwMode="auto">
                <a:xfrm>
                  <a:off x="10558" y="7572"/>
                  <a:ext cx="194" cy="193"/>
                </a:xfrm>
                <a:prstGeom prst="ellipse">
                  <a:avLst/>
                </a:prstGeom>
                <a:solidFill>
                  <a:srgbClr val="111111"/>
                </a:solidFill>
                <a:ln w="9525">
                  <a:solidFill>
                    <a:srgbClr val="111111"/>
                  </a:solidFill>
                  <a:round/>
                  <a:headEnd/>
                  <a:tailEnd/>
                </a:ln>
              </p:spPr>
              <p:txBody>
                <a:bodyPr/>
                <a:lstStyle/>
                <a:p>
                  <a:pPr eaLnBrk="0" hangingPunct="0"/>
                  <a:endParaRPr lang="en-US" dirty="0">
                    <a:effectLst/>
                    <a:latin typeface="Tahoma" pitchFamily="34" charset="0"/>
                  </a:endParaRPr>
                </a:p>
              </p:txBody>
            </p:sp>
          </p:grpSp>
          <p:sp>
            <p:nvSpPr>
              <p:cNvPr id="727068" name="Oval 57"/>
              <p:cNvSpPr>
                <a:spLocks noChangeArrowheads="1"/>
              </p:cNvSpPr>
              <p:nvPr/>
            </p:nvSpPr>
            <p:spPr bwMode="auto">
              <a:xfrm>
                <a:off x="1236" y="2054"/>
                <a:ext cx="66" cy="64"/>
              </a:xfrm>
              <a:prstGeom prst="ellipse">
                <a:avLst/>
              </a:prstGeom>
              <a:solidFill>
                <a:srgbClr val="FF99CC"/>
              </a:solidFill>
              <a:ln w="9525">
                <a:solidFill>
                  <a:srgbClr val="FF99CC"/>
                </a:solidFill>
                <a:round/>
                <a:headEnd/>
                <a:tailEnd/>
              </a:ln>
            </p:spPr>
            <p:txBody>
              <a:bodyPr/>
              <a:lstStyle/>
              <a:p>
                <a:pPr eaLnBrk="0" hangingPunct="0"/>
                <a:endParaRPr lang="en-US" dirty="0">
                  <a:effectLst/>
                  <a:latin typeface="Tahoma" pitchFamily="34" charset="0"/>
                </a:endParaRPr>
              </a:p>
            </p:txBody>
          </p:sp>
          <p:sp>
            <p:nvSpPr>
              <p:cNvPr id="727069" name="Oval 58"/>
              <p:cNvSpPr>
                <a:spLocks noChangeArrowheads="1"/>
              </p:cNvSpPr>
              <p:nvPr/>
            </p:nvSpPr>
            <p:spPr bwMode="auto">
              <a:xfrm>
                <a:off x="1573" y="2054"/>
                <a:ext cx="66" cy="64"/>
              </a:xfrm>
              <a:prstGeom prst="ellipse">
                <a:avLst/>
              </a:prstGeom>
              <a:solidFill>
                <a:srgbClr val="CC0000"/>
              </a:solidFill>
              <a:ln w="9525">
                <a:solidFill>
                  <a:srgbClr val="CC0000"/>
                </a:solidFill>
                <a:round/>
                <a:headEnd/>
                <a:tailEnd/>
              </a:ln>
            </p:spPr>
            <p:txBody>
              <a:bodyPr/>
              <a:lstStyle/>
              <a:p>
                <a:pPr eaLnBrk="0" hangingPunct="0"/>
                <a:endParaRPr lang="en-US" dirty="0">
                  <a:effectLst/>
                  <a:latin typeface="Tahoma" pitchFamily="34" charset="0"/>
                </a:endParaRPr>
              </a:p>
            </p:txBody>
          </p:sp>
          <p:sp>
            <p:nvSpPr>
              <p:cNvPr id="727070" name="Oval 59"/>
              <p:cNvSpPr>
                <a:spLocks noChangeArrowheads="1"/>
              </p:cNvSpPr>
              <p:nvPr/>
            </p:nvSpPr>
            <p:spPr bwMode="auto">
              <a:xfrm>
                <a:off x="1911" y="2054"/>
                <a:ext cx="66" cy="64"/>
              </a:xfrm>
              <a:prstGeom prst="ellipse">
                <a:avLst/>
              </a:prstGeom>
              <a:solidFill>
                <a:srgbClr val="006600"/>
              </a:solidFill>
              <a:ln w="9525">
                <a:solidFill>
                  <a:srgbClr val="006600"/>
                </a:solidFill>
                <a:round/>
                <a:headEnd/>
                <a:tailEnd/>
              </a:ln>
            </p:spPr>
            <p:txBody>
              <a:bodyPr/>
              <a:lstStyle/>
              <a:p>
                <a:pPr eaLnBrk="0" hangingPunct="0"/>
                <a:endParaRPr lang="en-US" dirty="0">
                  <a:effectLst/>
                  <a:latin typeface="Tahoma" pitchFamily="34" charset="0"/>
                </a:endParaRPr>
              </a:p>
            </p:txBody>
          </p:sp>
          <p:sp>
            <p:nvSpPr>
              <p:cNvPr id="727071" name="Oval 60"/>
              <p:cNvSpPr>
                <a:spLocks noChangeArrowheads="1"/>
              </p:cNvSpPr>
              <p:nvPr/>
            </p:nvSpPr>
            <p:spPr bwMode="auto">
              <a:xfrm>
                <a:off x="2249" y="2054"/>
                <a:ext cx="65" cy="64"/>
              </a:xfrm>
              <a:prstGeom prst="ellipse">
                <a:avLst/>
              </a:prstGeom>
              <a:solidFill>
                <a:srgbClr val="006600"/>
              </a:solidFill>
              <a:ln w="9525">
                <a:solidFill>
                  <a:srgbClr val="006600"/>
                </a:solidFill>
                <a:round/>
                <a:headEnd/>
                <a:tailEnd/>
              </a:ln>
            </p:spPr>
            <p:txBody>
              <a:bodyPr/>
              <a:lstStyle/>
              <a:p>
                <a:pPr eaLnBrk="0" hangingPunct="0"/>
                <a:endParaRPr lang="en-US" dirty="0">
                  <a:effectLst/>
                  <a:latin typeface="Tahoma" pitchFamily="34" charset="0"/>
                </a:endParaRPr>
              </a:p>
            </p:txBody>
          </p:sp>
          <p:sp>
            <p:nvSpPr>
              <p:cNvPr id="727072" name="Oval 61"/>
              <p:cNvSpPr>
                <a:spLocks noChangeArrowheads="1"/>
              </p:cNvSpPr>
              <p:nvPr/>
            </p:nvSpPr>
            <p:spPr bwMode="auto">
              <a:xfrm>
                <a:off x="2586" y="2054"/>
                <a:ext cx="66" cy="64"/>
              </a:xfrm>
              <a:prstGeom prst="ellipse">
                <a:avLst/>
              </a:prstGeom>
              <a:solidFill>
                <a:srgbClr val="FF00FF"/>
              </a:solidFill>
              <a:ln w="9525">
                <a:solidFill>
                  <a:srgbClr val="FF00FF"/>
                </a:solidFill>
                <a:round/>
                <a:headEnd/>
                <a:tailEnd/>
              </a:ln>
            </p:spPr>
            <p:txBody>
              <a:bodyPr/>
              <a:lstStyle/>
              <a:p>
                <a:pPr eaLnBrk="0" hangingPunct="0"/>
                <a:endParaRPr lang="en-US" dirty="0">
                  <a:effectLst/>
                  <a:latin typeface="Tahoma" pitchFamily="34" charset="0"/>
                </a:endParaRPr>
              </a:p>
            </p:txBody>
          </p:sp>
          <p:sp>
            <p:nvSpPr>
              <p:cNvPr id="727073" name="Oval 62"/>
              <p:cNvSpPr>
                <a:spLocks noChangeArrowheads="1"/>
              </p:cNvSpPr>
              <p:nvPr/>
            </p:nvSpPr>
            <p:spPr bwMode="auto">
              <a:xfrm>
                <a:off x="1355" y="2054"/>
                <a:ext cx="66" cy="64"/>
              </a:xfrm>
              <a:prstGeom prst="ellipse">
                <a:avLst/>
              </a:prstGeom>
              <a:solidFill>
                <a:srgbClr val="FF99CC"/>
              </a:solidFill>
              <a:ln w="9525">
                <a:solidFill>
                  <a:srgbClr val="FF99CC"/>
                </a:solidFill>
                <a:round/>
                <a:headEnd/>
                <a:tailEnd/>
              </a:ln>
            </p:spPr>
            <p:txBody>
              <a:bodyPr/>
              <a:lstStyle/>
              <a:p>
                <a:pPr eaLnBrk="0" hangingPunct="0"/>
                <a:endParaRPr lang="en-US" dirty="0">
                  <a:effectLst/>
                  <a:latin typeface="Tahoma" pitchFamily="34" charset="0"/>
                </a:endParaRPr>
              </a:p>
            </p:txBody>
          </p:sp>
          <p:sp>
            <p:nvSpPr>
              <p:cNvPr id="727074" name="Oval 63"/>
              <p:cNvSpPr>
                <a:spLocks noChangeArrowheads="1"/>
              </p:cNvSpPr>
              <p:nvPr/>
            </p:nvSpPr>
            <p:spPr bwMode="auto">
              <a:xfrm>
                <a:off x="1693" y="2054"/>
                <a:ext cx="65" cy="64"/>
              </a:xfrm>
              <a:prstGeom prst="ellipse">
                <a:avLst/>
              </a:prstGeom>
              <a:solidFill>
                <a:srgbClr val="CC0000"/>
              </a:solidFill>
              <a:ln w="9525">
                <a:solidFill>
                  <a:srgbClr val="CC0000"/>
                </a:solidFill>
                <a:round/>
                <a:headEnd/>
                <a:tailEnd/>
              </a:ln>
            </p:spPr>
            <p:txBody>
              <a:bodyPr/>
              <a:lstStyle/>
              <a:p>
                <a:pPr eaLnBrk="0" hangingPunct="0"/>
                <a:endParaRPr lang="en-US" dirty="0">
                  <a:effectLst/>
                  <a:latin typeface="Tahoma" pitchFamily="34" charset="0"/>
                </a:endParaRPr>
              </a:p>
            </p:txBody>
          </p:sp>
          <p:sp>
            <p:nvSpPr>
              <p:cNvPr id="727075" name="Oval 64"/>
              <p:cNvSpPr>
                <a:spLocks noChangeArrowheads="1"/>
              </p:cNvSpPr>
              <p:nvPr/>
            </p:nvSpPr>
            <p:spPr bwMode="auto">
              <a:xfrm>
                <a:off x="2031" y="2054"/>
                <a:ext cx="65" cy="64"/>
              </a:xfrm>
              <a:prstGeom prst="ellipse">
                <a:avLst/>
              </a:prstGeom>
              <a:solidFill>
                <a:srgbClr val="006600"/>
              </a:solidFill>
              <a:ln w="9525">
                <a:solidFill>
                  <a:srgbClr val="006600"/>
                </a:solidFill>
                <a:round/>
                <a:headEnd/>
                <a:tailEnd/>
              </a:ln>
            </p:spPr>
            <p:txBody>
              <a:bodyPr/>
              <a:lstStyle/>
              <a:p>
                <a:pPr eaLnBrk="0" hangingPunct="0"/>
                <a:endParaRPr lang="en-US" dirty="0">
                  <a:effectLst/>
                  <a:latin typeface="Tahoma" pitchFamily="34" charset="0"/>
                </a:endParaRPr>
              </a:p>
            </p:txBody>
          </p:sp>
          <p:sp>
            <p:nvSpPr>
              <p:cNvPr id="727076" name="Oval 65"/>
              <p:cNvSpPr>
                <a:spLocks noChangeArrowheads="1"/>
              </p:cNvSpPr>
              <p:nvPr/>
            </p:nvSpPr>
            <p:spPr bwMode="auto">
              <a:xfrm>
                <a:off x="2368" y="2054"/>
                <a:ext cx="65" cy="64"/>
              </a:xfrm>
              <a:prstGeom prst="ellipse">
                <a:avLst/>
              </a:prstGeom>
              <a:solidFill>
                <a:srgbClr val="0000FF"/>
              </a:solidFill>
              <a:ln w="9525">
                <a:solidFill>
                  <a:srgbClr val="0000FF"/>
                </a:solidFill>
                <a:round/>
                <a:headEnd/>
                <a:tailEnd/>
              </a:ln>
            </p:spPr>
            <p:txBody>
              <a:bodyPr/>
              <a:lstStyle/>
              <a:p>
                <a:pPr eaLnBrk="0" hangingPunct="0"/>
                <a:endParaRPr lang="en-US" dirty="0">
                  <a:effectLst/>
                  <a:latin typeface="Tahoma" pitchFamily="34" charset="0"/>
                </a:endParaRPr>
              </a:p>
            </p:txBody>
          </p:sp>
          <p:sp>
            <p:nvSpPr>
              <p:cNvPr id="727077" name="Oval 66"/>
              <p:cNvSpPr>
                <a:spLocks noChangeArrowheads="1"/>
              </p:cNvSpPr>
              <p:nvPr/>
            </p:nvSpPr>
            <p:spPr bwMode="auto">
              <a:xfrm>
                <a:off x="2706" y="2054"/>
                <a:ext cx="64" cy="64"/>
              </a:xfrm>
              <a:prstGeom prst="ellipse">
                <a:avLst/>
              </a:prstGeom>
              <a:solidFill>
                <a:srgbClr val="FF00FF"/>
              </a:solidFill>
              <a:ln w="9525">
                <a:solidFill>
                  <a:srgbClr val="FF00FF"/>
                </a:solidFill>
                <a:round/>
                <a:headEnd/>
                <a:tailEnd/>
              </a:ln>
            </p:spPr>
            <p:txBody>
              <a:bodyPr/>
              <a:lstStyle/>
              <a:p>
                <a:pPr eaLnBrk="0" hangingPunct="0"/>
                <a:endParaRPr lang="en-US" dirty="0">
                  <a:effectLst/>
                  <a:latin typeface="Tahoma" pitchFamily="34" charset="0"/>
                </a:endParaRPr>
              </a:p>
            </p:txBody>
          </p:sp>
          <p:sp>
            <p:nvSpPr>
              <p:cNvPr id="727078" name="Oval 67"/>
              <p:cNvSpPr>
                <a:spLocks noChangeArrowheads="1"/>
              </p:cNvSpPr>
              <p:nvPr/>
            </p:nvSpPr>
            <p:spPr bwMode="auto">
              <a:xfrm>
                <a:off x="1460" y="2054"/>
                <a:ext cx="66" cy="64"/>
              </a:xfrm>
              <a:prstGeom prst="ellipse">
                <a:avLst/>
              </a:prstGeom>
              <a:solidFill>
                <a:srgbClr val="CC0000"/>
              </a:solidFill>
              <a:ln w="9525">
                <a:solidFill>
                  <a:srgbClr val="CC0000"/>
                </a:solidFill>
                <a:round/>
                <a:headEnd/>
                <a:tailEnd/>
              </a:ln>
            </p:spPr>
            <p:txBody>
              <a:bodyPr/>
              <a:lstStyle/>
              <a:p>
                <a:pPr eaLnBrk="0" hangingPunct="0"/>
                <a:endParaRPr lang="en-US" dirty="0">
                  <a:effectLst/>
                  <a:latin typeface="Tahoma" pitchFamily="34" charset="0"/>
                </a:endParaRPr>
              </a:p>
            </p:txBody>
          </p:sp>
          <p:sp>
            <p:nvSpPr>
              <p:cNvPr id="727079" name="Oval 68"/>
              <p:cNvSpPr>
                <a:spLocks noChangeArrowheads="1"/>
              </p:cNvSpPr>
              <p:nvPr/>
            </p:nvSpPr>
            <p:spPr bwMode="auto">
              <a:xfrm>
                <a:off x="1798" y="2054"/>
                <a:ext cx="65" cy="64"/>
              </a:xfrm>
              <a:prstGeom prst="ellipse">
                <a:avLst/>
              </a:prstGeom>
              <a:solidFill>
                <a:srgbClr val="006600"/>
              </a:solidFill>
              <a:ln w="9525">
                <a:solidFill>
                  <a:srgbClr val="006600"/>
                </a:solidFill>
                <a:round/>
                <a:headEnd/>
                <a:tailEnd/>
              </a:ln>
            </p:spPr>
            <p:txBody>
              <a:bodyPr/>
              <a:lstStyle/>
              <a:p>
                <a:pPr eaLnBrk="0" hangingPunct="0"/>
                <a:endParaRPr lang="en-US" dirty="0">
                  <a:effectLst/>
                  <a:latin typeface="Tahoma" pitchFamily="34" charset="0"/>
                </a:endParaRPr>
              </a:p>
            </p:txBody>
          </p:sp>
          <p:sp>
            <p:nvSpPr>
              <p:cNvPr id="727080" name="Oval 69"/>
              <p:cNvSpPr>
                <a:spLocks noChangeArrowheads="1"/>
              </p:cNvSpPr>
              <p:nvPr/>
            </p:nvSpPr>
            <p:spPr bwMode="auto">
              <a:xfrm>
                <a:off x="2136" y="2054"/>
                <a:ext cx="66" cy="64"/>
              </a:xfrm>
              <a:prstGeom prst="ellipse">
                <a:avLst/>
              </a:prstGeom>
              <a:solidFill>
                <a:srgbClr val="111111"/>
              </a:solidFill>
              <a:ln w="9525">
                <a:solidFill>
                  <a:srgbClr val="111111"/>
                </a:solidFill>
                <a:round/>
                <a:headEnd/>
                <a:tailEnd/>
              </a:ln>
            </p:spPr>
            <p:txBody>
              <a:bodyPr/>
              <a:lstStyle/>
              <a:p>
                <a:pPr eaLnBrk="0" hangingPunct="0"/>
                <a:endParaRPr lang="en-US" dirty="0">
                  <a:effectLst/>
                  <a:latin typeface="Tahoma" pitchFamily="34" charset="0"/>
                </a:endParaRPr>
              </a:p>
            </p:txBody>
          </p:sp>
          <p:sp>
            <p:nvSpPr>
              <p:cNvPr id="727081" name="Oval 70"/>
              <p:cNvSpPr>
                <a:spLocks noChangeArrowheads="1"/>
              </p:cNvSpPr>
              <p:nvPr/>
            </p:nvSpPr>
            <p:spPr bwMode="auto">
              <a:xfrm>
                <a:off x="2473" y="2054"/>
                <a:ext cx="66" cy="64"/>
              </a:xfrm>
              <a:prstGeom prst="ellipse">
                <a:avLst/>
              </a:prstGeom>
              <a:solidFill>
                <a:srgbClr val="0000FF"/>
              </a:solidFill>
              <a:ln w="9525">
                <a:solidFill>
                  <a:srgbClr val="0000FF"/>
                </a:solidFill>
                <a:round/>
                <a:headEnd/>
                <a:tailEnd/>
              </a:ln>
            </p:spPr>
            <p:txBody>
              <a:bodyPr/>
              <a:lstStyle/>
              <a:p>
                <a:pPr eaLnBrk="0" hangingPunct="0"/>
                <a:endParaRPr lang="en-US" dirty="0">
                  <a:effectLst/>
                  <a:latin typeface="Tahoma" pitchFamily="34" charset="0"/>
                </a:endParaRPr>
              </a:p>
            </p:txBody>
          </p:sp>
          <p:sp>
            <p:nvSpPr>
              <p:cNvPr id="727082" name="Oval 71"/>
              <p:cNvSpPr>
                <a:spLocks noChangeArrowheads="1"/>
              </p:cNvSpPr>
              <p:nvPr/>
            </p:nvSpPr>
            <p:spPr bwMode="auto">
              <a:xfrm>
                <a:off x="2811" y="2054"/>
                <a:ext cx="65" cy="64"/>
              </a:xfrm>
              <a:prstGeom prst="ellipse">
                <a:avLst/>
              </a:prstGeom>
              <a:solidFill>
                <a:srgbClr val="FF00FF"/>
              </a:solidFill>
              <a:ln w="9525">
                <a:solidFill>
                  <a:srgbClr val="FF00FF"/>
                </a:solidFill>
                <a:round/>
                <a:headEnd/>
                <a:tailEnd/>
              </a:ln>
            </p:spPr>
            <p:txBody>
              <a:bodyPr/>
              <a:lstStyle/>
              <a:p>
                <a:pPr eaLnBrk="0" hangingPunct="0"/>
                <a:endParaRPr lang="en-US" dirty="0">
                  <a:effectLst/>
                  <a:latin typeface="Tahoma" pitchFamily="34" charset="0"/>
                </a:endParaRPr>
              </a:p>
            </p:txBody>
          </p:sp>
          <p:sp>
            <p:nvSpPr>
              <p:cNvPr id="727083" name="Line 72"/>
              <p:cNvSpPr>
                <a:spLocks noChangeShapeType="1"/>
              </p:cNvSpPr>
              <p:nvPr/>
            </p:nvSpPr>
            <p:spPr bwMode="auto">
              <a:xfrm>
                <a:off x="1736" y="2127"/>
                <a:ext cx="0" cy="272"/>
              </a:xfrm>
              <a:prstGeom prst="line">
                <a:avLst/>
              </a:prstGeom>
              <a:noFill/>
              <a:ln w="9525">
                <a:solidFill>
                  <a:srgbClr val="000000"/>
                </a:solidFill>
                <a:round/>
                <a:headEnd/>
                <a:tailEnd/>
              </a:ln>
            </p:spPr>
            <p:txBody>
              <a:bodyPr/>
              <a:lstStyle/>
              <a:p>
                <a:endParaRPr lang="en-CA" dirty="0"/>
              </a:p>
            </p:txBody>
          </p:sp>
          <p:sp>
            <p:nvSpPr>
              <p:cNvPr id="727084" name="Line 73"/>
              <p:cNvSpPr>
                <a:spLocks noChangeShapeType="1"/>
              </p:cNvSpPr>
              <p:nvPr/>
            </p:nvSpPr>
            <p:spPr bwMode="auto">
              <a:xfrm flipH="1">
                <a:off x="2048" y="2122"/>
                <a:ext cx="29" cy="277"/>
              </a:xfrm>
              <a:prstGeom prst="line">
                <a:avLst/>
              </a:prstGeom>
              <a:noFill/>
              <a:ln w="9525">
                <a:solidFill>
                  <a:srgbClr val="000000"/>
                </a:solidFill>
                <a:round/>
                <a:headEnd/>
                <a:tailEnd/>
              </a:ln>
            </p:spPr>
            <p:txBody>
              <a:bodyPr/>
              <a:lstStyle/>
              <a:p>
                <a:endParaRPr lang="en-CA" dirty="0"/>
              </a:p>
            </p:txBody>
          </p:sp>
          <p:sp>
            <p:nvSpPr>
              <p:cNvPr id="727085" name="Line 74"/>
              <p:cNvSpPr>
                <a:spLocks noChangeShapeType="1"/>
              </p:cNvSpPr>
              <p:nvPr/>
            </p:nvSpPr>
            <p:spPr bwMode="auto">
              <a:xfrm flipH="1">
                <a:off x="2375" y="2121"/>
                <a:ext cx="32" cy="275"/>
              </a:xfrm>
              <a:prstGeom prst="line">
                <a:avLst/>
              </a:prstGeom>
              <a:noFill/>
              <a:ln w="9525">
                <a:solidFill>
                  <a:srgbClr val="000000"/>
                </a:solidFill>
                <a:round/>
                <a:headEnd/>
                <a:tailEnd/>
              </a:ln>
            </p:spPr>
            <p:txBody>
              <a:bodyPr/>
              <a:lstStyle/>
              <a:p>
                <a:endParaRPr lang="en-CA" dirty="0"/>
              </a:p>
            </p:txBody>
          </p:sp>
          <p:sp>
            <p:nvSpPr>
              <p:cNvPr id="727086" name="Line 75"/>
              <p:cNvSpPr>
                <a:spLocks noChangeShapeType="1"/>
              </p:cNvSpPr>
              <p:nvPr/>
            </p:nvSpPr>
            <p:spPr bwMode="auto">
              <a:xfrm flipH="1">
                <a:off x="2695" y="2117"/>
                <a:ext cx="46" cy="284"/>
              </a:xfrm>
              <a:prstGeom prst="line">
                <a:avLst/>
              </a:prstGeom>
              <a:noFill/>
              <a:ln w="9525">
                <a:solidFill>
                  <a:srgbClr val="000000"/>
                </a:solidFill>
                <a:round/>
                <a:headEnd/>
                <a:tailEnd/>
              </a:ln>
            </p:spPr>
            <p:txBody>
              <a:bodyPr/>
              <a:lstStyle/>
              <a:p>
                <a:endParaRPr lang="en-CA" dirty="0"/>
              </a:p>
            </p:txBody>
          </p:sp>
          <p:sp>
            <p:nvSpPr>
              <p:cNvPr id="727087" name="Line 76"/>
              <p:cNvSpPr>
                <a:spLocks noChangeShapeType="1"/>
              </p:cNvSpPr>
              <p:nvPr/>
            </p:nvSpPr>
            <p:spPr bwMode="auto">
              <a:xfrm flipH="1">
                <a:off x="3023" y="2113"/>
                <a:ext cx="52" cy="283"/>
              </a:xfrm>
              <a:prstGeom prst="line">
                <a:avLst/>
              </a:prstGeom>
              <a:noFill/>
              <a:ln w="9525">
                <a:solidFill>
                  <a:srgbClr val="000000"/>
                </a:solidFill>
                <a:round/>
                <a:headEnd/>
                <a:tailEnd/>
              </a:ln>
            </p:spPr>
            <p:txBody>
              <a:bodyPr/>
              <a:lstStyle/>
              <a:p>
                <a:endParaRPr lang="en-CA" dirty="0"/>
              </a:p>
            </p:txBody>
          </p:sp>
          <p:sp>
            <p:nvSpPr>
              <p:cNvPr id="727088" name="Line 77"/>
              <p:cNvSpPr>
                <a:spLocks noChangeShapeType="1"/>
              </p:cNvSpPr>
              <p:nvPr/>
            </p:nvSpPr>
            <p:spPr bwMode="auto">
              <a:xfrm>
                <a:off x="1397" y="2117"/>
                <a:ext cx="6" cy="284"/>
              </a:xfrm>
              <a:prstGeom prst="line">
                <a:avLst/>
              </a:prstGeom>
              <a:noFill/>
              <a:ln w="9525">
                <a:solidFill>
                  <a:srgbClr val="000000"/>
                </a:solidFill>
                <a:round/>
                <a:headEnd/>
                <a:tailEnd/>
              </a:ln>
            </p:spPr>
            <p:txBody>
              <a:bodyPr/>
              <a:lstStyle/>
              <a:p>
                <a:endParaRPr lang="en-CA" dirty="0"/>
              </a:p>
            </p:txBody>
          </p:sp>
          <p:sp>
            <p:nvSpPr>
              <p:cNvPr id="727089" name="Line 78"/>
              <p:cNvSpPr>
                <a:spLocks noChangeShapeType="1"/>
              </p:cNvSpPr>
              <p:nvPr/>
            </p:nvSpPr>
            <p:spPr bwMode="auto">
              <a:xfrm rot="10800000" flipV="1">
                <a:off x="2257" y="2466"/>
                <a:ext cx="100" cy="257"/>
              </a:xfrm>
              <a:prstGeom prst="line">
                <a:avLst/>
              </a:prstGeom>
              <a:noFill/>
              <a:ln w="9525">
                <a:solidFill>
                  <a:srgbClr val="000000"/>
                </a:solidFill>
                <a:round/>
                <a:headEnd/>
                <a:tailEnd/>
              </a:ln>
            </p:spPr>
            <p:txBody>
              <a:bodyPr/>
              <a:lstStyle/>
              <a:p>
                <a:endParaRPr lang="en-CA" dirty="0"/>
              </a:p>
            </p:txBody>
          </p:sp>
          <p:sp>
            <p:nvSpPr>
              <p:cNvPr id="727090" name="Line 79"/>
              <p:cNvSpPr>
                <a:spLocks noChangeShapeType="1"/>
              </p:cNvSpPr>
              <p:nvPr/>
            </p:nvSpPr>
            <p:spPr bwMode="auto">
              <a:xfrm>
                <a:off x="2051" y="2461"/>
                <a:ext cx="193" cy="264"/>
              </a:xfrm>
              <a:prstGeom prst="line">
                <a:avLst/>
              </a:prstGeom>
              <a:noFill/>
              <a:ln w="9525">
                <a:solidFill>
                  <a:srgbClr val="000000"/>
                </a:solidFill>
                <a:round/>
                <a:headEnd/>
                <a:tailEnd/>
              </a:ln>
            </p:spPr>
            <p:txBody>
              <a:bodyPr/>
              <a:lstStyle/>
              <a:p>
                <a:endParaRPr lang="en-CA" dirty="0"/>
              </a:p>
            </p:txBody>
          </p:sp>
          <p:sp>
            <p:nvSpPr>
              <p:cNvPr id="727091" name="Line 80"/>
              <p:cNvSpPr>
                <a:spLocks noChangeShapeType="1"/>
              </p:cNvSpPr>
              <p:nvPr/>
            </p:nvSpPr>
            <p:spPr bwMode="auto">
              <a:xfrm>
                <a:off x="1424" y="2459"/>
                <a:ext cx="801" cy="282"/>
              </a:xfrm>
              <a:prstGeom prst="line">
                <a:avLst/>
              </a:prstGeom>
              <a:noFill/>
              <a:ln w="9525">
                <a:solidFill>
                  <a:srgbClr val="000000"/>
                </a:solidFill>
                <a:round/>
                <a:headEnd/>
                <a:tailEnd/>
              </a:ln>
            </p:spPr>
            <p:txBody>
              <a:bodyPr/>
              <a:lstStyle/>
              <a:p>
                <a:endParaRPr lang="en-CA" dirty="0"/>
              </a:p>
            </p:txBody>
          </p:sp>
          <p:sp>
            <p:nvSpPr>
              <p:cNvPr id="727092" name="Line 81"/>
              <p:cNvSpPr>
                <a:spLocks noChangeShapeType="1"/>
              </p:cNvSpPr>
              <p:nvPr/>
            </p:nvSpPr>
            <p:spPr bwMode="auto">
              <a:xfrm>
                <a:off x="1744" y="2456"/>
                <a:ext cx="489" cy="275"/>
              </a:xfrm>
              <a:prstGeom prst="line">
                <a:avLst/>
              </a:prstGeom>
              <a:noFill/>
              <a:ln w="9525">
                <a:solidFill>
                  <a:srgbClr val="000000"/>
                </a:solidFill>
                <a:round/>
                <a:headEnd/>
                <a:tailEnd/>
              </a:ln>
            </p:spPr>
            <p:txBody>
              <a:bodyPr/>
              <a:lstStyle/>
              <a:p>
                <a:endParaRPr lang="en-CA" dirty="0"/>
              </a:p>
            </p:txBody>
          </p:sp>
          <p:sp>
            <p:nvSpPr>
              <p:cNvPr id="727093" name="Line 82"/>
              <p:cNvSpPr>
                <a:spLocks noChangeShapeType="1"/>
              </p:cNvSpPr>
              <p:nvPr/>
            </p:nvSpPr>
            <p:spPr bwMode="auto">
              <a:xfrm flipH="1">
                <a:off x="2273" y="2461"/>
                <a:ext cx="400" cy="262"/>
              </a:xfrm>
              <a:prstGeom prst="line">
                <a:avLst/>
              </a:prstGeom>
              <a:noFill/>
              <a:ln w="9525">
                <a:solidFill>
                  <a:srgbClr val="000000"/>
                </a:solidFill>
                <a:round/>
                <a:headEnd/>
                <a:tailEnd/>
              </a:ln>
            </p:spPr>
            <p:txBody>
              <a:bodyPr/>
              <a:lstStyle/>
              <a:p>
                <a:endParaRPr lang="en-CA" dirty="0"/>
              </a:p>
            </p:txBody>
          </p:sp>
          <p:sp>
            <p:nvSpPr>
              <p:cNvPr id="727094" name="Line 83"/>
              <p:cNvSpPr>
                <a:spLocks noChangeShapeType="1"/>
              </p:cNvSpPr>
              <p:nvPr/>
            </p:nvSpPr>
            <p:spPr bwMode="auto">
              <a:xfrm flipH="1">
                <a:off x="2273" y="2456"/>
                <a:ext cx="724" cy="281"/>
              </a:xfrm>
              <a:prstGeom prst="line">
                <a:avLst/>
              </a:prstGeom>
              <a:noFill/>
              <a:ln w="9525">
                <a:solidFill>
                  <a:srgbClr val="000000"/>
                </a:solidFill>
                <a:round/>
                <a:headEnd/>
                <a:tailEnd/>
              </a:ln>
            </p:spPr>
            <p:txBody>
              <a:bodyPr/>
              <a:lstStyle/>
              <a:p>
                <a:endParaRPr lang="en-CA" dirty="0"/>
              </a:p>
            </p:txBody>
          </p:sp>
          <p:sp>
            <p:nvSpPr>
              <p:cNvPr id="727095" name="Line 84"/>
              <p:cNvSpPr>
                <a:spLocks noChangeShapeType="1"/>
              </p:cNvSpPr>
              <p:nvPr/>
            </p:nvSpPr>
            <p:spPr bwMode="auto">
              <a:xfrm>
                <a:off x="1179" y="2124"/>
                <a:ext cx="194" cy="288"/>
              </a:xfrm>
              <a:prstGeom prst="line">
                <a:avLst/>
              </a:prstGeom>
              <a:noFill/>
              <a:ln w="9525">
                <a:solidFill>
                  <a:srgbClr val="000000"/>
                </a:solidFill>
                <a:round/>
                <a:headEnd/>
                <a:tailEnd/>
              </a:ln>
            </p:spPr>
            <p:txBody>
              <a:bodyPr/>
              <a:lstStyle/>
              <a:p>
                <a:endParaRPr lang="en-CA" dirty="0"/>
              </a:p>
            </p:txBody>
          </p:sp>
          <p:sp>
            <p:nvSpPr>
              <p:cNvPr id="727096" name="Line 85"/>
              <p:cNvSpPr>
                <a:spLocks noChangeShapeType="1"/>
              </p:cNvSpPr>
              <p:nvPr/>
            </p:nvSpPr>
            <p:spPr bwMode="auto">
              <a:xfrm>
                <a:off x="1286" y="2121"/>
                <a:ext cx="105" cy="286"/>
              </a:xfrm>
              <a:prstGeom prst="line">
                <a:avLst/>
              </a:prstGeom>
              <a:noFill/>
              <a:ln w="9525">
                <a:solidFill>
                  <a:srgbClr val="000000"/>
                </a:solidFill>
                <a:round/>
                <a:headEnd/>
                <a:tailEnd/>
              </a:ln>
            </p:spPr>
            <p:txBody>
              <a:bodyPr/>
              <a:lstStyle/>
              <a:p>
                <a:endParaRPr lang="en-CA" dirty="0"/>
              </a:p>
            </p:txBody>
          </p:sp>
          <p:sp>
            <p:nvSpPr>
              <p:cNvPr id="727097" name="Line 86"/>
              <p:cNvSpPr>
                <a:spLocks noChangeShapeType="1"/>
              </p:cNvSpPr>
              <p:nvPr/>
            </p:nvSpPr>
            <p:spPr bwMode="auto">
              <a:xfrm>
                <a:off x="1617" y="2121"/>
                <a:ext cx="104" cy="282"/>
              </a:xfrm>
              <a:prstGeom prst="line">
                <a:avLst/>
              </a:prstGeom>
              <a:noFill/>
              <a:ln w="9525">
                <a:solidFill>
                  <a:srgbClr val="000000"/>
                </a:solidFill>
                <a:round/>
                <a:headEnd/>
                <a:tailEnd/>
              </a:ln>
            </p:spPr>
            <p:txBody>
              <a:bodyPr/>
              <a:lstStyle/>
              <a:p>
                <a:endParaRPr lang="en-CA" dirty="0"/>
              </a:p>
            </p:txBody>
          </p:sp>
          <p:sp>
            <p:nvSpPr>
              <p:cNvPr id="727098" name="Line 87"/>
              <p:cNvSpPr>
                <a:spLocks noChangeShapeType="1"/>
              </p:cNvSpPr>
              <p:nvPr/>
            </p:nvSpPr>
            <p:spPr bwMode="auto">
              <a:xfrm>
                <a:off x="1517" y="2119"/>
                <a:ext cx="188" cy="295"/>
              </a:xfrm>
              <a:prstGeom prst="line">
                <a:avLst/>
              </a:prstGeom>
              <a:noFill/>
              <a:ln w="9525">
                <a:solidFill>
                  <a:srgbClr val="000000"/>
                </a:solidFill>
                <a:round/>
                <a:headEnd/>
                <a:tailEnd/>
              </a:ln>
            </p:spPr>
            <p:txBody>
              <a:bodyPr/>
              <a:lstStyle/>
              <a:p>
                <a:endParaRPr lang="en-CA" dirty="0"/>
              </a:p>
            </p:txBody>
          </p:sp>
          <p:sp>
            <p:nvSpPr>
              <p:cNvPr id="727099" name="Line 88"/>
              <p:cNvSpPr>
                <a:spLocks noChangeShapeType="1"/>
              </p:cNvSpPr>
              <p:nvPr/>
            </p:nvSpPr>
            <p:spPr bwMode="auto">
              <a:xfrm>
                <a:off x="1852" y="2118"/>
                <a:ext cx="175" cy="288"/>
              </a:xfrm>
              <a:prstGeom prst="line">
                <a:avLst/>
              </a:prstGeom>
              <a:noFill/>
              <a:ln w="9525">
                <a:solidFill>
                  <a:srgbClr val="000000"/>
                </a:solidFill>
                <a:round/>
                <a:headEnd/>
                <a:tailEnd/>
              </a:ln>
            </p:spPr>
            <p:txBody>
              <a:bodyPr/>
              <a:lstStyle/>
              <a:p>
                <a:endParaRPr lang="en-CA" dirty="0"/>
              </a:p>
            </p:txBody>
          </p:sp>
          <p:sp>
            <p:nvSpPr>
              <p:cNvPr id="727100" name="Line 89"/>
              <p:cNvSpPr>
                <a:spLocks noChangeShapeType="1"/>
              </p:cNvSpPr>
              <p:nvPr/>
            </p:nvSpPr>
            <p:spPr bwMode="auto">
              <a:xfrm>
                <a:off x="1965" y="2118"/>
                <a:ext cx="68" cy="281"/>
              </a:xfrm>
              <a:prstGeom prst="line">
                <a:avLst/>
              </a:prstGeom>
              <a:noFill/>
              <a:ln w="9525">
                <a:solidFill>
                  <a:srgbClr val="000000"/>
                </a:solidFill>
                <a:round/>
                <a:headEnd/>
                <a:tailEnd/>
              </a:ln>
            </p:spPr>
            <p:txBody>
              <a:bodyPr/>
              <a:lstStyle/>
              <a:p>
                <a:endParaRPr lang="en-CA" dirty="0"/>
              </a:p>
            </p:txBody>
          </p:sp>
          <p:sp>
            <p:nvSpPr>
              <p:cNvPr id="727101" name="Line 90"/>
              <p:cNvSpPr>
                <a:spLocks noChangeShapeType="1"/>
              </p:cNvSpPr>
              <p:nvPr/>
            </p:nvSpPr>
            <p:spPr bwMode="auto">
              <a:xfrm flipH="1">
                <a:off x="2061" y="2117"/>
                <a:ext cx="107" cy="282"/>
              </a:xfrm>
              <a:prstGeom prst="line">
                <a:avLst/>
              </a:prstGeom>
              <a:noFill/>
              <a:ln w="9525">
                <a:solidFill>
                  <a:srgbClr val="000000"/>
                </a:solidFill>
                <a:round/>
                <a:headEnd/>
                <a:tailEnd/>
              </a:ln>
            </p:spPr>
            <p:txBody>
              <a:bodyPr/>
              <a:lstStyle/>
              <a:p>
                <a:endParaRPr lang="en-CA" dirty="0"/>
              </a:p>
            </p:txBody>
          </p:sp>
          <p:sp>
            <p:nvSpPr>
              <p:cNvPr id="727102" name="Line 91"/>
              <p:cNvSpPr>
                <a:spLocks noChangeShapeType="1"/>
              </p:cNvSpPr>
              <p:nvPr/>
            </p:nvSpPr>
            <p:spPr bwMode="auto">
              <a:xfrm flipH="1">
                <a:off x="2071" y="2112"/>
                <a:ext cx="201" cy="299"/>
              </a:xfrm>
              <a:prstGeom prst="line">
                <a:avLst/>
              </a:prstGeom>
              <a:noFill/>
              <a:ln w="9525">
                <a:solidFill>
                  <a:srgbClr val="000000"/>
                </a:solidFill>
                <a:round/>
                <a:headEnd/>
                <a:tailEnd/>
              </a:ln>
            </p:spPr>
            <p:txBody>
              <a:bodyPr/>
              <a:lstStyle/>
              <a:p>
                <a:endParaRPr lang="en-CA" dirty="0"/>
              </a:p>
            </p:txBody>
          </p:sp>
          <p:sp>
            <p:nvSpPr>
              <p:cNvPr id="727103" name="Line 92"/>
              <p:cNvSpPr>
                <a:spLocks noChangeShapeType="1"/>
              </p:cNvSpPr>
              <p:nvPr/>
            </p:nvSpPr>
            <p:spPr bwMode="auto">
              <a:xfrm flipH="1">
                <a:off x="2388" y="2121"/>
                <a:ext cx="112" cy="285"/>
              </a:xfrm>
              <a:prstGeom prst="line">
                <a:avLst/>
              </a:prstGeom>
              <a:noFill/>
              <a:ln w="9525">
                <a:solidFill>
                  <a:srgbClr val="000000"/>
                </a:solidFill>
                <a:round/>
                <a:headEnd/>
                <a:tailEnd/>
              </a:ln>
            </p:spPr>
            <p:txBody>
              <a:bodyPr/>
              <a:lstStyle/>
              <a:p>
                <a:endParaRPr lang="en-CA" dirty="0"/>
              </a:p>
            </p:txBody>
          </p:sp>
          <p:sp>
            <p:nvSpPr>
              <p:cNvPr id="727104" name="Line 93"/>
              <p:cNvSpPr>
                <a:spLocks noChangeShapeType="1"/>
              </p:cNvSpPr>
              <p:nvPr/>
            </p:nvSpPr>
            <p:spPr bwMode="auto">
              <a:xfrm>
                <a:off x="2625" y="2117"/>
                <a:ext cx="54" cy="289"/>
              </a:xfrm>
              <a:prstGeom prst="line">
                <a:avLst/>
              </a:prstGeom>
              <a:noFill/>
              <a:ln w="9525">
                <a:solidFill>
                  <a:srgbClr val="000000"/>
                </a:solidFill>
                <a:round/>
                <a:headEnd/>
                <a:tailEnd/>
              </a:ln>
            </p:spPr>
            <p:txBody>
              <a:bodyPr/>
              <a:lstStyle/>
              <a:p>
                <a:endParaRPr lang="en-CA" dirty="0"/>
              </a:p>
            </p:txBody>
          </p:sp>
          <p:sp>
            <p:nvSpPr>
              <p:cNvPr id="727105" name="Line 94"/>
              <p:cNvSpPr>
                <a:spLocks noChangeShapeType="1"/>
              </p:cNvSpPr>
              <p:nvPr/>
            </p:nvSpPr>
            <p:spPr bwMode="auto">
              <a:xfrm flipH="1">
                <a:off x="2710" y="2117"/>
                <a:ext cx="127" cy="297"/>
              </a:xfrm>
              <a:prstGeom prst="line">
                <a:avLst/>
              </a:prstGeom>
              <a:noFill/>
              <a:ln w="9525">
                <a:solidFill>
                  <a:srgbClr val="000000"/>
                </a:solidFill>
                <a:round/>
                <a:headEnd/>
                <a:tailEnd/>
              </a:ln>
            </p:spPr>
            <p:txBody>
              <a:bodyPr/>
              <a:lstStyle/>
              <a:p>
                <a:endParaRPr lang="en-CA" dirty="0"/>
              </a:p>
            </p:txBody>
          </p:sp>
          <p:sp>
            <p:nvSpPr>
              <p:cNvPr id="727106" name="Line 95"/>
              <p:cNvSpPr>
                <a:spLocks noChangeShapeType="1"/>
              </p:cNvSpPr>
              <p:nvPr/>
            </p:nvSpPr>
            <p:spPr bwMode="auto">
              <a:xfrm>
                <a:off x="2964" y="2118"/>
                <a:ext cx="32" cy="294"/>
              </a:xfrm>
              <a:prstGeom prst="line">
                <a:avLst/>
              </a:prstGeom>
              <a:noFill/>
              <a:ln w="9525">
                <a:solidFill>
                  <a:srgbClr val="000000"/>
                </a:solidFill>
                <a:round/>
                <a:headEnd/>
                <a:tailEnd/>
              </a:ln>
            </p:spPr>
            <p:txBody>
              <a:bodyPr/>
              <a:lstStyle/>
              <a:p>
                <a:endParaRPr lang="en-CA" dirty="0"/>
              </a:p>
            </p:txBody>
          </p:sp>
          <p:sp>
            <p:nvSpPr>
              <p:cNvPr id="727107" name="Line 96"/>
              <p:cNvSpPr>
                <a:spLocks noChangeShapeType="1"/>
              </p:cNvSpPr>
              <p:nvPr/>
            </p:nvSpPr>
            <p:spPr bwMode="auto">
              <a:xfrm flipH="1">
                <a:off x="3042" y="2121"/>
                <a:ext cx="131" cy="290"/>
              </a:xfrm>
              <a:prstGeom prst="line">
                <a:avLst/>
              </a:prstGeom>
              <a:noFill/>
              <a:ln w="9525">
                <a:solidFill>
                  <a:srgbClr val="000000"/>
                </a:solidFill>
                <a:round/>
                <a:headEnd/>
                <a:tailEnd/>
              </a:ln>
            </p:spPr>
            <p:txBody>
              <a:bodyPr/>
              <a:lstStyle/>
              <a:p>
                <a:endParaRPr lang="en-CA" dirty="0"/>
              </a:p>
            </p:txBody>
          </p:sp>
          <p:sp>
            <p:nvSpPr>
              <p:cNvPr id="727108" name="Oval 97"/>
              <p:cNvSpPr>
                <a:spLocks noChangeArrowheads="1"/>
              </p:cNvSpPr>
              <p:nvPr/>
            </p:nvSpPr>
            <p:spPr bwMode="auto">
              <a:xfrm>
                <a:off x="3259" y="2058"/>
                <a:ext cx="65" cy="63"/>
              </a:xfrm>
              <a:prstGeom prst="ellipse">
                <a:avLst/>
              </a:prstGeom>
              <a:solidFill>
                <a:srgbClr val="969696"/>
              </a:solidFill>
              <a:ln w="9525">
                <a:solidFill>
                  <a:srgbClr val="969696"/>
                </a:solidFill>
                <a:round/>
                <a:headEnd/>
                <a:tailEnd/>
              </a:ln>
            </p:spPr>
            <p:txBody>
              <a:bodyPr/>
              <a:lstStyle/>
              <a:p>
                <a:pPr eaLnBrk="0" hangingPunct="0"/>
                <a:endParaRPr lang="en-US" dirty="0">
                  <a:effectLst/>
                  <a:latin typeface="Tahoma" pitchFamily="34" charset="0"/>
                </a:endParaRPr>
              </a:p>
            </p:txBody>
          </p:sp>
          <p:sp>
            <p:nvSpPr>
              <p:cNvPr id="727109" name="Line 98"/>
              <p:cNvSpPr>
                <a:spLocks noChangeShapeType="1"/>
              </p:cNvSpPr>
              <p:nvPr/>
            </p:nvSpPr>
            <p:spPr bwMode="auto">
              <a:xfrm>
                <a:off x="3300" y="2132"/>
                <a:ext cx="29" cy="274"/>
              </a:xfrm>
              <a:prstGeom prst="line">
                <a:avLst/>
              </a:prstGeom>
              <a:noFill/>
              <a:ln w="9525">
                <a:solidFill>
                  <a:srgbClr val="000000"/>
                </a:solidFill>
                <a:round/>
                <a:headEnd/>
                <a:tailEnd/>
              </a:ln>
            </p:spPr>
            <p:txBody>
              <a:bodyPr/>
              <a:lstStyle/>
              <a:p>
                <a:endParaRPr lang="en-CA" dirty="0"/>
              </a:p>
            </p:txBody>
          </p:sp>
          <p:sp>
            <p:nvSpPr>
              <p:cNvPr id="727110" name="Oval 99"/>
              <p:cNvSpPr>
                <a:spLocks noChangeArrowheads="1"/>
              </p:cNvSpPr>
              <p:nvPr/>
            </p:nvSpPr>
            <p:spPr bwMode="auto">
              <a:xfrm>
                <a:off x="3372" y="2058"/>
                <a:ext cx="66" cy="64"/>
              </a:xfrm>
              <a:prstGeom prst="ellipse">
                <a:avLst/>
              </a:prstGeom>
              <a:solidFill>
                <a:srgbClr val="969696"/>
              </a:solidFill>
              <a:ln w="9525">
                <a:solidFill>
                  <a:srgbClr val="969696"/>
                </a:solidFill>
                <a:round/>
                <a:headEnd/>
                <a:tailEnd/>
              </a:ln>
            </p:spPr>
            <p:txBody>
              <a:bodyPr/>
              <a:lstStyle/>
              <a:p>
                <a:pPr eaLnBrk="0" hangingPunct="0"/>
                <a:endParaRPr lang="en-US" dirty="0">
                  <a:effectLst/>
                  <a:latin typeface="Tahoma" pitchFamily="34" charset="0"/>
                </a:endParaRPr>
              </a:p>
            </p:txBody>
          </p:sp>
          <p:sp>
            <p:nvSpPr>
              <p:cNvPr id="727111" name="Line 100"/>
              <p:cNvSpPr>
                <a:spLocks noChangeShapeType="1"/>
              </p:cNvSpPr>
              <p:nvPr/>
            </p:nvSpPr>
            <p:spPr bwMode="auto">
              <a:xfrm flipH="1">
                <a:off x="3347" y="2129"/>
                <a:ext cx="57" cy="274"/>
              </a:xfrm>
              <a:prstGeom prst="line">
                <a:avLst/>
              </a:prstGeom>
              <a:noFill/>
              <a:ln w="9525">
                <a:solidFill>
                  <a:srgbClr val="000000"/>
                </a:solidFill>
                <a:round/>
                <a:headEnd/>
                <a:tailEnd/>
              </a:ln>
            </p:spPr>
            <p:txBody>
              <a:bodyPr/>
              <a:lstStyle/>
              <a:p>
                <a:endParaRPr lang="en-CA" dirty="0"/>
              </a:p>
            </p:txBody>
          </p:sp>
          <p:sp>
            <p:nvSpPr>
              <p:cNvPr id="727112" name="Oval 101"/>
              <p:cNvSpPr>
                <a:spLocks noChangeArrowheads="1"/>
              </p:cNvSpPr>
              <p:nvPr/>
            </p:nvSpPr>
            <p:spPr bwMode="auto">
              <a:xfrm>
                <a:off x="2924" y="2054"/>
                <a:ext cx="66" cy="64"/>
              </a:xfrm>
              <a:prstGeom prst="ellipse">
                <a:avLst/>
              </a:prstGeom>
              <a:solidFill>
                <a:srgbClr val="FFFF99"/>
              </a:solidFill>
              <a:ln w="9525">
                <a:solidFill>
                  <a:srgbClr val="FFFF99"/>
                </a:solidFill>
                <a:round/>
                <a:headEnd/>
                <a:tailEnd/>
              </a:ln>
            </p:spPr>
            <p:txBody>
              <a:bodyPr/>
              <a:lstStyle/>
              <a:p>
                <a:pPr eaLnBrk="0" hangingPunct="0"/>
                <a:endParaRPr lang="en-US" dirty="0">
                  <a:effectLst/>
                  <a:latin typeface="Tahoma" pitchFamily="34" charset="0"/>
                </a:endParaRPr>
              </a:p>
            </p:txBody>
          </p:sp>
          <p:sp>
            <p:nvSpPr>
              <p:cNvPr id="727113" name="Oval 102"/>
              <p:cNvSpPr>
                <a:spLocks noChangeArrowheads="1"/>
              </p:cNvSpPr>
              <p:nvPr/>
            </p:nvSpPr>
            <p:spPr bwMode="auto">
              <a:xfrm>
                <a:off x="3043" y="2054"/>
                <a:ext cx="66" cy="64"/>
              </a:xfrm>
              <a:prstGeom prst="ellipse">
                <a:avLst/>
              </a:prstGeom>
              <a:solidFill>
                <a:srgbClr val="FFFF99"/>
              </a:solidFill>
              <a:ln w="9525">
                <a:solidFill>
                  <a:srgbClr val="FFFF99"/>
                </a:solidFill>
                <a:round/>
                <a:headEnd/>
                <a:tailEnd/>
              </a:ln>
            </p:spPr>
            <p:txBody>
              <a:bodyPr/>
              <a:lstStyle/>
              <a:p>
                <a:pPr eaLnBrk="0" hangingPunct="0"/>
                <a:endParaRPr lang="en-US" dirty="0">
                  <a:effectLst/>
                  <a:latin typeface="Tahoma" pitchFamily="34" charset="0"/>
                </a:endParaRPr>
              </a:p>
            </p:txBody>
          </p:sp>
          <p:sp>
            <p:nvSpPr>
              <p:cNvPr id="727114" name="Oval 103"/>
              <p:cNvSpPr>
                <a:spLocks noChangeArrowheads="1"/>
              </p:cNvSpPr>
              <p:nvPr/>
            </p:nvSpPr>
            <p:spPr bwMode="auto">
              <a:xfrm>
                <a:off x="3148" y="2054"/>
                <a:ext cx="66" cy="64"/>
              </a:xfrm>
              <a:prstGeom prst="ellipse">
                <a:avLst/>
              </a:prstGeom>
              <a:solidFill>
                <a:srgbClr val="FFFF99"/>
              </a:solidFill>
              <a:ln w="9525">
                <a:solidFill>
                  <a:srgbClr val="FFFF99"/>
                </a:solidFill>
                <a:round/>
                <a:headEnd/>
                <a:tailEnd/>
              </a:ln>
            </p:spPr>
            <p:txBody>
              <a:bodyPr/>
              <a:lstStyle/>
              <a:p>
                <a:pPr eaLnBrk="0" hangingPunct="0"/>
                <a:endParaRPr lang="en-US" dirty="0">
                  <a:effectLst/>
                  <a:latin typeface="Tahoma" pitchFamily="34" charset="0"/>
                </a:endParaRPr>
              </a:p>
            </p:txBody>
          </p:sp>
          <p:sp>
            <p:nvSpPr>
              <p:cNvPr id="727115" name="Line 104"/>
              <p:cNvSpPr>
                <a:spLocks noChangeShapeType="1"/>
              </p:cNvSpPr>
              <p:nvPr/>
            </p:nvSpPr>
            <p:spPr bwMode="auto">
              <a:xfrm flipH="1">
                <a:off x="2283" y="2449"/>
                <a:ext cx="1023" cy="296"/>
              </a:xfrm>
              <a:prstGeom prst="line">
                <a:avLst/>
              </a:prstGeom>
              <a:noFill/>
              <a:ln w="9525">
                <a:solidFill>
                  <a:srgbClr val="000000"/>
                </a:solidFill>
                <a:round/>
                <a:headEnd/>
                <a:tailEnd/>
              </a:ln>
            </p:spPr>
            <p:txBody>
              <a:bodyPr/>
              <a:lstStyle/>
              <a:p>
                <a:endParaRPr lang="en-CA" dirty="0"/>
              </a:p>
            </p:txBody>
          </p:sp>
        </p:grpSp>
        <p:sp>
          <p:nvSpPr>
            <p:cNvPr id="727057" name="Oval 105"/>
            <p:cNvSpPr>
              <a:spLocks noChangeArrowheads="1"/>
            </p:cNvSpPr>
            <p:nvPr/>
          </p:nvSpPr>
          <p:spPr bwMode="auto">
            <a:xfrm>
              <a:off x="3965" y="2455"/>
              <a:ext cx="65" cy="56"/>
            </a:xfrm>
            <a:prstGeom prst="ellipse">
              <a:avLst/>
            </a:prstGeom>
            <a:solidFill>
              <a:srgbClr val="111111"/>
            </a:solidFill>
            <a:ln w="9525">
              <a:solidFill>
                <a:srgbClr val="111111"/>
              </a:solidFill>
              <a:round/>
              <a:headEnd/>
              <a:tailEnd/>
            </a:ln>
          </p:spPr>
          <p:txBody>
            <a:bodyPr/>
            <a:lstStyle/>
            <a:p>
              <a:pPr eaLnBrk="0" hangingPunct="0"/>
              <a:endParaRPr lang="en-US" dirty="0">
                <a:effectLst/>
                <a:latin typeface="Tahoma" pitchFamily="34" charset="0"/>
              </a:endParaRPr>
            </a:p>
          </p:txBody>
        </p:sp>
      </p:grpSp>
      <p:sp>
        <p:nvSpPr>
          <p:cNvPr id="191594" name="Text Box 106"/>
          <p:cNvSpPr txBox="1">
            <a:spLocks noChangeArrowheads="1"/>
          </p:cNvSpPr>
          <p:nvPr/>
        </p:nvSpPr>
        <p:spPr bwMode="auto">
          <a:xfrm>
            <a:off x="3013075" y="2247900"/>
            <a:ext cx="3314700" cy="1384995"/>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2800" b="1" dirty="0">
                <a:solidFill>
                  <a:schemeClr val="bg2"/>
                </a:solidFill>
                <a:effectLst/>
              </a:rPr>
              <a:t>Share</a:t>
            </a:r>
            <a:r>
              <a:rPr lang="en-US" sz="2800" b="1" dirty="0">
                <a:effectLst/>
              </a:rPr>
              <a:t> </a:t>
            </a:r>
            <a:r>
              <a:rPr lang="en-US" sz="2800" b="1" dirty="0">
                <a:solidFill>
                  <a:schemeClr val="bg2"/>
                </a:solidFill>
                <a:effectLst/>
              </a:rPr>
              <a:t>the Gospel of Jesus Christ with others</a:t>
            </a:r>
            <a:endParaRPr lang="en-US" sz="2000" b="1" dirty="0">
              <a:effectLst/>
            </a:endParaRPr>
          </a:p>
        </p:txBody>
      </p:sp>
      <p:grpSp>
        <p:nvGrpSpPr>
          <p:cNvPr id="4" name="Group 10"/>
          <p:cNvGrpSpPr>
            <a:grpSpLocks/>
          </p:cNvGrpSpPr>
          <p:nvPr/>
        </p:nvGrpSpPr>
        <p:grpSpPr bwMode="auto">
          <a:xfrm rot="21396076">
            <a:off x="2589674" y="1011770"/>
            <a:ext cx="3384376" cy="844228"/>
            <a:chOff x="1632" y="720"/>
            <a:chExt cx="1974" cy="879"/>
          </a:xfrm>
        </p:grpSpPr>
        <p:sp>
          <p:nvSpPr>
            <p:cNvPr id="727140" name="AutoShape 11"/>
            <p:cNvSpPr>
              <a:spLocks noChangeArrowheads="1"/>
            </p:cNvSpPr>
            <p:nvPr/>
          </p:nvSpPr>
          <p:spPr bwMode="auto">
            <a:xfrm rot="-256375">
              <a:off x="1632" y="808"/>
              <a:ext cx="1974" cy="578"/>
            </a:xfrm>
            <a:custGeom>
              <a:avLst/>
              <a:gdLst>
                <a:gd name="T0" fmla="*/ 100 w 21600"/>
                <a:gd name="T1" fmla="*/ 0 h 21600"/>
                <a:gd name="T2" fmla="*/ 16 w 21600"/>
                <a:gd name="T3" fmla="*/ 5 h 21600"/>
                <a:gd name="T4" fmla="*/ 99 w 21600"/>
                <a:gd name="T5" fmla="*/ 1 h 21600"/>
                <a:gd name="T6" fmla="*/ 200 w 21600"/>
                <a:gd name="T7" fmla="*/ 6 h 21600"/>
                <a:gd name="T8" fmla="*/ 177 w 21600"/>
                <a:gd name="T9" fmla="*/ 9 h 21600"/>
                <a:gd name="T10" fmla="*/ 141 w 21600"/>
                <a:gd name="T11" fmla="*/ 7 h 21600"/>
                <a:gd name="T12" fmla="*/ 0 60000 65536"/>
                <a:gd name="T13" fmla="*/ 0 60000 65536"/>
                <a:gd name="T14" fmla="*/ 0 60000 65536"/>
                <a:gd name="T15" fmla="*/ 0 60000 65536"/>
                <a:gd name="T16" fmla="*/ 0 60000 65536"/>
                <a:gd name="T17" fmla="*/ 0 60000 65536"/>
                <a:gd name="T18" fmla="*/ 3162 w 21600"/>
                <a:gd name="T19" fmla="*/ 3176 h 21600"/>
                <a:gd name="T20" fmla="*/ 18438 w 21600"/>
                <a:gd name="T21" fmla="*/ 18424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565" y="8778"/>
                  </a:moveTo>
                  <a:cubicBezTo>
                    <a:pt x="18624" y="4695"/>
                    <a:pt x="14989" y="1804"/>
                    <a:pt x="10800" y="1804"/>
                  </a:cubicBezTo>
                  <a:cubicBezTo>
                    <a:pt x="7343" y="1803"/>
                    <a:pt x="4193" y="3783"/>
                    <a:pt x="2694" y="6898"/>
                  </a:cubicBezTo>
                  <a:lnTo>
                    <a:pt x="1068" y="6115"/>
                  </a:lnTo>
                  <a:cubicBezTo>
                    <a:pt x="2868" y="2377"/>
                    <a:pt x="6650" y="-1"/>
                    <a:pt x="10800" y="0"/>
                  </a:cubicBezTo>
                  <a:cubicBezTo>
                    <a:pt x="15829" y="0"/>
                    <a:pt x="20193" y="3471"/>
                    <a:pt x="21323" y="8372"/>
                  </a:cubicBezTo>
                  <a:lnTo>
                    <a:pt x="23954" y="7765"/>
                  </a:lnTo>
                  <a:lnTo>
                    <a:pt x="21253" y="12085"/>
                  </a:lnTo>
                  <a:lnTo>
                    <a:pt x="16934" y="9384"/>
                  </a:lnTo>
                  <a:lnTo>
                    <a:pt x="19565" y="8778"/>
                  </a:lnTo>
                  <a:close/>
                </a:path>
              </a:pathLst>
            </a:custGeom>
            <a:solidFill>
              <a:srgbClr val="777777"/>
            </a:solidFill>
            <a:ln w="9525">
              <a:solidFill>
                <a:srgbClr val="777777"/>
              </a:solidFill>
              <a:miter lim="800000"/>
              <a:headEnd/>
              <a:tailEnd/>
            </a:ln>
          </p:spPr>
          <p:txBody>
            <a:bodyPr/>
            <a:lstStyle/>
            <a:p>
              <a:endParaRPr lang="en-CA" dirty="0"/>
            </a:p>
          </p:txBody>
        </p:sp>
        <p:sp>
          <p:nvSpPr>
            <p:cNvPr id="727141" name="AutoShape 12"/>
            <p:cNvSpPr>
              <a:spLocks noChangeArrowheads="1"/>
            </p:cNvSpPr>
            <p:nvPr/>
          </p:nvSpPr>
          <p:spPr bwMode="auto">
            <a:xfrm rot="1752198">
              <a:off x="1758" y="1103"/>
              <a:ext cx="1063" cy="496"/>
            </a:xfrm>
            <a:custGeom>
              <a:avLst/>
              <a:gdLst>
                <a:gd name="T0" fmla="*/ 22 w 21600"/>
                <a:gd name="T1" fmla="*/ 0 h 21600"/>
                <a:gd name="T2" fmla="*/ 2 w 21600"/>
                <a:gd name="T3" fmla="*/ 6 h 21600"/>
                <a:gd name="T4" fmla="*/ 23 w 21600"/>
                <a:gd name="T5" fmla="*/ 1 h 21600"/>
                <a:gd name="T6" fmla="*/ 58 w 21600"/>
                <a:gd name="T7" fmla="*/ 4 h 21600"/>
                <a:gd name="T8" fmla="*/ 51 w 21600"/>
                <a:gd name="T9" fmla="*/ 6 h 21600"/>
                <a:gd name="T10" fmla="*/ 41 w 21600"/>
                <a:gd name="T11" fmla="*/ 5 h 21600"/>
                <a:gd name="T12" fmla="*/ 0 60000 65536"/>
                <a:gd name="T13" fmla="*/ 0 60000 65536"/>
                <a:gd name="T14" fmla="*/ 0 60000 65536"/>
                <a:gd name="T15" fmla="*/ 0 60000 65536"/>
                <a:gd name="T16" fmla="*/ 0 60000 65536"/>
                <a:gd name="T17" fmla="*/ 0 60000 65536"/>
                <a:gd name="T18" fmla="*/ 3170 w 21600"/>
                <a:gd name="T19" fmla="*/ 3179 h 21600"/>
                <a:gd name="T20" fmla="*/ 18430 w 21600"/>
                <a:gd name="T21" fmla="*/ 18421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565" y="8778"/>
                  </a:moveTo>
                  <a:cubicBezTo>
                    <a:pt x="18624" y="4695"/>
                    <a:pt x="14989" y="1804"/>
                    <a:pt x="10800" y="1804"/>
                  </a:cubicBezTo>
                  <a:cubicBezTo>
                    <a:pt x="5831" y="1804"/>
                    <a:pt x="1804" y="5831"/>
                    <a:pt x="1804" y="10800"/>
                  </a:cubicBezTo>
                  <a:cubicBezTo>
                    <a:pt x="1803" y="11018"/>
                    <a:pt x="1811" y="11236"/>
                    <a:pt x="1827" y="11454"/>
                  </a:cubicBezTo>
                  <a:lnTo>
                    <a:pt x="28" y="11585"/>
                  </a:lnTo>
                  <a:cubicBezTo>
                    <a:pt x="9" y="11324"/>
                    <a:pt x="0" y="11062"/>
                    <a:pt x="0" y="10800"/>
                  </a:cubicBezTo>
                  <a:cubicBezTo>
                    <a:pt x="0" y="4835"/>
                    <a:pt x="4835" y="0"/>
                    <a:pt x="10800" y="0"/>
                  </a:cubicBezTo>
                  <a:cubicBezTo>
                    <a:pt x="15829" y="-1"/>
                    <a:pt x="20193" y="3471"/>
                    <a:pt x="21323" y="8372"/>
                  </a:cubicBezTo>
                  <a:lnTo>
                    <a:pt x="23954" y="7765"/>
                  </a:lnTo>
                  <a:lnTo>
                    <a:pt x="21253" y="12085"/>
                  </a:lnTo>
                  <a:lnTo>
                    <a:pt x="16934" y="9384"/>
                  </a:lnTo>
                  <a:lnTo>
                    <a:pt x="19565" y="8778"/>
                  </a:lnTo>
                  <a:close/>
                </a:path>
              </a:pathLst>
            </a:custGeom>
            <a:solidFill>
              <a:srgbClr val="777777"/>
            </a:solidFill>
            <a:ln w="9525">
              <a:solidFill>
                <a:srgbClr val="777777"/>
              </a:solidFill>
              <a:miter lim="800000"/>
              <a:headEnd/>
              <a:tailEnd/>
            </a:ln>
          </p:spPr>
          <p:txBody>
            <a:bodyPr/>
            <a:lstStyle/>
            <a:p>
              <a:endParaRPr lang="en-CA" dirty="0"/>
            </a:p>
          </p:txBody>
        </p:sp>
        <p:sp>
          <p:nvSpPr>
            <p:cNvPr id="727142" name="Text Box 13"/>
            <p:cNvSpPr txBox="1">
              <a:spLocks noChangeArrowheads="1"/>
            </p:cNvSpPr>
            <p:nvPr/>
          </p:nvSpPr>
          <p:spPr bwMode="auto">
            <a:xfrm>
              <a:off x="2869" y="720"/>
              <a:ext cx="116" cy="336"/>
            </a:xfrm>
            <a:prstGeom prst="rect">
              <a:avLst/>
            </a:prstGeom>
            <a:noFill/>
            <a:ln w="12700">
              <a:noFill/>
              <a:miter lim="800000"/>
              <a:headEnd type="none" w="sm" len="sm"/>
              <a:tailEnd type="none" w="sm" len="sm"/>
            </a:ln>
          </p:spPr>
          <p:txBody>
            <a:bodyPr wrap="none">
              <a:spAutoFit/>
            </a:bodyPr>
            <a:lstStyle/>
            <a:p>
              <a:pPr algn="ctr" eaLnBrk="0" hangingPunct="0"/>
              <a:endParaRPr lang="en-US" sz="2000" dirty="0">
                <a:solidFill>
                  <a:schemeClr val="bg2"/>
                </a:solidFill>
                <a:effectLst/>
              </a:endParaRPr>
            </a:p>
          </p:txBody>
        </p:sp>
      </p:grpSp>
      <p:grpSp>
        <p:nvGrpSpPr>
          <p:cNvPr id="12" name="Group 33"/>
          <p:cNvGrpSpPr>
            <a:grpSpLocks/>
          </p:cNvGrpSpPr>
          <p:nvPr/>
        </p:nvGrpSpPr>
        <p:grpSpPr bwMode="auto">
          <a:xfrm>
            <a:off x="1547664" y="1038225"/>
            <a:ext cx="1887686" cy="972741"/>
            <a:chOff x="3408" y="2784"/>
            <a:chExt cx="1316" cy="817"/>
          </a:xfrm>
        </p:grpSpPr>
        <p:grpSp>
          <p:nvGrpSpPr>
            <p:cNvPr id="727122" name="Group 34"/>
            <p:cNvGrpSpPr>
              <a:grpSpLocks/>
            </p:cNvGrpSpPr>
            <p:nvPr/>
          </p:nvGrpSpPr>
          <p:grpSpPr bwMode="auto">
            <a:xfrm>
              <a:off x="3408" y="2784"/>
              <a:ext cx="1316" cy="817"/>
              <a:chOff x="3245" y="2726"/>
              <a:chExt cx="1500" cy="931"/>
            </a:xfrm>
          </p:grpSpPr>
          <p:sp>
            <p:nvSpPr>
              <p:cNvPr id="727124" name="Oval 35"/>
              <p:cNvSpPr>
                <a:spLocks noChangeArrowheads="1"/>
              </p:cNvSpPr>
              <p:nvPr/>
            </p:nvSpPr>
            <p:spPr bwMode="auto">
              <a:xfrm>
                <a:off x="3245" y="2726"/>
                <a:ext cx="1500" cy="931"/>
              </a:xfrm>
              <a:prstGeom prst="ellipse">
                <a:avLst/>
              </a:prstGeom>
              <a:gradFill rotWithShape="0">
                <a:gsLst>
                  <a:gs pos="0">
                    <a:srgbClr val="FFFFFF"/>
                  </a:gs>
                  <a:gs pos="100000">
                    <a:srgbClr val="FFAC31"/>
                  </a:gs>
                </a:gsLst>
                <a:path path="shape">
                  <a:fillToRect l="50000" t="50000" r="50000" b="50000"/>
                </a:path>
              </a:gradFill>
              <a:ln w="9525">
                <a:round/>
                <a:headEnd/>
                <a:tailEnd/>
              </a:ln>
              <a:scene3d>
                <a:camera prst="legacyPerspectiveBottom"/>
                <a:lightRig rig="legacyFlat3" dir="t"/>
              </a:scene3d>
              <a:sp3d extrusionH="887400" prstMaterial="legacyMatte">
                <a:bevelT w="13500" h="13500" prst="angle"/>
                <a:bevelB w="13500" h="13500" prst="angle"/>
                <a:extrusionClr>
                  <a:srgbClr val="FFAC31"/>
                </a:extrusionClr>
              </a:sp3d>
            </p:spPr>
            <p:txBody>
              <a:bodyPr>
                <a:flatTx/>
              </a:bodyPr>
              <a:lstStyle/>
              <a:p>
                <a:pPr eaLnBrk="0" hangingPunct="0"/>
                <a:endParaRPr lang="en-US" dirty="0">
                  <a:effectLst/>
                  <a:latin typeface="Tahoma" pitchFamily="34" charset="0"/>
                </a:endParaRPr>
              </a:p>
            </p:txBody>
          </p:sp>
          <p:sp>
            <p:nvSpPr>
              <p:cNvPr id="727125" name="Text Box 36"/>
              <p:cNvSpPr txBox="1">
                <a:spLocks noChangeArrowheads="1"/>
              </p:cNvSpPr>
              <p:nvPr/>
            </p:nvSpPr>
            <p:spPr bwMode="auto">
              <a:xfrm>
                <a:off x="3325" y="2841"/>
                <a:ext cx="1387" cy="816"/>
              </a:xfrm>
              <a:prstGeom prst="rect">
                <a:avLst/>
              </a:prstGeom>
              <a:noFill/>
              <a:ln w="9525">
                <a:noFill/>
                <a:miter lim="800000"/>
                <a:headEnd/>
                <a:tailEnd/>
              </a:ln>
            </p:spPr>
            <p:txBody>
              <a:bodyPr/>
              <a:lstStyle/>
              <a:p>
                <a:pPr algn="ctr" eaLnBrk="0" hangingPunct="0">
                  <a:lnSpc>
                    <a:spcPct val="80000"/>
                  </a:lnSpc>
                </a:pPr>
                <a:endParaRPr lang="en-US" sz="2400" b="1" dirty="0">
                  <a:solidFill>
                    <a:schemeClr val="bg2"/>
                  </a:solidFill>
                  <a:effectLst/>
                </a:endParaRPr>
              </a:p>
            </p:txBody>
          </p:sp>
        </p:grpSp>
        <p:sp>
          <p:nvSpPr>
            <p:cNvPr id="727123" name="Text Box 37"/>
            <p:cNvSpPr txBox="1">
              <a:spLocks noChangeArrowheads="1"/>
            </p:cNvSpPr>
            <p:nvPr/>
          </p:nvSpPr>
          <p:spPr bwMode="auto">
            <a:xfrm>
              <a:off x="3508" y="2941"/>
              <a:ext cx="1096" cy="476"/>
            </a:xfrm>
            <a:prstGeom prst="rect">
              <a:avLst/>
            </a:prstGeom>
            <a:noFill/>
            <a:ln w="12700">
              <a:noFill/>
              <a:miter lim="800000"/>
              <a:headEnd type="none" w="sm" len="sm"/>
              <a:tailEnd type="none" w="sm" len="sm"/>
            </a:ln>
          </p:spPr>
          <p:txBody>
            <a:bodyPr wrap="square">
              <a:spAutoFit/>
            </a:bodyPr>
            <a:lstStyle/>
            <a:p>
              <a:pPr algn="ctr" eaLnBrk="0" hangingPunct="0">
                <a:lnSpc>
                  <a:spcPct val="90000"/>
                </a:lnSpc>
              </a:pPr>
              <a:r>
                <a:rPr lang="en-US" b="1" dirty="0">
                  <a:solidFill>
                    <a:schemeClr val="bg2"/>
                  </a:solidFill>
                  <a:effectLst>
                    <a:outerShdw blurRad="50800" dir="5400000" algn="ctr" rotWithShape="0">
                      <a:srgbClr val="000000"/>
                    </a:outerShdw>
                  </a:effectLst>
                  <a:latin typeface="Arial Black" pitchFamily="34" charset="0"/>
                </a:rPr>
                <a:t>1. New</a:t>
              </a:r>
            </a:p>
            <a:p>
              <a:pPr algn="ctr" eaLnBrk="0" hangingPunct="0">
                <a:lnSpc>
                  <a:spcPct val="80000"/>
                </a:lnSpc>
              </a:pPr>
              <a:r>
                <a:rPr lang="en-US" b="1" dirty="0">
                  <a:solidFill>
                    <a:schemeClr val="bg2"/>
                  </a:solidFill>
                  <a:effectLst>
                    <a:outerShdw blurRad="50800" dir="5400000" algn="ctr" rotWithShape="0">
                      <a:srgbClr val="000000"/>
                    </a:outerShdw>
                  </a:effectLst>
                  <a:latin typeface="Arial Black" pitchFamily="34" charset="0"/>
                </a:rPr>
                <a:t>Christians</a:t>
              </a:r>
              <a:endParaRPr lang="en-US" b="1" dirty="0">
                <a:solidFill>
                  <a:schemeClr val="bg2"/>
                </a:solidFill>
                <a:effectLst>
                  <a:outerShdw blurRad="50800" dir="5400000" algn="ctr" rotWithShape="0">
                    <a:srgbClr val="000000"/>
                  </a:outerShdw>
                </a:effectLst>
              </a:endParaRPr>
            </a:p>
          </p:txBody>
        </p:sp>
      </p:grpSp>
      <p:sp>
        <p:nvSpPr>
          <p:cNvPr id="191526" name="AutoShape 38"/>
          <p:cNvSpPr>
            <a:spLocks noChangeArrowheads="1"/>
          </p:cNvSpPr>
          <p:nvPr/>
        </p:nvSpPr>
        <p:spPr bwMode="auto">
          <a:xfrm rot="-1708631">
            <a:off x="2943225" y="1752600"/>
            <a:ext cx="622300" cy="504825"/>
          </a:xfrm>
          <a:prstGeom prst="upArrow">
            <a:avLst>
              <a:gd name="adj1" fmla="val 37759"/>
              <a:gd name="adj2" fmla="val 55884"/>
            </a:avLst>
          </a:prstGeom>
          <a:solidFill>
            <a:srgbClr val="7D7C3E"/>
          </a:solidFill>
          <a:ln w="12700">
            <a:noFill/>
            <a:miter lim="800000"/>
            <a:headEnd type="none" w="sm" len="sm"/>
            <a:tailEnd type="none" w="sm" len="sm"/>
          </a:ln>
        </p:spPr>
        <p:txBody>
          <a:bodyPr wrap="none" anchor="ctr"/>
          <a:lstStyle/>
          <a:p>
            <a:pPr eaLnBrk="0" hangingPunct="0"/>
            <a:endParaRPr lang="en-US" dirty="0">
              <a:effectLst/>
              <a:latin typeface="Tahoma" pitchFamily="34" charset="0"/>
            </a:endParaRPr>
          </a:p>
        </p:txBody>
      </p:sp>
      <p:sp>
        <p:nvSpPr>
          <p:cNvPr id="191512" name="Text Box 24"/>
          <p:cNvSpPr txBox="1">
            <a:spLocks noChangeArrowheads="1"/>
          </p:cNvSpPr>
          <p:nvPr/>
        </p:nvSpPr>
        <p:spPr bwMode="auto">
          <a:xfrm>
            <a:off x="3419872" y="987574"/>
            <a:ext cx="2317750" cy="1077218"/>
          </a:xfrm>
          <a:prstGeom prst="rect">
            <a:avLst/>
          </a:prstGeom>
          <a:noFill/>
          <a:ln w="9525">
            <a:noFill/>
            <a:miter lim="800000"/>
            <a:headEnd/>
            <a:tailEnd/>
          </a:ln>
        </p:spPr>
        <p:txBody>
          <a:bodyPr>
            <a:spAutoFit/>
          </a:bodyPr>
          <a:lstStyle/>
          <a:p>
            <a:pPr algn="ctr" eaLnBrk="0" hangingPunct="0"/>
            <a:r>
              <a:rPr lang="en-US" sz="1600" b="1" dirty="0">
                <a:solidFill>
                  <a:schemeClr val="bg2"/>
                </a:solidFill>
                <a:effectLst/>
              </a:rPr>
              <a:t>Nurture and </a:t>
            </a:r>
          </a:p>
          <a:p>
            <a:pPr algn="ctr" eaLnBrk="0" hangingPunct="0"/>
            <a:r>
              <a:rPr lang="en-US" sz="1600" b="1" dirty="0">
                <a:solidFill>
                  <a:schemeClr val="bg2"/>
                </a:solidFill>
                <a:effectLst/>
              </a:rPr>
              <a:t>Train Them in</a:t>
            </a:r>
          </a:p>
          <a:p>
            <a:pPr algn="ctr" eaLnBrk="0" hangingPunct="0"/>
            <a:r>
              <a:rPr lang="en-US" sz="1600" b="1" dirty="0">
                <a:solidFill>
                  <a:schemeClr val="bg2"/>
                </a:solidFill>
                <a:effectLst/>
              </a:rPr>
              <a:t>The Basics of </a:t>
            </a:r>
          </a:p>
          <a:p>
            <a:pPr algn="ctr" eaLnBrk="0" hangingPunct="0"/>
            <a:r>
              <a:rPr lang="en-US" sz="1600" b="1" dirty="0">
                <a:solidFill>
                  <a:schemeClr val="bg2"/>
                </a:solidFill>
                <a:effectLst/>
              </a:rPr>
              <a:t>the Christian Life</a:t>
            </a:r>
            <a:endParaRPr lang="en-US" sz="1600" dirty="0">
              <a:solidFill>
                <a:schemeClr val="tx2"/>
              </a:solidFill>
              <a:effectLst/>
              <a:latin typeface="Rockwell Extra Bold" pitchFamily="18" charset="0"/>
            </a:endParaRPr>
          </a:p>
        </p:txBody>
      </p:sp>
      <p:sp>
        <p:nvSpPr>
          <p:cNvPr id="191595" name="Text Box 107"/>
          <p:cNvSpPr txBox="1">
            <a:spLocks noChangeArrowheads="1"/>
          </p:cNvSpPr>
          <p:nvPr/>
        </p:nvSpPr>
        <p:spPr bwMode="auto">
          <a:xfrm>
            <a:off x="3203848" y="699542"/>
            <a:ext cx="4824536" cy="4401205"/>
          </a:xfrm>
          <a:prstGeom prst="rect">
            <a:avLst/>
          </a:prstGeom>
          <a:solidFill>
            <a:schemeClr val="bg1"/>
          </a:solidFill>
          <a:ln w="12700">
            <a:noFill/>
            <a:miter lim="800000"/>
            <a:headEnd type="none" w="sm" len="sm"/>
            <a:tailEnd type="none" w="sm" len="sm"/>
          </a:ln>
          <a:effectLst>
            <a:outerShdw dist="35921" dir="2700000" algn="ctr" rotWithShape="0">
              <a:schemeClr val="bg2"/>
            </a:outerShdw>
          </a:effectLst>
        </p:spPr>
        <p:txBody>
          <a:bodyPr wrap="square">
            <a:spAutoFit/>
          </a:bodyPr>
          <a:lstStyle/>
          <a:p>
            <a:pPr eaLnBrk="0" hangingPunct="0">
              <a:spcBef>
                <a:spcPct val="50000"/>
              </a:spcBef>
              <a:defRPr/>
            </a:pPr>
            <a:r>
              <a:rPr lang="en-US" sz="1600" dirty="0">
                <a:solidFill>
                  <a:schemeClr val="tx2"/>
                </a:solidFill>
                <a:effectLst/>
                <a:latin typeface="Tahoma" charset="0"/>
                <a:cs typeface="+mn-cs"/>
              </a:rPr>
              <a:t>Many churches function more like this:</a:t>
            </a:r>
          </a:p>
          <a:p>
            <a:pPr eaLnBrk="0" hangingPunct="0">
              <a:spcBef>
                <a:spcPct val="50000"/>
              </a:spcBef>
              <a:defRPr/>
            </a:pPr>
            <a:r>
              <a:rPr lang="en-US" sz="1600" dirty="0">
                <a:solidFill>
                  <a:schemeClr val="tx2"/>
                </a:solidFill>
                <a:effectLst/>
                <a:latin typeface="Tahoma" charset="0"/>
                <a:cs typeface="+mn-cs"/>
              </a:rPr>
              <a:t>If they reach new people, after they hang around for a few years, they place them in ministry.</a:t>
            </a:r>
          </a:p>
          <a:p>
            <a:pPr eaLnBrk="0" hangingPunct="0">
              <a:spcBef>
                <a:spcPct val="50000"/>
              </a:spcBef>
              <a:defRPr/>
            </a:pPr>
            <a:r>
              <a:rPr lang="en-US" sz="1600" dirty="0">
                <a:solidFill>
                  <a:schemeClr val="tx2"/>
                </a:solidFill>
                <a:effectLst/>
                <a:latin typeface="Tahoma" charset="0"/>
                <a:cs typeface="+mn-cs"/>
              </a:rPr>
              <a:t>Without circles 2 and 3, they will not be developed as leaders.  </a:t>
            </a:r>
          </a:p>
          <a:p>
            <a:pPr eaLnBrk="0" hangingPunct="0">
              <a:spcBef>
                <a:spcPct val="50000"/>
              </a:spcBef>
              <a:defRPr/>
            </a:pPr>
            <a:r>
              <a:rPr lang="en-US" sz="1600" dirty="0">
                <a:solidFill>
                  <a:schemeClr val="tx2"/>
                </a:solidFill>
                <a:effectLst/>
                <a:latin typeface="Tahoma" charset="0"/>
                <a:cs typeface="+mn-cs"/>
              </a:rPr>
              <a:t>Ministry positions will be filled by people who may not even be sure of their own salvation.</a:t>
            </a:r>
          </a:p>
          <a:p>
            <a:pPr eaLnBrk="0" hangingPunct="0">
              <a:spcBef>
                <a:spcPct val="50000"/>
              </a:spcBef>
              <a:defRPr/>
            </a:pPr>
            <a:r>
              <a:rPr lang="en-US" sz="1600" dirty="0">
                <a:solidFill>
                  <a:schemeClr val="tx2"/>
                </a:solidFill>
                <a:effectLst/>
                <a:latin typeface="Tahoma" charset="0"/>
                <a:cs typeface="+mn-cs"/>
              </a:rPr>
              <a:t>They probably don’t know how to communicate with God through prayer and Bible reading.</a:t>
            </a:r>
          </a:p>
          <a:p>
            <a:pPr eaLnBrk="0" hangingPunct="0">
              <a:spcBef>
                <a:spcPct val="50000"/>
              </a:spcBef>
              <a:defRPr/>
            </a:pPr>
            <a:r>
              <a:rPr lang="en-US" sz="1600" dirty="0">
                <a:solidFill>
                  <a:schemeClr val="tx2"/>
                </a:solidFill>
                <a:effectLst/>
                <a:latin typeface="Tahoma" charset="0"/>
                <a:cs typeface="+mn-cs"/>
              </a:rPr>
              <a:t>They may not know how to be filled with the Holy Spirit.</a:t>
            </a:r>
          </a:p>
          <a:p>
            <a:pPr eaLnBrk="0" hangingPunct="0">
              <a:spcBef>
                <a:spcPct val="50000"/>
              </a:spcBef>
              <a:defRPr/>
            </a:pPr>
            <a:r>
              <a:rPr lang="en-US" sz="1600" dirty="0">
                <a:solidFill>
                  <a:schemeClr val="tx2"/>
                </a:solidFill>
                <a:effectLst/>
                <a:latin typeface="Tahoma" charset="0"/>
                <a:cs typeface="+mn-cs"/>
              </a:rPr>
              <a:t>And rarely if ever will they be sharing the gospel with other people</a:t>
            </a:r>
            <a:r>
              <a:rPr lang="en-US" sz="1600" dirty="0" smtClean="0">
                <a:solidFill>
                  <a:schemeClr val="tx2"/>
                </a:solidFill>
                <a:effectLst/>
                <a:latin typeface="Tahoma" charset="0"/>
                <a:cs typeface="+mn-cs"/>
              </a:rPr>
              <a:t>.</a:t>
            </a:r>
          </a:p>
          <a:p>
            <a:pPr eaLnBrk="0" hangingPunct="0">
              <a:spcBef>
                <a:spcPct val="50000"/>
              </a:spcBef>
              <a:defRPr/>
            </a:pPr>
            <a:endParaRPr lang="en-US" sz="1600" dirty="0">
              <a:solidFill>
                <a:schemeClr val="tx2"/>
              </a:solidFill>
              <a:effectLst/>
              <a:latin typeface="Tahoma" charset="0"/>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1490"/>
                                        </p:tgtEl>
                                        <p:attrNameLst>
                                          <p:attrName>style.visibility</p:attrName>
                                        </p:attrNameLst>
                                      </p:cBhvr>
                                      <p:to>
                                        <p:strVal val="visible"/>
                                      </p:to>
                                    </p:set>
                                    <p:anim calcmode="lin" valueType="num">
                                      <p:cBhvr additive="base">
                                        <p:cTn id="7" dur="500" fill="hold"/>
                                        <p:tgtEl>
                                          <p:spTgt spid="191490"/>
                                        </p:tgtEl>
                                        <p:attrNameLst>
                                          <p:attrName>ppt_x</p:attrName>
                                        </p:attrNameLst>
                                      </p:cBhvr>
                                      <p:tavLst>
                                        <p:tav tm="0">
                                          <p:val>
                                            <p:strVal val="0-#ppt_w/2"/>
                                          </p:val>
                                        </p:tav>
                                        <p:tav tm="100000">
                                          <p:val>
                                            <p:strVal val="#ppt_x"/>
                                          </p:val>
                                        </p:tav>
                                      </p:tavLst>
                                    </p:anim>
                                    <p:anim calcmode="lin" valueType="num">
                                      <p:cBhvr additive="base">
                                        <p:cTn id="8" dur="500" fill="hold"/>
                                        <p:tgtEl>
                                          <p:spTgt spid="19149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fltVal val="0"/>
                                          </p:val>
                                        </p:tav>
                                        <p:tav tm="100000">
                                          <p:val>
                                            <p:strVal val="#ppt_w"/>
                                          </p:val>
                                        </p:tav>
                                      </p:tavLst>
                                    </p:anim>
                                    <p:anim calcmode="lin" valueType="num">
                                      <p:cBhvr>
                                        <p:cTn id="14" dur="500" fill="hold"/>
                                        <p:tgtEl>
                                          <p:spTgt spid="14"/>
                                        </p:tgtEl>
                                        <p:attrNameLst>
                                          <p:attrName>ppt_h</p:attrName>
                                        </p:attrNameLst>
                                      </p:cBhvr>
                                      <p:tavLst>
                                        <p:tav tm="0">
                                          <p:val>
                                            <p:fltVal val="0"/>
                                          </p:val>
                                        </p:tav>
                                        <p:tav tm="100000">
                                          <p:val>
                                            <p:strVal val="#ppt_h"/>
                                          </p:val>
                                        </p:tav>
                                      </p:tavLst>
                                    </p:anim>
                                    <p:animEffect transition="in" filter="fade">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0" fill="hold" grpId="0" nodeType="clickEffect">
                                  <p:stCondLst>
                                    <p:cond delay="0"/>
                                  </p:stCondLst>
                                  <p:childTnLst>
                                    <p:set>
                                      <p:cBhvr>
                                        <p:cTn id="19" dur="1" fill="hold">
                                          <p:stCondLst>
                                            <p:cond delay="0"/>
                                          </p:stCondLst>
                                        </p:cTn>
                                        <p:tgtEl>
                                          <p:spTgt spid="191594"/>
                                        </p:tgtEl>
                                        <p:attrNameLst>
                                          <p:attrName>style.visibility</p:attrName>
                                        </p:attrNameLst>
                                      </p:cBhvr>
                                      <p:to>
                                        <p:strVal val="visible"/>
                                      </p:to>
                                    </p:set>
                                    <p:anim calcmode="lin" valueType="num">
                                      <p:cBhvr>
                                        <p:cTn id="20" dur="500" fill="hold"/>
                                        <p:tgtEl>
                                          <p:spTgt spid="191594"/>
                                        </p:tgtEl>
                                        <p:attrNameLst>
                                          <p:attrName>ppt_w</p:attrName>
                                        </p:attrNameLst>
                                      </p:cBhvr>
                                      <p:tavLst>
                                        <p:tav tm="0">
                                          <p:val>
                                            <p:fltVal val="0"/>
                                          </p:val>
                                        </p:tav>
                                        <p:tav tm="100000">
                                          <p:val>
                                            <p:strVal val="#ppt_w"/>
                                          </p:val>
                                        </p:tav>
                                      </p:tavLst>
                                    </p:anim>
                                    <p:anim calcmode="lin" valueType="num">
                                      <p:cBhvr>
                                        <p:cTn id="21" dur="500" fill="hold"/>
                                        <p:tgtEl>
                                          <p:spTgt spid="191594"/>
                                        </p:tgtEl>
                                        <p:attrNameLst>
                                          <p:attrName>ppt_h</p:attrName>
                                        </p:attrNameLst>
                                      </p:cBhvr>
                                      <p:tavLst>
                                        <p:tav tm="0">
                                          <p:val>
                                            <p:fltVal val="0"/>
                                          </p:val>
                                        </p:tav>
                                        <p:tav tm="100000">
                                          <p:val>
                                            <p:strVal val="#ppt_h"/>
                                          </p:val>
                                        </p:tav>
                                      </p:tavLst>
                                    </p:anim>
                                    <p:animEffect transition="in" filter="fade">
                                      <p:cBhvr>
                                        <p:cTn id="22" dur="500"/>
                                        <p:tgtEl>
                                          <p:spTgt spid="191594"/>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191526"/>
                                        </p:tgtEl>
                                        <p:attrNameLst>
                                          <p:attrName>style.visibility</p:attrName>
                                        </p:attrNameLst>
                                      </p:cBhvr>
                                      <p:to>
                                        <p:strVal val="visible"/>
                                      </p:to>
                                    </p:set>
                                    <p:anim calcmode="lin" valueType="num">
                                      <p:cBhvr additive="base">
                                        <p:cTn id="27" dur="500" fill="hold"/>
                                        <p:tgtEl>
                                          <p:spTgt spid="191526"/>
                                        </p:tgtEl>
                                        <p:attrNameLst>
                                          <p:attrName>ppt_x</p:attrName>
                                        </p:attrNameLst>
                                      </p:cBhvr>
                                      <p:tavLst>
                                        <p:tav tm="0">
                                          <p:val>
                                            <p:strVal val="0-#ppt_w/2"/>
                                          </p:val>
                                        </p:tav>
                                        <p:tav tm="100000">
                                          <p:val>
                                            <p:strVal val="#ppt_x"/>
                                          </p:val>
                                        </p:tav>
                                      </p:tavLst>
                                    </p:anim>
                                    <p:anim calcmode="lin" valueType="num">
                                      <p:cBhvr additive="base">
                                        <p:cTn id="28" dur="500" fill="hold"/>
                                        <p:tgtEl>
                                          <p:spTgt spid="191526"/>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3" presetClass="entr" presetSubtype="528"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 calcmode="lin" valueType="num">
                                      <p:cBhvr>
                                        <p:cTn id="35" dur="500" fill="hold"/>
                                        <p:tgtEl>
                                          <p:spTgt spid="12"/>
                                        </p:tgtEl>
                                        <p:attrNameLst>
                                          <p:attrName>ppt_x</p:attrName>
                                        </p:attrNameLst>
                                      </p:cBhvr>
                                      <p:tavLst>
                                        <p:tav tm="0">
                                          <p:val>
                                            <p:fltVal val="0.5"/>
                                          </p:val>
                                        </p:tav>
                                        <p:tav tm="100000">
                                          <p:val>
                                            <p:strVal val="#ppt_x"/>
                                          </p:val>
                                        </p:tav>
                                      </p:tavLst>
                                    </p:anim>
                                    <p:anim calcmode="lin" valueType="num">
                                      <p:cBhvr>
                                        <p:cTn id="36" dur="500" fill="hold"/>
                                        <p:tgtEl>
                                          <p:spTgt spid="12"/>
                                        </p:tgtEl>
                                        <p:attrNameLst>
                                          <p:attrName>ppt_y</p:attrName>
                                        </p:attrNameLst>
                                      </p:cBhvr>
                                      <p:tavLst>
                                        <p:tav tm="0">
                                          <p:val>
                                            <p:fltVal val="0.5"/>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19151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499"/>
                                          </p:stCondLst>
                                        </p:cTn>
                                        <p:tgtEl>
                                          <p:spTgt spid="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2" presetClass="entr" presetSubtype="9"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0-#ppt_w/2"/>
                                          </p:val>
                                        </p:tav>
                                        <p:tav tm="100000">
                                          <p:val>
                                            <p:strVal val="#ppt_x"/>
                                          </p:val>
                                        </p:tav>
                                      </p:tavLst>
                                    </p:anim>
                                    <p:anim calcmode="lin" valueType="num">
                                      <p:cBhvr additive="base">
                                        <p:cTn id="50"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2" presetClass="entr" presetSubtype="1" fill="hold" nodeType="clickEffect">
                                  <p:stCondLst>
                                    <p:cond delay="0"/>
                                  </p:stCondLst>
                                  <p:childTnLst>
                                    <p:set>
                                      <p:cBhvr>
                                        <p:cTn id="58" dur="1" fill="hold">
                                          <p:stCondLst>
                                            <p:cond delay="0"/>
                                          </p:stCondLst>
                                        </p:cTn>
                                        <p:tgtEl>
                                          <p:spTgt spid="10"/>
                                        </p:tgtEl>
                                        <p:attrNameLst>
                                          <p:attrName>style.visibility</p:attrName>
                                        </p:attrNameLst>
                                      </p:cBhvr>
                                      <p:to>
                                        <p:strVal val="visible"/>
                                      </p:to>
                                    </p:set>
                                    <p:anim calcmode="lin" valueType="num">
                                      <p:cBhvr additive="base">
                                        <p:cTn id="59" dur="500" fill="hold"/>
                                        <p:tgtEl>
                                          <p:spTgt spid="10"/>
                                        </p:tgtEl>
                                        <p:attrNameLst>
                                          <p:attrName>ppt_x</p:attrName>
                                        </p:attrNameLst>
                                      </p:cBhvr>
                                      <p:tavLst>
                                        <p:tav tm="0">
                                          <p:val>
                                            <p:strVal val="#ppt_x"/>
                                          </p:val>
                                        </p:tav>
                                        <p:tav tm="100000">
                                          <p:val>
                                            <p:strVal val="#ppt_x"/>
                                          </p:val>
                                        </p:tav>
                                      </p:tavLst>
                                    </p:anim>
                                    <p:anim calcmode="lin" valueType="num">
                                      <p:cBhvr additive="base">
                                        <p:cTn id="60"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7"/>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2" presetClass="entr" presetSubtype="2" fill="hold" nodeType="clickEffect">
                                  <p:stCondLst>
                                    <p:cond delay="0"/>
                                  </p:stCondLst>
                                  <p:childTnLst>
                                    <p:set>
                                      <p:cBhvr>
                                        <p:cTn id="68" dur="1" fill="hold">
                                          <p:stCondLst>
                                            <p:cond delay="0"/>
                                          </p:stCondLst>
                                        </p:cTn>
                                        <p:tgtEl>
                                          <p:spTgt spid="3"/>
                                        </p:tgtEl>
                                        <p:attrNameLst>
                                          <p:attrName>style.visibility</p:attrName>
                                        </p:attrNameLst>
                                      </p:cBhvr>
                                      <p:to>
                                        <p:strVal val="visible"/>
                                      </p:to>
                                    </p:set>
                                    <p:anim calcmode="lin" valueType="num">
                                      <p:cBhvr additive="base">
                                        <p:cTn id="69" dur="500" fill="hold"/>
                                        <p:tgtEl>
                                          <p:spTgt spid="3"/>
                                        </p:tgtEl>
                                        <p:attrNameLst>
                                          <p:attrName>ppt_x</p:attrName>
                                        </p:attrNameLst>
                                      </p:cBhvr>
                                      <p:tavLst>
                                        <p:tav tm="0">
                                          <p:val>
                                            <p:strVal val="1+#ppt_w/2"/>
                                          </p:val>
                                        </p:tav>
                                        <p:tav tm="100000">
                                          <p:val>
                                            <p:strVal val="#ppt_x"/>
                                          </p:val>
                                        </p:tav>
                                      </p:tavLst>
                                    </p:anim>
                                    <p:anim calcmode="lin" valueType="num">
                                      <p:cBhvr additive="base">
                                        <p:cTn id="70"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499"/>
                                          </p:stCondLst>
                                        </p:cTn>
                                        <p:tgtEl>
                                          <p:spTgt spid="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2" presetClass="entr" presetSubtype="2" fill="hold" grpId="0" nodeType="clickEffect">
                                  <p:stCondLst>
                                    <p:cond delay="0"/>
                                  </p:stCondLst>
                                  <p:childTnLst>
                                    <p:set>
                                      <p:cBhvr>
                                        <p:cTn id="78" dur="1" fill="hold">
                                          <p:stCondLst>
                                            <p:cond delay="0"/>
                                          </p:stCondLst>
                                        </p:cTn>
                                        <p:tgtEl>
                                          <p:spTgt spid="191595">
                                            <p:bg/>
                                          </p:spTgt>
                                        </p:tgtEl>
                                        <p:attrNameLst>
                                          <p:attrName>style.visibility</p:attrName>
                                        </p:attrNameLst>
                                      </p:cBhvr>
                                      <p:to>
                                        <p:strVal val="visible"/>
                                      </p:to>
                                    </p:set>
                                    <p:anim calcmode="lin" valueType="num">
                                      <p:cBhvr additive="base">
                                        <p:cTn id="79" dur="500" fill="hold"/>
                                        <p:tgtEl>
                                          <p:spTgt spid="191595">
                                            <p:bg/>
                                          </p:spTgt>
                                        </p:tgtEl>
                                        <p:attrNameLst>
                                          <p:attrName>ppt_x</p:attrName>
                                        </p:attrNameLst>
                                      </p:cBhvr>
                                      <p:tavLst>
                                        <p:tav tm="0">
                                          <p:val>
                                            <p:strVal val="1+#ppt_w/2"/>
                                          </p:val>
                                        </p:tav>
                                        <p:tav tm="100000">
                                          <p:val>
                                            <p:strVal val="#ppt_x"/>
                                          </p:val>
                                        </p:tav>
                                      </p:tavLst>
                                    </p:anim>
                                    <p:anim calcmode="lin" valueType="num">
                                      <p:cBhvr additive="base">
                                        <p:cTn id="80" dur="500" fill="hold"/>
                                        <p:tgtEl>
                                          <p:spTgt spid="191595">
                                            <p:bg/>
                                          </p:spTgt>
                                        </p:tgtEl>
                                        <p:attrNameLst>
                                          <p:attrName>ppt_y</p:attrName>
                                        </p:attrNameLst>
                                      </p:cBhvr>
                                      <p:tavLst>
                                        <p:tav tm="0">
                                          <p:val>
                                            <p:strVal val="#ppt_y"/>
                                          </p:val>
                                        </p:tav>
                                        <p:tav tm="100000">
                                          <p:val>
                                            <p:strVal val="#ppt_y"/>
                                          </p:val>
                                        </p:tav>
                                      </p:tavLst>
                                    </p:anim>
                                  </p:childTnLst>
                                </p:cTn>
                              </p:par>
                              <p:par>
                                <p:cTn id="81" presetID="1" presetClass="entr" presetSubtype="0" fill="hold" nodeType="withEffect">
                                  <p:stCondLst>
                                    <p:cond delay="0"/>
                                  </p:stCondLst>
                                  <p:childTnLst>
                                    <p:set>
                                      <p:cBhvr>
                                        <p:cTn id="82" dur="1" fill="hold">
                                          <p:stCondLst>
                                            <p:cond delay="0"/>
                                          </p:stCondLst>
                                        </p:cTn>
                                        <p:tgtEl>
                                          <p:spTgt spid="191595">
                                            <p:txEl>
                                              <p:pRg st="0" end="0"/>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191595">
                                            <p:txEl>
                                              <p:pRg st="1" end="1"/>
                                            </p:txEl>
                                          </p:spTgt>
                                        </p:tgtEl>
                                        <p:attrNameLst>
                                          <p:attrName>style.visibility</p:attrName>
                                        </p:attrNameLst>
                                      </p:cBhvr>
                                      <p:to>
                                        <p:strVal val="visible"/>
                                      </p:to>
                                    </p:set>
                                    <p:anim calcmode="lin" valueType="num">
                                      <p:cBhvr additive="base">
                                        <p:cTn id="87" dur="1000" fill="hold"/>
                                        <p:tgtEl>
                                          <p:spTgt spid="191595">
                                            <p:txEl>
                                              <p:pRg st="1" end="1"/>
                                            </p:txEl>
                                          </p:spTgt>
                                        </p:tgtEl>
                                        <p:attrNameLst>
                                          <p:attrName>ppt_x</p:attrName>
                                        </p:attrNameLst>
                                      </p:cBhvr>
                                      <p:tavLst>
                                        <p:tav tm="0">
                                          <p:val>
                                            <p:strVal val="#ppt_x"/>
                                          </p:val>
                                        </p:tav>
                                        <p:tav tm="100000">
                                          <p:val>
                                            <p:strVal val="#ppt_x"/>
                                          </p:val>
                                        </p:tav>
                                      </p:tavLst>
                                    </p:anim>
                                    <p:anim calcmode="lin" valueType="num">
                                      <p:cBhvr additive="base">
                                        <p:cTn id="88" dur="1000" fill="hold"/>
                                        <p:tgtEl>
                                          <p:spTgt spid="1915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nodeType="clickEffect">
                                  <p:stCondLst>
                                    <p:cond delay="0"/>
                                  </p:stCondLst>
                                  <p:childTnLst>
                                    <p:set>
                                      <p:cBhvr>
                                        <p:cTn id="92" dur="1" fill="hold">
                                          <p:stCondLst>
                                            <p:cond delay="0"/>
                                          </p:stCondLst>
                                        </p:cTn>
                                        <p:tgtEl>
                                          <p:spTgt spid="191595">
                                            <p:txEl>
                                              <p:pRg st="2" end="2"/>
                                            </p:txEl>
                                          </p:spTgt>
                                        </p:tgtEl>
                                        <p:attrNameLst>
                                          <p:attrName>style.visibility</p:attrName>
                                        </p:attrNameLst>
                                      </p:cBhvr>
                                      <p:to>
                                        <p:strVal val="visible"/>
                                      </p:to>
                                    </p:set>
                                    <p:anim calcmode="lin" valueType="num">
                                      <p:cBhvr additive="base">
                                        <p:cTn id="93" dur="1000" fill="hold"/>
                                        <p:tgtEl>
                                          <p:spTgt spid="191595">
                                            <p:txEl>
                                              <p:pRg st="2" end="2"/>
                                            </p:txEl>
                                          </p:spTgt>
                                        </p:tgtEl>
                                        <p:attrNameLst>
                                          <p:attrName>ppt_x</p:attrName>
                                        </p:attrNameLst>
                                      </p:cBhvr>
                                      <p:tavLst>
                                        <p:tav tm="0">
                                          <p:val>
                                            <p:strVal val="#ppt_x"/>
                                          </p:val>
                                        </p:tav>
                                        <p:tav tm="100000">
                                          <p:val>
                                            <p:strVal val="#ppt_x"/>
                                          </p:val>
                                        </p:tav>
                                      </p:tavLst>
                                    </p:anim>
                                    <p:anim calcmode="lin" valueType="num">
                                      <p:cBhvr additive="base">
                                        <p:cTn id="94" dur="1000" fill="hold"/>
                                        <p:tgtEl>
                                          <p:spTgt spid="1915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nodeType="clickEffect">
                                  <p:stCondLst>
                                    <p:cond delay="0"/>
                                  </p:stCondLst>
                                  <p:childTnLst>
                                    <p:set>
                                      <p:cBhvr>
                                        <p:cTn id="98" dur="1" fill="hold">
                                          <p:stCondLst>
                                            <p:cond delay="0"/>
                                          </p:stCondLst>
                                        </p:cTn>
                                        <p:tgtEl>
                                          <p:spTgt spid="191595">
                                            <p:txEl>
                                              <p:pRg st="3" end="3"/>
                                            </p:txEl>
                                          </p:spTgt>
                                        </p:tgtEl>
                                        <p:attrNameLst>
                                          <p:attrName>style.visibility</p:attrName>
                                        </p:attrNameLst>
                                      </p:cBhvr>
                                      <p:to>
                                        <p:strVal val="visible"/>
                                      </p:to>
                                    </p:set>
                                    <p:anim calcmode="lin" valueType="num">
                                      <p:cBhvr additive="base">
                                        <p:cTn id="99" dur="1000" fill="hold"/>
                                        <p:tgtEl>
                                          <p:spTgt spid="191595">
                                            <p:txEl>
                                              <p:pRg st="3" end="3"/>
                                            </p:txEl>
                                          </p:spTgt>
                                        </p:tgtEl>
                                        <p:attrNameLst>
                                          <p:attrName>ppt_x</p:attrName>
                                        </p:attrNameLst>
                                      </p:cBhvr>
                                      <p:tavLst>
                                        <p:tav tm="0">
                                          <p:val>
                                            <p:strVal val="#ppt_x"/>
                                          </p:val>
                                        </p:tav>
                                        <p:tav tm="100000">
                                          <p:val>
                                            <p:strVal val="#ppt_x"/>
                                          </p:val>
                                        </p:tav>
                                      </p:tavLst>
                                    </p:anim>
                                    <p:anim calcmode="lin" valueType="num">
                                      <p:cBhvr additive="base">
                                        <p:cTn id="100" dur="1000" fill="hold"/>
                                        <p:tgtEl>
                                          <p:spTgt spid="1915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nodeType="clickEffect">
                                  <p:stCondLst>
                                    <p:cond delay="0"/>
                                  </p:stCondLst>
                                  <p:childTnLst>
                                    <p:set>
                                      <p:cBhvr>
                                        <p:cTn id="104" dur="1" fill="hold">
                                          <p:stCondLst>
                                            <p:cond delay="0"/>
                                          </p:stCondLst>
                                        </p:cTn>
                                        <p:tgtEl>
                                          <p:spTgt spid="191595">
                                            <p:txEl>
                                              <p:pRg st="4" end="4"/>
                                            </p:txEl>
                                          </p:spTgt>
                                        </p:tgtEl>
                                        <p:attrNameLst>
                                          <p:attrName>style.visibility</p:attrName>
                                        </p:attrNameLst>
                                      </p:cBhvr>
                                      <p:to>
                                        <p:strVal val="visible"/>
                                      </p:to>
                                    </p:set>
                                    <p:anim calcmode="lin" valueType="num">
                                      <p:cBhvr additive="base">
                                        <p:cTn id="105" dur="1000" fill="hold"/>
                                        <p:tgtEl>
                                          <p:spTgt spid="191595">
                                            <p:txEl>
                                              <p:pRg st="4" end="4"/>
                                            </p:txEl>
                                          </p:spTgt>
                                        </p:tgtEl>
                                        <p:attrNameLst>
                                          <p:attrName>ppt_x</p:attrName>
                                        </p:attrNameLst>
                                      </p:cBhvr>
                                      <p:tavLst>
                                        <p:tav tm="0">
                                          <p:val>
                                            <p:strVal val="#ppt_x"/>
                                          </p:val>
                                        </p:tav>
                                        <p:tav tm="100000">
                                          <p:val>
                                            <p:strVal val="#ppt_x"/>
                                          </p:val>
                                        </p:tav>
                                      </p:tavLst>
                                    </p:anim>
                                    <p:anim calcmode="lin" valueType="num">
                                      <p:cBhvr additive="base">
                                        <p:cTn id="106" dur="1000" fill="hold"/>
                                        <p:tgtEl>
                                          <p:spTgt spid="19159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nodeType="clickEffect">
                                  <p:stCondLst>
                                    <p:cond delay="0"/>
                                  </p:stCondLst>
                                  <p:childTnLst>
                                    <p:set>
                                      <p:cBhvr>
                                        <p:cTn id="110" dur="1" fill="hold">
                                          <p:stCondLst>
                                            <p:cond delay="0"/>
                                          </p:stCondLst>
                                        </p:cTn>
                                        <p:tgtEl>
                                          <p:spTgt spid="191595">
                                            <p:txEl>
                                              <p:pRg st="5" end="5"/>
                                            </p:txEl>
                                          </p:spTgt>
                                        </p:tgtEl>
                                        <p:attrNameLst>
                                          <p:attrName>style.visibility</p:attrName>
                                        </p:attrNameLst>
                                      </p:cBhvr>
                                      <p:to>
                                        <p:strVal val="visible"/>
                                      </p:to>
                                    </p:set>
                                    <p:anim calcmode="lin" valueType="num">
                                      <p:cBhvr additive="base">
                                        <p:cTn id="111" dur="1000" fill="hold"/>
                                        <p:tgtEl>
                                          <p:spTgt spid="191595">
                                            <p:txEl>
                                              <p:pRg st="5" end="5"/>
                                            </p:txEl>
                                          </p:spTgt>
                                        </p:tgtEl>
                                        <p:attrNameLst>
                                          <p:attrName>ppt_x</p:attrName>
                                        </p:attrNameLst>
                                      </p:cBhvr>
                                      <p:tavLst>
                                        <p:tav tm="0">
                                          <p:val>
                                            <p:strVal val="#ppt_x"/>
                                          </p:val>
                                        </p:tav>
                                        <p:tav tm="100000">
                                          <p:val>
                                            <p:strVal val="#ppt_x"/>
                                          </p:val>
                                        </p:tav>
                                      </p:tavLst>
                                    </p:anim>
                                    <p:anim calcmode="lin" valueType="num">
                                      <p:cBhvr additive="base">
                                        <p:cTn id="112" dur="1000" fill="hold"/>
                                        <p:tgtEl>
                                          <p:spTgt spid="19159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2" presetClass="entr" presetSubtype="4" fill="hold" nodeType="clickEffect">
                                  <p:stCondLst>
                                    <p:cond delay="0"/>
                                  </p:stCondLst>
                                  <p:childTnLst>
                                    <p:set>
                                      <p:cBhvr>
                                        <p:cTn id="116" dur="1" fill="hold">
                                          <p:stCondLst>
                                            <p:cond delay="0"/>
                                          </p:stCondLst>
                                        </p:cTn>
                                        <p:tgtEl>
                                          <p:spTgt spid="191595">
                                            <p:txEl>
                                              <p:pRg st="6" end="6"/>
                                            </p:txEl>
                                          </p:spTgt>
                                        </p:tgtEl>
                                        <p:attrNameLst>
                                          <p:attrName>style.visibility</p:attrName>
                                        </p:attrNameLst>
                                      </p:cBhvr>
                                      <p:to>
                                        <p:strVal val="visible"/>
                                      </p:to>
                                    </p:set>
                                    <p:anim calcmode="lin" valueType="num">
                                      <p:cBhvr additive="base">
                                        <p:cTn id="117" dur="1000" fill="hold"/>
                                        <p:tgtEl>
                                          <p:spTgt spid="191595">
                                            <p:txEl>
                                              <p:pRg st="6" end="6"/>
                                            </p:txEl>
                                          </p:spTgt>
                                        </p:tgtEl>
                                        <p:attrNameLst>
                                          <p:attrName>ppt_x</p:attrName>
                                        </p:attrNameLst>
                                      </p:cBhvr>
                                      <p:tavLst>
                                        <p:tav tm="0">
                                          <p:val>
                                            <p:strVal val="#ppt_x"/>
                                          </p:val>
                                        </p:tav>
                                        <p:tav tm="100000">
                                          <p:val>
                                            <p:strVal val="#ppt_x"/>
                                          </p:val>
                                        </p:tav>
                                      </p:tavLst>
                                    </p:anim>
                                    <p:anim calcmode="lin" valueType="num">
                                      <p:cBhvr additive="base">
                                        <p:cTn id="118" dur="1000" fill="hold"/>
                                        <p:tgtEl>
                                          <p:spTgt spid="19159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0" grpId="0" animBg="1" autoUpdateAnimBg="0"/>
      <p:bldP spid="191594" grpId="0"/>
      <p:bldP spid="191526" grpId="0" animBg="1"/>
      <p:bldP spid="191512" grpId="0" autoUpdateAnimBg="0"/>
      <p:bldP spid="191595" grpId="0" build="allAtOnce" animBg="1"/>
    </p:bld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ChangeArrowheads="1"/>
          </p:cNvSpPr>
          <p:nvPr/>
        </p:nvSpPr>
        <p:spPr bwMode="auto">
          <a:xfrm>
            <a:off x="683568" y="514350"/>
            <a:ext cx="7272808" cy="4361656"/>
          </a:xfrm>
          <a:prstGeom prst="rect">
            <a:avLst/>
          </a:prstGeom>
          <a:noFill/>
          <a:ln w="57150" cmpd="thickThin">
            <a:noFill/>
            <a:miter lim="800000"/>
            <a:headEnd type="none" w="sm" len="sm"/>
            <a:tailEnd type="none" w="sm" len="sm"/>
          </a:ln>
          <a:effectLst/>
        </p:spPr>
        <p:txBody>
          <a:bodyPr/>
          <a:lstStyle/>
          <a:p>
            <a:pPr marL="342900" indent="-342900" algn="ctr">
              <a:spcBef>
                <a:spcPct val="20000"/>
              </a:spcBef>
              <a:buClr>
                <a:schemeClr val="hlink"/>
              </a:buClr>
              <a:buSzPct val="65000"/>
              <a:buFont typeface="Wingdings" pitchFamily="2" charset="2"/>
              <a:buNone/>
              <a:defRPr/>
            </a:pPr>
            <a:r>
              <a:rPr lang="en-US" sz="3600" dirty="0">
                <a:solidFill>
                  <a:srgbClr val="FFFF00"/>
                </a:solidFill>
                <a:effectLst>
                  <a:outerShdw blurRad="38100" dist="63500" dir="2700000" algn="tl">
                    <a:srgbClr val="000000"/>
                  </a:outerShdw>
                </a:effectLst>
              </a:rPr>
              <a:t>Releasing the Saints</a:t>
            </a:r>
          </a:p>
          <a:p>
            <a:pPr marL="342900" indent="-342900" algn="ctr">
              <a:spcBef>
                <a:spcPct val="20000"/>
              </a:spcBef>
              <a:buClr>
                <a:schemeClr val="hlink"/>
              </a:buClr>
              <a:buSzPct val="65000"/>
              <a:buFont typeface="Wingdings" pitchFamily="2" charset="2"/>
              <a:buNone/>
              <a:defRPr/>
            </a:pPr>
            <a:r>
              <a:rPr lang="en-US" sz="3200" dirty="0" smtClean="0">
                <a:solidFill>
                  <a:schemeClr val="tx2"/>
                </a:solidFill>
                <a:effectLst>
                  <a:outerShdw blurRad="38100" dist="63500" dir="2700000" algn="tl">
                    <a:srgbClr val="000000"/>
                  </a:outerShdw>
                </a:effectLst>
              </a:rPr>
              <a:t>   </a:t>
            </a:r>
            <a:r>
              <a:rPr lang="en-US" sz="3200" dirty="0">
                <a:solidFill>
                  <a:schemeClr val="tx2"/>
                </a:solidFill>
                <a:effectLst>
                  <a:outerShdw blurRad="38100" dist="63500" dir="2700000" algn="tl">
                    <a:srgbClr val="000000"/>
                  </a:outerShdw>
                </a:effectLst>
              </a:rPr>
              <a:t>A Disciple-making Church seeks to fulfill the Great Commission by </a:t>
            </a:r>
            <a:r>
              <a:rPr lang="en-US" sz="3200" b="1" i="1" dirty="0">
                <a:solidFill>
                  <a:srgbClr val="FF0000"/>
                </a:solidFill>
                <a:effectLst>
                  <a:outerShdw blurRad="38100" dist="63500" dir="2700000" algn="tl">
                    <a:srgbClr val="000000"/>
                  </a:outerShdw>
                </a:effectLst>
              </a:rPr>
              <a:t>Loving One another as Christ Loved us</a:t>
            </a:r>
            <a:r>
              <a:rPr lang="en-US" sz="3200" dirty="0">
                <a:solidFill>
                  <a:schemeClr val="tx2"/>
                </a:solidFill>
                <a:effectLst>
                  <a:outerShdw blurRad="38100" dist="63500" dir="2700000" algn="tl">
                    <a:srgbClr val="000000"/>
                  </a:outerShdw>
                </a:effectLst>
              </a:rPr>
              <a:t> and making enough </a:t>
            </a:r>
            <a:r>
              <a:rPr lang="en-US" sz="3200" b="1" i="1" dirty="0">
                <a:solidFill>
                  <a:srgbClr val="FF0000"/>
                </a:solidFill>
                <a:effectLst>
                  <a:outerShdw blurRad="38100" dist="63500" dir="2700000" algn="tl">
                    <a:srgbClr val="000000"/>
                  </a:outerShdw>
                </a:effectLst>
              </a:rPr>
              <a:t>Witnessing Disciples</a:t>
            </a:r>
            <a:r>
              <a:rPr lang="en-US" sz="3200" dirty="0">
                <a:solidFill>
                  <a:schemeClr val="tx2"/>
                </a:solidFill>
                <a:effectLst>
                  <a:outerShdw blurRad="38100" dist="63500" dir="2700000" algn="tl">
                    <a:srgbClr val="000000"/>
                  </a:outerShdw>
                </a:effectLst>
              </a:rPr>
              <a:t> to share the gospel of Jesus Christ with everyone in their community and world!</a:t>
            </a:r>
            <a:endParaRPr lang="en-US" sz="3200" dirty="0">
              <a:effectLst>
                <a:outerShdw blurRad="38100" dist="63500" dir="2700000" algn="tl">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92514"/>
                                        </p:tgtEl>
                                        <p:attrNameLst>
                                          <p:attrName>style.visibility</p:attrName>
                                        </p:attrNameLst>
                                      </p:cBhvr>
                                      <p:to>
                                        <p:strVal val="visible"/>
                                      </p:to>
                                    </p:set>
                                    <p:anim calcmode="lin" valueType="num">
                                      <p:cBhvr>
                                        <p:cTn id="7" dur="1000" fill="hold"/>
                                        <p:tgtEl>
                                          <p:spTgt spid="192514"/>
                                        </p:tgtEl>
                                        <p:attrNameLst>
                                          <p:attrName>ppt_w</p:attrName>
                                        </p:attrNameLst>
                                      </p:cBhvr>
                                      <p:tavLst>
                                        <p:tav tm="0">
                                          <p:val>
                                            <p:fltVal val="0"/>
                                          </p:val>
                                        </p:tav>
                                        <p:tav tm="100000">
                                          <p:val>
                                            <p:strVal val="#ppt_w"/>
                                          </p:val>
                                        </p:tav>
                                      </p:tavLst>
                                    </p:anim>
                                    <p:anim calcmode="lin" valueType="num">
                                      <p:cBhvr>
                                        <p:cTn id="8" dur="1000" fill="hold"/>
                                        <p:tgtEl>
                                          <p:spTgt spid="192514"/>
                                        </p:tgtEl>
                                        <p:attrNameLst>
                                          <p:attrName>ppt_h</p:attrName>
                                        </p:attrNameLst>
                                      </p:cBhvr>
                                      <p:tavLst>
                                        <p:tav tm="0">
                                          <p:val>
                                            <p:fltVal val="0"/>
                                          </p:val>
                                        </p:tav>
                                        <p:tav tm="100000">
                                          <p:val>
                                            <p:strVal val="#ppt_h"/>
                                          </p:val>
                                        </p:tav>
                                      </p:tavLst>
                                    </p:anim>
                                    <p:animEffect transition="in" filter="fade">
                                      <p:cBhvr>
                                        <p:cTn id="9" dur="1000"/>
                                        <p:tgtEl>
                                          <p:spTgt spid="1925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514" grpId="0"/>
    </p:bld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Oval 2"/>
          <p:cNvSpPr>
            <a:spLocks noChangeArrowheads="1"/>
          </p:cNvSpPr>
          <p:nvPr/>
        </p:nvSpPr>
        <p:spPr bwMode="auto">
          <a:xfrm>
            <a:off x="1331640" y="987574"/>
            <a:ext cx="6696744" cy="3555206"/>
          </a:xfrm>
          <a:prstGeom prst="ellipse">
            <a:avLst/>
          </a:prstGeom>
          <a:gradFill rotWithShape="0">
            <a:gsLst>
              <a:gs pos="0">
                <a:schemeClr val="accent1">
                  <a:gamma/>
                  <a:shade val="46275"/>
                  <a:invGamma/>
                </a:schemeClr>
              </a:gs>
              <a:gs pos="100000">
                <a:schemeClr val="accent1"/>
              </a:gs>
            </a:gsLst>
            <a:path path="shape">
              <a:fillToRect l="50000" t="50000" r="50000" b="50000"/>
            </a:path>
          </a:gradFill>
          <a:ln w="9525">
            <a:noFill/>
            <a:round/>
            <a:headEnd/>
            <a:tailEnd/>
          </a:ln>
          <a:effectLst>
            <a:outerShdw dist="117088" dir="4648272" algn="ctr" rotWithShape="0">
              <a:srgbClr val="7D7DFF"/>
            </a:outerShdw>
          </a:effectLst>
          <a:scene3d>
            <a:camera prst="legacyObliqueBottomLeft"/>
            <a:lightRig rig="legacyFlat3" dir="t"/>
          </a:scene3d>
          <a:sp3d extrusionH="430200" prstMaterial="legacyPlastic">
            <a:bevelT w="13500" h="13500" prst="angle"/>
            <a:bevelB w="13500" h="13500" prst="angle"/>
            <a:extrusionClr>
              <a:schemeClr val="accent1"/>
            </a:extrusionClr>
          </a:sp3d>
        </p:spPr>
        <p:txBody>
          <a:bodyPr>
            <a:flatTx/>
          </a:bodyPr>
          <a:lstStyle/>
          <a:p>
            <a:pPr eaLnBrk="0" hangingPunct="0">
              <a:defRPr/>
            </a:pPr>
            <a:endParaRPr lang="en-CA" sz="2000" dirty="0">
              <a:solidFill>
                <a:schemeClr val="bg2"/>
              </a:solidFill>
              <a:effectLst/>
              <a:latin typeface="Arial Black" pitchFamily="34" charset="0"/>
              <a:cs typeface="+mn-cs"/>
            </a:endParaRPr>
          </a:p>
        </p:txBody>
      </p:sp>
      <p:sp>
        <p:nvSpPr>
          <p:cNvPr id="178179" name="Rectangle 3"/>
          <p:cNvSpPr>
            <a:spLocks noChangeArrowheads="1"/>
          </p:cNvSpPr>
          <p:nvPr/>
        </p:nvSpPr>
        <p:spPr bwMode="auto">
          <a:xfrm>
            <a:off x="1187624" y="195486"/>
            <a:ext cx="6840760" cy="857250"/>
          </a:xfrm>
          <a:prstGeom prst="rect">
            <a:avLst/>
          </a:prstGeom>
          <a:noFill/>
          <a:ln w="9525">
            <a:noFill/>
            <a:miter lim="800000"/>
            <a:headEnd/>
            <a:tailEnd/>
          </a:ln>
          <a:effectLst/>
        </p:spPr>
        <p:txBody>
          <a:bodyPr anchor="ctr"/>
          <a:lstStyle/>
          <a:p>
            <a:pPr algn="ctr">
              <a:defRPr/>
            </a:pPr>
            <a:r>
              <a:rPr lang="en-US" sz="2600" dirty="0">
                <a:solidFill>
                  <a:srgbClr val="FFFF00"/>
                </a:solidFill>
                <a:effectLst>
                  <a:outerShdw blurRad="38100" dist="50800" dir="2700000" algn="tl">
                    <a:srgbClr val="000000"/>
                  </a:outerShdw>
                </a:effectLst>
                <a:latin typeface="Verdana" pitchFamily="34" charset="0"/>
                <a:cs typeface="+mn-cs"/>
              </a:rPr>
              <a:t>An Effective Disciple-Making </a:t>
            </a:r>
            <a:r>
              <a:rPr lang="en-US" sz="2600" dirty="0" smtClean="0">
                <a:solidFill>
                  <a:srgbClr val="FFFF00"/>
                </a:solidFill>
                <a:effectLst>
                  <a:outerShdw blurRad="38100" dist="50800" dir="2700000" algn="tl">
                    <a:srgbClr val="000000"/>
                  </a:outerShdw>
                </a:effectLst>
                <a:latin typeface="Verdana" pitchFamily="34" charset="0"/>
                <a:cs typeface="+mn-cs"/>
              </a:rPr>
              <a:t>Life </a:t>
            </a:r>
            <a:r>
              <a:rPr lang="en-US" sz="2600" dirty="0">
                <a:solidFill>
                  <a:srgbClr val="FFFF00"/>
                </a:solidFill>
                <a:effectLst>
                  <a:outerShdw blurRad="38100" dist="50800" dir="2700000" algn="tl">
                    <a:srgbClr val="000000"/>
                  </a:outerShdw>
                </a:effectLst>
                <a:latin typeface="Verdana" pitchFamily="34" charset="0"/>
                <a:cs typeface="+mn-cs"/>
              </a:rPr>
              <a:t>Group</a:t>
            </a:r>
          </a:p>
        </p:txBody>
      </p:sp>
      <p:grpSp>
        <p:nvGrpSpPr>
          <p:cNvPr id="2" name="Group 4"/>
          <p:cNvGrpSpPr>
            <a:grpSpLocks/>
          </p:cNvGrpSpPr>
          <p:nvPr/>
        </p:nvGrpSpPr>
        <p:grpSpPr bwMode="auto">
          <a:xfrm>
            <a:off x="3563888" y="1143000"/>
            <a:ext cx="2232248" cy="1056181"/>
            <a:chOff x="2160" y="1008"/>
            <a:chExt cx="1536" cy="1012"/>
          </a:xfrm>
        </p:grpSpPr>
        <p:grpSp>
          <p:nvGrpSpPr>
            <p:cNvPr id="731216" name="Group 5"/>
            <p:cNvGrpSpPr>
              <a:grpSpLocks/>
            </p:cNvGrpSpPr>
            <p:nvPr/>
          </p:nvGrpSpPr>
          <p:grpSpPr bwMode="auto">
            <a:xfrm rot="-122504">
              <a:off x="2160" y="1008"/>
              <a:ext cx="1536" cy="920"/>
              <a:chOff x="1920" y="1296"/>
              <a:chExt cx="1728" cy="912"/>
            </a:xfrm>
          </p:grpSpPr>
          <p:sp>
            <p:nvSpPr>
              <p:cNvPr id="731218" name="AutoShape 6"/>
              <p:cNvSpPr>
                <a:spLocks noChangeArrowheads="1"/>
              </p:cNvSpPr>
              <p:nvPr/>
            </p:nvSpPr>
            <p:spPr bwMode="auto">
              <a:xfrm>
                <a:off x="1920" y="1392"/>
                <a:ext cx="720" cy="720"/>
              </a:xfrm>
              <a:prstGeom prst="chevron">
                <a:avLst>
                  <a:gd name="adj" fmla="val 25000"/>
                </a:avLst>
              </a:prstGeom>
              <a:solidFill>
                <a:srgbClr val="9191FF"/>
              </a:solidFill>
              <a:ln w="9525">
                <a:miter lim="800000"/>
                <a:headEnd/>
                <a:tailEnd/>
              </a:ln>
              <a:scene3d>
                <a:camera prst="legacyObliqueBottomRight">
                  <a:rot lat="600000" lon="20999996" rev="0"/>
                </a:camera>
                <a:lightRig rig="legacyFlat3" dir="b"/>
              </a:scene3d>
              <a:sp3d extrusionH="430200" prstMaterial="legacyMatte">
                <a:bevelT w="13500" h="13500" prst="angle"/>
                <a:bevelB w="13500" h="13500" prst="angle"/>
                <a:extrusionClr>
                  <a:srgbClr val="9191FF"/>
                </a:extrusionClr>
              </a:sp3d>
            </p:spPr>
            <p:txBody>
              <a:bodyPr wrap="none" anchor="ctr">
                <a:flatTx/>
              </a:bodyPr>
              <a:lstStyle/>
              <a:p>
                <a:pPr eaLnBrk="0" hangingPunct="0"/>
                <a:endParaRPr lang="en-US" dirty="0">
                  <a:effectLst/>
                  <a:latin typeface="Tahoma" pitchFamily="34" charset="0"/>
                </a:endParaRPr>
              </a:p>
            </p:txBody>
          </p:sp>
          <p:sp>
            <p:nvSpPr>
              <p:cNvPr id="731219" name="AutoShape 7"/>
              <p:cNvSpPr>
                <a:spLocks noChangeArrowheads="1"/>
              </p:cNvSpPr>
              <p:nvPr/>
            </p:nvSpPr>
            <p:spPr bwMode="auto">
              <a:xfrm>
                <a:off x="2496" y="1296"/>
                <a:ext cx="1152" cy="912"/>
              </a:xfrm>
              <a:prstGeom prst="rightArrow">
                <a:avLst>
                  <a:gd name="adj1" fmla="val 50000"/>
                  <a:gd name="adj2" fmla="val 31579"/>
                </a:avLst>
              </a:prstGeom>
              <a:solidFill>
                <a:srgbClr val="9191FF"/>
              </a:solidFill>
              <a:ln w="9525">
                <a:miter lim="800000"/>
                <a:headEnd/>
                <a:tailEnd/>
              </a:ln>
              <a:scene3d>
                <a:camera prst="legacyObliqueBottomRight">
                  <a:rot lat="600000" lon="20999996" rev="0"/>
                </a:camera>
                <a:lightRig rig="legacyFlat3" dir="b"/>
              </a:scene3d>
              <a:sp3d extrusionH="430200" prstMaterial="legacyMatte">
                <a:bevelT w="13500" h="13500" prst="angle"/>
                <a:bevelB w="13500" h="13500" prst="angle"/>
                <a:extrusionClr>
                  <a:srgbClr val="9191FF"/>
                </a:extrusionClr>
              </a:sp3d>
            </p:spPr>
            <p:txBody>
              <a:bodyPr wrap="none" anchor="ctr">
                <a:flatTx/>
              </a:bodyPr>
              <a:lstStyle/>
              <a:p>
                <a:pPr eaLnBrk="0" hangingPunct="0"/>
                <a:endParaRPr lang="en-US" dirty="0">
                  <a:effectLst/>
                  <a:latin typeface="Tahoma" pitchFamily="34" charset="0"/>
                </a:endParaRPr>
              </a:p>
            </p:txBody>
          </p:sp>
        </p:grpSp>
        <p:sp>
          <p:nvSpPr>
            <p:cNvPr id="731217" name="Text Box 8"/>
            <p:cNvSpPr txBox="1">
              <a:spLocks noChangeArrowheads="1"/>
            </p:cNvSpPr>
            <p:nvPr/>
          </p:nvSpPr>
          <p:spPr bwMode="auto">
            <a:xfrm>
              <a:off x="2408" y="1135"/>
              <a:ext cx="1098" cy="885"/>
            </a:xfrm>
            <a:prstGeom prst="rect">
              <a:avLst/>
            </a:prstGeom>
            <a:noFill/>
            <a:ln w="12700">
              <a:noFill/>
              <a:miter lim="800000"/>
              <a:headEnd type="none" w="sm" len="sm"/>
              <a:tailEnd type="none" w="sm" len="sm"/>
            </a:ln>
          </p:spPr>
          <p:txBody>
            <a:bodyPr wrap="none">
              <a:spAutoFit/>
            </a:bodyPr>
            <a:lstStyle/>
            <a:p>
              <a:pPr algn="ctr" eaLnBrk="0" hangingPunct="0"/>
              <a:r>
                <a:rPr lang="en-US" dirty="0">
                  <a:solidFill>
                    <a:schemeClr val="bg2"/>
                  </a:solidFill>
                  <a:effectLst/>
                  <a:latin typeface="Arial Black" pitchFamily="34" charset="0"/>
                </a:rPr>
                <a:t>Discipling</a:t>
              </a:r>
            </a:p>
            <a:p>
              <a:pPr algn="ctr" eaLnBrk="0" hangingPunct="0"/>
              <a:r>
                <a:rPr lang="en-US" dirty="0">
                  <a:solidFill>
                    <a:schemeClr val="bg2"/>
                  </a:solidFill>
                  <a:effectLst/>
                  <a:latin typeface="Arial Black" pitchFamily="34" charset="0"/>
                </a:rPr>
                <a:t>One-to-One</a:t>
              </a:r>
            </a:p>
            <a:p>
              <a:pPr algn="ctr" eaLnBrk="0" hangingPunct="0"/>
              <a:endParaRPr lang="en-US" dirty="0">
                <a:effectLst/>
                <a:latin typeface="Arial Black" pitchFamily="34" charset="0"/>
              </a:endParaRPr>
            </a:p>
          </p:txBody>
        </p:sp>
      </p:grpSp>
      <p:sp>
        <p:nvSpPr>
          <p:cNvPr id="178185" name="Oval 9"/>
          <p:cNvSpPr>
            <a:spLocks noChangeArrowheads="1"/>
          </p:cNvSpPr>
          <p:nvPr/>
        </p:nvSpPr>
        <p:spPr bwMode="auto">
          <a:xfrm>
            <a:off x="2627784" y="2400300"/>
            <a:ext cx="4248472" cy="2132410"/>
          </a:xfrm>
          <a:prstGeom prst="ellipse">
            <a:avLst/>
          </a:prstGeom>
          <a:gradFill rotWithShape="0">
            <a:gsLst>
              <a:gs pos="0">
                <a:srgbClr val="33CCCC"/>
              </a:gs>
              <a:gs pos="100000">
                <a:srgbClr val="33CCCC">
                  <a:gamma/>
                  <a:shade val="66667"/>
                  <a:invGamma/>
                </a:srgbClr>
              </a:gs>
            </a:gsLst>
            <a:path path="shape">
              <a:fillToRect l="50000" t="50000" r="50000" b="50000"/>
            </a:path>
          </a:gradFill>
          <a:ln w="9525">
            <a:solidFill>
              <a:srgbClr val="800000"/>
            </a:solidFill>
            <a:round/>
            <a:headEnd/>
            <a:tailEnd/>
          </a:ln>
          <a:effectLst>
            <a:outerShdw dist="35921" dir="2700000" algn="ctr" rotWithShape="0">
              <a:srgbClr val="808080"/>
            </a:outerShdw>
          </a:effectLst>
        </p:spPr>
        <p:txBody>
          <a:bodyPr/>
          <a:lstStyle/>
          <a:p>
            <a:pPr algn="ctr" eaLnBrk="0" hangingPunct="0">
              <a:defRPr/>
            </a:pPr>
            <a:endParaRPr lang="en-US" sz="2400" dirty="0">
              <a:effectLst>
                <a:outerShdw blurRad="50800" dist="38100" dir="5400000" algn="ctr" rotWithShape="0">
                  <a:srgbClr val="000000"/>
                </a:outerShdw>
              </a:effectLst>
              <a:cs typeface="+mn-cs"/>
            </a:endParaRPr>
          </a:p>
          <a:p>
            <a:pPr algn="ctr" eaLnBrk="0" hangingPunct="0">
              <a:defRPr/>
            </a:pPr>
            <a:r>
              <a:rPr lang="en-US" sz="3200" b="1" dirty="0" smtClean="0">
                <a:solidFill>
                  <a:srgbClr val="FFCC66"/>
                </a:solidFill>
                <a:effectLst>
                  <a:outerShdw blurRad="50800" dist="38100" dir="5400000" algn="ctr" rotWithShape="0">
                    <a:srgbClr val="000000"/>
                  </a:outerShdw>
                </a:effectLst>
                <a:cs typeface="+mn-cs"/>
              </a:rPr>
              <a:t>Small </a:t>
            </a:r>
            <a:r>
              <a:rPr lang="en-US" sz="3200" b="1" dirty="0">
                <a:solidFill>
                  <a:srgbClr val="FFCC66"/>
                </a:solidFill>
                <a:effectLst>
                  <a:outerShdw blurRad="50800" dist="38100" dir="5400000" algn="ctr" rotWithShape="0">
                    <a:srgbClr val="000000"/>
                  </a:outerShdw>
                </a:effectLst>
                <a:cs typeface="+mn-cs"/>
              </a:rPr>
              <a:t>Group</a:t>
            </a:r>
            <a:endParaRPr lang="en-US" sz="4800" b="1" dirty="0">
              <a:solidFill>
                <a:schemeClr val="bg2"/>
              </a:solidFill>
              <a:effectLst>
                <a:outerShdw blurRad="50800" dist="38100" dir="5400000" algn="ctr" rotWithShape="0">
                  <a:srgbClr val="000000"/>
                </a:outerShdw>
              </a:effectLst>
              <a:cs typeface="+mn-cs"/>
            </a:endParaRPr>
          </a:p>
        </p:txBody>
      </p:sp>
      <p:grpSp>
        <p:nvGrpSpPr>
          <p:cNvPr id="4" name="Group 10"/>
          <p:cNvGrpSpPr>
            <a:grpSpLocks/>
          </p:cNvGrpSpPr>
          <p:nvPr/>
        </p:nvGrpSpPr>
        <p:grpSpPr bwMode="auto">
          <a:xfrm>
            <a:off x="1187624" y="1771650"/>
            <a:ext cx="2088976" cy="1052823"/>
            <a:chOff x="528" y="1488"/>
            <a:chExt cx="1536" cy="984"/>
          </a:xfrm>
        </p:grpSpPr>
        <p:grpSp>
          <p:nvGrpSpPr>
            <p:cNvPr id="731212" name="Group 11"/>
            <p:cNvGrpSpPr>
              <a:grpSpLocks/>
            </p:cNvGrpSpPr>
            <p:nvPr/>
          </p:nvGrpSpPr>
          <p:grpSpPr bwMode="auto">
            <a:xfrm rot="-1962706">
              <a:off x="528" y="1488"/>
              <a:ext cx="1536" cy="920"/>
              <a:chOff x="1920" y="1296"/>
              <a:chExt cx="1728" cy="912"/>
            </a:xfrm>
          </p:grpSpPr>
          <p:sp>
            <p:nvSpPr>
              <p:cNvPr id="731214" name="AutoShape 12"/>
              <p:cNvSpPr>
                <a:spLocks noChangeArrowheads="1"/>
              </p:cNvSpPr>
              <p:nvPr/>
            </p:nvSpPr>
            <p:spPr bwMode="auto">
              <a:xfrm>
                <a:off x="1920" y="1392"/>
                <a:ext cx="720" cy="720"/>
              </a:xfrm>
              <a:prstGeom prst="chevron">
                <a:avLst>
                  <a:gd name="adj" fmla="val 25000"/>
                </a:avLst>
              </a:prstGeom>
              <a:solidFill>
                <a:srgbClr val="F8FD1D"/>
              </a:solidFill>
              <a:ln w="9525">
                <a:miter lim="800000"/>
                <a:headEnd/>
                <a:tailEnd/>
              </a:ln>
              <a:scene3d>
                <a:camera prst="legacyObliqueBottomRight">
                  <a:rot lat="600000" lon="20999996" rev="0"/>
                </a:camera>
                <a:lightRig rig="legacyFlat3" dir="b"/>
              </a:scene3d>
              <a:sp3d extrusionH="430200" prstMaterial="legacyMatte">
                <a:bevelT w="13500" h="13500" prst="angle"/>
                <a:bevelB w="13500" h="13500" prst="angle"/>
                <a:extrusionClr>
                  <a:srgbClr val="F8FD1D"/>
                </a:extrusionClr>
              </a:sp3d>
            </p:spPr>
            <p:txBody>
              <a:bodyPr wrap="none" anchor="ctr">
                <a:flatTx/>
              </a:bodyPr>
              <a:lstStyle/>
              <a:p>
                <a:pPr eaLnBrk="0" hangingPunct="0"/>
                <a:endParaRPr lang="en-US" dirty="0">
                  <a:effectLst/>
                  <a:latin typeface="Tahoma" pitchFamily="34" charset="0"/>
                </a:endParaRPr>
              </a:p>
            </p:txBody>
          </p:sp>
          <p:sp>
            <p:nvSpPr>
              <p:cNvPr id="731215" name="AutoShape 13"/>
              <p:cNvSpPr>
                <a:spLocks noChangeArrowheads="1"/>
              </p:cNvSpPr>
              <p:nvPr/>
            </p:nvSpPr>
            <p:spPr bwMode="auto">
              <a:xfrm>
                <a:off x="2496" y="1296"/>
                <a:ext cx="1152" cy="912"/>
              </a:xfrm>
              <a:prstGeom prst="rightArrow">
                <a:avLst>
                  <a:gd name="adj1" fmla="val 50000"/>
                  <a:gd name="adj2" fmla="val 31579"/>
                </a:avLst>
              </a:prstGeom>
              <a:solidFill>
                <a:srgbClr val="F8FD1D"/>
              </a:solidFill>
              <a:ln w="9525">
                <a:miter lim="800000"/>
                <a:headEnd/>
                <a:tailEnd/>
              </a:ln>
              <a:scene3d>
                <a:camera prst="legacyObliqueBottomRight">
                  <a:rot lat="600000" lon="20999996" rev="0"/>
                </a:camera>
                <a:lightRig rig="legacyFlat3" dir="b"/>
              </a:scene3d>
              <a:sp3d extrusionH="430200" prstMaterial="legacyMatte">
                <a:bevelT w="13500" h="13500" prst="angle"/>
                <a:bevelB w="13500" h="13500" prst="angle"/>
                <a:extrusionClr>
                  <a:srgbClr val="F8FD1D"/>
                </a:extrusionClr>
              </a:sp3d>
            </p:spPr>
            <p:txBody>
              <a:bodyPr wrap="none" anchor="ctr">
                <a:flatTx/>
              </a:bodyPr>
              <a:lstStyle/>
              <a:p>
                <a:pPr eaLnBrk="0" hangingPunct="0"/>
                <a:endParaRPr lang="en-US" dirty="0">
                  <a:effectLst/>
                  <a:latin typeface="Tahoma" pitchFamily="34" charset="0"/>
                </a:endParaRPr>
              </a:p>
            </p:txBody>
          </p:sp>
        </p:grpSp>
        <p:sp>
          <p:nvSpPr>
            <p:cNvPr id="731213" name="Text Box 14"/>
            <p:cNvSpPr txBox="1">
              <a:spLocks noChangeArrowheads="1"/>
            </p:cNvSpPr>
            <p:nvPr/>
          </p:nvSpPr>
          <p:spPr bwMode="auto">
            <a:xfrm rot="19618633">
              <a:off x="832" y="1609"/>
              <a:ext cx="1173" cy="863"/>
            </a:xfrm>
            <a:prstGeom prst="rect">
              <a:avLst/>
            </a:prstGeom>
            <a:noFill/>
            <a:ln w="12700">
              <a:noFill/>
              <a:miter lim="800000"/>
              <a:headEnd type="none" w="sm" len="sm"/>
              <a:tailEnd type="none" w="sm" len="sm"/>
            </a:ln>
          </p:spPr>
          <p:txBody>
            <a:bodyPr wrap="square">
              <a:spAutoFit/>
            </a:bodyPr>
            <a:lstStyle/>
            <a:p>
              <a:pPr algn="ctr" eaLnBrk="0" hangingPunct="0"/>
              <a:r>
                <a:rPr lang="en-US" dirty="0">
                  <a:solidFill>
                    <a:schemeClr val="bg2"/>
                  </a:solidFill>
                  <a:effectLst/>
                  <a:latin typeface="Arial Black" pitchFamily="34" charset="0"/>
                </a:rPr>
                <a:t>Follow-up</a:t>
              </a:r>
            </a:p>
            <a:p>
              <a:pPr algn="ctr" eaLnBrk="0" hangingPunct="0"/>
              <a:r>
                <a:rPr lang="en-US" dirty="0">
                  <a:solidFill>
                    <a:schemeClr val="bg2"/>
                  </a:solidFill>
                  <a:effectLst/>
                  <a:latin typeface="Arial Black" pitchFamily="34" charset="0"/>
                </a:rPr>
                <a:t>One-to-One</a:t>
              </a:r>
            </a:p>
            <a:p>
              <a:pPr algn="ctr" eaLnBrk="0" hangingPunct="0"/>
              <a:endParaRPr lang="en-US" dirty="0">
                <a:solidFill>
                  <a:schemeClr val="tx2"/>
                </a:solidFill>
                <a:effectLst/>
                <a:latin typeface="Arial Black" pitchFamily="34" charset="0"/>
              </a:endParaRPr>
            </a:p>
          </p:txBody>
        </p:sp>
      </p:grpSp>
      <p:grpSp>
        <p:nvGrpSpPr>
          <p:cNvPr id="6" name="Group 15"/>
          <p:cNvGrpSpPr>
            <a:grpSpLocks/>
          </p:cNvGrpSpPr>
          <p:nvPr/>
        </p:nvGrpSpPr>
        <p:grpSpPr bwMode="auto">
          <a:xfrm>
            <a:off x="5652120" y="3829050"/>
            <a:ext cx="731218" cy="614908"/>
            <a:chOff x="3648" y="3216"/>
            <a:chExt cx="373" cy="384"/>
          </a:xfrm>
        </p:grpSpPr>
        <p:sp>
          <p:nvSpPr>
            <p:cNvPr id="731210" name="Oval 16"/>
            <p:cNvSpPr>
              <a:spLocks noChangeArrowheads="1"/>
            </p:cNvSpPr>
            <p:nvPr/>
          </p:nvSpPr>
          <p:spPr bwMode="auto">
            <a:xfrm>
              <a:off x="3648" y="3216"/>
              <a:ext cx="336" cy="336"/>
            </a:xfrm>
            <a:prstGeom prst="ellipse">
              <a:avLst/>
            </a:prstGeom>
            <a:solidFill>
              <a:srgbClr val="33CCCC"/>
            </a:solidFill>
            <a:ln w="12700">
              <a:solidFill>
                <a:srgbClr val="5F5F5F"/>
              </a:solidFill>
              <a:round/>
              <a:headEnd type="none" w="sm" len="sm"/>
              <a:tailEnd type="none" w="sm" len="sm"/>
            </a:ln>
          </p:spPr>
          <p:txBody>
            <a:bodyPr wrap="none" anchor="ctr"/>
            <a:lstStyle/>
            <a:p>
              <a:pPr algn="ctr" eaLnBrk="0" hangingPunct="0"/>
              <a:endParaRPr lang="en-US" sz="4800" dirty="0">
                <a:solidFill>
                  <a:schemeClr val="bg2"/>
                </a:solidFill>
                <a:effectLst/>
              </a:endParaRPr>
            </a:p>
          </p:txBody>
        </p:sp>
        <p:sp>
          <p:nvSpPr>
            <p:cNvPr id="731211" name="Text Box 17"/>
            <p:cNvSpPr txBox="1">
              <a:spLocks noChangeArrowheads="1"/>
            </p:cNvSpPr>
            <p:nvPr/>
          </p:nvSpPr>
          <p:spPr bwMode="auto">
            <a:xfrm>
              <a:off x="3648" y="3264"/>
              <a:ext cx="373" cy="336"/>
            </a:xfrm>
            <a:prstGeom prst="rect">
              <a:avLst/>
            </a:prstGeom>
            <a:noFill/>
            <a:ln w="12700">
              <a:noFill/>
              <a:miter lim="800000"/>
              <a:headEnd type="none" w="sm" len="sm"/>
              <a:tailEnd type="none" w="sm" len="sm"/>
            </a:ln>
          </p:spPr>
          <p:txBody>
            <a:bodyPr>
              <a:spAutoFit/>
            </a:bodyPr>
            <a:lstStyle/>
            <a:p>
              <a:pPr algn="ctr" eaLnBrk="0" hangingPunct="0"/>
              <a:r>
                <a:rPr lang="en-US" sz="2000" dirty="0">
                  <a:solidFill>
                    <a:srgbClr val="FF0066"/>
                  </a:solidFill>
                  <a:effectLst/>
                  <a:latin typeface="Arial Black" pitchFamily="34" charset="0"/>
                </a:rPr>
                <a:t>NC</a:t>
              </a:r>
              <a:endParaRPr lang="en-US" dirty="0">
                <a:effectLst/>
                <a:latin typeface="Arial Black" pitchFamily="34" charset="0"/>
              </a:endParaRPr>
            </a:p>
          </p:txBody>
        </p:sp>
      </p:grpSp>
      <p:grpSp>
        <p:nvGrpSpPr>
          <p:cNvPr id="7" name="Group 18"/>
          <p:cNvGrpSpPr>
            <a:grpSpLocks/>
          </p:cNvGrpSpPr>
          <p:nvPr/>
        </p:nvGrpSpPr>
        <p:grpSpPr bwMode="auto">
          <a:xfrm>
            <a:off x="6012160" y="1707654"/>
            <a:ext cx="2016224" cy="936104"/>
            <a:chOff x="3744" y="1438"/>
            <a:chExt cx="1536" cy="920"/>
          </a:xfrm>
        </p:grpSpPr>
        <p:grpSp>
          <p:nvGrpSpPr>
            <p:cNvPr id="731206" name="Group 19"/>
            <p:cNvGrpSpPr>
              <a:grpSpLocks/>
            </p:cNvGrpSpPr>
            <p:nvPr/>
          </p:nvGrpSpPr>
          <p:grpSpPr bwMode="auto">
            <a:xfrm rot="1547446">
              <a:off x="3744" y="1438"/>
              <a:ext cx="1536" cy="920"/>
              <a:chOff x="1920" y="1296"/>
              <a:chExt cx="1728" cy="912"/>
            </a:xfrm>
          </p:grpSpPr>
          <p:sp>
            <p:nvSpPr>
              <p:cNvPr id="731208" name="AutoShape 20"/>
              <p:cNvSpPr>
                <a:spLocks noChangeArrowheads="1"/>
              </p:cNvSpPr>
              <p:nvPr/>
            </p:nvSpPr>
            <p:spPr bwMode="auto">
              <a:xfrm>
                <a:off x="1920" y="1392"/>
                <a:ext cx="720" cy="720"/>
              </a:xfrm>
              <a:prstGeom prst="chevron">
                <a:avLst>
                  <a:gd name="adj" fmla="val 25000"/>
                </a:avLst>
              </a:prstGeom>
              <a:solidFill>
                <a:srgbClr val="FFCC66"/>
              </a:solidFill>
              <a:ln w="9525">
                <a:miter lim="800000"/>
                <a:headEnd/>
                <a:tailEnd/>
              </a:ln>
              <a:scene3d>
                <a:camera prst="legacyObliqueBottomRight">
                  <a:rot lat="600000" lon="20999996" rev="0"/>
                </a:camera>
                <a:lightRig rig="legacyFlat3" dir="b"/>
              </a:scene3d>
              <a:sp3d extrusionH="430200" prstMaterial="legacyMatte">
                <a:bevelT w="13500" h="13500" prst="angle"/>
                <a:bevelB w="13500" h="13500" prst="angle"/>
                <a:extrusionClr>
                  <a:srgbClr val="FFCC66"/>
                </a:extrusionClr>
              </a:sp3d>
            </p:spPr>
            <p:txBody>
              <a:bodyPr wrap="none" anchor="ctr">
                <a:flatTx/>
              </a:bodyPr>
              <a:lstStyle/>
              <a:p>
                <a:pPr eaLnBrk="0" hangingPunct="0"/>
                <a:endParaRPr lang="en-US" dirty="0">
                  <a:effectLst/>
                  <a:latin typeface="Tahoma" pitchFamily="34" charset="0"/>
                </a:endParaRPr>
              </a:p>
            </p:txBody>
          </p:sp>
          <p:sp>
            <p:nvSpPr>
              <p:cNvPr id="731209" name="AutoShape 21"/>
              <p:cNvSpPr>
                <a:spLocks noChangeArrowheads="1"/>
              </p:cNvSpPr>
              <p:nvPr/>
            </p:nvSpPr>
            <p:spPr bwMode="auto">
              <a:xfrm>
                <a:off x="2496" y="1296"/>
                <a:ext cx="1152" cy="912"/>
              </a:xfrm>
              <a:prstGeom prst="rightArrow">
                <a:avLst>
                  <a:gd name="adj1" fmla="val 50000"/>
                  <a:gd name="adj2" fmla="val 31579"/>
                </a:avLst>
              </a:prstGeom>
              <a:solidFill>
                <a:srgbClr val="FFCC66"/>
              </a:solidFill>
              <a:ln w="9525">
                <a:miter lim="800000"/>
                <a:headEnd/>
                <a:tailEnd/>
              </a:ln>
              <a:scene3d>
                <a:camera prst="legacyObliqueBottomRight">
                  <a:rot lat="600000" lon="20999996" rev="0"/>
                </a:camera>
                <a:lightRig rig="legacyFlat3" dir="b"/>
              </a:scene3d>
              <a:sp3d extrusionH="430200" prstMaterial="legacyMatte">
                <a:bevelT w="13500" h="13500" prst="angle"/>
                <a:bevelB w="13500" h="13500" prst="angle"/>
                <a:extrusionClr>
                  <a:srgbClr val="FFCC66"/>
                </a:extrusionClr>
              </a:sp3d>
            </p:spPr>
            <p:txBody>
              <a:bodyPr wrap="none" anchor="ctr">
                <a:flatTx/>
              </a:bodyPr>
              <a:lstStyle/>
              <a:p>
                <a:pPr eaLnBrk="0" hangingPunct="0"/>
                <a:endParaRPr lang="en-US" dirty="0">
                  <a:effectLst/>
                  <a:latin typeface="Tahoma" pitchFamily="34" charset="0"/>
                </a:endParaRPr>
              </a:p>
            </p:txBody>
          </p:sp>
        </p:grpSp>
        <p:sp>
          <p:nvSpPr>
            <p:cNvPr id="731207" name="Text Box 22"/>
            <p:cNvSpPr txBox="1">
              <a:spLocks noChangeArrowheads="1"/>
            </p:cNvSpPr>
            <p:nvPr/>
          </p:nvSpPr>
          <p:spPr bwMode="auto">
            <a:xfrm rot="1506261">
              <a:off x="3865" y="1564"/>
              <a:ext cx="1274" cy="635"/>
            </a:xfrm>
            <a:prstGeom prst="rect">
              <a:avLst/>
            </a:prstGeom>
            <a:noFill/>
            <a:ln w="9525">
              <a:noFill/>
              <a:miter lim="800000"/>
              <a:headEnd/>
              <a:tailEnd/>
            </a:ln>
          </p:spPr>
          <p:txBody>
            <a:bodyPr wrap="square">
              <a:spAutoFit/>
            </a:bodyPr>
            <a:lstStyle/>
            <a:p>
              <a:pPr algn="ctr" eaLnBrk="0" hangingPunct="0">
                <a:spcBef>
                  <a:spcPct val="50000"/>
                </a:spcBef>
              </a:pPr>
              <a:r>
                <a:rPr lang="en-US" dirty="0">
                  <a:solidFill>
                    <a:srgbClr val="000000"/>
                  </a:solidFill>
                  <a:effectLst/>
                  <a:latin typeface="Arial Black" pitchFamily="34" charset="0"/>
                </a:rPr>
                <a:t> Sharing One-to-One</a:t>
              </a:r>
            </a:p>
          </p:txBody>
        </p:sp>
      </p:grpSp>
      <p:grpSp>
        <p:nvGrpSpPr>
          <p:cNvPr id="9" name="Group 23"/>
          <p:cNvGrpSpPr>
            <a:grpSpLocks/>
          </p:cNvGrpSpPr>
          <p:nvPr/>
        </p:nvGrpSpPr>
        <p:grpSpPr bwMode="auto">
          <a:xfrm>
            <a:off x="6228184" y="2943697"/>
            <a:ext cx="1952625" cy="923926"/>
            <a:chOff x="3984" y="2496"/>
            <a:chExt cx="1230" cy="776"/>
          </a:xfrm>
        </p:grpSpPr>
        <p:grpSp>
          <p:nvGrpSpPr>
            <p:cNvPr id="731199" name="Group 24"/>
            <p:cNvGrpSpPr>
              <a:grpSpLocks/>
            </p:cNvGrpSpPr>
            <p:nvPr/>
          </p:nvGrpSpPr>
          <p:grpSpPr bwMode="auto">
            <a:xfrm>
              <a:off x="4800" y="2849"/>
              <a:ext cx="414" cy="423"/>
              <a:chOff x="4608" y="2897"/>
              <a:chExt cx="414" cy="423"/>
            </a:xfrm>
          </p:grpSpPr>
          <p:sp>
            <p:nvSpPr>
              <p:cNvPr id="178201" name="Oval 25"/>
              <p:cNvSpPr>
                <a:spLocks noChangeArrowheads="1"/>
              </p:cNvSpPr>
              <p:nvPr/>
            </p:nvSpPr>
            <p:spPr bwMode="auto">
              <a:xfrm>
                <a:off x="4608" y="2897"/>
                <a:ext cx="396" cy="423"/>
              </a:xfrm>
              <a:prstGeom prst="ellipse">
                <a:avLst/>
              </a:prstGeom>
              <a:gradFill rotWithShape="0">
                <a:gsLst>
                  <a:gs pos="0">
                    <a:schemeClr val="bg2"/>
                  </a:gs>
                  <a:gs pos="100000">
                    <a:schemeClr val="bg2">
                      <a:gamma/>
                      <a:tint val="30196"/>
                      <a:invGamma/>
                    </a:schemeClr>
                  </a:gs>
                </a:gsLst>
                <a:path path="shape">
                  <a:fillToRect l="50000" t="50000" r="50000" b="50000"/>
                </a:path>
              </a:gradFill>
              <a:ln w="12700">
                <a:solidFill>
                  <a:srgbClr val="5F5F5F"/>
                </a:solidFill>
                <a:round/>
                <a:headEnd type="none" w="sm" len="sm"/>
                <a:tailEnd type="none" w="sm" len="sm"/>
              </a:ln>
              <a:effectLst/>
            </p:spPr>
            <p:txBody>
              <a:bodyPr wrap="none" anchor="ctr"/>
              <a:lstStyle/>
              <a:p>
                <a:pPr algn="ctr" eaLnBrk="0" hangingPunct="0">
                  <a:defRPr/>
                </a:pPr>
                <a:endParaRPr lang="en-CA" sz="4800" dirty="0">
                  <a:solidFill>
                    <a:schemeClr val="bg2"/>
                  </a:solidFill>
                  <a:effectLst/>
                  <a:cs typeface="+mn-cs"/>
                </a:endParaRPr>
              </a:p>
            </p:txBody>
          </p:sp>
          <p:sp>
            <p:nvSpPr>
              <p:cNvPr id="731205" name="Text Box 26"/>
              <p:cNvSpPr txBox="1">
                <a:spLocks noChangeArrowheads="1"/>
              </p:cNvSpPr>
              <p:nvPr/>
            </p:nvSpPr>
            <p:spPr bwMode="auto">
              <a:xfrm>
                <a:off x="4608" y="2976"/>
                <a:ext cx="414" cy="336"/>
              </a:xfrm>
              <a:prstGeom prst="rect">
                <a:avLst/>
              </a:prstGeom>
              <a:noFill/>
              <a:ln w="12700">
                <a:noFill/>
                <a:miter lim="800000"/>
                <a:headEnd type="none" w="sm" len="sm"/>
                <a:tailEnd type="none" w="sm" len="sm"/>
              </a:ln>
            </p:spPr>
            <p:txBody>
              <a:bodyPr wrap="square">
                <a:spAutoFit/>
              </a:bodyPr>
              <a:lstStyle/>
              <a:p>
                <a:pPr algn="ctr" eaLnBrk="0" hangingPunct="0"/>
                <a:r>
                  <a:rPr lang="en-US" sz="2000" dirty="0">
                    <a:solidFill>
                      <a:srgbClr val="FF0066"/>
                    </a:solidFill>
                    <a:effectLst/>
                    <a:latin typeface="Arial Black" pitchFamily="34" charset="0"/>
                  </a:rPr>
                  <a:t>CV</a:t>
                </a:r>
                <a:endParaRPr lang="en-US" sz="2000" dirty="0">
                  <a:solidFill>
                    <a:schemeClr val="bg2"/>
                  </a:solidFill>
                  <a:effectLst/>
                  <a:latin typeface="Arial Black" pitchFamily="34" charset="0"/>
                </a:endParaRPr>
              </a:p>
            </p:txBody>
          </p:sp>
        </p:grpSp>
        <p:grpSp>
          <p:nvGrpSpPr>
            <p:cNvPr id="731200" name="Group 27"/>
            <p:cNvGrpSpPr>
              <a:grpSpLocks/>
            </p:cNvGrpSpPr>
            <p:nvPr/>
          </p:nvGrpSpPr>
          <p:grpSpPr bwMode="auto">
            <a:xfrm>
              <a:off x="4010" y="2496"/>
              <a:ext cx="915" cy="455"/>
              <a:chOff x="3984" y="2496"/>
              <a:chExt cx="915" cy="455"/>
            </a:xfrm>
          </p:grpSpPr>
          <p:sp>
            <p:nvSpPr>
              <p:cNvPr id="731202" name="Line 28"/>
              <p:cNvSpPr>
                <a:spLocks noChangeShapeType="1"/>
              </p:cNvSpPr>
              <p:nvPr/>
            </p:nvSpPr>
            <p:spPr bwMode="auto">
              <a:xfrm>
                <a:off x="3984" y="2496"/>
                <a:ext cx="912" cy="432"/>
              </a:xfrm>
              <a:prstGeom prst="line">
                <a:avLst/>
              </a:prstGeom>
              <a:noFill/>
              <a:ln w="28575">
                <a:noFill/>
                <a:round/>
                <a:headEnd type="none" w="sm" len="sm"/>
                <a:tailEnd type="triangle" w="med" len="med"/>
              </a:ln>
            </p:spPr>
            <p:txBody>
              <a:bodyPr wrap="none" anchor="ctr"/>
              <a:lstStyle/>
              <a:p>
                <a:endParaRPr lang="en-CA" dirty="0"/>
              </a:p>
            </p:txBody>
          </p:sp>
          <p:sp>
            <p:nvSpPr>
              <p:cNvPr id="178205" name="Text Box 29"/>
              <p:cNvSpPr txBox="1">
                <a:spLocks noChangeArrowheads="1"/>
              </p:cNvSpPr>
              <p:nvPr/>
            </p:nvSpPr>
            <p:spPr bwMode="auto">
              <a:xfrm rot="1129742">
                <a:off x="4013" y="2512"/>
                <a:ext cx="886" cy="439"/>
              </a:xfrm>
              <a:prstGeom prst="rect">
                <a:avLst/>
              </a:prstGeom>
              <a:noFill/>
              <a:ln w="28575">
                <a:noFill/>
                <a:miter lim="800000"/>
                <a:headEnd type="none" w="sm" len="sm"/>
                <a:tailEnd type="none" w="sm" len="sm"/>
              </a:ln>
              <a:effectLst>
                <a:outerShdw dist="35921" dir="2700000" algn="ctr" rotWithShape="0">
                  <a:srgbClr val="000000"/>
                </a:outerShdw>
              </a:effectLst>
            </p:spPr>
            <p:txBody>
              <a:bodyPr wrap="none">
                <a:spAutoFit/>
              </a:bodyPr>
              <a:lstStyle/>
              <a:p>
                <a:pPr algn="ctr" eaLnBrk="0" hangingPunct="0">
                  <a:defRPr/>
                </a:pPr>
                <a:r>
                  <a:rPr lang="en-US" sz="1400" dirty="0">
                    <a:effectLst/>
                    <a:latin typeface="Arial Black" pitchFamily="34" charset="0"/>
                    <a:cs typeface="+mn-cs"/>
                  </a:rPr>
                  <a:t>Visit</a:t>
                </a:r>
              </a:p>
              <a:p>
                <a:pPr algn="ctr" eaLnBrk="0" hangingPunct="0">
                  <a:defRPr/>
                </a:pPr>
                <a:r>
                  <a:rPr lang="en-US" sz="1400" dirty="0">
                    <a:effectLst/>
                    <a:latin typeface="Arial Black" pitchFamily="34" charset="0"/>
                    <a:cs typeface="+mn-cs"/>
                  </a:rPr>
                  <a:t>Share Christ</a:t>
                </a:r>
                <a:endParaRPr lang="en-US" sz="1400" dirty="0">
                  <a:solidFill>
                    <a:srgbClr val="0033CC"/>
                  </a:solidFill>
                  <a:effectLst/>
                  <a:cs typeface="+mn-cs"/>
                </a:endParaRPr>
              </a:p>
            </p:txBody>
          </p:sp>
        </p:grpSp>
        <p:sp>
          <p:nvSpPr>
            <p:cNvPr id="731201" name="Line 30"/>
            <p:cNvSpPr>
              <a:spLocks noChangeShapeType="1"/>
            </p:cNvSpPr>
            <p:nvPr/>
          </p:nvSpPr>
          <p:spPr bwMode="auto">
            <a:xfrm>
              <a:off x="3984" y="2496"/>
              <a:ext cx="912" cy="432"/>
            </a:xfrm>
            <a:prstGeom prst="line">
              <a:avLst/>
            </a:prstGeom>
            <a:noFill/>
            <a:ln w="38100">
              <a:solidFill>
                <a:srgbClr val="000000"/>
              </a:solidFill>
              <a:miter lim="800000"/>
              <a:headEnd/>
              <a:tailEnd type="triangle" w="med" len="med"/>
            </a:ln>
          </p:spPr>
          <p:txBody>
            <a:bodyPr wrap="none" anchor="ctr"/>
            <a:lstStyle/>
            <a:p>
              <a:endParaRPr lang="en-CA" dirty="0"/>
            </a:p>
          </p:txBody>
        </p:sp>
      </p:grpSp>
      <p:grpSp>
        <p:nvGrpSpPr>
          <p:cNvPr id="12" name="Group 31"/>
          <p:cNvGrpSpPr>
            <a:grpSpLocks/>
          </p:cNvGrpSpPr>
          <p:nvPr/>
        </p:nvGrpSpPr>
        <p:grpSpPr bwMode="auto">
          <a:xfrm>
            <a:off x="6300192" y="3522571"/>
            <a:ext cx="1542557" cy="522924"/>
            <a:chOff x="3972" y="2961"/>
            <a:chExt cx="1088" cy="462"/>
          </a:xfrm>
        </p:grpSpPr>
        <p:sp>
          <p:nvSpPr>
            <p:cNvPr id="731197" name="Line 32"/>
            <p:cNvSpPr>
              <a:spLocks noChangeShapeType="1"/>
            </p:cNvSpPr>
            <p:nvPr/>
          </p:nvSpPr>
          <p:spPr bwMode="auto">
            <a:xfrm flipH="1">
              <a:off x="3984" y="3120"/>
              <a:ext cx="864" cy="240"/>
            </a:xfrm>
            <a:prstGeom prst="line">
              <a:avLst/>
            </a:prstGeom>
            <a:noFill/>
            <a:ln w="38100">
              <a:solidFill>
                <a:srgbClr val="000000"/>
              </a:solidFill>
              <a:miter lim="800000"/>
              <a:headEnd/>
              <a:tailEnd type="triangle" w="med" len="med"/>
            </a:ln>
          </p:spPr>
          <p:txBody>
            <a:bodyPr wrap="none" anchor="ctr"/>
            <a:lstStyle/>
            <a:p>
              <a:endParaRPr lang="en-CA" dirty="0"/>
            </a:p>
          </p:txBody>
        </p:sp>
        <p:sp>
          <p:nvSpPr>
            <p:cNvPr id="178209" name="Text Box 33"/>
            <p:cNvSpPr txBox="1">
              <a:spLocks noChangeArrowheads="1"/>
            </p:cNvSpPr>
            <p:nvPr/>
          </p:nvSpPr>
          <p:spPr bwMode="auto">
            <a:xfrm rot="20931405">
              <a:off x="3972" y="2961"/>
              <a:ext cx="1088" cy="462"/>
            </a:xfrm>
            <a:prstGeom prst="rect">
              <a:avLst/>
            </a:prstGeom>
            <a:noFill/>
            <a:ln w="9525">
              <a:noFill/>
              <a:miter lim="800000"/>
              <a:headEnd/>
              <a:tailEnd/>
            </a:ln>
            <a:effectLst>
              <a:outerShdw dist="35921" dir="2700000" algn="ctr" rotWithShape="0">
                <a:srgbClr val="000000"/>
              </a:outerShdw>
            </a:effectLst>
          </p:spPr>
          <p:txBody>
            <a:bodyPr wrap="square">
              <a:spAutoFit/>
            </a:bodyPr>
            <a:lstStyle/>
            <a:p>
              <a:pPr eaLnBrk="0" hangingPunct="0">
                <a:spcBef>
                  <a:spcPct val="50000"/>
                </a:spcBef>
                <a:defRPr/>
              </a:pPr>
              <a:r>
                <a:rPr lang="en-US" sz="1400" dirty="0">
                  <a:effectLst/>
                  <a:latin typeface="Arial Black" pitchFamily="34" charset="0"/>
                  <a:cs typeface="+mn-cs"/>
                </a:rPr>
                <a:t> Invited to    Our Group</a:t>
              </a:r>
              <a:endParaRPr lang="en-US" sz="1400" dirty="0">
                <a:effectLst>
                  <a:outerShdw blurRad="38100" dist="38100" dir="2700000" algn="tl">
                    <a:srgbClr val="000000"/>
                  </a:outerShdw>
                </a:effectLst>
                <a:latin typeface="Arial Black" pitchFamily="34" charset="0"/>
                <a:cs typeface="+mn-cs"/>
              </a:endParaRPr>
            </a:p>
          </p:txBody>
        </p:sp>
      </p:grpSp>
      <p:sp>
        <p:nvSpPr>
          <p:cNvPr id="178210" name="Line 34"/>
          <p:cNvSpPr>
            <a:spLocks noChangeShapeType="1"/>
          </p:cNvSpPr>
          <p:nvPr/>
        </p:nvSpPr>
        <p:spPr bwMode="auto">
          <a:xfrm>
            <a:off x="2987824" y="3363838"/>
            <a:ext cx="2803376" cy="636662"/>
          </a:xfrm>
          <a:prstGeom prst="line">
            <a:avLst/>
          </a:prstGeom>
          <a:noFill/>
          <a:ln w="38100">
            <a:solidFill>
              <a:srgbClr val="000000"/>
            </a:solidFill>
            <a:miter lim="800000"/>
            <a:headEnd/>
            <a:tailEnd type="triangle" w="med" len="med"/>
          </a:ln>
        </p:spPr>
        <p:txBody>
          <a:bodyPr wrap="none" anchor="ctr"/>
          <a:lstStyle/>
          <a:p>
            <a:endParaRPr lang="en-CA" dirty="0"/>
          </a:p>
        </p:txBody>
      </p:sp>
      <p:sp>
        <p:nvSpPr>
          <p:cNvPr id="178211" name="Line 35"/>
          <p:cNvSpPr>
            <a:spLocks noChangeShapeType="1"/>
          </p:cNvSpPr>
          <p:nvPr/>
        </p:nvSpPr>
        <p:spPr bwMode="auto">
          <a:xfrm>
            <a:off x="4267200" y="2914650"/>
            <a:ext cx="1600200" cy="971550"/>
          </a:xfrm>
          <a:prstGeom prst="line">
            <a:avLst/>
          </a:prstGeom>
          <a:noFill/>
          <a:ln w="38100">
            <a:solidFill>
              <a:srgbClr val="000000"/>
            </a:solidFill>
            <a:miter lim="800000"/>
            <a:headEnd/>
            <a:tailEnd type="triangle" w="med" len="med"/>
          </a:ln>
        </p:spPr>
        <p:txBody>
          <a:bodyPr wrap="none" anchor="ctr"/>
          <a:lstStyle/>
          <a:p>
            <a:endParaRPr lang="en-CA" dirty="0"/>
          </a:p>
        </p:txBody>
      </p:sp>
      <p:sp>
        <p:nvSpPr>
          <p:cNvPr id="178212" name="Line 36"/>
          <p:cNvSpPr>
            <a:spLocks noChangeShapeType="1"/>
          </p:cNvSpPr>
          <p:nvPr/>
        </p:nvSpPr>
        <p:spPr bwMode="auto">
          <a:xfrm>
            <a:off x="6019800" y="3086100"/>
            <a:ext cx="0" cy="742950"/>
          </a:xfrm>
          <a:prstGeom prst="line">
            <a:avLst/>
          </a:prstGeom>
          <a:noFill/>
          <a:ln w="38100">
            <a:solidFill>
              <a:srgbClr val="000000"/>
            </a:solidFill>
            <a:miter lim="800000"/>
            <a:headEnd/>
            <a:tailEnd type="triangle" w="med" len="med"/>
          </a:ln>
        </p:spPr>
        <p:txBody>
          <a:bodyPr wrap="none" anchor="ctr"/>
          <a:lstStyle/>
          <a:p>
            <a:endParaRPr lang="en-CA" dirty="0"/>
          </a:p>
        </p:txBody>
      </p:sp>
      <p:grpSp>
        <p:nvGrpSpPr>
          <p:cNvPr id="13" name="Group 37"/>
          <p:cNvGrpSpPr>
            <a:grpSpLocks/>
          </p:cNvGrpSpPr>
          <p:nvPr/>
        </p:nvGrpSpPr>
        <p:grpSpPr bwMode="auto">
          <a:xfrm>
            <a:off x="2051720" y="2715766"/>
            <a:ext cx="1224136" cy="766936"/>
            <a:chOff x="1104" y="2544"/>
            <a:chExt cx="736" cy="576"/>
          </a:xfrm>
        </p:grpSpPr>
        <p:grpSp>
          <p:nvGrpSpPr>
            <p:cNvPr id="731191" name="Group 38"/>
            <p:cNvGrpSpPr>
              <a:grpSpLocks/>
            </p:cNvGrpSpPr>
            <p:nvPr/>
          </p:nvGrpSpPr>
          <p:grpSpPr bwMode="auto">
            <a:xfrm>
              <a:off x="1104" y="2544"/>
              <a:ext cx="720" cy="576"/>
              <a:chOff x="1104" y="2544"/>
              <a:chExt cx="720" cy="576"/>
            </a:xfrm>
          </p:grpSpPr>
          <p:grpSp>
            <p:nvGrpSpPr>
              <p:cNvPr id="731193" name="Group 39"/>
              <p:cNvGrpSpPr>
                <a:grpSpLocks/>
              </p:cNvGrpSpPr>
              <p:nvPr/>
            </p:nvGrpSpPr>
            <p:grpSpPr bwMode="auto">
              <a:xfrm>
                <a:off x="1104" y="2544"/>
                <a:ext cx="720" cy="576"/>
                <a:chOff x="1104" y="2544"/>
                <a:chExt cx="720" cy="576"/>
              </a:xfrm>
            </p:grpSpPr>
            <p:sp>
              <p:nvSpPr>
                <p:cNvPr id="731195" name="Line 40"/>
                <p:cNvSpPr>
                  <a:spLocks noChangeShapeType="1"/>
                </p:cNvSpPr>
                <p:nvPr/>
              </p:nvSpPr>
              <p:spPr bwMode="auto">
                <a:xfrm>
                  <a:off x="1104" y="2544"/>
                  <a:ext cx="384" cy="288"/>
                </a:xfrm>
                <a:prstGeom prst="line">
                  <a:avLst/>
                </a:prstGeom>
                <a:noFill/>
                <a:ln w="38100">
                  <a:solidFill>
                    <a:srgbClr val="000000"/>
                  </a:solidFill>
                  <a:miter lim="800000"/>
                  <a:headEnd/>
                  <a:tailEnd type="triangle" w="med" len="med"/>
                </a:ln>
              </p:spPr>
              <p:txBody>
                <a:bodyPr wrap="none" anchor="ctr"/>
                <a:lstStyle/>
                <a:p>
                  <a:endParaRPr lang="en-CA" dirty="0"/>
                </a:p>
              </p:txBody>
            </p:sp>
            <p:sp>
              <p:nvSpPr>
                <p:cNvPr id="731196" name="Text Box 41"/>
                <p:cNvSpPr txBox="1">
                  <a:spLocks noChangeArrowheads="1"/>
                </p:cNvSpPr>
                <p:nvPr/>
              </p:nvSpPr>
              <p:spPr bwMode="auto">
                <a:xfrm>
                  <a:off x="1488" y="2784"/>
                  <a:ext cx="336" cy="336"/>
                </a:xfrm>
                <a:prstGeom prst="rect">
                  <a:avLst/>
                </a:prstGeom>
                <a:noFill/>
                <a:ln w="9525">
                  <a:noFill/>
                  <a:miter lim="800000"/>
                  <a:headEnd/>
                  <a:tailEnd/>
                </a:ln>
              </p:spPr>
              <p:txBody>
                <a:bodyPr>
                  <a:spAutoFit/>
                </a:bodyPr>
                <a:lstStyle/>
                <a:p>
                  <a:pPr algn="ctr" eaLnBrk="0" hangingPunct="0">
                    <a:spcBef>
                      <a:spcPct val="50000"/>
                    </a:spcBef>
                  </a:pPr>
                  <a:r>
                    <a:rPr lang="en-US" sz="2000" dirty="0">
                      <a:effectLst/>
                      <a:latin typeface="Arial Black" pitchFamily="34" charset="0"/>
                    </a:rPr>
                    <a:t>C</a:t>
                  </a:r>
                </a:p>
              </p:txBody>
            </p:sp>
          </p:grpSp>
          <p:sp>
            <p:nvSpPr>
              <p:cNvPr id="731194" name="Oval 42"/>
              <p:cNvSpPr>
                <a:spLocks noChangeArrowheads="1"/>
              </p:cNvSpPr>
              <p:nvPr/>
            </p:nvSpPr>
            <p:spPr bwMode="auto">
              <a:xfrm>
                <a:off x="1488" y="2736"/>
                <a:ext cx="336" cy="336"/>
              </a:xfrm>
              <a:prstGeom prst="ellipse">
                <a:avLst/>
              </a:prstGeom>
              <a:solidFill>
                <a:schemeClr val="accent1"/>
              </a:solidFill>
              <a:ln w="9525">
                <a:solidFill>
                  <a:schemeClr val="tx1"/>
                </a:solidFill>
                <a:miter lim="800000"/>
                <a:headEnd/>
                <a:tailEnd/>
              </a:ln>
            </p:spPr>
            <p:txBody>
              <a:bodyPr wrap="none" anchor="ctr"/>
              <a:lstStyle/>
              <a:p>
                <a:pPr eaLnBrk="0" hangingPunct="0"/>
                <a:endParaRPr lang="en-US" dirty="0">
                  <a:effectLst/>
                  <a:latin typeface="Tahoma" pitchFamily="34" charset="0"/>
                </a:endParaRPr>
              </a:p>
            </p:txBody>
          </p:sp>
        </p:grpSp>
        <p:sp>
          <p:nvSpPr>
            <p:cNvPr id="731192" name="Text Box 43"/>
            <p:cNvSpPr txBox="1">
              <a:spLocks noChangeArrowheads="1"/>
            </p:cNvSpPr>
            <p:nvPr/>
          </p:nvSpPr>
          <p:spPr bwMode="auto">
            <a:xfrm>
              <a:off x="1488" y="2760"/>
              <a:ext cx="352" cy="324"/>
            </a:xfrm>
            <a:prstGeom prst="rect">
              <a:avLst/>
            </a:prstGeom>
            <a:noFill/>
            <a:ln w="9525">
              <a:noFill/>
              <a:miter lim="800000"/>
              <a:headEnd/>
              <a:tailEnd/>
            </a:ln>
          </p:spPr>
          <p:txBody>
            <a:bodyPr wrap="square">
              <a:spAutoFit/>
            </a:bodyPr>
            <a:lstStyle/>
            <a:p>
              <a:pPr algn="ctr" eaLnBrk="0" hangingPunct="0">
                <a:spcBef>
                  <a:spcPct val="50000"/>
                </a:spcBef>
              </a:pPr>
              <a:r>
                <a:rPr lang="en-US" sz="2200" dirty="0">
                  <a:effectLst/>
                  <a:latin typeface="Arial Black" pitchFamily="34" charset="0"/>
                </a:rPr>
                <a:t>C</a:t>
              </a:r>
            </a:p>
          </p:txBody>
        </p:sp>
      </p:grpSp>
      <p:sp>
        <p:nvSpPr>
          <p:cNvPr id="178220" name="Text Box 44"/>
          <p:cNvSpPr txBox="1">
            <a:spLocks noChangeArrowheads="1"/>
          </p:cNvSpPr>
          <p:nvPr/>
        </p:nvSpPr>
        <p:spPr bwMode="auto">
          <a:xfrm>
            <a:off x="3275856" y="1995686"/>
            <a:ext cx="2971800" cy="430887"/>
          </a:xfrm>
          <a:prstGeom prst="rect">
            <a:avLst/>
          </a:prstGeom>
          <a:noFill/>
          <a:ln w="9525">
            <a:noFill/>
            <a:miter lim="800000"/>
            <a:headEnd/>
            <a:tailEnd/>
          </a:ln>
          <a:effectLst>
            <a:outerShdw dist="35921" dir="2700000" algn="ctr" rotWithShape="0">
              <a:srgbClr val="000000"/>
            </a:outerShdw>
          </a:effectLst>
        </p:spPr>
        <p:txBody>
          <a:bodyPr>
            <a:spAutoFit/>
          </a:bodyPr>
          <a:lstStyle/>
          <a:p>
            <a:pPr algn="ctr" eaLnBrk="0" hangingPunct="0">
              <a:spcBef>
                <a:spcPct val="50000"/>
              </a:spcBef>
              <a:defRPr/>
            </a:pPr>
            <a:r>
              <a:rPr lang="en-US" sz="2200" dirty="0">
                <a:effectLst>
                  <a:outerShdw blurRad="50800" dir="5400000" algn="ctr" rotWithShape="0">
                    <a:srgbClr val="000000"/>
                  </a:outerShdw>
                </a:effectLst>
                <a:latin typeface="Arial Black" pitchFamily="34" charset="0"/>
                <a:cs typeface="+mn-cs"/>
              </a:rPr>
              <a:t>Leaders Trained</a:t>
            </a:r>
            <a:endParaRPr lang="en-US" sz="2200" dirty="0">
              <a:solidFill>
                <a:srgbClr val="000000"/>
              </a:solidFill>
              <a:effectLst>
                <a:outerShdw blurRad="50800" dir="5400000" algn="ctr" rotWithShape="0">
                  <a:srgbClr val="000000"/>
                </a:outerShdw>
              </a:effectLst>
              <a:latin typeface="Arial Black" pitchFamily="34" charset="0"/>
              <a:cs typeface="+mn-cs"/>
            </a:endParaRPr>
          </a:p>
        </p:txBody>
      </p:sp>
      <p:grpSp>
        <p:nvGrpSpPr>
          <p:cNvPr id="16" name="Group 45"/>
          <p:cNvGrpSpPr>
            <a:grpSpLocks/>
          </p:cNvGrpSpPr>
          <p:nvPr/>
        </p:nvGrpSpPr>
        <p:grpSpPr bwMode="auto">
          <a:xfrm>
            <a:off x="3707904" y="2067694"/>
            <a:ext cx="640260" cy="1008112"/>
            <a:chOff x="2256" y="1824"/>
            <a:chExt cx="483" cy="768"/>
          </a:xfrm>
        </p:grpSpPr>
        <p:sp>
          <p:nvSpPr>
            <p:cNvPr id="731188" name="Oval 46"/>
            <p:cNvSpPr>
              <a:spLocks noChangeArrowheads="1"/>
            </p:cNvSpPr>
            <p:nvPr/>
          </p:nvSpPr>
          <p:spPr bwMode="auto">
            <a:xfrm>
              <a:off x="2352" y="2160"/>
              <a:ext cx="386" cy="386"/>
            </a:xfrm>
            <a:prstGeom prst="ellipse">
              <a:avLst/>
            </a:prstGeom>
            <a:solidFill>
              <a:schemeClr val="accent1"/>
            </a:solidFill>
            <a:ln w="9525">
              <a:solidFill>
                <a:schemeClr val="tx1"/>
              </a:solidFill>
              <a:miter lim="800000"/>
              <a:headEnd/>
              <a:tailEnd/>
            </a:ln>
          </p:spPr>
          <p:txBody>
            <a:bodyPr wrap="none" anchor="ctr"/>
            <a:lstStyle/>
            <a:p>
              <a:pPr eaLnBrk="0" hangingPunct="0"/>
              <a:endParaRPr lang="en-US" dirty="0">
                <a:effectLst/>
                <a:latin typeface="Tahoma" pitchFamily="34" charset="0"/>
              </a:endParaRPr>
            </a:p>
          </p:txBody>
        </p:sp>
        <p:sp>
          <p:nvSpPr>
            <p:cNvPr id="731189" name="Line 47"/>
            <p:cNvSpPr>
              <a:spLocks noChangeShapeType="1"/>
            </p:cNvSpPr>
            <p:nvPr/>
          </p:nvSpPr>
          <p:spPr bwMode="auto">
            <a:xfrm>
              <a:off x="2256" y="1824"/>
              <a:ext cx="144" cy="384"/>
            </a:xfrm>
            <a:prstGeom prst="line">
              <a:avLst/>
            </a:prstGeom>
            <a:noFill/>
            <a:ln w="38100">
              <a:solidFill>
                <a:srgbClr val="000000"/>
              </a:solidFill>
              <a:miter lim="800000"/>
              <a:headEnd/>
              <a:tailEnd type="triangle" w="med" len="med"/>
            </a:ln>
          </p:spPr>
          <p:txBody>
            <a:bodyPr wrap="none" anchor="ctr"/>
            <a:lstStyle/>
            <a:p>
              <a:endParaRPr lang="en-CA" dirty="0"/>
            </a:p>
          </p:txBody>
        </p:sp>
        <p:sp>
          <p:nvSpPr>
            <p:cNvPr id="731190" name="Text Box 48"/>
            <p:cNvSpPr txBox="1">
              <a:spLocks noChangeArrowheads="1"/>
            </p:cNvSpPr>
            <p:nvPr/>
          </p:nvSpPr>
          <p:spPr bwMode="auto">
            <a:xfrm>
              <a:off x="2352" y="2256"/>
              <a:ext cx="387" cy="336"/>
            </a:xfrm>
            <a:prstGeom prst="rect">
              <a:avLst/>
            </a:prstGeom>
            <a:noFill/>
            <a:ln w="9525">
              <a:noFill/>
              <a:miter lim="800000"/>
              <a:headEnd/>
              <a:tailEnd/>
            </a:ln>
          </p:spPr>
          <p:txBody>
            <a:bodyPr>
              <a:spAutoFit/>
            </a:bodyPr>
            <a:lstStyle/>
            <a:p>
              <a:pPr algn="ctr" eaLnBrk="0" hangingPunct="0">
                <a:spcBef>
                  <a:spcPct val="50000"/>
                </a:spcBef>
              </a:pPr>
              <a:r>
                <a:rPr lang="en-US" sz="2000" dirty="0">
                  <a:effectLst/>
                  <a:latin typeface="Arial Black" pitchFamily="34" charset="0"/>
                </a:rPr>
                <a:t>H</a:t>
              </a:r>
            </a:p>
          </p:txBody>
        </p:sp>
      </p:grpSp>
      <p:grpSp>
        <p:nvGrpSpPr>
          <p:cNvPr id="17" name="Group 49"/>
          <p:cNvGrpSpPr>
            <a:grpSpLocks/>
          </p:cNvGrpSpPr>
          <p:nvPr/>
        </p:nvGrpSpPr>
        <p:grpSpPr bwMode="auto">
          <a:xfrm>
            <a:off x="2514600" y="3795886"/>
            <a:ext cx="1625352" cy="604664"/>
            <a:chOff x="1584" y="3312"/>
            <a:chExt cx="912" cy="384"/>
          </a:xfrm>
        </p:grpSpPr>
        <p:grpSp>
          <p:nvGrpSpPr>
            <p:cNvPr id="731184" name="Group 50"/>
            <p:cNvGrpSpPr>
              <a:grpSpLocks/>
            </p:cNvGrpSpPr>
            <p:nvPr/>
          </p:nvGrpSpPr>
          <p:grpSpPr bwMode="auto">
            <a:xfrm>
              <a:off x="1584" y="3360"/>
              <a:ext cx="912" cy="336"/>
              <a:chOff x="1584" y="3360"/>
              <a:chExt cx="912" cy="336"/>
            </a:xfrm>
          </p:grpSpPr>
          <p:sp>
            <p:nvSpPr>
              <p:cNvPr id="731186" name="Text Box 51"/>
              <p:cNvSpPr txBox="1">
                <a:spLocks noChangeArrowheads="1"/>
              </p:cNvSpPr>
              <p:nvPr/>
            </p:nvSpPr>
            <p:spPr bwMode="auto">
              <a:xfrm>
                <a:off x="2160" y="3360"/>
                <a:ext cx="336" cy="336"/>
              </a:xfrm>
              <a:prstGeom prst="rect">
                <a:avLst/>
              </a:prstGeom>
              <a:noFill/>
              <a:ln w="9525">
                <a:noFill/>
                <a:miter lim="800000"/>
                <a:headEnd/>
                <a:tailEnd/>
              </a:ln>
            </p:spPr>
            <p:txBody>
              <a:bodyPr>
                <a:spAutoFit/>
              </a:bodyPr>
              <a:lstStyle/>
              <a:p>
                <a:pPr algn="ctr" eaLnBrk="0" hangingPunct="0">
                  <a:spcBef>
                    <a:spcPct val="50000"/>
                  </a:spcBef>
                </a:pPr>
                <a:r>
                  <a:rPr lang="en-US" sz="2000" dirty="0">
                    <a:effectLst/>
                    <a:latin typeface="Arial Black" pitchFamily="34" charset="0"/>
                  </a:rPr>
                  <a:t>S</a:t>
                </a:r>
              </a:p>
            </p:txBody>
          </p:sp>
          <p:sp>
            <p:nvSpPr>
              <p:cNvPr id="731187" name="Line 52"/>
              <p:cNvSpPr>
                <a:spLocks noChangeShapeType="1"/>
              </p:cNvSpPr>
              <p:nvPr/>
            </p:nvSpPr>
            <p:spPr bwMode="auto">
              <a:xfrm>
                <a:off x="1584" y="3552"/>
                <a:ext cx="576" cy="0"/>
              </a:xfrm>
              <a:prstGeom prst="line">
                <a:avLst/>
              </a:prstGeom>
              <a:noFill/>
              <a:ln w="38100">
                <a:solidFill>
                  <a:srgbClr val="000000"/>
                </a:solidFill>
                <a:miter lim="800000"/>
                <a:headEnd/>
                <a:tailEnd type="triangle" w="med" len="med"/>
              </a:ln>
            </p:spPr>
            <p:txBody>
              <a:bodyPr wrap="none" anchor="ctr"/>
              <a:lstStyle/>
              <a:p>
                <a:endParaRPr lang="en-CA" dirty="0"/>
              </a:p>
            </p:txBody>
          </p:sp>
        </p:grpSp>
        <p:sp>
          <p:nvSpPr>
            <p:cNvPr id="731185" name="Oval 53"/>
            <p:cNvSpPr>
              <a:spLocks noChangeArrowheads="1"/>
            </p:cNvSpPr>
            <p:nvPr/>
          </p:nvSpPr>
          <p:spPr bwMode="auto">
            <a:xfrm>
              <a:off x="2160" y="3312"/>
              <a:ext cx="296" cy="320"/>
            </a:xfrm>
            <a:prstGeom prst="ellipse">
              <a:avLst/>
            </a:prstGeom>
            <a:solidFill>
              <a:schemeClr val="accent1"/>
            </a:solidFill>
            <a:ln w="9525">
              <a:solidFill>
                <a:schemeClr val="tx1"/>
              </a:solidFill>
              <a:miter lim="800000"/>
              <a:headEnd/>
              <a:tailEnd/>
            </a:ln>
          </p:spPr>
          <p:txBody>
            <a:bodyPr wrap="none" anchor="ctr"/>
            <a:lstStyle/>
            <a:p>
              <a:pPr algn="ctr" eaLnBrk="0" hangingPunct="0">
                <a:spcBef>
                  <a:spcPct val="20000"/>
                </a:spcBef>
              </a:pPr>
              <a:r>
                <a:rPr lang="en-US" sz="2000" dirty="0">
                  <a:effectLst/>
                  <a:latin typeface="Arial Black" pitchFamily="34" charset="0"/>
                </a:rPr>
                <a:t>S</a:t>
              </a:r>
              <a:endParaRPr lang="en-US" sz="3000" dirty="0">
                <a:effectLst/>
                <a:latin typeface="Arial Black" pitchFamily="34" charset="0"/>
              </a:endParaRPr>
            </a:p>
          </p:txBody>
        </p:sp>
      </p:grpSp>
      <p:grpSp>
        <p:nvGrpSpPr>
          <p:cNvPr id="19" name="Group 54"/>
          <p:cNvGrpSpPr>
            <a:grpSpLocks/>
          </p:cNvGrpSpPr>
          <p:nvPr/>
        </p:nvGrpSpPr>
        <p:grpSpPr bwMode="auto">
          <a:xfrm rot="794986">
            <a:off x="1841820" y="3311108"/>
            <a:ext cx="938130" cy="1294539"/>
            <a:chOff x="1248" y="3024"/>
            <a:chExt cx="384" cy="768"/>
          </a:xfrm>
        </p:grpSpPr>
        <p:grpSp>
          <p:nvGrpSpPr>
            <p:cNvPr id="731179" name="Group 55"/>
            <p:cNvGrpSpPr>
              <a:grpSpLocks/>
            </p:cNvGrpSpPr>
            <p:nvPr/>
          </p:nvGrpSpPr>
          <p:grpSpPr bwMode="auto">
            <a:xfrm>
              <a:off x="1248" y="3024"/>
              <a:ext cx="384" cy="768"/>
              <a:chOff x="1248" y="3024"/>
              <a:chExt cx="384" cy="768"/>
            </a:xfrm>
          </p:grpSpPr>
          <p:sp>
            <p:nvSpPr>
              <p:cNvPr id="731182" name="Text Box 56"/>
              <p:cNvSpPr txBox="1">
                <a:spLocks noChangeArrowheads="1"/>
              </p:cNvSpPr>
              <p:nvPr/>
            </p:nvSpPr>
            <p:spPr bwMode="auto">
              <a:xfrm>
                <a:off x="1248" y="3456"/>
                <a:ext cx="384" cy="336"/>
              </a:xfrm>
              <a:prstGeom prst="rect">
                <a:avLst/>
              </a:prstGeom>
              <a:noFill/>
              <a:ln w="9525">
                <a:noFill/>
                <a:miter lim="800000"/>
                <a:headEnd/>
                <a:tailEnd/>
              </a:ln>
            </p:spPr>
            <p:txBody>
              <a:bodyPr>
                <a:spAutoFit/>
              </a:bodyPr>
              <a:lstStyle/>
              <a:p>
                <a:pPr algn="ctr" eaLnBrk="0" hangingPunct="0">
                  <a:spcBef>
                    <a:spcPct val="50000"/>
                  </a:spcBef>
                </a:pPr>
                <a:endParaRPr lang="en-US" sz="2000" dirty="0">
                  <a:effectLst/>
                  <a:latin typeface="Arial Black" pitchFamily="34" charset="0"/>
                </a:endParaRPr>
              </a:p>
            </p:txBody>
          </p:sp>
          <p:sp>
            <p:nvSpPr>
              <p:cNvPr id="731183" name="Line 57"/>
              <p:cNvSpPr>
                <a:spLocks noChangeShapeType="1"/>
              </p:cNvSpPr>
              <p:nvPr/>
            </p:nvSpPr>
            <p:spPr bwMode="auto">
              <a:xfrm flipH="1">
                <a:off x="1488" y="3024"/>
                <a:ext cx="96" cy="384"/>
              </a:xfrm>
              <a:prstGeom prst="line">
                <a:avLst/>
              </a:prstGeom>
              <a:noFill/>
              <a:ln w="38100">
                <a:solidFill>
                  <a:srgbClr val="000000"/>
                </a:solidFill>
                <a:miter lim="800000"/>
                <a:headEnd/>
                <a:tailEnd type="triangle" w="med" len="med"/>
              </a:ln>
            </p:spPr>
            <p:txBody>
              <a:bodyPr wrap="none" anchor="ctr"/>
              <a:lstStyle/>
              <a:p>
                <a:endParaRPr lang="en-CA" dirty="0"/>
              </a:p>
            </p:txBody>
          </p:sp>
        </p:grpSp>
        <p:sp>
          <p:nvSpPr>
            <p:cNvPr id="731180" name="Oval 58"/>
            <p:cNvSpPr>
              <a:spLocks noChangeArrowheads="1"/>
            </p:cNvSpPr>
            <p:nvPr/>
          </p:nvSpPr>
          <p:spPr bwMode="auto">
            <a:xfrm>
              <a:off x="1327" y="3408"/>
              <a:ext cx="235" cy="298"/>
            </a:xfrm>
            <a:prstGeom prst="ellipse">
              <a:avLst/>
            </a:prstGeom>
            <a:solidFill>
              <a:schemeClr val="accent1"/>
            </a:solidFill>
            <a:ln w="9525">
              <a:solidFill>
                <a:schemeClr val="tx1"/>
              </a:solidFill>
              <a:miter lim="800000"/>
              <a:headEnd/>
              <a:tailEnd/>
            </a:ln>
          </p:spPr>
          <p:txBody>
            <a:bodyPr wrap="none" anchor="ctr"/>
            <a:lstStyle/>
            <a:p>
              <a:pPr eaLnBrk="0" hangingPunct="0"/>
              <a:endParaRPr lang="en-US" dirty="0">
                <a:effectLst/>
                <a:latin typeface="Tahoma" pitchFamily="34" charset="0"/>
              </a:endParaRPr>
            </a:p>
          </p:txBody>
        </p:sp>
        <p:sp>
          <p:nvSpPr>
            <p:cNvPr id="731181" name="Text Box 59"/>
            <p:cNvSpPr txBox="1">
              <a:spLocks noChangeArrowheads="1"/>
            </p:cNvSpPr>
            <p:nvPr/>
          </p:nvSpPr>
          <p:spPr bwMode="auto">
            <a:xfrm rot="20805014">
              <a:off x="1286" y="3444"/>
              <a:ext cx="309" cy="237"/>
            </a:xfrm>
            <a:prstGeom prst="rect">
              <a:avLst/>
            </a:prstGeom>
            <a:noFill/>
            <a:ln w="9525">
              <a:noFill/>
              <a:miter lim="800000"/>
              <a:headEnd/>
              <a:tailEnd/>
            </a:ln>
          </p:spPr>
          <p:txBody>
            <a:bodyPr wrap="square">
              <a:spAutoFit/>
            </a:bodyPr>
            <a:lstStyle/>
            <a:p>
              <a:pPr algn="ctr" eaLnBrk="0" hangingPunct="0">
                <a:spcBef>
                  <a:spcPct val="50000"/>
                </a:spcBef>
              </a:pPr>
              <a:r>
                <a:rPr lang="en-US" sz="2000" dirty="0">
                  <a:effectLst/>
                  <a:latin typeface="Arial Black" pitchFamily="34" charset="0"/>
                </a:rPr>
                <a:t>F</a:t>
              </a:r>
            </a:p>
          </p:txBody>
        </p:sp>
      </p:grpSp>
      <p:grpSp>
        <p:nvGrpSpPr>
          <p:cNvPr id="21" name="Group 60"/>
          <p:cNvGrpSpPr>
            <a:grpSpLocks/>
          </p:cNvGrpSpPr>
          <p:nvPr/>
        </p:nvGrpSpPr>
        <p:grpSpPr bwMode="auto">
          <a:xfrm>
            <a:off x="4800602" y="2212182"/>
            <a:ext cx="1427163" cy="759619"/>
            <a:chOff x="2976" y="1906"/>
            <a:chExt cx="899" cy="638"/>
          </a:xfrm>
        </p:grpSpPr>
        <p:grpSp>
          <p:nvGrpSpPr>
            <p:cNvPr id="731175" name="Group 61"/>
            <p:cNvGrpSpPr>
              <a:grpSpLocks/>
            </p:cNvGrpSpPr>
            <p:nvPr/>
          </p:nvGrpSpPr>
          <p:grpSpPr bwMode="auto">
            <a:xfrm>
              <a:off x="2976" y="1906"/>
              <a:ext cx="899" cy="590"/>
              <a:chOff x="2976" y="1906"/>
              <a:chExt cx="899" cy="590"/>
            </a:xfrm>
          </p:grpSpPr>
          <p:sp>
            <p:nvSpPr>
              <p:cNvPr id="731177" name="Line 62"/>
              <p:cNvSpPr>
                <a:spLocks noChangeShapeType="1"/>
              </p:cNvSpPr>
              <p:nvPr/>
            </p:nvSpPr>
            <p:spPr bwMode="auto">
              <a:xfrm flipH="1">
                <a:off x="3312" y="1906"/>
                <a:ext cx="563" cy="350"/>
              </a:xfrm>
              <a:prstGeom prst="line">
                <a:avLst/>
              </a:prstGeom>
              <a:noFill/>
              <a:ln w="38100">
                <a:solidFill>
                  <a:srgbClr val="000000"/>
                </a:solidFill>
                <a:miter lim="800000"/>
                <a:headEnd/>
                <a:tailEnd type="triangle" w="med" len="med"/>
              </a:ln>
            </p:spPr>
            <p:txBody>
              <a:bodyPr wrap="none" anchor="ctr"/>
              <a:lstStyle/>
              <a:p>
                <a:endParaRPr lang="en-CA" dirty="0"/>
              </a:p>
            </p:txBody>
          </p:sp>
          <p:sp>
            <p:nvSpPr>
              <p:cNvPr id="731178" name="Oval 63"/>
              <p:cNvSpPr>
                <a:spLocks noChangeArrowheads="1"/>
              </p:cNvSpPr>
              <p:nvPr/>
            </p:nvSpPr>
            <p:spPr bwMode="auto">
              <a:xfrm>
                <a:off x="2976" y="2160"/>
                <a:ext cx="336" cy="336"/>
              </a:xfrm>
              <a:prstGeom prst="ellipse">
                <a:avLst/>
              </a:prstGeom>
              <a:solidFill>
                <a:schemeClr val="accent1"/>
              </a:solidFill>
              <a:ln w="9525">
                <a:solidFill>
                  <a:schemeClr val="tx1"/>
                </a:solidFill>
                <a:miter lim="800000"/>
                <a:headEnd/>
                <a:tailEnd/>
              </a:ln>
            </p:spPr>
            <p:txBody>
              <a:bodyPr wrap="none" anchor="ctr"/>
              <a:lstStyle/>
              <a:p>
                <a:pPr eaLnBrk="0" hangingPunct="0"/>
                <a:endParaRPr lang="en-US" dirty="0">
                  <a:effectLst/>
                  <a:latin typeface="Tahoma" pitchFamily="34" charset="0"/>
                </a:endParaRPr>
              </a:p>
            </p:txBody>
          </p:sp>
        </p:grpSp>
        <p:sp>
          <p:nvSpPr>
            <p:cNvPr id="731176" name="Text Box 64"/>
            <p:cNvSpPr txBox="1">
              <a:spLocks noChangeArrowheads="1"/>
            </p:cNvSpPr>
            <p:nvPr/>
          </p:nvSpPr>
          <p:spPr bwMode="auto">
            <a:xfrm>
              <a:off x="3024" y="2208"/>
              <a:ext cx="288" cy="336"/>
            </a:xfrm>
            <a:prstGeom prst="rect">
              <a:avLst/>
            </a:prstGeom>
            <a:noFill/>
            <a:ln w="9525">
              <a:noFill/>
              <a:miter lim="800000"/>
              <a:headEnd/>
              <a:tailEnd/>
            </a:ln>
          </p:spPr>
          <p:txBody>
            <a:bodyPr>
              <a:spAutoFit/>
            </a:bodyPr>
            <a:lstStyle/>
            <a:p>
              <a:pPr algn="ctr" eaLnBrk="0" hangingPunct="0">
                <a:spcBef>
                  <a:spcPct val="50000"/>
                </a:spcBef>
              </a:pPr>
              <a:r>
                <a:rPr lang="en-US" sz="2000" dirty="0">
                  <a:effectLst/>
                  <a:latin typeface="Arial Black" pitchFamily="34" charset="0"/>
                </a:rPr>
                <a:t>L</a:t>
              </a:r>
            </a:p>
          </p:txBody>
        </p:sp>
      </p:grpSp>
      <p:grpSp>
        <p:nvGrpSpPr>
          <p:cNvPr id="23" name="Group 65"/>
          <p:cNvGrpSpPr>
            <a:grpSpLocks/>
          </p:cNvGrpSpPr>
          <p:nvPr/>
        </p:nvGrpSpPr>
        <p:grpSpPr bwMode="auto">
          <a:xfrm>
            <a:off x="6248400" y="4114800"/>
            <a:ext cx="914400" cy="514350"/>
            <a:chOff x="3936" y="3456"/>
            <a:chExt cx="576" cy="432"/>
          </a:xfrm>
        </p:grpSpPr>
        <p:sp>
          <p:nvSpPr>
            <p:cNvPr id="731171" name="Oval 66"/>
            <p:cNvSpPr>
              <a:spLocks noChangeArrowheads="1"/>
            </p:cNvSpPr>
            <p:nvPr/>
          </p:nvSpPr>
          <p:spPr bwMode="auto">
            <a:xfrm>
              <a:off x="4128" y="3504"/>
              <a:ext cx="336" cy="336"/>
            </a:xfrm>
            <a:prstGeom prst="ellipse">
              <a:avLst/>
            </a:prstGeom>
            <a:solidFill>
              <a:schemeClr val="accent1"/>
            </a:solidFill>
            <a:ln w="9525">
              <a:solidFill>
                <a:schemeClr val="tx1"/>
              </a:solidFill>
              <a:miter lim="800000"/>
              <a:headEnd/>
              <a:tailEnd/>
            </a:ln>
          </p:spPr>
          <p:txBody>
            <a:bodyPr wrap="none" anchor="ctr"/>
            <a:lstStyle/>
            <a:p>
              <a:pPr eaLnBrk="0" hangingPunct="0"/>
              <a:endParaRPr lang="en-US" dirty="0">
                <a:effectLst/>
                <a:latin typeface="Tahoma" pitchFamily="34" charset="0"/>
              </a:endParaRPr>
            </a:p>
          </p:txBody>
        </p:sp>
        <p:grpSp>
          <p:nvGrpSpPr>
            <p:cNvPr id="731172" name="Group 67"/>
            <p:cNvGrpSpPr>
              <a:grpSpLocks/>
            </p:cNvGrpSpPr>
            <p:nvPr/>
          </p:nvGrpSpPr>
          <p:grpSpPr bwMode="auto">
            <a:xfrm>
              <a:off x="3936" y="3456"/>
              <a:ext cx="576" cy="432"/>
              <a:chOff x="3936" y="3456"/>
              <a:chExt cx="576" cy="432"/>
            </a:xfrm>
          </p:grpSpPr>
          <p:sp>
            <p:nvSpPr>
              <p:cNvPr id="731173" name="Text Box 68"/>
              <p:cNvSpPr txBox="1">
                <a:spLocks noChangeArrowheads="1"/>
              </p:cNvSpPr>
              <p:nvPr/>
            </p:nvSpPr>
            <p:spPr bwMode="auto">
              <a:xfrm>
                <a:off x="4080" y="3552"/>
                <a:ext cx="432" cy="336"/>
              </a:xfrm>
              <a:prstGeom prst="rect">
                <a:avLst/>
              </a:prstGeom>
              <a:noFill/>
              <a:ln w="9525">
                <a:noFill/>
                <a:miter lim="800000"/>
                <a:headEnd/>
                <a:tailEnd/>
              </a:ln>
            </p:spPr>
            <p:txBody>
              <a:bodyPr>
                <a:spAutoFit/>
              </a:bodyPr>
              <a:lstStyle/>
              <a:p>
                <a:pPr algn="ctr" eaLnBrk="0" hangingPunct="0">
                  <a:spcBef>
                    <a:spcPct val="50000"/>
                  </a:spcBef>
                </a:pPr>
                <a:r>
                  <a:rPr lang="en-US" sz="2000" dirty="0">
                    <a:effectLst/>
                    <a:latin typeface="Arial Black" pitchFamily="34" charset="0"/>
                  </a:rPr>
                  <a:t>F</a:t>
                </a:r>
              </a:p>
            </p:txBody>
          </p:sp>
          <p:sp>
            <p:nvSpPr>
              <p:cNvPr id="731174" name="Line 69"/>
              <p:cNvSpPr>
                <a:spLocks noChangeShapeType="1"/>
              </p:cNvSpPr>
              <p:nvPr/>
            </p:nvSpPr>
            <p:spPr bwMode="auto">
              <a:xfrm>
                <a:off x="3936" y="3456"/>
                <a:ext cx="240" cy="144"/>
              </a:xfrm>
              <a:prstGeom prst="line">
                <a:avLst/>
              </a:prstGeom>
              <a:noFill/>
              <a:ln w="38100">
                <a:solidFill>
                  <a:srgbClr val="000000"/>
                </a:solidFill>
                <a:miter lim="800000"/>
                <a:headEnd/>
                <a:tailEnd type="triangle" w="med" len="med"/>
              </a:ln>
            </p:spPr>
            <p:txBody>
              <a:bodyPr wrap="none" anchor="ctr"/>
              <a:lstStyle/>
              <a:p>
                <a:endParaRPr lang="en-CA" dirty="0"/>
              </a:p>
            </p:txBody>
          </p:sp>
        </p:grpSp>
      </p:grpSp>
      <p:grpSp>
        <p:nvGrpSpPr>
          <p:cNvPr id="25" name="Group 71"/>
          <p:cNvGrpSpPr>
            <a:grpSpLocks/>
          </p:cNvGrpSpPr>
          <p:nvPr/>
        </p:nvGrpSpPr>
        <p:grpSpPr bwMode="auto">
          <a:xfrm>
            <a:off x="4978400" y="2695578"/>
            <a:ext cx="1409700" cy="485776"/>
            <a:chOff x="3136" y="2264"/>
            <a:chExt cx="888" cy="408"/>
          </a:xfrm>
        </p:grpSpPr>
        <p:sp>
          <p:nvSpPr>
            <p:cNvPr id="731167" name="Oval 72"/>
            <p:cNvSpPr>
              <a:spLocks noChangeArrowheads="1"/>
            </p:cNvSpPr>
            <p:nvPr/>
          </p:nvSpPr>
          <p:spPr bwMode="auto">
            <a:xfrm>
              <a:off x="3672" y="2272"/>
              <a:ext cx="336" cy="328"/>
            </a:xfrm>
            <a:prstGeom prst="ellipse">
              <a:avLst/>
            </a:prstGeom>
            <a:solidFill>
              <a:schemeClr val="accent1"/>
            </a:solidFill>
            <a:ln w="12700">
              <a:solidFill>
                <a:schemeClr val="tx1"/>
              </a:solidFill>
              <a:round/>
              <a:headEnd type="none" w="sm" len="sm"/>
              <a:tailEnd type="none" w="sm" len="sm"/>
            </a:ln>
          </p:spPr>
          <p:txBody>
            <a:bodyPr wrap="none" anchor="ctr"/>
            <a:lstStyle/>
            <a:p>
              <a:pPr eaLnBrk="0" hangingPunct="0"/>
              <a:endParaRPr lang="en-US" dirty="0">
                <a:effectLst/>
                <a:latin typeface="Tahoma" pitchFamily="34" charset="0"/>
              </a:endParaRPr>
            </a:p>
          </p:txBody>
        </p:sp>
        <p:sp>
          <p:nvSpPr>
            <p:cNvPr id="731168" name="Text Box 73"/>
            <p:cNvSpPr txBox="1">
              <a:spLocks noChangeArrowheads="1"/>
            </p:cNvSpPr>
            <p:nvPr/>
          </p:nvSpPr>
          <p:spPr bwMode="auto">
            <a:xfrm>
              <a:off x="3720" y="2304"/>
              <a:ext cx="304" cy="336"/>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sz="2000" dirty="0">
                  <a:effectLst/>
                  <a:latin typeface="Arial Black" pitchFamily="34" charset="0"/>
                </a:rPr>
                <a:t>A</a:t>
              </a:r>
            </a:p>
          </p:txBody>
        </p:sp>
        <p:sp>
          <p:nvSpPr>
            <p:cNvPr id="731169" name="Line 74"/>
            <p:cNvSpPr>
              <a:spLocks noChangeShapeType="1"/>
            </p:cNvSpPr>
            <p:nvPr/>
          </p:nvSpPr>
          <p:spPr bwMode="auto">
            <a:xfrm>
              <a:off x="3360" y="2264"/>
              <a:ext cx="376" cy="152"/>
            </a:xfrm>
            <a:prstGeom prst="line">
              <a:avLst/>
            </a:prstGeom>
            <a:noFill/>
            <a:ln w="38100">
              <a:solidFill>
                <a:schemeClr val="accent4">
                  <a:lumMod val="10000"/>
                </a:schemeClr>
              </a:solidFill>
              <a:round/>
              <a:headEnd type="none" w="sm" len="sm"/>
              <a:tailEnd type="triangle" w="sm" len="sm"/>
            </a:ln>
          </p:spPr>
          <p:txBody>
            <a:bodyPr wrap="none" anchor="ctr"/>
            <a:lstStyle/>
            <a:p>
              <a:endParaRPr lang="en-CA" dirty="0"/>
            </a:p>
          </p:txBody>
        </p:sp>
        <p:sp>
          <p:nvSpPr>
            <p:cNvPr id="178251" name="Text Box 75"/>
            <p:cNvSpPr txBox="1">
              <a:spLocks noChangeArrowheads="1"/>
            </p:cNvSpPr>
            <p:nvPr/>
          </p:nvSpPr>
          <p:spPr bwMode="auto">
            <a:xfrm rot="31894">
              <a:off x="3136" y="2388"/>
              <a:ext cx="640" cy="284"/>
            </a:xfrm>
            <a:prstGeom prst="rect">
              <a:avLst/>
            </a:prstGeom>
            <a:noFill/>
            <a:ln w="12700">
              <a:noFill/>
              <a:miter lim="800000"/>
              <a:headEnd type="none" w="sm" len="sm"/>
              <a:tailEnd type="none" w="sm" len="sm"/>
            </a:ln>
            <a:effectLst>
              <a:outerShdw dist="35921" dir="2700000" algn="ctr" rotWithShape="0">
                <a:srgbClr val="000000"/>
              </a:outerShdw>
            </a:effectLst>
          </p:spPr>
          <p:txBody>
            <a:bodyPr>
              <a:spAutoFit/>
            </a:bodyPr>
            <a:lstStyle/>
            <a:p>
              <a:pPr algn="ctr" eaLnBrk="0" hangingPunct="0">
                <a:spcBef>
                  <a:spcPct val="50000"/>
                </a:spcBef>
                <a:defRPr/>
              </a:pPr>
              <a:r>
                <a:rPr lang="en-US" sz="1600" dirty="0">
                  <a:effectLst/>
                  <a:latin typeface="Arial Black" pitchFamily="34" charset="0"/>
                  <a:cs typeface="+mn-cs"/>
                </a:rPr>
                <a:t>Trains</a:t>
              </a:r>
              <a:endParaRPr lang="en-US" dirty="0">
                <a:effectLst/>
                <a:latin typeface="Arial Black" pitchFamily="34" charset="0"/>
                <a:cs typeface="+mn-cs"/>
              </a:endParaRPr>
            </a:p>
          </p:txBody>
        </p:sp>
      </p:grpSp>
      <p:sp>
        <p:nvSpPr>
          <p:cNvPr id="178252" name="Text Box 76"/>
          <p:cNvSpPr txBox="1">
            <a:spLocks noChangeArrowheads="1"/>
          </p:cNvSpPr>
          <p:nvPr/>
        </p:nvSpPr>
        <p:spPr bwMode="auto">
          <a:xfrm>
            <a:off x="2915816" y="2931790"/>
            <a:ext cx="1447800" cy="369332"/>
          </a:xfrm>
          <a:prstGeom prst="rect">
            <a:avLst/>
          </a:prstGeom>
          <a:noFill/>
          <a:ln w="12700">
            <a:noFill/>
            <a:miter lim="800000"/>
            <a:headEnd type="none" w="sm" len="sm"/>
            <a:tailEnd type="none" w="sm" len="sm"/>
          </a:ln>
          <a:effectLst>
            <a:outerShdw dist="35921" dir="2700000" algn="ctr" rotWithShape="0">
              <a:srgbClr val="000000"/>
            </a:outerShdw>
          </a:effectLst>
        </p:spPr>
        <p:txBody>
          <a:bodyPr>
            <a:spAutoFit/>
          </a:bodyPr>
          <a:lstStyle/>
          <a:p>
            <a:pPr algn="ctr" eaLnBrk="0" hangingPunct="0">
              <a:spcBef>
                <a:spcPct val="50000"/>
              </a:spcBef>
              <a:defRPr/>
            </a:pPr>
            <a:r>
              <a:rPr lang="en-US" dirty="0">
                <a:effectLst/>
                <a:cs typeface="+mn-cs"/>
              </a:rPr>
              <a:t>Christian</a:t>
            </a:r>
          </a:p>
        </p:txBody>
      </p:sp>
      <p:sp>
        <p:nvSpPr>
          <p:cNvPr id="178253" name="Text Box 77"/>
          <p:cNvSpPr txBox="1">
            <a:spLocks noChangeArrowheads="1"/>
          </p:cNvSpPr>
          <p:nvPr/>
        </p:nvSpPr>
        <p:spPr bwMode="auto">
          <a:xfrm>
            <a:off x="3203848" y="2571750"/>
            <a:ext cx="787400" cy="369332"/>
          </a:xfrm>
          <a:prstGeom prst="rect">
            <a:avLst/>
          </a:prstGeom>
          <a:noFill/>
          <a:ln w="12700">
            <a:noFill/>
            <a:miter lim="800000"/>
            <a:headEnd type="none" w="sm" len="sm"/>
            <a:tailEnd type="none" w="sm" len="sm"/>
          </a:ln>
          <a:effectLst>
            <a:outerShdw dist="35921" dir="2700000" algn="ctr" rotWithShape="0">
              <a:srgbClr val="000000"/>
            </a:outerShdw>
          </a:effectLst>
        </p:spPr>
        <p:txBody>
          <a:bodyPr>
            <a:spAutoFit/>
          </a:bodyPr>
          <a:lstStyle/>
          <a:p>
            <a:pPr eaLnBrk="0" hangingPunct="0">
              <a:spcBef>
                <a:spcPct val="50000"/>
              </a:spcBef>
              <a:defRPr/>
            </a:pPr>
            <a:r>
              <a:rPr lang="en-US" dirty="0">
                <a:effectLst/>
                <a:cs typeface="+mn-cs"/>
              </a:rPr>
              <a:t>Host</a:t>
            </a:r>
          </a:p>
        </p:txBody>
      </p:sp>
      <p:sp>
        <p:nvSpPr>
          <p:cNvPr id="178254" name="Text Box 78"/>
          <p:cNvSpPr txBox="1">
            <a:spLocks noChangeArrowheads="1"/>
          </p:cNvSpPr>
          <p:nvPr/>
        </p:nvSpPr>
        <p:spPr bwMode="auto">
          <a:xfrm>
            <a:off x="4267200" y="2752725"/>
            <a:ext cx="1003300" cy="369332"/>
          </a:xfrm>
          <a:prstGeom prst="rect">
            <a:avLst/>
          </a:prstGeom>
          <a:noFill/>
          <a:ln w="12700">
            <a:noFill/>
            <a:miter lim="800000"/>
            <a:headEnd type="none" w="sm" len="sm"/>
            <a:tailEnd type="none" w="sm" len="sm"/>
          </a:ln>
          <a:effectLst>
            <a:outerShdw dist="35921" dir="2700000" algn="ctr" rotWithShape="0">
              <a:srgbClr val="000000"/>
            </a:outerShdw>
          </a:effectLst>
        </p:spPr>
        <p:txBody>
          <a:bodyPr>
            <a:spAutoFit/>
          </a:bodyPr>
          <a:lstStyle/>
          <a:p>
            <a:pPr eaLnBrk="0" hangingPunct="0">
              <a:spcBef>
                <a:spcPct val="50000"/>
              </a:spcBef>
              <a:defRPr/>
            </a:pPr>
            <a:r>
              <a:rPr lang="en-US" dirty="0">
                <a:effectLst/>
                <a:cs typeface="+mn-cs"/>
              </a:rPr>
              <a:t>Leader</a:t>
            </a:r>
          </a:p>
        </p:txBody>
      </p:sp>
      <p:sp>
        <p:nvSpPr>
          <p:cNvPr id="178255" name="Text Box 79"/>
          <p:cNvSpPr txBox="1">
            <a:spLocks noChangeArrowheads="1"/>
          </p:cNvSpPr>
          <p:nvPr/>
        </p:nvSpPr>
        <p:spPr bwMode="auto">
          <a:xfrm>
            <a:off x="6084168" y="2571750"/>
            <a:ext cx="1422400" cy="338554"/>
          </a:xfrm>
          <a:prstGeom prst="rect">
            <a:avLst/>
          </a:prstGeom>
          <a:noFill/>
          <a:ln w="12700">
            <a:noFill/>
            <a:miter lim="800000"/>
            <a:headEnd type="none" w="sm" len="sm"/>
            <a:tailEnd type="none" w="sm" len="sm"/>
          </a:ln>
          <a:effectLst>
            <a:outerShdw dist="35921" dir="2700000" algn="ctr" rotWithShape="0">
              <a:srgbClr val="000000"/>
            </a:outerShdw>
          </a:effectLst>
        </p:spPr>
        <p:txBody>
          <a:bodyPr>
            <a:spAutoFit/>
          </a:bodyPr>
          <a:lstStyle/>
          <a:p>
            <a:pPr eaLnBrk="0" hangingPunct="0">
              <a:spcBef>
                <a:spcPct val="50000"/>
              </a:spcBef>
              <a:defRPr/>
            </a:pPr>
            <a:r>
              <a:rPr lang="en-US" sz="1600" dirty="0">
                <a:effectLst/>
                <a:cs typeface="+mn-cs"/>
              </a:rPr>
              <a:t>Apprentice</a:t>
            </a:r>
          </a:p>
        </p:txBody>
      </p:sp>
      <p:sp>
        <p:nvSpPr>
          <p:cNvPr id="178256" name="Text Box 80"/>
          <p:cNvSpPr txBox="1">
            <a:spLocks noChangeArrowheads="1"/>
          </p:cNvSpPr>
          <p:nvPr/>
        </p:nvSpPr>
        <p:spPr bwMode="auto">
          <a:xfrm>
            <a:off x="7164288" y="3651870"/>
            <a:ext cx="1130300" cy="646331"/>
          </a:xfrm>
          <a:prstGeom prst="rect">
            <a:avLst/>
          </a:prstGeom>
          <a:noFill/>
          <a:ln w="12700">
            <a:noFill/>
            <a:miter lim="800000"/>
            <a:headEnd type="none" w="sm" len="sm"/>
            <a:tailEnd type="none" w="sm" len="sm"/>
          </a:ln>
          <a:effectLst>
            <a:outerShdw dist="35921" dir="2700000" algn="ctr" rotWithShape="0">
              <a:srgbClr val="000000"/>
            </a:outerShdw>
          </a:effectLst>
        </p:spPr>
        <p:txBody>
          <a:bodyPr>
            <a:spAutoFit/>
          </a:bodyPr>
          <a:lstStyle/>
          <a:p>
            <a:pPr algn="ctr" eaLnBrk="0" hangingPunct="0">
              <a:spcBef>
                <a:spcPct val="50000"/>
              </a:spcBef>
              <a:defRPr/>
            </a:pPr>
            <a:r>
              <a:rPr lang="en-US" dirty="0">
                <a:effectLst/>
                <a:cs typeface="+mn-cs"/>
              </a:rPr>
              <a:t>Church Visitor</a:t>
            </a:r>
          </a:p>
        </p:txBody>
      </p:sp>
      <p:sp>
        <p:nvSpPr>
          <p:cNvPr id="178257" name="Text Box 81"/>
          <p:cNvSpPr txBox="1">
            <a:spLocks noChangeArrowheads="1"/>
          </p:cNvSpPr>
          <p:nvPr/>
        </p:nvSpPr>
        <p:spPr bwMode="auto">
          <a:xfrm>
            <a:off x="4851400" y="3895726"/>
            <a:ext cx="1282700" cy="646331"/>
          </a:xfrm>
          <a:prstGeom prst="rect">
            <a:avLst/>
          </a:prstGeom>
          <a:noFill/>
          <a:ln w="12700">
            <a:noFill/>
            <a:miter lim="800000"/>
            <a:headEnd type="none" w="sm" len="sm"/>
            <a:tailEnd type="none" w="sm" len="sm"/>
          </a:ln>
          <a:effectLst>
            <a:outerShdw dist="35921" dir="2700000" algn="ctr" rotWithShape="0">
              <a:srgbClr val="000000"/>
            </a:outerShdw>
          </a:effectLst>
        </p:spPr>
        <p:txBody>
          <a:bodyPr>
            <a:spAutoFit/>
          </a:bodyPr>
          <a:lstStyle/>
          <a:p>
            <a:pPr eaLnBrk="0" hangingPunct="0">
              <a:spcBef>
                <a:spcPct val="50000"/>
              </a:spcBef>
              <a:defRPr/>
            </a:pPr>
            <a:r>
              <a:rPr lang="en-US" dirty="0">
                <a:effectLst/>
                <a:cs typeface="+mn-cs"/>
              </a:rPr>
              <a:t>New Christian</a:t>
            </a:r>
          </a:p>
        </p:txBody>
      </p:sp>
      <p:sp>
        <p:nvSpPr>
          <p:cNvPr id="178258" name="Text Box 82"/>
          <p:cNvSpPr txBox="1">
            <a:spLocks noChangeArrowheads="1"/>
          </p:cNvSpPr>
          <p:nvPr/>
        </p:nvSpPr>
        <p:spPr bwMode="auto">
          <a:xfrm>
            <a:off x="1130300" y="4105276"/>
            <a:ext cx="952500" cy="400110"/>
          </a:xfrm>
          <a:prstGeom prst="rect">
            <a:avLst/>
          </a:prstGeom>
          <a:noFill/>
          <a:ln w="12700">
            <a:noFill/>
            <a:miter lim="800000"/>
            <a:headEnd type="none" w="sm" len="sm"/>
            <a:tailEnd type="none" w="sm" len="sm"/>
          </a:ln>
          <a:effectLst>
            <a:outerShdw dist="35921" dir="2700000" algn="ctr" rotWithShape="0">
              <a:srgbClr val="000000"/>
            </a:outerShdw>
          </a:effectLst>
        </p:spPr>
        <p:txBody>
          <a:bodyPr>
            <a:spAutoFit/>
          </a:bodyPr>
          <a:lstStyle/>
          <a:p>
            <a:pPr eaLnBrk="0" hangingPunct="0">
              <a:spcBef>
                <a:spcPct val="50000"/>
              </a:spcBef>
              <a:defRPr/>
            </a:pPr>
            <a:r>
              <a:rPr lang="en-US" sz="2000" dirty="0">
                <a:effectLst/>
                <a:cs typeface="+mn-cs"/>
              </a:rPr>
              <a:t>Friend</a:t>
            </a:r>
          </a:p>
        </p:txBody>
      </p:sp>
      <p:sp>
        <p:nvSpPr>
          <p:cNvPr id="178259" name="Text Box 83"/>
          <p:cNvSpPr txBox="1">
            <a:spLocks noChangeArrowheads="1"/>
          </p:cNvSpPr>
          <p:nvPr/>
        </p:nvSpPr>
        <p:spPr bwMode="auto">
          <a:xfrm>
            <a:off x="2565400" y="3800476"/>
            <a:ext cx="1117600" cy="400110"/>
          </a:xfrm>
          <a:prstGeom prst="rect">
            <a:avLst/>
          </a:prstGeom>
          <a:noFill/>
          <a:ln w="12700">
            <a:noFill/>
            <a:miter lim="800000"/>
            <a:headEnd type="none" w="sm" len="sm"/>
            <a:tailEnd type="none" w="sm" len="sm"/>
          </a:ln>
          <a:effectLst>
            <a:outerShdw dist="35921" dir="2700000" algn="ctr" rotWithShape="0">
              <a:srgbClr val="000000"/>
            </a:outerShdw>
          </a:effectLst>
        </p:spPr>
        <p:txBody>
          <a:bodyPr>
            <a:spAutoFit/>
          </a:bodyPr>
          <a:lstStyle/>
          <a:p>
            <a:pPr eaLnBrk="0" hangingPunct="0">
              <a:spcBef>
                <a:spcPct val="50000"/>
              </a:spcBef>
              <a:defRPr/>
            </a:pPr>
            <a:r>
              <a:rPr lang="en-US" sz="2000" dirty="0">
                <a:effectLst/>
                <a:cs typeface="+mn-cs"/>
              </a:rPr>
              <a:t>Seeker</a:t>
            </a:r>
          </a:p>
        </p:txBody>
      </p:sp>
      <p:sp>
        <p:nvSpPr>
          <p:cNvPr id="178260" name="Text Box 84"/>
          <p:cNvSpPr txBox="1">
            <a:spLocks noChangeArrowheads="1"/>
          </p:cNvSpPr>
          <p:nvPr/>
        </p:nvSpPr>
        <p:spPr bwMode="auto">
          <a:xfrm>
            <a:off x="6804248" y="4371950"/>
            <a:ext cx="1092200" cy="369332"/>
          </a:xfrm>
          <a:prstGeom prst="rect">
            <a:avLst/>
          </a:prstGeom>
          <a:noFill/>
          <a:ln w="12700">
            <a:noFill/>
            <a:miter lim="800000"/>
            <a:headEnd type="none" w="sm" len="sm"/>
            <a:tailEnd type="none" w="sm" len="sm"/>
          </a:ln>
          <a:effectLst>
            <a:outerShdw dist="35921" dir="2700000" algn="ctr" rotWithShape="0">
              <a:srgbClr val="000000"/>
            </a:outerShdw>
          </a:effectLst>
        </p:spPr>
        <p:txBody>
          <a:bodyPr>
            <a:spAutoFit/>
          </a:bodyPr>
          <a:lstStyle/>
          <a:p>
            <a:pPr eaLnBrk="0" hangingPunct="0">
              <a:spcBef>
                <a:spcPct val="50000"/>
              </a:spcBef>
              <a:defRPr/>
            </a:pPr>
            <a:r>
              <a:rPr lang="en-US" dirty="0">
                <a:effectLst/>
                <a:cs typeface="+mn-cs"/>
              </a:rPr>
              <a:t>Friends</a:t>
            </a:r>
          </a:p>
        </p:txBody>
      </p:sp>
      <p:sp>
        <p:nvSpPr>
          <p:cNvPr id="178246" name="Text Box 70"/>
          <p:cNvSpPr txBox="1">
            <a:spLocks noChangeArrowheads="1"/>
          </p:cNvSpPr>
          <p:nvPr/>
        </p:nvSpPr>
        <p:spPr bwMode="auto">
          <a:xfrm>
            <a:off x="1259632" y="4155926"/>
            <a:ext cx="6552729" cy="461665"/>
          </a:xfrm>
          <a:prstGeom prst="rect">
            <a:avLst/>
          </a:prstGeom>
          <a:solidFill>
            <a:srgbClr val="FFCC66"/>
          </a:solidFill>
          <a:ln w="57150" cmpd="thickThin">
            <a:solidFill>
              <a:srgbClr val="FF9900"/>
            </a:solidFill>
            <a:miter lim="800000"/>
            <a:headEnd type="none" w="sm" len="sm"/>
            <a:tailEnd type="none" w="sm" len="sm"/>
          </a:ln>
          <a:effectLst>
            <a:outerShdw dist="35921" dir="2700000" algn="ctr" rotWithShape="0">
              <a:srgbClr val="000000"/>
            </a:outerShdw>
          </a:effectLst>
        </p:spPr>
        <p:txBody>
          <a:bodyPr wrap="square">
            <a:spAutoFit/>
          </a:bodyPr>
          <a:lstStyle/>
          <a:p>
            <a:pPr algn="ctr" eaLnBrk="0" hangingPunct="0">
              <a:defRPr/>
            </a:pPr>
            <a:r>
              <a:rPr lang="en-US" sz="2400" dirty="0">
                <a:solidFill>
                  <a:schemeClr val="bg1"/>
                </a:solidFill>
                <a:effectLst>
                  <a:outerShdw blurRad="50800" dist="50800" dir="5400000" algn="ctr" rotWithShape="0">
                    <a:srgbClr val="000000"/>
                  </a:outerShdw>
                </a:effectLst>
                <a:cs typeface="+mn-cs"/>
              </a:rPr>
              <a:t>Small Group</a:t>
            </a:r>
            <a:r>
              <a:rPr lang="en-US" sz="2400" dirty="0">
                <a:effectLst>
                  <a:outerShdw blurRad="50800" dist="50800" dir="5400000" algn="ctr" rotWithShape="0">
                    <a:srgbClr val="000000"/>
                  </a:outerShdw>
                </a:effectLst>
                <a:cs typeface="+mn-cs"/>
              </a:rPr>
              <a:t> + </a:t>
            </a:r>
            <a:r>
              <a:rPr lang="en-US" sz="2400" dirty="0">
                <a:solidFill>
                  <a:srgbClr val="3399FF"/>
                </a:solidFill>
                <a:effectLst>
                  <a:outerShdw blurRad="50800" dist="50800" dir="5400000" algn="ctr" rotWithShape="0">
                    <a:srgbClr val="000000"/>
                  </a:outerShdw>
                </a:effectLst>
                <a:cs typeface="+mn-cs"/>
              </a:rPr>
              <a:t>One-to-One</a:t>
            </a:r>
            <a:r>
              <a:rPr lang="en-US" sz="2400" dirty="0">
                <a:effectLst>
                  <a:outerShdw blurRad="50800" dist="50800" dir="5400000" algn="ctr" rotWithShape="0">
                    <a:srgbClr val="000000"/>
                  </a:outerShdw>
                </a:effectLst>
                <a:cs typeface="+mn-cs"/>
              </a:rPr>
              <a:t> = </a:t>
            </a:r>
            <a:r>
              <a:rPr lang="en-US" sz="2400" b="1" dirty="0">
                <a:solidFill>
                  <a:srgbClr val="FF0066"/>
                </a:solidFill>
                <a:effectLst>
                  <a:outerShdw blurRad="50800" dist="50800" dir="5400000" algn="ctr" rotWithShape="0">
                    <a:srgbClr val="000000"/>
                  </a:outerShdw>
                </a:effectLst>
                <a:cs typeface="+mn-cs"/>
              </a:rPr>
              <a:t>Life Group</a:t>
            </a:r>
            <a:r>
              <a:rPr lang="en-US" sz="2400" dirty="0">
                <a:solidFill>
                  <a:srgbClr val="FF0066"/>
                </a:solidFill>
                <a:effectLst>
                  <a:outerShdw blurRad="50800" dist="50800" dir="5400000" algn="ctr" rotWithShape="0">
                    <a:srgbClr val="000000"/>
                  </a:outerShdw>
                </a:effectLst>
                <a:cs typeface="+mn-cs"/>
              </a:rPr>
              <a:t>!</a:t>
            </a:r>
            <a:endParaRPr lang="en-US" sz="2400" dirty="0">
              <a:effectLst>
                <a:outerShdw blurRad="50800" dist="50800" dir="5400000" algn="ctr" rotWithShape="0">
                  <a:srgbClr val="000000"/>
                </a:outerShdw>
              </a:effectLst>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817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5" fill="hold" grpId="0" nodeType="clickEffect">
                                  <p:stCondLst>
                                    <p:cond delay="0"/>
                                  </p:stCondLst>
                                  <p:childTnLst>
                                    <p:set>
                                      <p:cBhvr>
                                        <p:cTn id="10" dur="1" fill="hold">
                                          <p:stCondLst>
                                            <p:cond delay="0"/>
                                          </p:stCondLst>
                                        </p:cTn>
                                        <p:tgtEl>
                                          <p:spTgt spid="178185"/>
                                        </p:tgtEl>
                                        <p:attrNameLst>
                                          <p:attrName>style.visibility</p:attrName>
                                        </p:attrNameLst>
                                      </p:cBhvr>
                                      <p:to>
                                        <p:strVal val="visible"/>
                                      </p:to>
                                    </p:set>
                                    <p:animEffect transition="in" filter="blinds(vertical)">
                                      <p:cBhvr>
                                        <p:cTn id="11" dur="500"/>
                                        <p:tgtEl>
                                          <p:spTgt spid="178185"/>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0-#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9"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0-#ppt_w/2"/>
                                          </p:val>
                                        </p:tav>
                                        <p:tav tm="100000">
                                          <p:val>
                                            <p:strVal val="#ppt_x"/>
                                          </p:val>
                                        </p:tav>
                                      </p:tavLst>
                                    </p:anim>
                                    <p:anim calcmode="lin" valueType="num">
                                      <p:cBhvr additive="base">
                                        <p:cTn id="29"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1" fill="hold" grpId="0" nodeType="clickEffect">
                                  <p:stCondLst>
                                    <p:cond delay="0"/>
                                  </p:stCondLst>
                                  <p:childTnLst>
                                    <p:set>
                                      <p:cBhvr>
                                        <p:cTn id="33" dur="1" fill="hold">
                                          <p:stCondLst>
                                            <p:cond delay="0"/>
                                          </p:stCondLst>
                                        </p:cTn>
                                        <p:tgtEl>
                                          <p:spTgt spid="178220"/>
                                        </p:tgtEl>
                                        <p:attrNameLst>
                                          <p:attrName>style.visibility</p:attrName>
                                        </p:attrNameLst>
                                      </p:cBhvr>
                                      <p:to>
                                        <p:strVal val="visible"/>
                                      </p:to>
                                    </p:set>
                                    <p:anim calcmode="lin" valueType="num">
                                      <p:cBhvr additive="base">
                                        <p:cTn id="34" dur="500" fill="hold"/>
                                        <p:tgtEl>
                                          <p:spTgt spid="178220"/>
                                        </p:tgtEl>
                                        <p:attrNameLst>
                                          <p:attrName>ppt_x</p:attrName>
                                        </p:attrNameLst>
                                      </p:cBhvr>
                                      <p:tavLst>
                                        <p:tav tm="0">
                                          <p:val>
                                            <p:strVal val="#ppt_x"/>
                                          </p:val>
                                        </p:tav>
                                        <p:tav tm="100000">
                                          <p:val>
                                            <p:strVal val="#ppt_x"/>
                                          </p:val>
                                        </p:tav>
                                      </p:tavLst>
                                    </p:anim>
                                    <p:anim calcmode="lin" valueType="num">
                                      <p:cBhvr additive="base">
                                        <p:cTn id="35" dur="500" fill="hold"/>
                                        <p:tgtEl>
                                          <p:spTgt spid="178220"/>
                                        </p:tgtEl>
                                        <p:attrNameLst>
                                          <p:attrName>ppt_y</p:attrName>
                                        </p:attrNameLst>
                                      </p:cBhvr>
                                      <p:tavLst>
                                        <p:tav tm="0">
                                          <p:val>
                                            <p:strVal val="0-#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499"/>
                                          </p:stCondLst>
                                        </p:cTn>
                                        <p:tgtEl>
                                          <p:spTgt spid="13"/>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499"/>
                                          </p:stCondLst>
                                        </p:cTn>
                                        <p:tgtEl>
                                          <p:spTgt spid="178252"/>
                                        </p:tgtEl>
                                        <p:attrNameLst>
                                          <p:attrName>style.visibility</p:attrName>
                                        </p:attrNameLst>
                                      </p:cBhvr>
                                      <p:to>
                                        <p:strVal val="visible"/>
                                      </p:to>
                                    </p:set>
                                  </p:childTnLst>
                                  <p:subTnLst>
                                    <p:set>
                                      <p:cBhvr override="childStyle">
                                        <p:cTn dur="1" fill="hold" display="0" masterRel="nextClick" afterEffect="1"/>
                                        <p:tgtEl>
                                          <p:spTgt spid="178252"/>
                                        </p:tgtEl>
                                        <p:attrNameLst>
                                          <p:attrName>style.visibility</p:attrName>
                                        </p:attrNameLst>
                                      </p:cBhvr>
                                      <p:to>
                                        <p:strVal val="hidden"/>
                                      </p:to>
                                    </p:set>
                                  </p:sub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499"/>
                                          </p:stCondLst>
                                        </p:cTn>
                                        <p:tgtEl>
                                          <p:spTgt spid="16"/>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499"/>
                                          </p:stCondLst>
                                        </p:cTn>
                                        <p:tgtEl>
                                          <p:spTgt spid="178253"/>
                                        </p:tgtEl>
                                        <p:attrNameLst>
                                          <p:attrName>style.visibility</p:attrName>
                                        </p:attrNameLst>
                                      </p:cBhvr>
                                      <p:to>
                                        <p:strVal val="visible"/>
                                      </p:to>
                                    </p:set>
                                  </p:childTnLst>
                                  <p:subTnLst>
                                    <p:set>
                                      <p:cBhvr override="childStyle">
                                        <p:cTn dur="1" fill="hold" display="0" masterRel="nextClick" afterEffect="1"/>
                                        <p:tgtEl>
                                          <p:spTgt spid="178253"/>
                                        </p:tgtEl>
                                        <p:attrNameLst>
                                          <p:attrName>style.visibility</p:attrName>
                                        </p:attrNameLst>
                                      </p:cBhvr>
                                      <p:to>
                                        <p:strVal val="hidden"/>
                                      </p:to>
                                    </p:set>
                                  </p:sub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499"/>
                                          </p:stCondLst>
                                        </p:cTn>
                                        <p:tgtEl>
                                          <p:spTgt spid="21"/>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499"/>
                                          </p:stCondLst>
                                        </p:cTn>
                                        <p:tgtEl>
                                          <p:spTgt spid="178254"/>
                                        </p:tgtEl>
                                        <p:attrNameLst>
                                          <p:attrName>style.visibility</p:attrName>
                                        </p:attrNameLst>
                                      </p:cBhvr>
                                      <p:to>
                                        <p:strVal val="visible"/>
                                      </p:to>
                                    </p:set>
                                  </p:childTnLst>
                                  <p:subTnLst>
                                    <p:set>
                                      <p:cBhvr override="childStyle">
                                        <p:cTn dur="1" fill="hold" display="0" masterRel="nextClick" afterEffect="1"/>
                                        <p:tgtEl>
                                          <p:spTgt spid="178254"/>
                                        </p:tgtEl>
                                        <p:attrNameLst>
                                          <p:attrName>style.visibility</p:attrName>
                                        </p:attrNameLst>
                                      </p:cBhvr>
                                      <p:to>
                                        <p:strVal val="hidden"/>
                                      </p:to>
                                    </p:set>
                                  </p:sub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499"/>
                                          </p:stCondLst>
                                        </p:cTn>
                                        <p:tgtEl>
                                          <p:spTgt spid="25"/>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499"/>
                                          </p:stCondLst>
                                        </p:cTn>
                                        <p:tgtEl>
                                          <p:spTgt spid="178255"/>
                                        </p:tgtEl>
                                        <p:attrNameLst>
                                          <p:attrName>style.visibility</p:attrName>
                                        </p:attrNameLst>
                                      </p:cBhvr>
                                      <p:to>
                                        <p:strVal val="visible"/>
                                      </p:to>
                                    </p:set>
                                  </p:childTnLst>
                                  <p:subTnLst>
                                    <p:set>
                                      <p:cBhvr override="childStyle">
                                        <p:cTn dur="1" fill="hold" display="0" masterRel="nextClick" afterEffect="1"/>
                                        <p:tgtEl>
                                          <p:spTgt spid="178255"/>
                                        </p:tgtEl>
                                        <p:attrNameLst>
                                          <p:attrName>style.visibility</p:attrName>
                                        </p:attrNameLst>
                                      </p:cBhvr>
                                      <p:to>
                                        <p:strVal val="hidden"/>
                                      </p:to>
                                    </p:set>
                                  </p:subTnLst>
                                </p:cTn>
                              </p:par>
                            </p:childTnLst>
                          </p:cTn>
                        </p:par>
                      </p:childTnLst>
                    </p:cTn>
                  </p:par>
                  <p:par>
                    <p:cTn id="60" fill="hold">
                      <p:stCondLst>
                        <p:cond delay="indefinite"/>
                      </p:stCondLst>
                      <p:childTnLst>
                        <p:par>
                          <p:cTn id="61" fill="hold">
                            <p:stCondLst>
                              <p:cond delay="0"/>
                            </p:stCondLst>
                            <p:childTnLst>
                              <p:par>
                                <p:cTn id="62" presetID="1" presetClass="entr" presetSubtype="0" fill="hold" nodeType="clickEffect">
                                  <p:stCondLst>
                                    <p:cond delay="0"/>
                                  </p:stCondLst>
                                  <p:childTnLst>
                                    <p:set>
                                      <p:cBhvr>
                                        <p:cTn id="63" dur="1" fill="hold">
                                          <p:stCondLst>
                                            <p:cond delay="499"/>
                                          </p:stCondLst>
                                        </p:cTn>
                                        <p:tgtEl>
                                          <p:spTgt spid="9"/>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499"/>
                                          </p:stCondLst>
                                        </p:cTn>
                                        <p:tgtEl>
                                          <p:spTgt spid="178256"/>
                                        </p:tgtEl>
                                        <p:attrNameLst>
                                          <p:attrName>style.visibility</p:attrName>
                                        </p:attrNameLst>
                                      </p:cBhvr>
                                      <p:to>
                                        <p:strVal val="visible"/>
                                      </p:to>
                                    </p:set>
                                  </p:childTnLst>
                                  <p:subTnLst>
                                    <p:set>
                                      <p:cBhvr override="childStyle">
                                        <p:cTn dur="1" fill="hold" display="0" masterRel="nextClick" afterEffect="1"/>
                                        <p:tgtEl>
                                          <p:spTgt spid="178256"/>
                                        </p:tgtEl>
                                        <p:attrNameLst>
                                          <p:attrName>style.visibility</p:attrName>
                                        </p:attrNameLst>
                                      </p:cBhvr>
                                      <p:to>
                                        <p:strVal val="hidden"/>
                                      </p:to>
                                    </p:set>
                                  </p:subTnLst>
                                </p:cTn>
                              </p:par>
                            </p:childTnLst>
                          </p:cTn>
                        </p:par>
                      </p:childTnLst>
                    </p:cTn>
                  </p:par>
                  <p:par>
                    <p:cTn id="66" fill="hold">
                      <p:stCondLst>
                        <p:cond delay="indefinite"/>
                      </p:stCondLst>
                      <p:childTnLst>
                        <p:par>
                          <p:cTn id="67" fill="hold">
                            <p:stCondLst>
                              <p:cond delay="0"/>
                            </p:stCondLst>
                            <p:childTnLst>
                              <p:par>
                                <p:cTn id="68" presetID="1" presetClass="entr" presetSubtype="0" fill="hold" nodeType="clickEffect">
                                  <p:stCondLst>
                                    <p:cond delay="0"/>
                                  </p:stCondLst>
                                  <p:childTnLst>
                                    <p:set>
                                      <p:cBhvr>
                                        <p:cTn id="69" dur="1" fill="hold">
                                          <p:stCondLst>
                                            <p:cond delay="499"/>
                                          </p:stCondLst>
                                        </p:cTn>
                                        <p:tgtEl>
                                          <p:spTgt spid="12"/>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499"/>
                                          </p:stCondLst>
                                        </p:cTn>
                                        <p:tgtEl>
                                          <p:spTgt spid="6"/>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499"/>
                                          </p:stCondLst>
                                        </p:cTn>
                                        <p:tgtEl>
                                          <p:spTgt spid="178257"/>
                                        </p:tgtEl>
                                        <p:attrNameLst>
                                          <p:attrName>style.visibility</p:attrName>
                                        </p:attrNameLst>
                                      </p:cBhvr>
                                      <p:to>
                                        <p:strVal val="visible"/>
                                      </p:to>
                                    </p:set>
                                  </p:childTnLst>
                                  <p:subTnLst>
                                    <p:set>
                                      <p:cBhvr override="childStyle">
                                        <p:cTn dur="1" fill="hold" display="0" masterRel="nextClick" afterEffect="1"/>
                                        <p:tgtEl>
                                          <p:spTgt spid="178257"/>
                                        </p:tgtEl>
                                        <p:attrNameLst>
                                          <p:attrName>style.visibility</p:attrName>
                                        </p:attrNameLst>
                                      </p:cBhvr>
                                      <p:to>
                                        <p:strVal val="hidden"/>
                                      </p:to>
                                    </p:set>
                                  </p:subTnLst>
                                </p:cTn>
                              </p:par>
                            </p:childTnLst>
                          </p:cTn>
                        </p:par>
                      </p:childTnLst>
                    </p:cTn>
                  </p:par>
                  <p:par>
                    <p:cTn id="76" fill="hold">
                      <p:stCondLst>
                        <p:cond delay="indefinite"/>
                      </p:stCondLst>
                      <p:childTnLst>
                        <p:par>
                          <p:cTn id="77" fill="hold">
                            <p:stCondLst>
                              <p:cond delay="0"/>
                            </p:stCondLst>
                            <p:childTnLst>
                              <p:par>
                                <p:cTn id="78" presetID="1" presetClass="entr" presetSubtype="0" fill="hold" grpId="0" nodeType="clickEffect">
                                  <p:stCondLst>
                                    <p:cond delay="0"/>
                                  </p:stCondLst>
                                  <p:childTnLst>
                                    <p:set>
                                      <p:cBhvr>
                                        <p:cTn id="79" dur="1" fill="hold">
                                          <p:stCondLst>
                                            <p:cond delay="499"/>
                                          </p:stCondLst>
                                        </p:cTn>
                                        <p:tgtEl>
                                          <p:spTgt spid="178210"/>
                                        </p:tgtEl>
                                        <p:attrNameLst>
                                          <p:attrName>style.visibility</p:attrName>
                                        </p:attrNameLst>
                                      </p:cBhvr>
                                      <p:to>
                                        <p:strVal val="visible"/>
                                      </p:to>
                                    </p:set>
                                  </p:childTnLst>
                                  <p:subTnLst>
                                    <p:set>
                                      <p:cBhvr override="childStyle">
                                        <p:cTn dur="1" fill="hold" display="0" masterRel="nextClick" afterEffect="1"/>
                                        <p:tgtEl>
                                          <p:spTgt spid="178210"/>
                                        </p:tgtEl>
                                        <p:attrNameLst>
                                          <p:attrName>style.visibility</p:attrName>
                                        </p:attrNameLst>
                                      </p:cBhvr>
                                      <p:to>
                                        <p:strVal val="hidden"/>
                                      </p:to>
                                    </p:set>
                                  </p:sub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499"/>
                                          </p:stCondLst>
                                        </p:cTn>
                                        <p:tgtEl>
                                          <p:spTgt spid="178211"/>
                                        </p:tgtEl>
                                        <p:attrNameLst>
                                          <p:attrName>style.visibility</p:attrName>
                                        </p:attrNameLst>
                                      </p:cBhvr>
                                      <p:to>
                                        <p:strVal val="visible"/>
                                      </p:to>
                                    </p:set>
                                  </p:childTnLst>
                                  <p:subTnLst>
                                    <p:set>
                                      <p:cBhvr override="childStyle">
                                        <p:cTn dur="1" fill="hold" display="0" masterRel="nextClick" afterEffect="1"/>
                                        <p:tgtEl>
                                          <p:spTgt spid="178211"/>
                                        </p:tgtEl>
                                        <p:attrNameLst>
                                          <p:attrName>style.visibility</p:attrName>
                                        </p:attrNameLst>
                                      </p:cBhvr>
                                      <p:to>
                                        <p:strVal val="hidden"/>
                                      </p:to>
                                    </p:set>
                                  </p:sub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499"/>
                                          </p:stCondLst>
                                        </p:cTn>
                                        <p:tgtEl>
                                          <p:spTgt spid="178212"/>
                                        </p:tgtEl>
                                        <p:attrNameLst>
                                          <p:attrName>style.visibility</p:attrName>
                                        </p:attrNameLst>
                                      </p:cBhvr>
                                      <p:to>
                                        <p:strVal val="visible"/>
                                      </p:to>
                                    </p:set>
                                  </p:childTnLst>
                                  <p:subTnLst>
                                    <p:set>
                                      <p:cBhvr override="childStyle">
                                        <p:cTn dur="1" fill="hold" display="0" masterRel="nextClick" afterEffect="1"/>
                                        <p:tgtEl>
                                          <p:spTgt spid="178212"/>
                                        </p:tgtEl>
                                        <p:attrNameLst>
                                          <p:attrName>style.visibility</p:attrName>
                                        </p:attrNameLst>
                                      </p:cBhvr>
                                      <p:to>
                                        <p:strVal val="hidden"/>
                                      </p:to>
                                    </p:set>
                                  </p:subTnLst>
                                </p:cTn>
                              </p:par>
                            </p:childTnLst>
                          </p:cTn>
                        </p:par>
                      </p:childTnLst>
                    </p:cTn>
                  </p:par>
                  <p:par>
                    <p:cTn id="88" fill="hold">
                      <p:stCondLst>
                        <p:cond delay="indefinite"/>
                      </p:stCondLst>
                      <p:childTnLst>
                        <p:par>
                          <p:cTn id="89" fill="hold">
                            <p:stCondLst>
                              <p:cond delay="0"/>
                            </p:stCondLst>
                            <p:childTnLst>
                              <p:par>
                                <p:cTn id="90" presetID="1" presetClass="entr" presetSubtype="0" fill="hold" nodeType="clickEffect">
                                  <p:stCondLst>
                                    <p:cond delay="0"/>
                                  </p:stCondLst>
                                  <p:childTnLst>
                                    <p:set>
                                      <p:cBhvr>
                                        <p:cTn id="91" dur="1" fill="hold">
                                          <p:stCondLst>
                                            <p:cond delay="499"/>
                                          </p:stCondLst>
                                        </p:cTn>
                                        <p:tgtEl>
                                          <p:spTgt spid="19"/>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499"/>
                                          </p:stCondLst>
                                        </p:cTn>
                                        <p:tgtEl>
                                          <p:spTgt spid="178258"/>
                                        </p:tgtEl>
                                        <p:attrNameLst>
                                          <p:attrName>style.visibility</p:attrName>
                                        </p:attrNameLst>
                                      </p:cBhvr>
                                      <p:to>
                                        <p:strVal val="visible"/>
                                      </p:to>
                                    </p:set>
                                  </p:childTnLst>
                                  <p:subTnLst>
                                    <p:set>
                                      <p:cBhvr override="childStyle">
                                        <p:cTn dur="1" fill="hold" display="0" masterRel="nextClick" afterEffect="1"/>
                                        <p:tgtEl>
                                          <p:spTgt spid="178258"/>
                                        </p:tgtEl>
                                        <p:attrNameLst>
                                          <p:attrName>style.visibility</p:attrName>
                                        </p:attrNameLst>
                                      </p:cBhvr>
                                      <p:to>
                                        <p:strVal val="hidden"/>
                                      </p:to>
                                    </p:set>
                                  </p:subTnLst>
                                </p:cTn>
                              </p:par>
                            </p:childTnLst>
                          </p:cTn>
                        </p:par>
                      </p:childTnLst>
                    </p:cTn>
                  </p:par>
                  <p:par>
                    <p:cTn id="94" fill="hold">
                      <p:stCondLst>
                        <p:cond delay="indefinite"/>
                      </p:stCondLst>
                      <p:childTnLst>
                        <p:par>
                          <p:cTn id="95" fill="hold">
                            <p:stCondLst>
                              <p:cond delay="0"/>
                            </p:stCondLst>
                            <p:childTnLst>
                              <p:par>
                                <p:cTn id="96" presetID="1" presetClass="entr" presetSubtype="0" fill="hold" nodeType="clickEffect">
                                  <p:stCondLst>
                                    <p:cond delay="0"/>
                                  </p:stCondLst>
                                  <p:childTnLst>
                                    <p:set>
                                      <p:cBhvr>
                                        <p:cTn id="97" dur="1" fill="hold">
                                          <p:stCondLst>
                                            <p:cond delay="499"/>
                                          </p:stCondLst>
                                        </p:cTn>
                                        <p:tgtEl>
                                          <p:spTgt spid="17"/>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499"/>
                                          </p:stCondLst>
                                        </p:cTn>
                                        <p:tgtEl>
                                          <p:spTgt spid="178259"/>
                                        </p:tgtEl>
                                        <p:attrNameLst>
                                          <p:attrName>style.visibility</p:attrName>
                                        </p:attrNameLst>
                                      </p:cBhvr>
                                      <p:to>
                                        <p:strVal val="visible"/>
                                      </p:to>
                                    </p:set>
                                  </p:childTnLst>
                                  <p:subTnLst>
                                    <p:set>
                                      <p:cBhvr override="childStyle">
                                        <p:cTn dur="1" fill="hold" display="0" masterRel="nextClick" afterEffect="1"/>
                                        <p:tgtEl>
                                          <p:spTgt spid="178259"/>
                                        </p:tgtEl>
                                        <p:attrNameLst>
                                          <p:attrName>style.visibility</p:attrName>
                                        </p:attrNameLst>
                                      </p:cBhvr>
                                      <p:to>
                                        <p:strVal val="hidden"/>
                                      </p:to>
                                    </p:set>
                                  </p:subTnLst>
                                </p:cTn>
                              </p:par>
                            </p:childTnLst>
                          </p:cTn>
                        </p:par>
                      </p:childTnLst>
                    </p:cTn>
                  </p:par>
                  <p:par>
                    <p:cTn id="100" fill="hold">
                      <p:stCondLst>
                        <p:cond delay="indefinite"/>
                      </p:stCondLst>
                      <p:childTnLst>
                        <p:par>
                          <p:cTn id="101" fill="hold">
                            <p:stCondLst>
                              <p:cond delay="0"/>
                            </p:stCondLst>
                            <p:childTnLst>
                              <p:par>
                                <p:cTn id="102" presetID="1" presetClass="entr" presetSubtype="0" fill="hold" nodeType="clickEffect">
                                  <p:stCondLst>
                                    <p:cond delay="0"/>
                                  </p:stCondLst>
                                  <p:childTnLst>
                                    <p:set>
                                      <p:cBhvr>
                                        <p:cTn id="103" dur="1" fill="hold">
                                          <p:stCondLst>
                                            <p:cond delay="499"/>
                                          </p:stCondLst>
                                        </p:cTn>
                                        <p:tgtEl>
                                          <p:spTgt spid="23"/>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499"/>
                                          </p:stCondLst>
                                        </p:cTn>
                                        <p:tgtEl>
                                          <p:spTgt spid="178260"/>
                                        </p:tgtEl>
                                        <p:attrNameLst>
                                          <p:attrName>style.visibility</p:attrName>
                                        </p:attrNameLst>
                                      </p:cBhvr>
                                      <p:to>
                                        <p:strVal val="visible"/>
                                      </p:to>
                                    </p:set>
                                  </p:childTnLst>
                                  <p:subTnLst>
                                    <p:set>
                                      <p:cBhvr override="childStyle">
                                        <p:cTn dur="1" fill="hold" display="0" masterRel="nextClick" afterEffect="1"/>
                                        <p:tgtEl>
                                          <p:spTgt spid="178260"/>
                                        </p:tgtEl>
                                        <p:attrNameLst>
                                          <p:attrName>style.visibility</p:attrName>
                                        </p:attrNameLst>
                                      </p:cBhvr>
                                      <p:to>
                                        <p:strVal val="hidden"/>
                                      </p:to>
                                    </p:set>
                                  </p:subTnLst>
                                </p:cTn>
                              </p:par>
                            </p:childTnLst>
                          </p:cTn>
                        </p:par>
                      </p:childTnLst>
                    </p:cTn>
                  </p:par>
                  <p:par>
                    <p:cTn id="106" fill="hold">
                      <p:stCondLst>
                        <p:cond delay="indefinite"/>
                      </p:stCondLst>
                      <p:childTnLst>
                        <p:par>
                          <p:cTn id="107" fill="hold">
                            <p:stCondLst>
                              <p:cond delay="0"/>
                            </p:stCondLst>
                            <p:childTnLst>
                              <p:par>
                                <p:cTn id="108" presetID="16" presetClass="entr" presetSubtype="37" fill="hold" grpId="0" nodeType="clickEffect">
                                  <p:stCondLst>
                                    <p:cond delay="0"/>
                                  </p:stCondLst>
                                  <p:childTnLst>
                                    <p:set>
                                      <p:cBhvr>
                                        <p:cTn id="109" dur="1" fill="hold">
                                          <p:stCondLst>
                                            <p:cond delay="0"/>
                                          </p:stCondLst>
                                        </p:cTn>
                                        <p:tgtEl>
                                          <p:spTgt spid="178246"/>
                                        </p:tgtEl>
                                        <p:attrNameLst>
                                          <p:attrName>style.visibility</p:attrName>
                                        </p:attrNameLst>
                                      </p:cBhvr>
                                      <p:to>
                                        <p:strVal val="visible"/>
                                      </p:to>
                                    </p:set>
                                    <p:animEffect transition="in" filter="barn(outVertical)">
                                      <p:cBhvr>
                                        <p:cTn id="110" dur="500"/>
                                        <p:tgtEl>
                                          <p:spTgt spid="178246"/>
                                        </p:tgtEl>
                                      </p:cBhvr>
                                    </p:animEffect>
                                  </p:childTnLst>
                                </p:cTn>
                              </p:par>
                            </p:childTnLst>
                          </p:cTn>
                        </p:par>
                      </p:childTnLst>
                    </p:cTn>
                  </p:par>
                  <p:par>
                    <p:cTn id="111" fill="hold">
                      <p:stCondLst>
                        <p:cond delay="indefinite"/>
                      </p:stCondLst>
                      <p:childTnLst>
                        <p:par>
                          <p:cTn id="112" fill="hold">
                            <p:stCondLst>
                              <p:cond delay="0"/>
                            </p:stCondLst>
                            <p:childTnLst>
                              <p:par>
                                <p:cTn id="113" presetID="4" presetClass="entr" presetSubtype="32" fill="hold" grpId="0" nodeType="clickEffect">
                                  <p:stCondLst>
                                    <p:cond delay="0"/>
                                  </p:stCondLst>
                                  <p:childTnLst>
                                    <p:set>
                                      <p:cBhvr>
                                        <p:cTn id="114" dur="1" fill="hold">
                                          <p:stCondLst>
                                            <p:cond delay="0"/>
                                          </p:stCondLst>
                                        </p:cTn>
                                        <p:tgtEl>
                                          <p:spTgt spid="178178"/>
                                        </p:tgtEl>
                                        <p:attrNameLst>
                                          <p:attrName>style.visibility</p:attrName>
                                        </p:attrNameLst>
                                      </p:cBhvr>
                                      <p:to>
                                        <p:strVal val="visible"/>
                                      </p:to>
                                    </p:set>
                                    <p:animEffect transition="in" filter="box(out)">
                                      <p:cBhvr>
                                        <p:cTn id="115" dur="500"/>
                                        <p:tgtEl>
                                          <p:spTgt spid="178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78" grpId="0" animBg="1" autoUpdateAnimBg="0"/>
      <p:bldP spid="178179" grpId="0" autoUpdateAnimBg="0"/>
      <p:bldP spid="178185" grpId="0" animBg="1" autoUpdateAnimBg="0"/>
      <p:bldP spid="178210" grpId="0" animBg="1"/>
      <p:bldP spid="178211" grpId="0" animBg="1"/>
      <p:bldP spid="178212" grpId="0" animBg="1"/>
      <p:bldP spid="178220" grpId="0" autoUpdateAnimBg="0"/>
      <p:bldP spid="178252" grpId="0" autoUpdateAnimBg="0"/>
      <p:bldP spid="178253" grpId="0" autoUpdateAnimBg="0"/>
      <p:bldP spid="178254" grpId="0" autoUpdateAnimBg="0"/>
      <p:bldP spid="178255" grpId="0" autoUpdateAnimBg="0"/>
      <p:bldP spid="178256" grpId="0" autoUpdateAnimBg="0"/>
      <p:bldP spid="178257" grpId="0" autoUpdateAnimBg="0"/>
      <p:bldP spid="178258" grpId="0" autoUpdateAnimBg="0"/>
      <p:bldP spid="178259" grpId="0" autoUpdateAnimBg="0"/>
      <p:bldP spid="178260" grpId="0" autoUpdateAnimBg="0"/>
      <p:bldP spid="178246" grpId="0" animBg="1" autoUpdateAnimBg="0"/>
    </p:bld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707904" y="1491630"/>
            <a:ext cx="3528392" cy="410145"/>
            <a:chOff x="2141" y="947"/>
            <a:chExt cx="3227" cy="284"/>
          </a:xfrm>
        </p:grpSpPr>
        <p:grpSp>
          <p:nvGrpSpPr>
            <p:cNvPr id="733241" name="Group 3"/>
            <p:cNvGrpSpPr>
              <a:grpSpLocks/>
            </p:cNvGrpSpPr>
            <p:nvPr/>
          </p:nvGrpSpPr>
          <p:grpSpPr bwMode="auto">
            <a:xfrm>
              <a:off x="2141" y="947"/>
              <a:ext cx="3227" cy="284"/>
              <a:chOff x="528" y="1536"/>
              <a:chExt cx="480" cy="243"/>
            </a:xfrm>
          </p:grpSpPr>
          <p:sp>
            <p:nvSpPr>
              <p:cNvPr id="259076" name="Oval 4"/>
              <p:cNvSpPr>
                <a:spLocks noChangeArrowheads="1"/>
              </p:cNvSpPr>
              <p:nvPr/>
            </p:nvSpPr>
            <p:spPr bwMode="auto">
              <a:xfrm>
                <a:off x="576" y="1536"/>
                <a:ext cx="384" cy="240"/>
              </a:xfrm>
              <a:prstGeom prst="ellipse">
                <a:avLst/>
              </a:prstGeom>
              <a:solidFill>
                <a:srgbClr val="3399FF"/>
              </a:solidFill>
              <a:ln w="9525">
                <a:noFill/>
                <a:round/>
                <a:headEnd/>
                <a:tailEnd/>
              </a:ln>
              <a:effectLst>
                <a:outerShdw dist="35921" dir="2700000" algn="ctr" rotWithShape="0">
                  <a:schemeClr val="bg2"/>
                </a:outerShdw>
              </a:effectLst>
            </p:spPr>
            <p:txBody>
              <a:bodyPr wrap="none" anchor="ctr"/>
              <a:lstStyle/>
              <a:p>
                <a:pPr eaLnBrk="0" hangingPunct="0">
                  <a:defRPr/>
                </a:pPr>
                <a:endParaRPr lang="en-CA" dirty="0">
                  <a:effectLst/>
                  <a:latin typeface="Tahoma" charset="0"/>
                  <a:cs typeface="+mn-cs"/>
                </a:endParaRPr>
              </a:p>
            </p:txBody>
          </p:sp>
          <p:sp>
            <p:nvSpPr>
              <p:cNvPr id="259077" name="Text Box 5"/>
              <p:cNvSpPr txBox="1">
                <a:spLocks noChangeArrowheads="1"/>
              </p:cNvSpPr>
              <p:nvPr/>
            </p:nvSpPr>
            <p:spPr bwMode="auto">
              <a:xfrm>
                <a:off x="528" y="1536"/>
                <a:ext cx="480" cy="243"/>
              </a:xfrm>
              <a:prstGeom prst="rect">
                <a:avLst/>
              </a:prstGeom>
              <a:noFill/>
              <a:ln w="9525">
                <a:noFill/>
                <a:miter lim="800000"/>
                <a:headEnd/>
                <a:tailEnd/>
              </a:ln>
              <a:effectLst>
                <a:outerShdw dist="35921" dir="2700000" algn="ctr" rotWithShape="0">
                  <a:srgbClr val="000000"/>
                </a:outerShdw>
              </a:effectLst>
            </p:spPr>
            <p:txBody>
              <a:bodyPr>
                <a:spAutoFit/>
              </a:bodyPr>
              <a:lstStyle/>
              <a:p>
                <a:pPr algn="ctr" eaLnBrk="0" hangingPunct="0">
                  <a:spcBef>
                    <a:spcPct val="50000"/>
                  </a:spcBef>
                  <a:defRPr/>
                </a:pPr>
                <a:r>
                  <a:rPr lang="en-US" sz="1600" b="1" dirty="0">
                    <a:effectLst/>
                    <a:latin typeface="Verdana" pitchFamily="34" charset="0"/>
                    <a:cs typeface="+mn-cs"/>
                  </a:rPr>
                  <a:t>9 Sessions</a:t>
                </a:r>
              </a:p>
            </p:txBody>
          </p:sp>
        </p:grpSp>
        <p:sp>
          <p:nvSpPr>
            <p:cNvPr id="259078" name="Line 6"/>
            <p:cNvSpPr>
              <a:spLocks noChangeShapeType="1"/>
            </p:cNvSpPr>
            <p:nvPr/>
          </p:nvSpPr>
          <p:spPr bwMode="auto">
            <a:xfrm>
              <a:off x="2141" y="1097"/>
              <a:ext cx="593" cy="0"/>
            </a:xfrm>
            <a:prstGeom prst="line">
              <a:avLst/>
            </a:prstGeom>
            <a:noFill/>
            <a:ln w="9525">
              <a:solidFill>
                <a:schemeClr val="tx1"/>
              </a:solidFill>
              <a:round/>
              <a:headEnd/>
              <a:tailEnd type="triangle" w="med" len="med"/>
            </a:ln>
            <a:effectLst>
              <a:outerShdw dist="35921" dir="2700000" algn="ctr" rotWithShape="0">
                <a:schemeClr val="bg2"/>
              </a:outerShdw>
            </a:effectLst>
          </p:spPr>
          <p:txBody>
            <a:bodyPr/>
            <a:lstStyle/>
            <a:p>
              <a:pPr eaLnBrk="0" hangingPunct="0">
                <a:defRPr/>
              </a:pPr>
              <a:endParaRPr lang="en-CA" dirty="0">
                <a:effectLst/>
                <a:latin typeface="Tahoma" charset="0"/>
                <a:cs typeface="+mn-cs"/>
              </a:endParaRPr>
            </a:p>
          </p:txBody>
        </p:sp>
      </p:grpSp>
      <p:sp>
        <p:nvSpPr>
          <p:cNvPr id="259079" name="Rectangle 7"/>
          <p:cNvSpPr>
            <a:spLocks noGrp="1" noChangeArrowheads="1"/>
          </p:cNvSpPr>
          <p:nvPr>
            <p:ph type="title" idx="4294967295"/>
          </p:nvPr>
        </p:nvSpPr>
        <p:spPr>
          <a:xfrm>
            <a:off x="1187624" y="411510"/>
            <a:ext cx="6840761" cy="566738"/>
          </a:xfrm>
          <a:noFill/>
        </p:spPr>
        <p:txBody>
          <a:bodyPr/>
          <a:lstStyle/>
          <a:p>
            <a:pPr algn="ctr" eaLnBrk="1" hangingPunct="1">
              <a:defRPr/>
            </a:pPr>
            <a:r>
              <a:rPr lang="en-US" sz="3000" dirty="0">
                <a:solidFill>
                  <a:srgbClr val="FFFF00"/>
                </a:solidFill>
                <a:effectLst>
                  <a:outerShdw blurRad="38100" dist="63500" dir="2700000" algn="tl">
                    <a:srgbClr val="000000"/>
                  </a:outerShdw>
                </a:effectLst>
              </a:rPr>
              <a:t>Explosive Growth Discipleship Strategy</a:t>
            </a:r>
          </a:p>
        </p:txBody>
      </p:sp>
      <p:sp>
        <p:nvSpPr>
          <p:cNvPr id="259080" name="Text Box 8"/>
          <p:cNvSpPr txBox="1">
            <a:spLocks noChangeArrowheads="1"/>
          </p:cNvSpPr>
          <p:nvPr/>
        </p:nvSpPr>
        <p:spPr bwMode="auto">
          <a:xfrm>
            <a:off x="1115616" y="3723878"/>
            <a:ext cx="4608512" cy="830997"/>
          </a:xfrm>
          <a:prstGeom prst="rect">
            <a:avLst/>
          </a:prstGeom>
          <a:noFill/>
          <a:ln w="9525">
            <a:noFill/>
            <a:miter lim="800000"/>
            <a:headEnd/>
            <a:tailEnd/>
          </a:ln>
          <a:effectLst/>
        </p:spPr>
        <p:txBody>
          <a:bodyPr wrap="square">
            <a:spAutoFit/>
          </a:bodyPr>
          <a:lstStyle/>
          <a:p>
            <a:pPr eaLnBrk="0" hangingPunct="0">
              <a:spcBef>
                <a:spcPct val="50000"/>
              </a:spcBef>
              <a:defRPr/>
            </a:pPr>
            <a:r>
              <a:rPr lang="en-US" sz="1600" b="1" dirty="0">
                <a:solidFill>
                  <a:srgbClr val="FFFF00"/>
                </a:solidFill>
                <a:effectLst>
                  <a:outerShdw blurRad="50800" dist="88900" dir="5400000" algn="ctr" rotWithShape="0">
                    <a:srgbClr val="000000"/>
                  </a:outerShdw>
                </a:effectLst>
                <a:latin typeface="Verdana" pitchFamily="34" charset="0"/>
                <a:cs typeface="+mn-cs"/>
              </a:rPr>
              <a:t>You train one </a:t>
            </a:r>
            <a:r>
              <a:rPr lang="en-US" sz="1600" b="1" dirty="0" smtClean="0">
                <a:solidFill>
                  <a:srgbClr val="FFFF00"/>
                </a:solidFill>
                <a:effectLst>
                  <a:outerShdw blurRad="50800" dist="88900" dir="5400000" algn="ctr" rotWithShape="0">
                    <a:srgbClr val="000000"/>
                  </a:outerShdw>
                </a:effectLst>
                <a:latin typeface="Verdana" pitchFamily="34" charset="0"/>
                <a:cs typeface="+mn-cs"/>
              </a:rPr>
              <a:t>disciple!                   Then </a:t>
            </a:r>
            <a:r>
              <a:rPr lang="en-US" sz="1600" b="1" dirty="0">
                <a:solidFill>
                  <a:srgbClr val="FFFF00"/>
                </a:solidFill>
                <a:effectLst>
                  <a:outerShdw blurRad="50800" dist="88900" dir="5400000" algn="ctr" rotWithShape="0">
                    <a:srgbClr val="000000"/>
                  </a:outerShdw>
                </a:effectLst>
                <a:latin typeface="Verdana" pitchFamily="34" charset="0"/>
                <a:cs typeface="+mn-cs"/>
              </a:rPr>
              <a:t>your disciple trains one </a:t>
            </a:r>
            <a:r>
              <a:rPr lang="en-US" sz="1600" b="1" dirty="0" smtClean="0">
                <a:solidFill>
                  <a:srgbClr val="FFFF00"/>
                </a:solidFill>
                <a:effectLst>
                  <a:outerShdw blurRad="50800" dist="88900" dir="5400000" algn="ctr" rotWithShape="0">
                    <a:srgbClr val="000000"/>
                  </a:outerShdw>
                </a:effectLst>
                <a:latin typeface="Verdana" pitchFamily="34" charset="0"/>
                <a:cs typeface="+mn-cs"/>
              </a:rPr>
              <a:t>disciple! Then </a:t>
            </a:r>
            <a:r>
              <a:rPr lang="en-US" sz="1600" b="1" dirty="0">
                <a:solidFill>
                  <a:srgbClr val="FFFF00"/>
                </a:solidFill>
                <a:effectLst>
                  <a:outerShdw blurRad="50800" dist="88900" dir="5400000" algn="ctr" rotWithShape="0">
                    <a:srgbClr val="000000"/>
                  </a:outerShdw>
                </a:effectLst>
                <a:latin typeface="Verdana" pitchFamily="34" charset="0"/>
                <a:cs typeface="+mn-cs"/>
              </a:rPr>
              <a:t>their disciple trains one disciple!</a:t>
            </a:r>
          </a:p>
        </p:txBody>
      </p:sp>
      <p:grpSp>
        <p:nvGrpSpPr>
          <p:cNvPr id="4" name="Group 9"/>
          <p:cNvGrpSpPr>
            <a:grpSpLocks/>
          </p:cNvGrpSpPr>
          <p:nvPr/>
        </p:nvGrpSpPr>
        <p:grpSpPr bwMode="auto">
          <a:xfrm>
            <a:off x="1259632" y="1059582"/>
            <a:ext cx="2736304" cy="402682"/>
            <a:chOff x="168" y="616"/>
            <a:chExt cx="2000" cy="248"/>
          </a:xfrm>
        </p:grpSpPr>
        <p:grpSp>
          <p:nvGrpSpPr>
            <p:cNvPr id="733237" name="Group 10"/>
            <p:cNvGrpSpPr>
              <a:grpSpLocks/>
            </p:cNvGrpSpPr>
            <p:nvPr/>
          </p:nvGrpSpPr>
          <p:grpSpPr bwMode="auto">
            <a:xfrm>
              <a:off x="168" y="624"/>
              <a:ext cx="524" cy="240"/>
              <a:chOff x="528" y="1536"/>
              <a:chExt cx="480" cy="240"/>
            </a:xfrm>
          </p:grpSpPr>
          <p:sp>
            <p:nvSpPr>
              <p:cNvPr id="259083" name="Oval 11"/>
              <p:cNvSpPr>
                <a:spLocks noChangeArrowheads="1"/>
              </p:cNvSpPr>
              <p:nvPr/>
            </p:nvSpPr>
            <p:spPr bwMode="auto">
              <a:xfrm>
                <a:off x="576" y="1536"/>
                <a:ext cx="385" cy="240"/>
              </a:xfrm>
              <a:prstGeom prst="ellipse">
                <a:avLst/>
              </a:prstGeom>
              <a:solidFill>
                <a:schemeClr val="accent1"/>
              </a:solidFill>
              <a:ln w="9525">
                <a:noFill/>
                <a:round/>
                <a:headEnd/>
                <a:tailEnd/>
              </a:ln>
              <a:effectLst/>
            </p:spPr>
            <p:txBody>
              <a:bodyPr wrap="none" anchor="ctr"/>
              <a:lstStyle/>
              <a:p>
                <a:pPr eaLnBrk="0" hangingPunct="0">
                  <a:defRPr/>
                </a:pPr>
                <a:endParaRPr lang="en-CA" dirty="0">
                  <a:effectLst/>
                  <a:latin typeface="Tahoma" charset="0"/>
                  <a:cs typeface="+mn-cs"/>
                </a:endParaRPr>
              </a:p>
            </p:txBody>
          </p:sp>
          <p:sp>
            <p:nvSpPr>
              <p:cNvPr id="259084" name="Text Box 12"/>
              <p:cNvSpPr txBox="1">
                <a:spLocks noChangeArrowheads="1"/>
              </p:cNvSpPr>
              <p:nvPr/>
            </p:nvSpPr>
            <p:spPr bwMode="auto">
              <a:xfrm>
                <a:off x="528" y="1536"/>
                <a:ext cx="480" cy="209"/>
              </a:xfrm>
              <a:prstGeom prst="rect">
                <a:avLst/>
              </a:prstGeom>
              <a:noFill/>
              <a:ln w="9525">
                <a:noFill/>
                <a:miter lim="800000"/>
                <a:headEnd/>
                <a:tailEnd/>
              </a:ln>
              <a:effectLst/>
            </p:spPr>
            <p:txBody>
              <a:bodyPr>
                <a:spAutoFit/>
              </a:bodyPr>
              <a:lstStyle/>
              <a:p>
                <a:pPr algn="ctr" eaLnBrk="0" hangingPunct="0">
                  <a:spcBef>
                    <a:spcPct val="50000"/>
                  </a:spcBef>
                  <a:defRPr/>
                </a:pPr>
                <a:r>
                  <a:rPr lang="en-US" sz="1600" b="1" dirty="0">
                    <a:effectLst>
                      <a:outerShdw blurRad="50800" dist="63500" dir="5400000" algn="ctr" rotWithShape="0">
                        <a:srgbClr val="000000"/>
                      </a:outerShdw>
                    </a:effectLst>
                    <a:latin typeface="Verdana" pitchFamily="34" charset="0"/>
                    <a:cs typeface="+mn-cs"/>
                  </a:rPr>
                  <a:t>You</a:t>
                </a:r>
              </a:p>
            </p:txBody>
          </p:sp>
        </p:grpSp>
        <p:sp>
          <p:nvSpPr>
            <p:cNvPr id="259085" name="Text Box 13"/>
            <p:cNvSpPr txBox="1">
              <a:spLocks noChangeArrowheads="1"/>
            </p:cNvSpPr>
            <p:nvPr/>
          </p:nvSpPr>
          <p:spPr bwMode="auto">
            <a:xfrm>
              <a:off x="682" y="616"/>
              <a:ext cx="1486" cy="209"/>
            </a:xfrm>
            <a:prstGeom prst="rect">
              <a:avLst/>
            </a:prstGeom>
            <a:noFill/>
            <a:ln w="12700">
              <a:noFill/>
              <a:miter lim="800000"/>
              <a:headEnd type="none" w="sm" len="sm"/>
              <a:tailEnd type="none" w="sm" len="sm"/>
            </a:ln>
            <a:effectLst/>
          </p:spPr>
          <p:txBody>
            <a:bodyPr>
              <a:spAutoFit/>
            </a:bodyPr>
            <a:lstStyle/>
            <a:p>
              <a:pPr eaLnBrk="0" hangingPunct="0">
                <a:spcBef>
                  <a:spcPct val="50000"/>
                </a:spcBef>
                <a:defRPr/>
              </a:pPr>
              <a:r>
                <a:rPr lang="en-US" sz="1600" b="1" dirty="0">
                  <a:solidFill>
                    <a:schemeClr val="accent1"/>
                  </a:solidFill>
                  <a:effectLst>
                    <a:outerShdw blurRad="50800" dist="50800" dir="5400000" algn="ctr" rotWithShape="0">
                      <a:srgbClr val="000000"/>
                    </a:outerShdw>
                  </a:effectLst>
                  <a:cs typeface="+mn-cs"/>
                </a:rPr>
                <a:t>Dynamic Basics</a:t>
              </a:r>
            </a:p>
          </p:txBody>
        </p:sp>
      </p:grpSp>
      <p:grpSp>
        <p:nvGrpSpPr>
          <p:cNvPr id="6" name="Group 14"/>
          <p:cNvGrpSpPr>
            <a:grpSpLocks/>
          </p:cNvGrpSpPr>
          <p:nvPr/>
        </p:nvGrpSpPr>
        <p:grpSpPr bwMode="auto">
          <a:xfrm>
            <a:off x="1403648" y="1347614"/>
            <a:ext cx="2582688" cy="576064"/>
            <a:chOff x="312" y="888"/>
            <a:chExt cx="2080" cy="364"/>
          </a:xfrm>
        </p:grpSpPr>
        <p:grpSp>
          <p:nvGrpSpPr>
            <p:cNvPr id="733231" name="Group 15"/>
            <p:cNvGrpSpPr>
              <a:grpSpLocks/>
            </p:cNvGrpSpPr>
            <p:nvPr/>
          </p:nvGrpSpPr>
          <p:grpSpPr bwMode="auto">
            <a:xfrm>
              <a:off x="512" y="888"/>
              <a:ext cx="1880" cy="363"/>
              <a:chOff x="512" y="888"/>
              <a:chExt cx="1880" cy="363"/>
            </a:xfrm>
          </p:grpSpPr>
          <p:sp>
            <p:nvSpPr>
              <p:cNvPr id="259088" name="Line 16"/>
              <p:cNvSpPr>
                <a:spLocks noChangeShapeType="1"/>
              </p:cNvSpPr>
              <p:nvPr/>
            </p:nvSpPr>
            <p:spPr bwMode="auto">
              <a:xfrm>
                <a:off x="512" y="888"/>
                <a:ext cx="255" cy="144"/>
              </a:xfrm>
              <a:prstGeom prst="line">
                <a:avLst/>
              </a:prstGeom>
              <a:noFill/>
              <a:ln w="9525">
                <a:solidFill>
                  <a:schemeClr val="tx1"/>
                </a:solidFill>
                <a:round/>
                <a:headEnd/>
                <a:tailEnd type="triangle" w="med" len="med"/>
              </a:ln>
              <a:effectLst>
                <a:outerShdw dist="35921" dir="2700000" algn="ctr" rotWithShape="0">
                  <a:schemeClr val="bg2"/>
                </a:outerShdw>
              </a:effectLst>
            </p:spPr>
            <p:txBody>
              <a:bodyPr/>
              <a:lstStyle/>
              <a:p>
                <a:pPr eaLnBrk="0" hangingPunct="0">
                  <a:defRPr/>
                </a:pPr>
                <a:endParaRPr lang="en-CA" dirty="0">
                  <a:effectLst/>
                  <a:latin typeface="Tahoma" charset="0"/>
                  <a:cs typeface="+mn-cs"/>
                </a:endParaRPr>
              </a:p>
            </p:txBody>
          </p:sp>
          <p:grpSp>
            <p:nvGrpSpPr>
              <p:cNvPr id="733234" name="Group 17"/>
              <p:cNvGrpSpPr>
                <a:grpSpLocks/>
              </p:cNvGrpSpPr>
              <p:nvPr/>
            </p:nvGrpSpPr>
            <p:grpSpPr bwMode="auto">
              <a:xfrm>
                <a:off x="536" y="967"/>
                <a:ext cx="1856" cy="284"/>
                <a:chOff x="528" y="1536"/>
                <a:chExt cx="480" cy="275"/>
              </a:xfrm>
            </p:grpSpPr>
            <p:sp>
              <p:nvSpPr>
                <p:cNvPr id="259090" name="Oval 18"/>
                <p:cNvSpPr>
                  <a:spLocks noChangeArrowheads="1"/>
                </p:cNvSpPr>
                <p:nvPr/>
              </p:nvSpPr>
              <p:spPr bwMode="auto">
                <a:xfrm>
                  <a:off x="576" y="1536"/>
                  <a:ext cx="384" cy="240"/>
                </a:xfrm>
                <a:prstGeom prst="ellipse">
                  <a:avLst/>
                </a:prstGeom>
                <a:solidFill>
                  <a:schemeClr val="accent1"/>
                </a:solidFill>
                <a:ln w="9525">
                  <a:noFill/>
                  <a:round/>
                  <a:headEnd/>
                  <a:tailEnd/>
                </a:ln>
                <a:effectLst>
                  <a:outerShdw dist="35921" dir="2700000" algn="ctr" rotWithShape="0">
                    <a:schemeClr val="bg2"/>
                  </a:outerShdw>
                </a:effectLst>
              </p:spPr>
              <p:txBody>
                <a:bodyPr wrap="none" anchor="ctr"/>
                <a:lstStyle/>
                <a:p>
                  <a:pPr eaLnBrk="0" hangingPunct="0">
                    <a:defRPr/>
                  </a:pPr>
                  <a:endParaRPr lang="en-CA" dirty="0">
                    <a:effectLst/>
                    <a:latin typeface="Tahoma" charset="0"/>
                    <a:cs typeface="+mn-cs"/>
                  </a:endParaRPr>
                </a:p>
              </p:txBody>
            </p:sp>
            <p:sp>
              <p:nvSpPr>
                <p:cNvPr id="259091" name="Text Box 19"/>
                <p:cNvSpPr txBox="1">
                  <a:spLocks noChangeArrowheads="1"/>
                </p:cNvSpPr>
                <p:nvPr/>
              </p:nvSpPr>
              <p:spPr bwMode="auto">
                <a:xfrm>
                  <a:off x="528" y="1536"/>
                  <a:ext cx="480" cy="275"/>
                </a:xfrm>
                <a:prstGeom prst="rect">
                  <a:avLst/>
                </a:prstGeom>
                <a:noFill/>
                <a:ln w="9525">
                  <a:noFill/>
                  <a:miter lim="800000"/>
                  <a:headEnd/>
                  <a:tailEnd/>
                </a:ln>
                <a:effectLst>
                  <a:outerShdw dist="35921" dir="2700000" algn="ctr" rotWithShape="0">
                    <a:srgbClr val="000000"/>
                  </a:outerShdw>
                </a:effectLst>
              </p:spPr>
              <p:txBody>
                <a:bodyPr>
                  <a:spAutoFit/>
                </a:bodyPr>
                <a:lstStyle/>
                <a:p>
                  <a:pPr algn="ctr" eaLnBrk="0" hangingPunct="0">
                    <a:spcBef>
                      <a:spcPct val="50000"/>
                    </a:spcBef>
                    <a:defRPr/>
                  </a:pPr>
                  <a:r>
                    <a:rPr lang="en-US" sz="1600" b="1" dirty="0">
                      <a:effectLst/>
                      <a:latin typeface="Verdana" pitchFamily="34" charset="0"/>
                      <a:cs typeface="+mn-cs"/>
                    </a:rPr>
                    <a:t>4 Sessions</a:t>
                  </a:r>
                </a:p>
              </p:txBody>
            </p:sp>
          </p:grpSp>
        </p:grpSp>
        <p:sp>
          <p:nvSpPr>
            <p:cNvPr id="259092" name="Text Box 20"/>
            <p:cNvSpPr txBox="1">
              <a:spLocks noChangeArrowheads="1"/>
            </p:cNvSpPr>
            <p:nvPr/>
          </p:nvSpPr>
          <p:spPr bwMode="auto">
            <a:xfrm>
              <a:off x="312" y="968"/>
              <a:ext cx="877" cy="284"/>
            </a:xfrm>
            <a:prstGeom prst="rect">
              <a:avLst/>
            </a:prstGeom>
            <a:noFill/>
            <a:ln w="12700">
              <a:noFill/>
              <a:miter lim="800000"/>
              <a:headEnd type="none" w="sm" len="sm"/>
              <a:tailEnd type="none" w="sm" len="sm"/>
            </a:ln>
            <a:effectLst>
              <a:outerShdw dist="35921" dir="2700000" algn="ctr" rotWithShape="0">
                <a:srgbClr val="000000"/>
              </a:outerShdw>
            </a:effectLst>
          </p:spPr>
          <p:txBody>
            <a:bodyPr>
              <a:spAutoFit/>
            </a:bodyPr>
            <a:lstStyle/>
            <a:p>
              <a:pPr eaLnBrk="0" hangingPunct="0">
                <a:spcBef>
                  <a:spcPct val="50000"/>
                </a:spcBef>
                <a:defRPr/>
              </a:pPr>
              <a:r>
                <a:rPr lang="en-US" sz="1600" dirty="0">
                  <a:effectLst/>
                  <a:latin typeface="Tahoma" charset="0"/>
                  <a:cs typeface="+mn-cs"/>
                </a:rPr>
                <a:t>John</a:t>
              </a:r>
            </a:p>
          </p:txBody>
        </p:sp>
      </p:grpSp>
      <p:grpSp>
        <p:nvGrpSpPr>
          <p:cNvPr id="9" name="Group 21"/>
          <p:cNvGrpSpPr>
            <a:grpSpLocks/>
          </p:cNvGrpSpPr>
          <p:nvPr/>
        </p:nvGrpSpPr>
        <p:grpSpPr bwMode="auto">
          <a:xfrm>
            <a:off x="3635896" y="1059582"/>
            <a:ext cx="3479800" cy="347662"/>
            <a:chOff x="2312" y="616"/>
            <a:chExt cx="2192" cy="292"/>
          </a:xfrm>
        </p:grpSpPr>
        <p:grpSp>
          <p:nvGrpSpPr>
            <p:cNvPr id="733227" name="Group 22"/>
            <p:cNvGrpSpPr>
              <a:grpSpLocks/>
            </p:cNvGrpSpPr>
            <p:nvPr/>
          </p:nvGrpSpPr>
          <p:grpSpPr bwMode="auto">
            <a:xfrm>
              <a:off x="2312" y="624"/>
              <a:ext cx="560" cy="284"/>
              <a:chOff x="2472" y="648"/>
              <a:chExt cx="530" cy="284"/>
            </a:xfrm>
          </p:grpSpPr>
          <p:sp>
            <p:nvSpPr>
              <p:cNvPr id="259095" name="Oval 23"/>
              <p:cNvSpPr>
                <a:spLocks noChangeArrowheads="1"/>
              </p:cNvSpPr>
              <p:nvPr/>
            </p:nvSpPr>
            <p:spPr bwMode="auto">
              <a:xfrm>
                <a:off x="2525" y="648"/>
                <a:ext cx="424" cy="240"/>
              </a:xfrm>
              <a:prstGeom prst="ellipse">
                <a:avLst/>
              </a:prstGeom>
              <a:solidFill>
                <a:schemeClr val="folHlink"/>
              </a:solidFill>
              <a:ln w="9525">
                <a:noFill/>
                <a:round/>
                <a:headEnd/>
                <a:tailEnd/>
              </a:ln>
              <a:effectLst>
                <a:outerShdw dist="35921" dir="2700000" algn="ctr" rotWithShape="0">
                  <a:schemeClr val="bg2"/>
                </a:outerShdw>
              </a:effectLst>
            </p:spPr>
            <p:txBody>
              <a:bodyPr wrap="none" anchor="ctr"/>
              <a:lstStyle/>
              <a:p>
                <a:pPr eaLnBrk="0" hangingPunct="0">
                  <a:defRPr/>
                </a:pPr>
                <a:endParaRPr lang="en-CA" dirty="0">
                  <a:effectLst/>
                  <a:latin typeface="Tahoma" charset="0"/>
                  <a:cs typeface="+mn-cs"/>
                </a:endParaRPr>
              </a:p>
            </p:txBody>
          </p:sp>
          <p:sp>
            <p:nvSpPr>
              <p:cNvPr id="259096" name="Text Box 24"/>
              <p:cNvSpPr txBox="1">
                <a:spLocks noChangeArrowheads="1"/>
              </p:cNvSpPr>
              <p:nvPr/>
            </p:nvSpPr>
            <p:spPr bwMode="auto">
              <a:xfrm>
                <a:off x="2472" y="648"/>
                <a:ext cx="530" cy="284"/>
              </a:xfrm>
              <a:prstGeom prst="rect">
                <a:avLst/>
              </a:prstGeom>
              <a:noFill/>
              <a:ln w="9525">
                <a:noFill/>
                <a:miter lim="800000"/>
                <a:headEnd/>
                <a:tailEnd/>
              </a:ln>
              <a:effectLst/>
            </p:spPr>
            <p:txBody>
              <a:bodyPr>
                <a:spAutoFit/>
              </a:bodyPr>
              <a:lstStyle/>
              <a:p>
                <a:pPr algn="ctr" eaLnBrk="0" hangingPunct="0">
                  <a:spcBef>
                    <a:spcPct val="50000"/>
                  </a:spcBef>
                  <a:defRPr/>
                </a:pPr>
                <a:r>
                  <a:rPr lang="en-US" sz="1600" b="1" dirty="0">
                    <a:effectLst>
                      <a:outerShdw blurRad="50800" dist="63500" dir="5400000" algn="ctr" rotWithShape="0">
                        <a:srgbClr val="000000"/>
                      </a:outerShdw>
                    </a:effectLst>
                    <a:latin typeface="Verdana" pitchFamily="34" charset="0"/>
                    <a:cs typeface="+mn-cs"/>
                  </a:rPr>
                  <a:t>You</a:t>
                </a:r>
              </a:p>
            </p:txBody>
          </p:sp>
        </p:grpSp>
        <p:sp>
          <p:nvSpPr>
            <p:cNvPr id="259097" name="Text Box 25"/>
            <p:cNvSpPr txBox="1">
              <a:spLocks noChangeArrowheads="1"/>
            </p:cNvSpPr>
            <p:nvPr/>
          </p:nvSpPr>
          <p:spPr bwMode="auto">
            <a:xfrm>
              <a:off x="2838" y="616"/>
              <a:ext cx="1666" cy="284"/>
            </a:xfrm>
            <a:prstGeom prst="rect">
              <a:avLst/>
            </a:prstGeom>
            <a:noFill/>
            <a:ln w="12700">
              <a:noFill/>
              <a:miter lim="800000"/>
              <a:headEnd type="none" w="sm" len="sm"/>
              <a:tailEnd type="none" w="sm" len="sm"/>
            </a:ln>
            <a:effectLst/>
          </p:spPr>
          <p:txBody>
            <a:bodyPr>
              <a:spAutoFit/>
            </a:bodyPr>
            <a:lstStyle/>
            <a:p>
              <a:pPr algn="ctr" eaLnBrk="0" hangingPunct="0">
                <a:spcBef>
                  <a:spcPct val="50000"/>
                </a:spcBef>
                <a:defRPr/>
              </a:pPr>
              <a:r>
                <a:rPr lang="en-US" sz="1600" b="1" dirty="0">
                  <a:solidFill>
                    <a:srgbClr val="3399FF"/>
                  </a:solidFill>
                  <a:effectLst>
                    <a:outerShdw blurRad="50800" dist="50800" dir="5400000" algn="ctr" rotWithShape="0">
                      <a:srgbClr val="000000"/>
                    </a:outerShdw>
                  </a:effectLst>
                  <a:cs typeface="+mn-cs"/>
                </a:rPr>
                <a:t>Dynamic Discipling</a:t>
              </a:r>
            </a:p>
          </p:txBody>
        </p:sp>
      </p:grpSp>
      <p:grpSp>
        <p:nvGrpSpPr>
          <p:cNvPr id="11" name="Group 26"/>
          <p:cNvGrpSpPr>
            <a:grpSpLocks/>
          </p:cNvGrpSpPr>
          <p:nvPr/>
        </p:nvGrpSpPr>
        <p:grpSpPr bwMode="auto">
          <a:xfrm>
            <a:off x="4499992" y="2067694"/>
            <a:ext cx="3362542" cy="553457"/>
            <a:chOff x="2542" y="1531"/>
            <a:chExt cx="3227" cy="326"/>
          </a:xfrm>
        </p:grpSpPr>
        <p:grpSp>
          <p:nvGrpSpPr>
            <p:cNvPr id="733223" name="Group 27"/>
            <p:cNvGrpSpPr>
              <a:grpSpLocks/>
            </p:cNvGrpSpPr>
            <p:nvPr/>
          </p:nvGrpSpPr>
          <p:grpSpPr bwMode="auto">
            <a:xfrm>
              <a:off x="2542" y="1531"/>
              <a:ext cx="3227" cy="326"/>
              <a:chOff x="515" y="1536"/>
              <a:chExt cx="480" cy="279"/>
            </a:xfrm>
          </p:grpSpPr>
          <p:sp>
            <p:nvSpPr>
              <p:cNvPr id="259100" name="Oval 28"/>
              <p:cNvSpPr>
                <a:spLocks noChangeArrowheads="1"/>
              </p:cNvSpPr>
              <p:nvPr/>
            </p:nvSpPr>
            <p:spPr bwMode="auto">
              <a:xfrm>
                <a:off x="576" y="1536"/>
                <a:ext cx="384" cy="240"/>
              </a:xfrm>
              <a:prstGeom prst="ellipse">
                <a:avLst/>
              </a:prstGeom>
              <a:solidFill>
                <a:srgbClr val="3399FF"/>
              </a:solidFill>
              <a:ln w="9525">
                <a:noFill/>
                <a:round/>
                <a:headEnd/>
                <a:tailEnd/>
              </a:ln>
              <a:effectLst>
                <a:outerShdw dist="35921" dir="2700000" algn="ctr" rotWithShape="0">
                  <a:schemeClr val="bg2"/>
                </a:outerShdw>
              </a:effectLst>
            </p:spPr>
            <p:txBody>
              <a:bodyPr wrap="none" anchor="ctr"/>
              <a:lstStyle/>
              <a:p>
                <a:pPr eaLnBrk="0" hangingPunct="0">
                  <a:defRPr/>
                </a:pPr>
                <a:endParaRPr lang="en-CA" dirty="0">
                  <a:effectLst/>
                  <a:latin typeface="Tahoma" charset="0"/>
                  <a:cs typeface="+mn-cs"/>
                </a:endParaRPr>
              </a:p>
            </p:txBody>
          </p:sp>
          <p:sp>
            <p:nvSpPr>
              <p:cNvPr id="259101" name="Text Box 29"/>
              <p:cNvSpPr txBox="1">
                <a:spLocks noChangeArrowheads="1"/>
              </p:cNvSpPr>
              <p:nvPr/>
            </p:nvSpPr>
            <p:spPr bwMode="auto">
              <a:xfrm>
                <a:off x="515" y="1572"/>
                <a:ext cx="480" cy="243"/>
              </a:xfrm>
              <a:prstGeom prst="rect">
                <a:avLst/>
              </a:prstGeom>
              <a:noFill/>
              <a:ln w="9525">
                <a:noFill/>
                <a:miter lim="800000"/>
                <a:headEnd/>
                <a:tailEnd/>
              </a:ln>
              <a:effectLst>
                <a:outerShdw dist="35921" dir="2700000" algn="ctr" rotWithShape="0">
                  <a:srgbClr val="000000"/>
                </a:outerShdw>
              </a:effectLst>
            </p:spPr>
            <p:txBody>
              <a:bodyPr>
                <a:spAutoFit/>
              </a:bodyPr>
              <a:lstStyle/>
              <a:p>
                <a:pPr algn="ctr" eaLnBrk="0" hangingPunct="0">
                  <a:spcBef>
                    <a:spcPct val="50000"/>
                  </a:spcBef>
                  <a:defRPr/>
                </a:pPr>
                <a:r>
                  <a:rPr lang="en-US" sz="1600" b="1" dirty="0">
                    <a:effectLst/>
                    <a:latin typeface="Verdana" pitchFamily="34" charset="0"/>
                    <a:cs typeface="+mn-cs"/>
                  </a:rPr>
                  <a:t>9 Sessions</a:t>
                </a:r>
              </a:p>
            </p:txBody>
          </p:sp>
        </p:grpSp>
        <p:sp>
          <p:nvSpPr>
            <p:cNvPr id="259102" name="Line 30"/>
            <p:cNvSpPr>
              <a:spLocks noChangeShapeType="1"/>
            </p:cNvSpPr>
            <p:nvPr/>
          </p:nvSpPr>
          <p:spPr bwMode="auto">
            <a:xfrm flipV="1">
              <a:off x="2600" y="1658"/>
              <a:ext cx="564" cy="6"/>
            </a:xfrm>
            <a:prstGeom prst="line">
              <a:avLst/>
            </a:prstGeom>
            <a:noFill/>
            <a:ln w="9525">
              <a:solidFill>
                <a:schemeClr val="tx1"/>
              </a:solidFill>
              <a:round/>
              <a:headEnd/>
              <a:tailEnd type="triangle" w="med" len="med"/>
            </a:ln>
            <a:effectLst>
              <a:outerShdw dist="35921" dir="2700000" algn="ctr" rotWithShape="0">
                <a:schemeClr val="bg2"/>
              </a:outerShdw>
            </a:effectLst>
          </p:spPr>
          <p:txBody>
            <a:bodyPr/>
            <a:lstStyle/>
            <a:p>
              <a:pPr eaLnBrk="0" hangingPunct="0">
                <a:defRPr/>
              </a:pPr>
              <a:endParaRPr lang="en-CA" dirty="0">
                <a:effectLst/>
                <a:latin typeface="Tahoma" charset="0"/>
                <a:cs typeface="+mn-cs"/>
              </a:endParaRPr>
            </a:p>
          </p:txBody>
        </p:sp>
      </p:grpSp>
      <p:grpSp>
        <p:nvGrpSpPr>
          <p:cNvPr id="13" name="Group 31"/>
          <p:cNvGrpSpPr>
            <a:grpSpLocks/>
          </p:cNvGrpSpPr>
          <p:nvPr/>
        </p:nvGrpSpPr>
        <p:grpSpPr bwMode="auto">
          <a:xfrm>
            <a:off x="1835696" y="1780236"/>
            <a:ext cx="3206452" cy="791515"/>
            <a:chOff x="680" y="1297"/>
            <a:chExt cx="2224" cy="531"/>
          </a:xfrm>
        </p:grpSpPr>
        <p:sp>
          <p:nvSpPr>
            <p:cNvPr id="259104" name="Text Box 32"/>
            <p:cNvSpPr txBox="1">
              <a:spLocks noChangeArrowheads="1"/>
            </p:cNvSpPr>
            <p:nvPr/>
          </p:nvSpPr>
          <p:spPr bwMode="auto">
            <a:xfrm>
              <a:off x="688" y="1544"/>
              <a:ext cx="568" cy="284"/>
            </a:xfrm>
            <a:prstGeom prst="rect">
              <a:avLst/>
            </a:prstGeom>
            <a:noFill/>
            <a:ln w="12700">
              <a:noFill/>
              <a:miter lim="800000"/>
              <a:headEnd type="none" w="sm" len="sm"/>
              <a:tailEnd type="none" w="sm" len="sm"/>
            </a:ln>
            <a:effectLst>
              <a:outerShdw dist="35921" dir="2700000" algn="ctr" rotWithShape="0">
                <a:srgbClr val="000000"/>
              </a:outerShdw>
            </a:effectLst>
          </p:spPr>
          <p:txBody>
            <a:bodyPr>
              <a:spAutoFit/>
            </a:bodyPr>
            <a:lstStyle/>
            <a:p>
              <a:pPr algn="ctr" eaLnBrk="0" hangingPunct="0">
                <a:spcBef>
                  <a:spcPct val="50000"/>
                </a:spcBef>
                <a:defRPr/>
              </a:pPr>
              <a:r>
                <a:rPr lang="en-US" sz="1600" dirty="0">
                  <a:effectLst/>
                  <a:latin typeface="Tahoma" charset="0"/>
                  <a:cs typeface="+mn-cs"/>
                </a:rPr>
                <a:t>Robert</a:t>
              </a:r>
            </a:p>
          </p:txBody>
        </p:sp>
        <p:grpSp>
          <p:nvGrpSpPr>
            <p:cNvPr id="733218" name="Group 33"/>
            <p:cNvGrpSpPr>
              <a:grpSpLocks/>
            </p:cNvGrpSpPr>
            <p:nvPr/>
          </p:nvGrpSpPr>
          <p:grpSpPr bwMode="auto">
            <a:xfrm>
              <a:off x="680" y="1297"/>
              <a:ext cx="2224" cy="530"/>
              <a:chOff x="680" y="1297"/>
              <a:chExt cx="2224" cy="530"/>
            </a:xfrm>
          </p:grpSpPr>
          <p:sp>
            <p:nvSpPr>
              <p:cNvPr id="259106" name="Line 34"/>
              <p:cNvSpPr>
                <a:spLocks noChangeShapeType="1"/>
              </p:cNvSpPr>
              <p:nvPr/>
            </p:nvSpPr>
            <p:spPr bwMode="auto">
              <a:xfrm>
                <a:off x="680" y="1297"/>
                <a:ext cx="649" cy="338"/>
              </a:xfrm>
              <a:prstGeom prst="line">
                <a:avLst/>
              </a:prstGeom>
              <a:noFill/>
              <a:ln w="9525">
                <a:solidFill>
                  <a:schemeClr val="tx1"/>
                </a:solidFill>
                <a:round/>
                <a:headEnd/>
                <a:tailEnd type="triangle" w="med" len="med"/>
              </a:ln>
              <a:effectLst>
                <a:outerShdw dist="35921" dir="2700000" algn="ctr" rotWithShape="0">
                  <a:schemeClr val="bg2"/>
                </a:outerShdw>
              </a:effectLst>
            </p:spPr>
            <p:txBody>
              <a:bodyPr/>
              <a:lstStyle/>
              <a:p>
                <a:pPr eaLnBrk="0" hangingPunct="0">
                  <a:defRPr/>
                </a:pPr>
                <a:endParaRPr lang="en-CA" dirty="0">
                  <a:effectLst/>
                  <a:latin typeface="Tahoma" charset="0"/>
                  <a:cs typeface="+mn-cs"/>
                </a:endParaRPr>
              </a:p>
            </p:txBody>
          </p:sp>
          <p:grpSp>
            <p:nvGrpSpPr>
              <p:cNvPr id="733220" name="Group 35"/>
              <p:cNvGrpSpPr>
                <a:grpSpLocks/>
              </p:cNvGrpSpPr>
              <p:nvPr/>
            </p:nvGrpSpPr>
            <p:grpSpPr bwMode="auto">
              <a:xfrm>
                <a:off x="1048" y="1543"/>
                <a:ext cx="1856" cy="284"/>
                <a:chOff x="528" y="1536"/>
                <a:chExt cx="480" cy="275"/>
              </a:xfrm>
            </p:grpSpPr>
            <p:sp>
              <p:nvSpPr>
                <p:cNvPr id="259108" name="Oval 36"/>
                <p:cNvSpPr>
                  <a:spLocks noChangeArrowheads="1"/>
                </p:cNvSpPr>
                <p:nvPr/>
              </p:nvSpPr>
              <p:spPr bwMode="auto">
                <a:xfrm>
                  <a:off x="576" y="1536"/>
                  <a:ext cx="384" cy="240"/>
                </a:xfrm>
                <a:prstGeom prst="ellipse">
                  <a:avLst/>
                </a:prstGeom>
                <a:solidFill>
                  <a:schemeClr val="accent1"/>
                </a:solidFill>
                <a:ln w="9525">
                  <a:noFill/>
                  <a:round/>
                  <a:headEnd/>
                  <a:tailEnd/>
                </a:ln>
                <a:effectLst>
                  <a:outerShdw dist="35921" dir="2700000" algn="ctr" rotWithShape="0">
                    <a:schemeClr val="bg2"/>
                  </a:outerShdw>
                </a:effectLst>
              </p:spPr>
              <p:txBody>
                <a:bodyPr wrap="none" anchor="ctr"/>
                <a:lstStyle/>
                <a:p>
                  <a:pPr eaLnBrk="0" hangingPunct="0">
                    <a:defRPr/>
                  </a:pPr>
                  <a:endParaRPr lang="en-CA" dirty="0">
                    <a:effectLst/>
                    <a:latin typeface="Tahoma" charset="0"/>
                    <a:cs typeface="+mn-cs"/>
                  </a:endParaRPr>
                </a:p>
              </p:txBody>
            </p:sp>
            <p:sp>
              <p:nvSpPr>
                <p:cNvPr id="259109" name="Text Box 37"/>
                <p:cNvSpPr txBox="1">
                  <a:spLocks noChangeArrowheads="1"/>
                </p:cNvSpPr>
                <p:nvPr/>
              </p:nvSpPr>
              <p:spPr bwMode="auto">
                <a:xfrm>
                  <a:off x="528" y="1536"/>
                  <a:ext cx="480" cy="275"/>
                </a:xfrm>
                <a:prstGeom prst="rect">
                  <a:avLst/>
                </a:prstGeom>
                <a:noFill/>
                <a:ln w="9525">
                  <a:noFill/>
                  <a:miter lim="800000"/>
                  <a:headEnd/>
                  <a:tailEnd/>
                </a:ln>
                <a:effectLst>
                  <a:outerShdw dist="35921" dir="2700000" algn="ctr" rotWithShape="0">
                    <a:srgbClr val="000000"/>
                  </a:outerShdw>
                </a:effectLst>
              </p:spPr>
              <p:txBody>
                <a:bodyPr>
                  <a:spAutoFit/>
                </a:bodyPr>
                <a:lstStyle/>
                <a:p>
                  <a:pPr algn="ctr" eaLnBrk="0" hangingPunct="0">
                    <a:spcBef>
                      <a:spcPct val="50000"/>
                    </a:spcBef>
                    <a:defRPr/>
                  </a:pPr>
                  <a:r>
                    <a:rPr lang="en-US" sz="1600" b="1" dirty="0">
                      <a:effectLst/>
                      <a:latin typeface="Verdana" pitchFamily="34" charset="0"/>
                      <a:cs typeface="+mn-cs"/>
                    </a:rPr>
                    <a:t>4 Sessions</a:t>
                  </a:r>
                </a:p>
              </p:txBody>
            </p:sp>
          </p:grpSp>
        </p:grpSp>
      </p:grpSp>
      <p:grpSp>
        <p:nvGrpSpPr>
          <p:cNvPr id="16" name="Group 38"/>
          <p:cNvGrpSpPr>
            <a:grpSpLocks/>
          </p:cNvGrpSpPr>
          <p:nvPr/>
        </p:nvGrpSpPr>
        <p:grpSpPr bwMode="auto">
          <a:xfrm>
            <a:off x="2412474" y="2427391"/>
            <a:ext cx="3305851" cy="792433"/>
            <a:chOff x="1261" y="1812"/>
            <a:chExt cx="2307" cy="575"/>
          </a:xfrm>
        </p:grpSpPr>
        <p:sp>
          <p:nvSpPr>
            <p:cNvPr id="259111" name="Text Box 39"/>
            <p:cNvSpPr txBox="1">
              <a:spLocks noChangeArrowheads="1"/>
            </p:cNvSpPr>
            <p:nvPr/>
          </p:nvSpPr>
          <p:spPr bwMode="auto">
            <a:xfrm>
              <a:off x="1312" y="2096"/>
              <a:ext cx="752" cy="284"/>
            </a:xfrm>
            <a:prstGeom prst="rect">
              <a:avLst/>
            </a:prstGeom>
            <a:noFill/>
            <a:ln w="9525" algn="ctr">
              <a:noFill/>
              <a:miter lim="800000"/>
              <a:headEnd/>
              <a:tailEnd/>
            </a:ln>
            <a:effectLst>
              <a:outerShdw dist="35921" dir="2700000" algn="ctr" rotWithShape="0">
                <a:srgbClr val="000000"/>
              </a:outerShdw>
            </a:effectLst>
          </p:spPr>
          <p:txBody>
            <a:bodyPr>
              <a:spAutoFit/>
            </a:bodyPr>
            <a:lstStyle/>
            <a:p>
              <a:pPr eaLnBrk="0" hangingPunct="0">
                <a:spcBef>
                  <a:spcPct val="50000"/>
                </a:spcBef>
                <a:defRPr/>
              </a:pPr>
              <a:r>
                <a:rPr lang="en-US" sz="1600" dirty="0">
                  <a:effectLst/>
                  <a:latin typeface="Tahoma" charset="0"/>
                  <a:cs typeface="+mn-cs"/>
                </a:rPr>
                <a:t>William</a:t>
              </a:r>
            </a:p>
          </p:txBody>
        </p:sp>
        <p:grpSp>
          <p:nvGrpSpPr>
            <p:cNvPr id="733212" name="Group 40"/>
            <p:cNvGrpSpPr>
              <a:grpSpLocks/>
            </p:cNvGrpSpPr>
            <p:nvPr/>
          </p:nvGrpSpPr>
          <p:grpSpPr bwMode="auto">
            <a:xfrm>
              <a:off x="1261" y="1812"/>
              <a:ext cx="2307" cy="575"/>
              <a:chOff x="1261" y="1812"/>
              <a:chExt cx="2307" cy="575"/>
            </a:xfrm>
          </p:grpSpPr>
          <p:sp>
            <p:nvSpPr>
              <p:cNvPr id="259113" name="Line 41"/>
              <p:cNvSpPr>
                <a:spLocks noChangeShapeType="1"/>
              </p:cNvSpPr>
              <p:nvPr/>
            </p:nvSpPr>
            <p:spPr bwMode="auto">
              <a:xfrm>
                <a:off x="1261" y="1812"/>
                <a:ext cx="706" cy="340"/>
              </a:xfrm>
              <a:prstGeom prst="line">
                <a:avLst/>
              </a:prstGeom>
              <a:noFill/>
              <a:ln w="9525">
                <a:solidFill>
                  <a:schemeClr val="tx1"/>
                </a:solidFill>
                <a:round/>
                <a:headEnd/>
                <a:tailEnd type="triangle" w="med" len="med"/>
              </a:ln>
              <a:effectLst>
                <a:outerShdw dist="35921" dir="2700000" algn="ctr" rotWithShape="0">
                  <a:schemeClr val="bg2"/>
                </a:outerShdw>
              </a:effectLst>
            </p:spPr>
            <p:txBody>
              <a:bodyPr/>
              <a:lstStyle/>
              <a:p>
                <a:pPr eaLnBrk="0" hangingPunct="0">
                  <a:defRPr/>
                </a:pPr>
                <a:endParaRPr lang="en-CA" dirty="0">
                  <a:effectLst/>
                  <a:latin typeface="Tahoma" charset="0"/>
                  <a:cs typeface="+mn-cs"/>
                </a:endParaRPr>
              </a:p>
            </p:txBody>
          </p:sp>
          <p:grpSp>
            <p:nvGrpSpPr>
              <p:cNvPr id="733214" name="Group 42"/>
              <p:cNvGrpSpPr>
                <a:grpSpLocks/>
              </p:cNvGrpSpPr>
              <p:nvPr/>
            </p:nvGrpSpPr>
            <p:grpSpPr bwMode="auto">
              <a:xfrm>
                <a:off x="1712" y="2103"/>
                <a:ext cx="1856" cy="284"/>
                <a:chOff x="528" y="1536"/>
                <a:chExt cx="480" cy="275"/>
              </a:xfrm>
            </p:grpSpPr>
            <p:sp>
              <p:nvSpPr>
                <p:cNvPr id="259115" name="Oval 43"/>
                <p:cNvSpPr>
                  <a:spLocks noChangeArrowheads="1"/>
                </p:cNvSpPr>
                <p:nvPr/>
              </p:nvSpPr>
              <p:spPr bwMode="auto">
                <a:xfrm>
                  <a:off x="576" y="1536"/>
                  <a:ext cx="384" cy="240"/>
                </a:xfrm>
                <a:prstGeom prst="ellipse">
                  <a:avLst/>
                </a:prstGeom>
                <a:solidFill>
                  <a:schemeClr val="accent1"/>
                </a:solidFill>
                <a:ln w="9525">
                  <a:noFill/>
                  <a:round/>
                  <a:headEnd/>
                  <a:tailEnd/>
                </a:ln>
                <a:effectLst>
                  <a:outerShdw dist="35921" dir="2700000" algn="ctr" rotWithShape="0">
                    <a:schemeClr val="bg2"/>
                  </a:outerShdw>
                </a:effectLst>
              </p:spPr>
              <p:txBody>
                <a:bodyPr wrap="none" anchor="ctr"/>
                <a:lstStyle/>
                <a:p>
                  <a:pPr eaLnBrk="0" hangingPunct="0">
                    <a:defRPr/>
                  </a:pPr>
                  <a:endParaRPr lang="en-CA" dirty="0">
                    <a:effectLst/>
                    <a:latin typeface="Tahoma" charset="0"/>
                    <a:cs typeface="+mn-cs"/>
                  </a:endParaRPr>
                </a:p>
              </p:txBody>
            </p:sp>
            <p:sp>
              <p:nvSpPr>
                <p:cNvPr id="259116" name="Text Box 44"/>
                <p:cNvSpPr txBox="1">
                  <a:spLocks noChangeArrowheads="1"/>
                </p:cNvSpPr>
                <p:nvPr/>
              </p:nvSpPr>
              <p:spPr bwMode="auto">
                <a:xfrm>
                  <a:off x="528" y="1536"/>
                  <a:ext cx="480" cy="275"/>
                </a:xfrm>
                <a:prstGeom prst="rect">
                  <a:avLst/>
                </a:prstGeom>
                <a:noFill/>
                <a:ln w="9525">
                  <a:noFill/>
                  <a:miter lim="800000"/>
                  <a:headEnd/>
                  <a:tailEnd/>
                </a:ln>
                <a:effectLst>
                  <a:outerShdw dist="35921" dir="2700000" algn="ctr" rotWithShape="0">
                    <a:srgbClr val="000000"/>
                  </a:outerShdw>
                </a:effectLst>
              </p:spPr>
              <p:txBody>
                <a:bodyPr>
                  <a:spAutoFit/>
                </a:bodyPr>
                <a:lstStyle/>
                <a:p>
                  <a:pPr algn="ctr" eaLnBrk="0" hangingPunct="0">
                    <a:spcBef>
                      <a:spcPct val="50000"/>
                    </a:spcBef>
                    <a:defRPr/>
                  </a:pPr>
                  <a:r>
                    <a:rPr lang="en-US" sz="1600" b="1" dirty="0">
                      <a:effectLst/>
                      <a:latin typeface="Verdana" pitchFamily="34" charset="0"/>
                      <a:cs typeface="+mn-cs"/>
                    </a:rPr>
                    <a:t>4 Sessions</a:t>
                  </a:r>
                </a:p>
              </p:txBody>
            </p:sp>
          </p:grpSp>
        </p:grpSp>
      </p:grpSp>
      <p:grpSp>
        <p:nvGrpSpPr>
          <p:cNvPr id="19" name="Group 45"/>
          <p:cNvGrpSpPr>
            <a:grpSpLocks/>
          </p:cNvGrpSpPr>
          <p:nvPr/>
        </p:nvGrpSpPr>
        <p:grpSpPr bwMode="auto">
          <a:xfrm>
            <a:off x="3059565" y="3076045"/>
            <a:ext cx="3534264" cy="766526"/>
            <a:chOff x="1705" y="2430"/>
            <a:chExt cx="2523" cy="542"/>
          </a:xfrm>
        </p:grpSpPr>
        <p:sp>
          <p:nvSpPr>
            <p:cNvPr id="259118" name="Text Box 46"/>
            <p:cNvSpPr txBox="1">
              <a:spLocks noChangeArrowheads="1"/>
            </p:cNvSpPr>
            <p:nvPr/>
          </p:nvSpPr>
          <p:spPr bwMode="auto">
            <a:xfrm>
              <a:off x="1928" y="2688"/>
              <a:ext cx="624" cy="284"/>
            </a:xfrm>
            <a:prstGeom prst="rect">
              <a:avLst/>
            </a:prstGeom>
            <a:noFill/>
            <a:ln w="12700">
              <a:noFill/>
              <a:miter lim="800000"/>
              <a:headEnd type="none" w="sm" len="sm"/>
              <a:tailEnd type="none" w="sm" len="sm"/>
            </a:ln>
            <a:effectLst>
              <a:outerShdw dist="35921" dir="2700000" algn="ctr" rotWithShape="0">
                <a:srgbClr val="000000"/>
              </a:outerShdw>
            </a:effectLst>
          </p:spPr>
          <p:txBody>
            <a:bodyPr>
              <a:spAutoFit/>
            </a:bodyPr>
            <a:lstStyle/>
            <a:p>
              <a:pPr algn="ctr" eaLnBrk="0" hangingPunct="0">
                <a:spcBef>
                  <a:spcPct val="50000"/>
                </a:spcBef>
                <a:defRPr/>
              </a:pPr>
              <a:r>
                <a:rPr lang="en-US" sz="1600" dirty="0">
                  <a:effectLst/>
                  <a:latin typeface="Tahoma" charset="0"/>
                  <a:cs typeface="+mn-cs"/>
                </a:rPr>
                <a:t>Michael</a:t>
              </a:r>
            </a:p>
          </p:txBody>
        </p:sp>
        <p:grpSp>
          <p:nvGrpSpPr>
            <p:cNvPr id="733206" name="Group 47"/>
            <p:cNvGrpSpPr>
              <a:grpSpLocks/>
            </p:cNvGrpSpPr>
            <p:nvPr/>
          </p:nvGrpSpPr>
          <p:grpSpPr bwMode="auto">
            <a:xfrm>
              <a:off x="1705" y="2430"/>
              <a:ext cx="2523" cy="511"/>
              <a:chOff x="1705" y="2430"/>
              <a:chExt cx="2523" cy="511"/>
            </a:xfrm>
          </p:grpSpPr>
          <p:sp>
            <p:nvSpPr>
              <p:cNvPr id="259120" name="Line 48"/>
              <p:cNvSpPr>
                <a:spLocks noChangeShapeType="1"/>
              </p:cNvSpPr>
              <p:nvPr/>
            </p:nvSpPr>
            <p:spPr bwMode="auto">
              <a:xfrm>
                <a:off x="1705" y="2430"/>
                <a:ext cx="874" cy="356"/>
              </a:xfrm>
              <a:prstGeom prst="line">
                <a:avLst/>
              </a:prstGeom>
              <a:noFill/>
              <a:ln w="9525">
                <a:solidFill>
                  <a:schemeClr val="tx1"/>
                </a:solidFill>
                <a:round/>
                <a:headEnd/>
                <a:tailEnd type="triangle" w="med" len="med"/>
              </a:ln>
              <a:effectLst>
                <a:outerShdw dist="35921" dir="2700000" algn="ctr" rotWithShape="0">
                  <a:schemeClr val="bg2"/>
                </a:outerShdw>
              </a:effectLst>
            </p:spPr>
            <p:txBody>
              <a:bodyPr/>
              <a:lstStyle/>
              <a:p>
                <a:pPr eaLnBrk="0" hangingPunct="0">
                  <a:defRPr/>
                </a:pPr>
                <a:endParaRPr lang="en-CA" dirty="0">
                  <a:effectLst/>
                  <a:latin typeface="Tahoma" charset="0"/>
                  <a:cs typeface="+mn-cs"/>
                </a:endParaRPr>
              </a:p>
            </p:txBody>
          </p:sp>
          <p:grpSp>
            <p:nvGrpSpPr>
              <p:cNvPr id="733208" name="Group 49"/>
              <p:cNvGrpSpPr>
                <a:grpSpLocks/>
              </p:cNvGrpSpPr>
              <p:nvPr/>
            </p:nvGrpSpPr>
            <p:grpSpPr bwMode="auto">
              <a:xfrm>
                <a:off x="2372" y="2684"/>
                <a:ext cx="1856" cy="257"/>
                <a:chOff x="529" y="1527"/>
                <a:chExt cx="480" cy="249"/>
              </a:xfrm>
            </p:grpSpPr>
            <p:sp>
              <p:nvSpPr>
                <p:cNvPr id="259122" name="Oval 50"/>
                <p:cNvSpPr>
                  <a:spLocks noChangeArrowheads="1"/>
                </p:cNvSpPr>
                <p:nvPr/>
              </p:nvSpPr>
              <p:spPr bwMode="auto">
                <a:xfrm>
                  <a:off x="576" y="1536"/>
                  <a:ext cx="384" cy="240"/>
                </a:xfrm>
                <a:prstGeom prst="ellipse">
                  <a:avLst/>
                </a:prstGeom>
                <a:solidFill>
                  <a:schemeClr val="accent1"/>
                </a:solidFill>
                <a:ln w="9525">
                  <a:noFill/>
                  <a:round/>
                  <a:headEnd/>
                  <a:tailEnd/>
                </a:ln>
                <a:effectLst>
                  <a:outerShdw dist="35921" dir="2700000" algn="ctr" rotWithShape="0">
                    <a:schemeClr val="bg2"/>
                  </a:outerShdw>
                </a:effectLst>
              </p:spPr>
              <p:txBody>
                <a:bodyPr wrap="none" anchor="ctr"/>
                <a:lstStyle/>
                <a:p>
                  <a:pPr eaLnBrk="0" hangingPunct="0">
                    <a:defRPr/>
                  </a:pPr>
                  <a:endParaRPr lang="en-CA" dirty="0">
                    <a:effectLst/>
                    <a:latin typeface="Tahoma" charset="0"/>
                    <a:cs typeface="+mn-cs"/>
                  </a:endParaRPr>
                </a:p>
              </p:txBody>
            </p:sp>
            <p:sp>
              <p:nvSpPr>
                <p:cNvPr id="259123" name="Text Box 51"/>
                <p:cNvSpPr txBox="1">
                  <a:spLocks noChangeArrowheads="1"/>
                </p:cNvSpPr>
                <p:nvPr/>
              </p:nvSpPr>
              <p:spPr bwMode="auto">
                <a:xfrm>
                  <a:off x="529" y="1527"/>
                  <a:ext cx="480" cy="232"/>
                </a:xfrm>
                <a:prstGeom prst="rect">
                  <a:avLst/>
                </a:prstGeom>
                <a:noFill/>
                <a:ln w="9525">
                  <a:noFill/>
                  <a:miter lim="800000"/>
                  <a:headEnd/>
                  <a:tailEnd/>
                </a:ln>
                <a:effectLst>
                  <a:outerShdw dist="35921" dir="2700000" algn="ctr" rotWithShape="0">
                    <a:srgbClr val="000000"/>
                  </a:outerShdw>
                </a:effectLst>
              </p:spPr>
              <p:txBody>
                <a:bodyPr wrap="square">
                  <a:spAutoFit/>
                </a:bodyPr>
                <a:lstStyle/>
                <a:p>
                  <a:pPr algn="ctr" eaLnBrk="0" hangingPunct="0">
                    <a:spcBef>
                      <a:spcPct val="50000"/>
                    </a:spcBef>
                    <a:defRPr/>
                  </a:pPr>
                  <a:r>
                    <a:rPr lang="en-US" sz="1600" b="1" dirty="0">
                      <a:effectLst/>
                      <a:latin typeface="Verdana" pitchFamily="34" charset="0"/>
                      <a:cs typeface="+mn-cs"/>
                    </a:rPr>
                    <a:t>4 Sessions</a:t>
                  </a:r>
                </a:p>
              </p:txBody>
            </p:sp>
          </p:grpSp>
        </p:grpSp>
      </p:grpSp>
      <p:grpSp>
        <p:nvGrpSpPr>
          <p:cNvPr id="22" name="Group 52"/>
          <p:cNvGrpSpPr>
            <a:grpSpLocks/>
          </p:cNvGrpSpPr>
          <p:nvPr/>
        </p:nvGrpSpPr>
        <p:grpSpPr bwMode="auto">
          <a:xfrm>
            <a:off x="5292080" y="2787774"/>
            <a:ext cx="3184624" cy="432048"/>
            <a:chOff x="3269" y="2091"/>
            <a:chExt cx="3227" cy="284"/>
          </a:xfrm>
        </p:grpSpPr>
        <p:grpSp>
          <p:nvGrpSpPr>
            <p:cNvPr id="733201" name="Group 53"/>
            <p:cNvGrpSpPr>
              <a:grpSpLocks/>
            </p:cNvGrpSpPr>
            <p:nvPr/>
          </p:nvGrpSpPr>
          <p:grpSpPr bwMode="auto">
            <a:xfrm>
              <a:off x="3269" y="2091"/>
              <a:ext cx="3227" cy="284"/>
              <a:chOff x="528" y="1536"/>
              <a:chExt cx="480" cy="243"/>
            </a:xfrm>
          </p:grpSpPr>
          <p:sp>
            <p:nvSpPr>
              <p:cNvPr id="259126" name="Oval 54"/>
              <p:cNvSpPr>
                <a:spLocks noChangeArrowheads="1"/>
              </p:cNvSpPr>
              <p:nvPr/>
            </p:nvSpPr>
            <p:spPr bwMode="auto">
              <a:xfrm>
                <a:off x="576" y="1536"/>
                <a:ext cx="384" cy="240"/>
              </a:xfrm>
              <a:prstGeom prst="ellipse">
                <a:avLst/>
              </a:prstGeom>
              <a:solidFill>
                <a:srgbClr val="3399FF"/>
              </a:solidFill>
              <a:ln w="9525">
                <a:noFill/>
                <a:round/>
                <a:headEnd/>
                <a:tailEnd/>
              </a:ln>
              <a:effectLst>
                <a:outerShdw dist="35921" dir="2700000" algn="ctr" rotWithShape="0">
                  <a:schemeClr val="bg2"/>
                </a:outerShdw>
              </a:effectLst>
            </p:spPr>
            <p:txBody>
              <a:bodyPr wrap="none" anchor="ctr"/>
              <a:lstStyle/>
              <a:p>
                <a:pPr eaLnBrk="0" hangingPunct="0">
                  <a:defRPr/>
                </a:pPr>
                <a:endParaRPr lang="en-CA" dirty="0">
                  <a:effectLst/>
                  <a:latin typeface="Tahoma" charset="0"/>
                  <a:cs typeface="+mn-cs"/>
                </a:endParaRPr>
              </a:p>
            </p:txBody>
          </p:sp>
          <p:sp>
            <p:nvSpPr>
              <p:cNvPr id="259127" name="Text Box 55"/>
              <p:cNvSpPr txBox="1">
                <a:spLocks noChangeArrowheads="1"/>
              </p:cNvSpPr>
              <p:nvPr/>
            </p:nvSpPr>
            <p:spPr bwMode="auto">
              <a:xfrm>
                <a:off x="528" y="1536"/>
                <a:ext cx="480" cy="243"/>
              </a:xfrm>
              <a:prstGeom prst="rect">
                <a:avLst/>
              </a:prstGeom>
              <a:noFill/>
              <a:ln w="9525">
                <a:noFill/>
                <a:miter lim="800000"/>
                <a:headEnd/>
                <a:tailEnd/>
              </a:ln>
              <a:effectLst>
                <a:outerShdw dist="35921" dir="2700000" algn="ctr" rotWithShape="0">
                  <a:srgbClr val="000000"/>
                </a:outerShdw>
              </a:effectLst>
            </p:spPr>
            <p:txBody>
              <a:bodyPr>
                <a:spAutoFit/>
              </a:bodyPr>
              <a:lstStyle/>
              <a:p>
                <a:pPr algn="ctr" eaLnBrk="0" hangingPunct="0">
                  <a:spcBef>
                    <a:spcPct val="50000"/>
                  </a:spcBef>
                  <a:defRPr/>
                </a:pPr>
                <a:r>
                  <a:rPr lang="en-US" sz="1600" b="1" dirty="0">
                    <a:effectLst/>
                    <a:latin typeface="Verdana" pitchFamily="34" charset="0"/>
                    <a:cs typeface="+mn-cs"/>
                  </a:rPr>
                  <a:t>9 Sessions</a:t>
                </a:r>
              </a:p>
            </p:txBody>
          </p:sp>
        </p:grpSp>
        <p:sp>
          <p:nvSpPr>
            <p:cNvPr id="259128" name="Line 56"/>
            <p:cNvSpPr>
              <a:spLocks noChangeShapeType="1"/>
            </p:cNvSpPr>
            <p:nvPr/>
          </p:nvSpPr>
          <p:spPr bwMode="auto">
            <a:xfrm>
              <a:off x="3415" y="2233"/>
              <a:ext cx="430" cy="2"/>
            </a:xfrm>
            <a:prstGeom prst="line">
              <a:avLst/>
            </a:prstGeom>
            <a:noFill/>
            <a:ln w="9525">
              <a:solidFill>
                <a:schemeClr val="tx1"/>
              </a:solidFill>
              <a:round/>
              <a:headEnd/>
              <a:tailEnd type="triangle" w="med" len="med"/>
            </a:ln>
            <a:effectLst>
              <a:outerShdw dist="35921" dir="2700000" algn="ctr" rotWithShape="0">
                <a:schemeClr val="bg2"/>
              </a:outerShdw>
            </a:effectLst>
          </p:spPr>
          <p:txBody>
            <a:bodyPr/>
            <a:lstStyle/>
            <a:p>
              <a:pPr eaLnBrk="0" hangingPunct="0">
                <a:defRPr/>
              </a:pPr>
              <a:endParaRPr lang="en-CA" dirty="0">
                <a:effectLst/>
                <a:latin typeface="Tahoma" charset="0"/>
                <a:cs typeface="+mn-cs"/>
              </a:endParaRPr>
            </a:p>
          </p:txBody>
        </p:sp>
      </p:grpSp>
      <p:grpSp>
        <p:nvGrpSpPr>
          <p:cNvPr id="24" name="Group 57"/>
          <p:cNvGrpSpPr>
            <a:grpSpLocks/>
          </p:cNvGrpSpPr>
          <p:nvPr/>
        </p:nvGrpSpPr>
        <p:grpSpPr bwMode="auto">
          <a:xfrm>
            <a:off x="6084168" y="3435846"/>
            <a:ext cx="3059832" cy="410145"/>
            <a:chOff x="3885" y="2675"/>
            <a:chExt cx="3227" cy="284"/>
          </a:xfrm>
        </p:grpSpPr>
        <p:grpSp>
          <p:nvGrpSpPr>
            <p:cNvPr id="733197" name="Group 58"/>
            <p:cNvGrpSpPr>
              <a:grpSpLocks/>
            </p:cNvGrpSpPr>
            <p:nvPr/>
          </p:nvGrpSpPr>
          <p:grpSpPr bwMode="auto">
            <a:xfrm>
              <a:off x="3885" y="2675"/>
              <a:ext cx="3227" cy="284"/>
              <a:chOff x="528" y="1536"/>
              <a:chExt cx="480" cy="243"/>
            </a:xfrm>
          </p:grpSpPr>
          <p:sp>
            <p:nvSpPr>
              <p:cNvPr id="259131" name="Oval 59"/>
              <p:cNvSpPr>
                <a:spLocks noChangeArrowheads="1"/>
              </p:cNvSpPr>
              <p:nvPr/>
            </p:nvSpPr>
            <p:spPr bwMode="auto">
              <a:xfrm>
                <a:off x="604" y="1536"/>
                <a:ext cx="356" cy="240"/>
              </a:xfrm>
              <a:prstGeom prst="ellipse">
                <a:avLst/>
              </a:prstGeom>
              <a:solidFill>
                <a:srgbClr val="3399FF"/>
              </a:solidFill>
              <a:ln w="9525">
                <a:noFill/>
                <a:round/>
                <a:headEnd/>
                <a:tailEnd/>
              </a:ln>
              <a:effectLst>
                <a:outerShdw dist="35921" dir="2700000" algn="ctr" rotWithShape="0">
                  <a:schemeClr val="bg2"/>
                </a:outerShdw>
              </a:effectLst>
            </p:spPr>
            <p:txBody>
              <a:bodyPr wrap="none" anchor="ctr"/>
              <a:lstStyle/>
              <a:p>
                <a:pPr eaLnBrk="0" hangingPunct="0">
                  <a:defRPr/>
                </a:pPr>
                <a:endParaRPr lang="en-CA" dirty="0">
                  <a:effectLst/>
                  <a:latin typeface="Tahoma" charset="0"/>
                  <a:cs typeface="+mn-cs"/>
                </a:endParaRPr>
              </a:p>
            </p:txBody>
          </p:sp>
          <p:sp>
            <p:nvSpPr>
              <p:cNvPr id="259132" name="Text Box 60"/>
              <p:cNvSpPr txBox="1">
                <a:spLocks noChangeArrowheads="1"/>
              </p:cNvSpPr>
              <p:nvPr/>
            </p:nvSpPr>
            <p:spPr bwMode="auto">
              <a:xfrm>
                <a:off x="528" y="1536"/>
                <a:ext cx="480" cy="243"/>
              </a:xfrm>
              <a:prstGeom prst="rect">
                <a:avLst/>
              </a:prstGeom>
              <a:noFill/>
              <a:ln w="9525">
                <a:noFill/>
                <a:miter lim="800000"/>
                <a:headEnd/>
                <a:tailEnd/>
              </a:ln>
              <a:effectLst>
                <a:outerShdw dist="35921" dir="2700000" algn="ctr" rotWithShape="0">
                  <a:srgbClr val="000000"/>
                </a:outerShdw>
              </a:effectLst>
            </p:spPr>
            <p:txBody>
              <a:bodyPr>
                <a:spAutoFit/>
              </a:bodyPr>
              <a:lstStyle/>
              <a:p>
                <a:pPr eaLnBrk="0" hangingPunct="0">
                  <a:spcBef>
                    <a:spcPct val="50000"/>
                  </a:spcBef>
                  <a:defRPr/>
                </a:pPr>
                <a:r>
                  <a:rPr lang="en-US" sz="1600" b="1" dirty="0" smtClean="0">
                    <a:effectLst/>
                    <a:latin typeface="Verdana" pitchFamily="34" charset="0"/>
                    <a:cs typeface="+mn-cs"/>
                  </a:rPr>
                  <a:t>          9 </a:t>
                </a:r>
                <a:r>
                  <a:rPr lang="en-US" sz="1600" b="1" dirty="0">
                    <a:effectLst/>
                    <a:latin typeface="Verdana" pitchFamily="34" charset="0"/>
                    <a:cs typeface="+mn-cs"/>
                  </a:rPr>
                  <a:t>Sessions</a:t>
                </a:r>
              </a:p>
            </p:txBody>
          </p:sp>
        </p:grpSp>
        <p:sp>
          <p:nvSpPr>
            <p:cNvPr id="259133" name="Line 61"/>
            <p:cNvSpPr>
              <a:spLocks noChangeShapeType="1"/>
            </p:cNvSpPr>
            <p:nvPr/>
          </p:nvSpPr>
          <p:spPr bwMode="auto">
            <a:xfrm>
              <a:off x="4113" y="2825"/>
              <a:ext cx="532" cy="0"/>
            </a:xfrm>
            <a:prstGeom prst="line">
              <a:avLst/>
            </a:prstGeom>
            <a:noFill/>
            <a:ln w="9525">
              <a:solidFill>
                <a:schemeClr val="tx1"/>
              </a:solidFill>
              <a:round/>
              <a:headEnd/>
              <a:tailEnd type="triangle" w="med" len="med"/>
            </a:ln>
            <a:effectLst>
              <a:outerShdw dist="35921" dir="2700000" algn="ctr" rotWithShape="0">
                <a:schemeClr val="bg2"/>
              </a:outerShdw>
            </a:effectLst>
          </p:spPr>
          <p:txBody>
            <a:bodyPr/>
            <a:lstStyle/>
            <a:p>
              <a:pPr eaLnBrk="0" hangingPunct="0">
                <a:defRPr/>
              </a:pPr>
              <a:endParaRPr lang="en-CA" dirty="0">
                <a:effectLst/>
                <a:latin typeface="Tahoma" charset="0"/>
                <a:cs typeface="+mn-cs"/>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5907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40" presetClass="entr" presetSubtype="0" fill="hold" nodeType="clickEffect">
                                  <p:stCondLst>
                                    <p:cond delay="0"/>
                                  </p:stCondLst>
                                  <p:iterate type="lt">
                                    <p:tmPct val="10000"/>
                                  </p:iterate>
                                  <p:childTnLst>
                                    <p:set>
                                      <p:cBhvr>
                                        <p:cTn id="50" dur="1" fill="hold">
                                          <p:stCondLst>
                                            <p:cond delay="0"/>
                                          </p:stCondLst>
                                        </p:cTn>
                                        <p:tgtEl>
                                          <p:spTgt spid="259080">
                                            <p:txEl>
                                              <p:pRg st="0" end="0"/>
                                            </p:txEl>
                                          </p:spTgt>
                                        </p:tgtEl>
                                        <p:attrNameLst>
                                          <p:attrName>style.visibility</p:attrName>
                                        </p:attrNameLst>
                                      </p:cBhvr>
                                      <p:to>
                                        <p:strVal val="visible"/>
                                      </p:to>
                                    </p:set>
                                    <p:animEffect transition="in" filter="fade">
                                      <p:cBhvr>
                                        <p:cTn id="51" dur="1000"/>
                                        <p:tgtEl>
                                          <p:spTgt spid="259080">
                                            <p:txEl>
                                              <p:pRg st="0" end="0"/>
                                            </p:txEl>
                                          </p:spTgt>
                                        </p:tgtEl>
                                      </p:cBhvr>
                                    </p:animEffect>
                                    <p:anim calcmode="lin" valueType="num">
                                      <p:cBhvr>
                                        <p:cTn id="52" dur="1000" fill="hold"/>
                                        <p:tgtEl>
                                          <p:spTgt spid="259080">
                                            <p:txEl>
                                              <p:pRg st="0" end="0"/>
                                            </p:txEl>
                                          </p:spTgt>
                                        </p:tgtEl>
                                        <p:attrNameLst>
                                          <p:attrName>ppt_x</p:attrName>
                                        </p:attrNameLst>
                                      </p:cBhvr>
                                      <p:tavLst>
                                        <p:tav tm="0">
                                          <p:val>
                                            <p:strVal val="#ppt_x-.1"/>
                                          </p:val>
                                        </p:tav>
                                        <p:tav tm="100000">
                                          <p:val>
                                            <p:strVal val="#ppt_x"/>
                                          </p:val>
                                        </p:tav>
                                      </p:tavLst>
                                    </p:anim>
                                    <p:anim calcmode="lin" valueType="num">
                                      <p:cBhvr>
                                        <p:cTn id="53" dur="1000" fill="hold"/>
                                        <p:tgtEl>
                                          <p:spTgt spid="259080">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079" grpId="0"/>
    </p:bld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4" name="Rectangle 2"/>
          <p:cNvSpPr>
            <a:spLocks noGrp="1" noChangeArrowheads="1"/>
          </p:cNvSpPr>
          <p:nvPr>
            <p:ph type="body" idx="4294967295"/>
          </p:nvPr>
        </p:nvSpPr>
        <p:spPr>
          <a:xfrm>
            <a:off x="899592" y="411511"/>
            <a:ext cx="7488832" cy="4464495"/>
          </a:xfrm>
          <a:noFill/>
        </p:spPr>
        <p:txBody>
          <a:bodyPr/>
          <a:lstStyle/>
          <a:p>
            <a:pPr eaLnBrk="1" hangingPunct="1">
              <a:buFontTx/>
              <a:buNone/>
              <a:defRPr/>
            </a:pPr>
            <a:r>
              <a:rPr lang="en-US" sz="2800" dirty="0" smtClean="0">
                <a:solidFill>
                  <a:srgbClr val="FFFF00"/>
                </a:solidFill>
                <a:effectLst>
                  <a:outerShdw blurRad="38100" dist="63500" dir="2700000" algn="tl">
                    <a:srgbClr val="000000"/>
                  </a:outerShdw>
                </a:effectLst>
              </a:rPr>
              <a:t>	   Each </a:t>
            </a:r>
            <a:r>
              <a:rPr lang="en-US" sz="2800" dirty="0">
                <a:solidFill>
                  <a:srgbClr val="FFFF00"/>
                </a:solidFill>
                <a:effectLst>
                  <a:outerShdw blurRad="38100" dist="63500" dir="2700000" algn="tl">
                    <a:srgbClr val="000000"/>
                  </a:outerShdw>
                </a:effectLst>
              </a:rPr>
              <a:t>Small Group Goals for Year One</a:t>
            </a:r>
          </a:p>
          <a:p>
            <a:pPr lvl="1" eaLnBrk="1" hangingPunct="1">
              <a:buFont typeface="Wingdings" pitchFamily="2" charset="2"/>
              <a:buChar char="§"/>
              <a:defRPr/>
            </a:pPr>
            <a:r>
              <a:rPr lang="en-US" sz="1900" dirty="0">
                <a:solidFill>
                  <a:schemeClr val="accent1"/>
                </a:solidFill>
                <a:effectLst>
                  <a:outerShdw blurRad="38100" dist="63500" dir="2700000" algn="tl">
                    <a:srgbClr val="000000"/>
                  </a:outerShdw>
                </a:effectLst>
              </a:rPr>
              <a:t>Believers Trained (20% of 10 believers)	</a:t>
            </a:r>
            <a:r>
              <a:rPr lang="en-US" sz="1900" dirty="0" smtClean="0">
                <a:solidFill>
                  <a:schemeClr val="accent1"/>
                </a:solidFill>
                <a:effectLst>
                  <a:outerShdw blurRad="38100" dist="63500" dir="2700000" algn="tl">
                    <a:srgbClr val="000000"/>
                  </a:outerShdw>
                </a:effectLst>
              </a:rPr>
              <a:t>	2 </a:t>
            </a:r>
            <a:endParaRPr lang="en-US" sz="1900" dirty="0">
              <a:solidFill>
                <a:schemeClr val="accent1"/>
              </a:solidFill>
              <a:effectLst>
                <a:outerShdw blurRad="38100" dist="63500" dir="2700000" algn="tl">
                  <a:srgbClr val="000000"/>
                </a:outerShdw>
              </a:effectLst>
            </a:endParaRPr>
          </a:p>
          <a:p>
            <a:pPr lvl="1" eaLnBrk="1" hangingPunct="1">
              <a:buFont typeface="Wingdings" pitchFamily="2" charset="2"/>
              <a:buChar char="§"/>
              <a:defRPr/>
            </a:pPr>
            <a:r>
              <a:rPr lang="en-US" sz="1900" dirty="0">
                <a:solidFill>
                  <a:schemeClr val="accent1"/>
                </a:solidFill>
                <a:effectLst>
                  <a:outerShdw blurRad="38100" dist="63500" dir="2700000" algn="tl">
                    <a:srgbClr val="000000"/>
                  </a:outerShdw>
                </a:effectLst>
              </a:rPr>
              <a:t>Each share the gospel with 			10 </a:t>
            </a:r>
          </a:p>
          <a:p>
            <a:pPr lvl="1" eaLnBrk="1" hangingPunct="1">
              <a:buFont typeface="Wingdings" pitchFamily="2" charset="2"/>
              <a:buChar char="§"/>
              <a:defRPr/>
            </a:pPr>
            <a:r>
              <a:rPr lang="en-US" sz="1900" dirty="0">
                <a:solidFill>
                  <a:schemeClr val="accent1"/>
                </a:solidFill>
                <a:effectLst>
                  <a:outerShdw blurRad="38100" dist="63500" dir="2700000" algn="tl">
                    <a:srgbClr val="000000"/>
                  </a:outerShdw>
                </a:effectLst>
              </a:rPr>
              <a:t>Expose to the Gospel		   		</a:t>
            </a:r>
            <a:r>
              <a:rPr lang="en-US" sz="1900" dirty="0">
                <a:solidFill>
                  <a:srgbClr val="FF0000"/>
                </a:solidFill>
                <a:effectLst>
                  <a:outerShdw blurRad="38100" dist="63500" dir="2700000" algn="tl">
                    <a:srgbClr val="000000"/>
                  </a:outerShdw>
                </a:effectLst>
              </a:rPr>
              <a:t>20</a:t>
            </a:r>
          </a:p>
          <a:p>
            <a:pPr lvl="1" eaLnBrk="1" hangingPunct="1">
              <a:buFont typeface="Wingdings" pitchFamily="2" charset="2"/>
              <a:buChar char="§"/>
              <a:defRPr/>
            </a:pPr>
            <a:r>
              <a:rPr lang="en-US" sz="1900" dirty="0">
                <a:solidFill>
                  <a:schemeClr val="accent1"/>
                </a:solidFill>
                <a:effectLst>
                  <a:outerShdw blurRad="38100" dist="63500" dir="2700000" algn="tl">
                    <a:srgbClr val="000000"/>
                  </a:outerShdw>
                </a:effectLst>
              </a:rPr>
              <a:t>Receive Christ (10% to 30%) 			4</a:t>
            </a:r>
          </a:p>
          <a:p>
            <a:pPr lvl="1" eaLnBrk="1" hangingPunct="1">
              <a:buFont typeface="Wingdings" pitchFamily="2" charset="2"/>
              <a:buChar char="§"/>
              <a:defRPr/>
            </a:pPr>
            <a:r>
              <a:rPr lang="en-US" sz="1900" dirty="0">
                <a:solidFill>
                  <a:schemeClr val="accent1"/>
                </a:solidFill>
                <a:effectLst>
                  <a:outerShdw blurRad="38100" dist="63500" dir="2700000" algn="tl">
                    <a:srgbClr val="000000"/>
                  </a:outerShdw>
                </a:effectLst>
              </a:rPr>
              <a:t>Attend Life Group (40% to 60%)	   	</a:t>
            </a:r>
            <a:r>
              <a:rPr lang="en-US" sz="1900" dirty="0" smtClean="0">
                <a:solidFill>
                  <a:schemeClr val="accent1"/>
                </a:solidFill>
                <a:effectLst>
                  <a:outerShdw blurRad="38100" dist="63500" dir="2700000" algn="tl">
                    <a:srgbClr val="000000"/>
                  </a:outerShdw>
                </a:effectLst>
              </a:rPr>
              <a:t>	</a:t>
            </a:r>
            <a:r>
              <a:rPr lang="en-US" sz="1900" dirty="0" smtClean="0">
                <a:solidFill>
                  <a:srgbClr val="FFFF00"/>
                </a:solidFill>
                <a:effectLst>
                  <a:outerShdw blurRad="38100" dist="63500" dir="2700000" algn="tl">
                    <a:srgbClr val="000000"/>
                  </a:outerShdw>
                </a:effectLst>
              </a:rPr>
              <a:t>2</a:t>
            </a:r>
            <a:r>
              <a:rPr lang="en-US" sz="1900" dirty="0" smtClean="0">
                <a:solidFill>
                  <a:schemeClr val="accent1"/>
                </a:solidFill>
                <a:effectLst>
                  <a:outerShdw blurRad="38100" dist="63500" dir="2700000" algn="tl">
                    <a:srgbClr val="000000"/>
                  </a:outerShdw>
                </a:effectLst>
              </a:rPr>
              <a:t> </a:t>
            </a:r>
            <a:endParaRPr lang="en-US" sz="1900" dirty="0">
              <a:solidFill>
                <a:schemeClr val="accent1"/>
              </a:solidFill>
              <a:effectLst>
                <a:outerShdw blurRad="38100" dist="63500" dir="2700000" algn="tl">
                  <a:srgbClr val="000000"/>
                </a:outerShdw>
              </a:effectLst>
            </a:endParaRPr>
          </a:p>
          <a:p>
            <a:pPr lvl="1" eaLnBrk="1" hangingPunct="1">
              <a:buFont typeface="Wingdings" pitchFamily="2" charset="2"/>
              <a:buChar char="§"/>
              <a:defRPr/>
            </a:pPr>
            <a:r>
              <a:rPr lang="en-US" sz="1900" dirty="0">
                <a:solidFill>
                  <a:schemeClr val="accent1"/>
                </a:solidFill>
                <a:effectLst>
                  <a:outerShdw blurRad="38100" dist="63500" dir="2700000" algn="tl">
                    <a:srgbClr val="000000"/>
                  </a:outerShdw>
                </a:effectLst>
              </a:rPr>
              <a:t>Dynamic Basics/Reproduce (50%=</a:t>
            </a:r>
            <a:r>
              <a:rPr lang="en-US" sz="1900" dirty="0">
                <a:solidFill>
                  <a:srgbClr val="FFFF00"/>
                </a:solidFill>
                <a:effectLst>
                  <a:outerShdw blurRad="38100" dist="63500" dir="2700000" algn="tl">
                    <a:srgbClr val="000000"/>
                  </a:outerShdw>
                </a:effectLst>
              </a:rPr>
              <a:t>1</a:t>
            </a:r>
            <a:r>
              <a:rPr lang="en-US" sz="1900" dirty="0">
                <a:solidFill>
                  <a:schemeClr val="accent1"/>
                </a:solidFill>
                <a:effectLst>
                  <a:outerShdw blurRad="38100" dist="63500" dir="2700000" algn="tl">
                    <a:srgbClr val="000000"/>
                  </a:outerShdw>
                </a:effectLst>
              </a:rPr>
              <a:t>X2) 	</a:t>
            </a:r>
            <a:r>
              <a:rPr lang="en-US" sz="1900" dirty="0" smtClean="0">
                <a:solidFill>
                  <a:schemeClr val="accent1"/>
                </a:solidFill>
                <a:effectLst>
                  <a:outerShdw blurRad="38100" dist="63500" dir="2700000" algn="tl">
                    <a:srgbClr val="000000"/>
                  </a:outerShdw>
                </a:effectLst>
              </a:rPr>
              <a:t>	2</a:t>
            </a:r>
            <a:endParaRPr lang="en-US" sz="1900" dirty="0">
              <a:solidFill>
                <a:schemeClr val="accent1"/>
              </a:solidFill>
              <a:effectLst>
                <a:outerShdw blurRad="38100" dist="63500" dir="2700000" algn="tl">
                  <a:srgbClr val="000000"/>
                </a:outerShdw>
              </a:effectLst>
            </a:endParaRPr>
          </a:p>
          <a:p>
            <a:pPr lvl="1" eaLnBrk="1" hangingPunct="1">
              <a:buFont typeface="Wingdings" pitchFamily="2" charset="2"/>
              <a:buChar char="§"/>
              <a:defRPr/>
            </a:pPr>
            <a:r>
              <a:rPr lang="en-US" sz="1900" dirty="0">
                <a:solidFill>
                  <a:schemeClr val="accent1"/>
                </a:solidFill>
                <a:effectLst>
                  <a:outerShdw blurRad="38100" dist="63500" dir="2700000" algn="tl">
                    <a:srgbClr val="000000"/>
                  </a:outerShdw>
                </a:effectLst>
              </a:rPr>
              <a:t>Who each share the gospel with 10        	</a:t>
            </a:r>
            <a:r>
              <a:rPr lang="en-US" sz="1900" dirty="0" smtClean="0">
                <a:solidFill>
                  <a:schemeClr val="accent1"/>
                </a:solidFill>
                <a:effectLst>
                  <a:outerShdw blurRad="38100" dist="63500" dir="2700000" algn="tl">
                    <a:srgbClr val="000000"/>
                  </a:outerShdw>
                </a:effectLst>
              </a:rPr>
              <a:t>	</a:t>
            </a:r>
            <a:r>
              <a:rPr lang="en-US" sz="1900" dirty="0" smtClean="0">
                <a:solidFill>
                  <a:srgbClr val="FF0000"/>
                </a:solidFill>
                <a:effectLst>
                  <a:outerShdw blurRad="38100" dist="63500" dir="2700000" algn="tl">
                    <a:srgbClr val="000000"/>
                  </a:outerShdw>
                </a:effectLst>
              </a:rPr>
              <a:t>20</a:t>
            </a:r>
            <a:endParaRPr lang="en-US" sz="1900" dirty="0">
              <a:solidFill>
                <a:srgbClr val="FF0000"/>
              </a:solidFill>
              <a:effectLst>
                <a:outerShdw blurRad="38100" dist="63500" dir="2700000" algn="tl">
                  <a:srgbClr val="000000"/>
                </a:outerShdw>
              </a:effectLst>
            </a:endParaRPr>
          </a:p>
          <a:p>
            <a:pPr lvl="1" eaLnBrk="1" hangingPunct="1">
              <a:buFont typeface="Wingdings" pitchFamily="2" charset="2"/>
              <a:buChar char="§"/>
              <a:defRPr/>
            </a:pPr>
            <a:r>
              <a:rPr lang="en-US" sz="1900" dirty="0">
                <a:solidFill>
                  <a:schemeClr val="accent1"/>
                </a:solidFill>
                <a:effectLst>
                  <a:outerShdw blurRad="38100" dist="63500" dir="2700000" algn="tl">
                    <a:srgbClr val="000000"/>
                  </a:outerShdw>
                </a:effectLst>
              </a:rPr>
              <a:t>Receive Christ (10% to 30%)			4</a:t>
            </a:r>
          </a:p>
          <a:p>
            <a:pPr lvl="1" eaLnBrk="1" hangingPunct="1">
              <a:buFont typeface="Wingdings" pitchFamily="2" charset="2"/>
              <a:buChar char="§"/>
              <a:defRPr/>
            </a:pPr>
            <a:r>
              <a:rPr lang="en-US" sz="1900" dirty="0">
                <a:solidFill>
                  <a:schemeClr val="accent1"/>
                </a:solidFill>
                <a:effectLst>
                  <a:outerShdw blurRad="38100" dist="63500" dir="2700000" algn="tl">
                    <a:srgbClr val="000000"/>
                  </a:outerShdw>
                </a:effectLst>
              </a:rPr>
              <a:t>Attend a Life Group (40% to 60%)		</a:t>
            </a:r>
            <a:r>
              <a:rPr lang="en-US" sz="1900" dirty="0" smtClean="0">
                <a:solidFill>
                  <a:schemeClr val="accent1"/>
                </a:solidFill>
                <a:effectLst>
                  <a:outerShdw blurRad="38100" dist="63500" dir="2700000" algn="tl">
                    <a:srgbClr val="000000"/>
                  </a:outerShdw>
                </a:effectLst>
              </a:rPr>
              <a:t>	</a:t>
            </a:r>
            <a:r>
              <a:rPr lang="en-US" sz="1900" dirty="0" smtClean="0">
                <a:solidFill>
                  <a:srgbClr val="FFFF00"/>
                </a:solidFill>
                <a:effectLst>
                  <a:outerShdw blurRad="38100" dist="63500" dir="2700000" algn="tl">
                    <a:srgbClr val="000000"/>
                  </a:outerShdw>
                </a:effectLst>
              </a:rPr>
              <a:t>2</a:t>
            </a:r>
            <a:endParaRPr lang="en-US" sz="1900" dirty="0">
              <a:solidFill>
                <a:srgbClr val="FFFF00"/>
              </a:solidFill>
              <a:effectLst>
                <a:outerShdw blurRad="38100" dist="63500" dir="2700000" algn="tl">
                  <a:srgbClr val="000000"/>
                </a:outerShdw>
              </a:effectLst>
            </a:endParaRPr>
          </a:p>
          <a:p>
            <a:pPr lvl="1" eaLnBrk="1" hangingPunct="1">
              <a:buFont typeface="Wingdings" pitchFamily="2" charset="2"/>
              <a:buChar char="§"/>
              <a:defRPr/>
            </a:pPr>
            <a:r>
              <a:rPr lang="en-US" sz="1900" dirty="0">
                <a:solidFill>
                  <a:schemeClr val="accent1"/>
                </a:solidFill>
                <a:effectLst>
                  <a:outerShdw blurRad="38100" dist="63500" dir="2700000" algn="tl">
                    <a:srgbClr val="000000"/>
                  </a:outerShdw>
                </a:effectLst>
              </a:rPr>
              <a:t>Group Attendance Increase (10+</a:t>
            </a:r>
            <a:r>
              <a:rPr lang="en-US" sz="1900" dirty="0">
                <a:solidFill>
                  <a:srgbClr val="FFFF00"/>
                </a:solidFill>
                <a:effectLst>
                  <a:outerShdw blurRad="38100" dist="63500" dir="2700000" algn="tl">
                    <a:srgbClr val="000000"/>
                  </a:outerShdw>
                </a:effectLst>
              </a:rPr>
              <a:t>4</a:t>
            </a:r>
            <a:r>
              <a:rPr lang="en-US" sz="1900" dirty="0">
                <a:solidFill>
                  <a:schemeClr val="accent1"/>
                </a:solidFill>
                <a:effectLst>
                  <a:outerShdw blurRad="38100" dist="63500" dir="2700000" algn="tl">
                    <a:srgbClr val="000000"/>
                  </a:outerShdw>
                </a:effectLst>
              </a:rPr>
              <a:t>)     	</a:t>
            </a:r>
            <a:r>
              <a:rPr lang="en-US" sz="1900" dirty="0" smtClean="0">
                <a:solidFill>
                  <a:schemeClr val="accent1"/>
                </a:solidFill>
                <a:effectLst>
                  <a:outerShdw blurRad="38100" dist="63500" dir="2700000" algn="tl">
                    <a:srgbClr val="000000"/>
                  </a:outerShdw>
                </a:effectLst>
              </a:rPr>
              <a:t> 	14</a:t>
            </a:r>
            <a:endParaRPr lang="en-US" sz="1900" dirty="0">
              <a:solidFill>
                <a:schemeClr val="accent1"/>
              </a:solidFill>
              <a:effectLst>
                <a:outerShdw blurRad="38100" dist="63500" dir="2700000" algn="tl">
                  <a:srgbClr val="000000"/>
                </a:outerShdw>
              </a:effectLst>
            </a:endParaRPr>
          </a:p>
          <a:p>
            <a:pPr lvl="1" eaLnBrk="1" hangingPunct="1">
              <a:buFont typeface="Wingdings" pitchFamily="2" charset="2"/>
              <a:buChar char="§"/>
              <a:defRPr/>
            </a:pPr>
            <a:r>
              <a:rPr lang="en-US" sz="1900" dirty="0">
                <a:solidFill>
                  <a:schemeClr val="accent1"/>
                </a:solidFill>
                <a:effectLst>
                  <a:outerShdw blurRad="38100" dist="63500" dir="2700000" algn="tl">
                    <a:srgbClr val="000000"/>
                  </a:outerShdw>
                </a:effectLst>
              </a:rPr>
              <a:t>Community/Goal (150 – 10 – </a:t>
            </a:r>
            <a:r>
              <a:rPr lang="en-US" sz="1900" dirty="0">
                <a:solidFill>
                  <a:srgbClr val="FF0000"/>
                </a:solidFill>
                <a:effectLst>
                  <a:outerShdw blurRad="38100" dist="63500" dir="2700000" algn="tl">
                    <a:srgbClr val="000000"/>
                  </a:outerShdw>
                </a:effectLst>
              </a:rPr>
              <a:t>40</a:t>
            </a:r>
            <a:r>
              <a:rPr lang="en-US" sz="1900" dirty="0">
                <a:solidFill>
                  <a:schemeClr val="accent1"/>
                </a:solidFill>
                <a:effectLst>
                  <a:outerShdw blurRad="38100" dist="63500" dir="2700000" algn="tl">
                    <a:srgbClr val="000000"/>
                  </a:outerShdw>
                </a:effectLst>
              </a:rPr>
              <a:t>)       	</a:t>
            </a:r>
            <a:r>
              <a:rPr lang="en-US" sz="1900" dirty="0" smtClean="0">
                <a:solidFill>
                  <a:schemeClr val="accent1"/>
                </a:solidFill>
                <a:effectLst>
                  <a:outerShdw blurRad="38100" dist="63500" dir="2700000" algn="tl">
                    <a:srgbClr val="000000"/>
                  </a:outerShdw>
                </a:effectLst>
              </a:rPr>
              <a:t>	100</a:t>
            </a:r>
            <a:endParaRPr lang="en-US" sz="1900" dirty="0">
              <a:solidFill>
                <a:schemeClr val="accent1"/>
              </a:solidFill>
              <a:effectLst>
                <a:outerShdw blurRad="38100" dist="63500" dir="2700000" algn="tl">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1507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nodeType="clickEffect">
                                  <p:stCondLst>
                                    <p:cond delay="0"/>
                                  </p:stCondLst>
                                  <p:childTnLst>
                                    <p:set>
                                      <p:cBhvr>
                                        <p:cTn id="10" dur="1" fill="hold">
                                          <p:stCondLst>
                                            <p:cond delay="0"/>
                                          </p:stCondLst>
                                        </p:cTn>
                                        <p:tgtEl>
                                          <p:spTgt spid="515074">
                                            <p:txEl>
                                              <p:pRg st="1" end="1"/>
                                            </p:txEl>
                                          </p:spTgt>
                                        </p:tgtEl>
                                        <p:attrNameLst>
                                          <p:attrName>style.visibility</p:attrName>
                                        </p:attrNameLst>
                                      </p:cBhvr>
                                      <p:to>
                                        <p:strVal val="visible"/>
                                      </p:to>
                                    </p:set>
                                    <p:anim calcmode="lin" valueType="num">
                                      <p:cBhvr>
                                        <p:cTn id="11" dur="1000" fill="hold"/>
                                        <p:tgtEl>
                                          <p:spTgt spid="515074">
                                            <p:txEl>
                                              <p:pRg st="1" end="1"/>
                                            </p:txEl>
                                          </p:spTgt>
                                        </p:tgtEl>
                                        <p:attrNameLst>
                                          <p:attrName>ppt_w</p:attrName>
                                        </p:attrNameLst>
                                      </p:cBhvr>
                                      <p:tavLst>
                                        <p:tav tm="0">
                                          <p:val>
                                            <p:fltVal val="0"/>
                                          </p:val>
                                        </p:tav>
                                        <p:tav tm="100000">
                                          <p:val>
                                            <p:strVal val="#ppt_w"/>
                                          </p:val>
                                        </p:tav>
                                      </p:tavLst>
                                    </p:anim>
                                    <p:anim calcmode="lin" valueType="num">
                                      <p:cBhvr>
                                        <p:cTn id="12" dur="1000" fill="hold"/>
                                        <p:tgtEl>
                                          <p:spTgt spid="515074">
                                            <p:txEl>
                                              <p:pRg st="1" end="1"/>
                                            </p:txEl>
                                          </p:spTgt>
                                        </p:tgtEl>
                                        <p:attrNameLst>
                                          <p:attrName>ppt_h</p:attrName>
                                        </p:attrNameLst>
                                      </p:cBhvr>
                                      <p:tavLst>
                                        <p:tav tm="0">
                                          <p:val>
                                            <p:fltVal val="0"/>
                                          </p:val>
                                        </p:tav>
                                        <p:tav tm="100000">
                                          <p:val>
                                            <p:strVal val="#ppt_h"/>
                                          </p:val>
                                        </p:tav>
                                      </p:tavLst>
                                    </p:anim>
                                    <p:animEffect transition="in" filter="fade">
                                      <p:cBhvr>
                                        <p:cTn id="13" dur="1000"/>
                                        <p:tgtEl>
                                          <p:spTgt spid="515074">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nodeType="clickEffect">
                                  <p:stCondLst>
                                    <p:cond delay="0"/>
                                  </p:stCondLst>
                                  <p:childTnLst>
                                    <p:set>
                                      <p:cBhvr>
                                        <p:cTn id="17" dur="1" fill="hold">
                                          <p:stCondLst>
                                            <p:cond delay="0"/>
                                          </p:stCondLst>
                                        </p:cTn>
                                        <p:tgtEl>
                                          <p:spTgt spid="515074">
                                            <p:txEl>
                                              <p:pRg st="2" end="2"/>
                                            </p:txEl>
                                          </p:spTgt>
                                        </p:tgtEl>
                                        <p:attrNameLst>
                                          <p:attrName>style.visibility</p:attrName>
                                        </p:attrNameLst>
                                      </p:cBhvr>
                                      <p:to>
                                        <p:strVal val="visible"/>
                                      </p:to>
                                    </p:set>
                                    <p:anim calcmode="lin" valueType="num">
                                      <p:cBhvr>
                                        <p:cTn id="18" dur="1000" fill="hold"/>
                                        <p:tgtEl>
                                          <p:spTgt spid="515074">
                                            <p:txEl>
                                              <p:pRg st="2" end="2"/>
                                            </p:txEl>
                                          </p:spTgt>
                                        </p:tgtEl>
                                        <p:attrNameLst>
                                          <p:attrName>ppt_w</p:attrName>
                                        </p:attrNameLst>
                                      </p:cBhvr>
                                      <p:tavLst>
                                        <p:tav tm="0">
                                          <p:val>
                                            <p:fltVal val="0"/>
                                          </p:val>
                                        </p:tav>
                                        <p:tav tm="100000">
                                          <p:val>
                                            <p:strVal val="#ppt_w"/>
                                          </p:val>
                                        </p:tav>
                                      </p:tavLst>
                                    </p:anim>
                                    <p:anim calcmode="lin" valueType="num">
                                      <p:cBhvr>
                                        <p:cTn id="19" dur="1000" fill="hold"/>
                                        <p:tgtEl>
                                          <p:spTgt spid="515074">
                                            <p:txEl>
                                              <p:pRg st="2" end="2"/>
                                            </p:txEl>
                                          </p:spTgt>
                                        </p:tgtEl>
                                        <p:attrNameLst>
                                          <p:attrName>ppt_h</p:attrName>
                                        </p:attrNameLst>
                                      </p:cBhvr>
                                      <p:tavLst>
                                        <p:tav tm="0">
                                          <p:val>
                                            <p:fltVal val="0"/>
                                          </p:val>
                                        </p:tav>
                                        <p:tav tm="100000">
                                          <p:val>
                                            <p:strVal val="#ppt_h"/>
                                          </p:val>
                                        </p:tav>
                                      </p:tavLst>
                                    </p:anim>
                                    <p:animEffect transition="in" filter="fade">
                                      <p:cBhvr>
                                        <p:cTn id="20" dur="1000"/>
                                        <p:tgtEl>
                                          <p:spTgt spid="515074">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nodeType="clickEffect">
                                  <p:stCondLst>
                                    <p:cond delay="0"/>
                                  </p:stCondLst>
                                  <p:childTnLst>
                                    <p:set>
                                      <p:cBhvr>
                                        <p:cTn id="24" dur="1" fill="hold">
                                          <p:stCondLst>
                                            <p:cond delay="0"/>
                                          </p:stCondLst>
                                        </p:cTn>
                                        <p:tgtEl>
                                          <p:spTgt spid="515074">
                                            <p:txEl>
                                              <p:pRg st="3" end="3"/>
                                            </p:txEl>
                                          </p:spTgt>
                                        </p:tgtEl>
                                        <p:attrNameLst>
                                          <p:attrName>style.visibility</p:attrName>
                                        </p:attrNameLst>
                                      </p:cBhvr>
                                      <p:to>
                                        <p:strVal val="visible"/>
                                      </p:to>
                                    </p:set>
                                    <p:anim calcmode="lin" valueType="num">
                                      <p:cBhvr>
                                        <p:cTn id="25" dur="1000" fill="hold"/>
                                        <p:tgtEl>
                                          <p:spTgt spid="515074">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515074">
                                            <p:txEl>
                                              <p:pRg st="3" end="3"/>
                                            </p:txEl>
                                          </p:spTgt>
                                        </p:tgtEl>
                                        <p:attrNameLst>
                                          <p:attrName>ppt_h</p:attrName>
                                        </p:attrNameLst>
                                      </p:cBhvr>
                                      <p:tavLst>
                                        <p:tav tm="0">
                                          <p:val>
                                            <p:fltVal val="0"/>
                                          </p:val>
                                        </p:tav>
                                        <p:tav tm="100000">
                                          <p:val>
                                            <p:strVal val="#ppt_h"/>
                                          </p:val>
                                        </p:tav>
                                      </p:tavLst>
                                    </p:anim>
                                    <p:animEffect transition="in" filter="fade">
                                      <p:cBhvr>
                                        <p:cTn id="27" dur="1000"/>
                                        <p:tgtEl>
                                          <p:spTgt spid="51507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nodeType="clickEffect">
                                  <p:stCondLst>
                                    <p:cond delay="0"/>
                                  </p:stCondLst>
                                  <p:childTnLst>
                                    <p:set>
                                      <p:cBhvr>
                                        <p:cTn id="31" dur="1" fill="hold">
                                          <p:stCondLst>
                                            <p:cond delay="0"/>
                                          </p:stCondLst>
                                        </p:cTn>
                                        <p:tgtEl>
                                          <p:spTgt spid="515074">
                                            <p:txEl>
                                              <p:pRg st="4" end="4"/>
                                            </p:txEl>
                                          </p:spTgt>
                                        </p:tgtEl>
                                        <p:attrNameLst>
                                          <p:attrName>style.visibility</p:attrName>
                                        </p:attrNameLst>
                                      </p:cBhvr>
                                      <p:to>
                                        <p:strVal val="visible"/>
                                      </p:to>
                                    </p:set>
                                    <p:anim calcmode="lin" valueType="num">
                                      <p:cBhvr>
                                        <p:cTn id="32" dur="1000" fill="hold"/>
                                        <p:tgtEl>
                                          <p:spTgt spid="515074">
                                            <p:txEl>
                                              <p:pRg st="4" end="4"/>
                                            </p:txEl>
                                          </p:spTgt>
                                        </p:tgtEl>
                                        <p:attrNameLst>
                                          <p:attrName>ppt_w</p:attrName>
                                        </p:attrNameLst>
                                      </p:cBhvr>
                                      <p:tavLst>
                                        <p:tav tm="0">
                                          <p:val>
                                            <p:fltVal val="0"/>
                                          </p:val>
                                        </p:tav>
                                        <p:tav tm="100000">
                                          <p:val>
                                            <p:strVal val="#ppt_w"/>
                                          </p:val>
                                        </p:tav>
                                      </p:tavLst>
                                    </p:anim>
                                    <p:anim calcmode="lin" valueType="num">
                                      <p:cBhvr>
                                        <p:cTn id="33" dur="1000" fill="hold"/>
                                        <p:tgtEl>
                                          <p:spTgt spid="515074">
                                            <p:txEl>
                                              <p:pRg st="4" end="4"/>
                                            </p:txEl>
                                          </p:spTgt>
                                        </p:tgtEl>
                                        <p:attrNameLst>
                                          <p:attrName>ppt_h</p:attrName>
                                        </p:attrNameLst>
                                      </p:cBhvr>
                                      <p:tavLst>
                                        <p:tav tm="0">
                                          <p:val>
                                            <p:fltVal val="0"/>
                                          </p:val>
                                        </p:tav>
                                        <p:tav tm="100000">
                                          <p:val>
                                            <p:strVal val="#ppt_h"/>
                                          </p:val>
                                        </p:tav>
                                      </p:tavLst>
                                    </p:anim>
                                    <p:animEffect transition="in" filter="fade">
                                      <p:cBhvr>
                                        <p:cTn id="34" dur="1000"/>
                                        <p:tgtEl>
                                          <p:spTgt spid="515074">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0" fill="hold" nodeType="clickEffect">
                                  <p:stCondLst>
                                    <p:cond delay="0"/>
                                  </p:stCondLst>
                                  <p:childTnLst>
                                    <p:set>
                                      <p:cBhvr>
                                        <p:cTn id="38" dur="1" fill="hold">
                                          <p:stCondLst>
                                            <p:cond delay="0"/>
                                          </p:stCondLst>
                                        </p:cTn>
                                        <p:tgtEl>
                                          <p:spTgt spid="515074">
                                            <p:txEl>
                                              <p:pRg st="5" end="5"/>
                                            </p:txEl>
                                          </p:spTgt>
                                        </p:tgtEl>
                                        <p:attrNameLst>
                                          <p:attrName>style.visibility</p:attrName>
                                        </p:attrNameLst>
                                      </p:cBhvr>
                                      <p:to>
                                        <p:strVal val="visible"/>
                                      </p:to>
                                    </p:set>
                                    <p:anim calcmode="lin" valueType="num">
                                      <p:cBhvr>
                                        <p:cTn id="39" dur="1000" fill="hold"/>
                                        <p:tgtEl>
                                          <p:spTgt spid="515074">
                                            <p:txEl>
                                              <p:pRg st="5" end="5"/>
                                            </p:txEl>
                                          </p:spTgt>
                                        </p:tgtEl>
                                        <p:attrNameLst>
                                          <p:attrName>ppt_w</p:attrName>
                                        </p:attrNameLst>
                                      </p:cBhvr>
                                      <p:tavLst>
                                        <p:tav tm="0">
                                          <p:val>
                                            <p:fltVal val="0"/>
                                          </p:val>
                                        </p:tav>
                                        <p:tav tm="100000">
                                          <p:val>
                                            <p:strVal val="#ppt_w"/>
                                          </p:val>
                                        </p:tav>
                                      </p:tavLst>
                                    </p:anim>
                                    <p:anim calcmode="lin" valueType="num">
                                      <p:cBhvr>
                                        <p:cTn id="40" dur="1000" fill="hold"/>
                                        <p:tgtEl>
                                          <p:spTgt spid="515074">
                                            <p:txEl>
                                              <p:pRg st="5" end="5"/>
                                            </p:txEl>
                                          </p:spTgt>
                                        </p:tgtEl>
                                        <p:attrNameLst>
                                          <p:attrName>ppt_h</p:attrName>
                                        </p:attrNameLst>
                                      </p:cBhvr>
                                      <p:tavLst>
                                        <p:tav tm="0">
                                          <p:val>
                                            <p:fltVal val="0"/>
                                          </p:val>
                                        </p:tav>
                                        <p:tav tm="100000">
                                          <p:val>
                                            <p:strVal val="#ppt_h"/>
                                          </p:val>
                                        </p:tav>
                                      </p:tavLst>
                                    </p:anim>
                                    <p:animEffect transition="in" filter="fade">
                                      <p:cBhvr>
                                        <p:cTn id="41" dur="1000"/>
                                        <p:tgtEl>
                                          <p:spTgt spid="515074">
                                            <p:txEl>
                                              <p:pRg st="5" end="5"/>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0" fill="hold" nodeType="clickEffect">
                                  <p:stCondLst>
                                    <p:cond delay="0"/>
                                  </p:stCondLst>
                                  <p:childTnLst>
                                    <p:set>
                                      <p:cBhvr>
                                        <p:cTn id="45" dur="1" fill="hold">
                                          <p:stCondLst>
                                            <p:cond delay="0"/>
                                          </p:stCondLst>
                                        </p:cTn>
                                        <p:tgtEl>
                                          <p:spTgt spid="515074">
                                            <p:txEl>
                                              <p:pRg st="6" end="6"/>
                                            </p:txEl>
                                          </p:spTgt>
                                        </p:tgtEl>
                                        <p:attrNameLst>
                                          <p:attrName>style.visibility</p:attrName>
                                        </p:attrNameLst>
                                      </p:cBhvr>
                                      <p:to>
                                        <p:strVal val="visible"/>
                                      </p:to>
                                    </p:set>
                                    <p:anim calcmode="lin" valueType="num">
                                      <p:cBhvr>
                                        <p:cTn id="46" dur="1000" fill="hold"/>
                                        <p:tgtEl>
                                          <p:spTgt spid="515074">
                                            <p:txEl>
                                              <p:pRg st="6" end="6"/>
                                            </p:txEl>
                                          </p:spTgt>
                                        </p:tgtEl>
                                        <p:attrNameLst>
                                          <p:attrName>ppt_w</p:attrName>
                                        </p:attrNameLst>
                                      </p:cBhvr>
                                      <p:tavLst>
                                        <p:tav tm="0">
                                          <p:val>
                                            <p:fltVal val="0"/>
                                          </p:val>
                                        </p:tav>
                                        <p:tav tm="100000">
                                          <p:val>
                                            <p:strVal val="#ppt_w"/>
                                          </p:val>
                                        </p:tav>
                                      </p:tavLst>
                                    </p:anim>
                                    <p:anim calcmode="lin" valueType="num">
                                      <p:cBhvr>
                                        <p:cTn id="47" dur="1000" fill="hold"/>
                                        <p:tgtEl>
                                          <p:spTgt spid="515074">
                                            <p:txEl>
                                              <p:pRg st="6" end="6"/>
                                            </p:txEl>
                                          </p:spTgt>
                                        </p:tgtEl>
                                        <p:attrNameLst>
                                          <p:attrName>ppt_h</p:attrName>
                                        </p:attrNameLst>
                                      </p:cBhvr>
                                      <p:tavLst>
                                        <p:tav tm="0">
                                          <p:val>
                                            <p:fltVal val="0"/>
                                          </p:val>
                                        </p:tav>
                                        <p:tav tm="100000">
                                          <p:val>
                                            <p:strVal val="#ppt_h"/>
                                          </p:val>
                                        </p:tav>
                                      </p:tavLst>
                                    </p:anim>
                                    <p:animEffect transition="in" filter="fade">
                                      <p:cBhvr>
                                        <p:cTn id="48" dur="1000"/>
                                        <p:tgtEl>
                                          <p:spTgt spid="515074">
                                            <p:txEl>
                                              <p:pRg st="6" end="6"/>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0" fill="hold" nodeType="clickEffect">
                                  <p:stCondLst>
                                    <p:cond delay="0"/>
                                  </p:stCondLst>
                                  <p:childTnLst>
                                    <p:set>
                                      <p:cBhvr>
                                        <p:cTn id="52" dur="1" fill="hold">
                                          <p:stCondLst>
                                            <p:cond delay="0"/>
                                          </p:stCondLst>
                                        </p:cTn>
                                        <p:tgtEl>
                                          <p:spTgt spid="515074">
                                            <p:txEl>
                                              <p:pRg st="7" end="7"/>
                                            </p:txEl>
                                          </p:spTgt>
                                        </p:tgtEl>
                                        <p:attrNameLst>
                                          <p:attrName>style.visibility</p:attrName>
                                        </p:attrNameLst>
                                      </p:cBhvr>
                                      <p:to>
                                        <p:strVal val="visible"/>
                                      </p:to>
                                    </p:set>
                                    <p:anim calcmode="lin" valueType="num">
                                      <p:cBhvr>
                                        <p:cTn id="53" dur="1000" fill="hold"/>
                                        <p:tgtEl>
                                          <p:spTgt spid="515074">
                                            <p:txEl>
                                              <p:pRg st="7" end="7"/>
                                            </p:txEl>
                                          </p:spTgt>
                                        </p:tgtEl>
                                        <p:attrNameLst>
                                          <p:attrName>ppt_w</p:attrName>
                                        </p:attrNameLst>
                                      </p:cBhvr>
                                      <p:tavLst>
                                        <p:tav tm="0">
                                          <p:val>
                                            <p:fltVal val="0"/>
                                          </p:val>
                                        </p:tav>
                                        <p:tav tm="100000">
                                          <p:val>
                                            <p:strVal val="#ppt_w"/>
                                          </p:val>
                                        </p:tav>
                                      </p:tavLst>
                                    </p:anim>
                                    <p:anim calcmode="lin" valueType="num">
                                      <p:cBhvr>
                                        <p:cTn id="54" dur="1000" fill="hold"/>
                                        <p:tgtEl>
                                          <p:spTgt spid="515074">
                                            <p:txEl>
                                              <p:pRg st="7" end="7"/>
                                            </p:txEl>
                                          </p:spTgt>
                                        </p:tgtEl>
                                        <p:attrNameLst>
                                          <p:attrName>ppt_h</p:attrName>
                                        </p:attrNameLst>
                                      </p:cBhvr>
                                      <p:tavLst>
                                        <p:tav tm="0">
                                          <p:val>
                                            <p:fltVal val="0"/>
                                          </p:val>
                                        </p:tav>
                                        <p:tav tm="100000">
                                          <p:val>
                                            <p:strVal val="#ppt_h"/>
                                          </p:val>
                                        </p:tav>
                                      </p:tavLst>
                                    </p:anim>
                                    <p:animEffect transition="in" filter="fade">
                                      <p:cBhvr>
                                        <p:cTn id="55" dur="1000"/>
                                        <p:tgtEl>
                                          <p:spTgt spid="515074">
                                            <p:txEl>
                                              <p:pRg st="7" end="7"/>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0" fill="hold" nodeType="clickEffect">
                                  <p:stCondLst>
                                    <p:cond delay="0"/>
                                  </p:stCondLst>
                                  <p:childTnLst>
                                    <p:set>
                                      <p:cBhvr>
                                        <p:cTn id="59" dur="1" fill="hold">
                                          <p:stCondLst>
                                            <p:cond delay="0"/>
                                          </p:stCondLst>
                                        </p:cTn>
                                        <p:tgtEl>
                                          <p:spTgt spid="515074">
                                            <p:txEl>
                                              <p:pRg st="8" end="8"/>
                                            </p:txEl>
                                          </p:spTgt>
                                        </p:tgtEl>
                                        <p:attrNameLst>
                                          <p:attrName>style.visibility</p:attrName>
                                        </p:attrNameLst>
                                      </p:cBhvr>
                                      <p:to>
                                        <p:strVal val="visible"/>
                                      </p:to>
                                    </p:set>
                                    <p:anim calcmode="lin" valueType="num">
                                      <p:cBhvr>
                                        <p:cTn id="60" dur="1000" fill="hold"/>
                                        <p:tgtEl>
                                          <p:spTgt spid="515074">
                                            <p:txEl>
                                              <p:pRg st="8" end="8"/>
                                            </p:txEl>
                                          </p:spTgt>
                                        </p:tgtEl>
                                        <p:attrNameLst>
                                          <p:attrName>ppt_w</p:attrName>
                                        </p:attrNameLst>
                                      </p:cBhvr>
                                      <p:tavLst>
                                        <p:tav tm="0">
                                          <p:val>
                                            <p:fltVal val="0"/>
                                          </p:val>
                                        </p:tav>
                                        <p:tav tm="100000">
                                          <p:val>
                                            <p:strVal val="#ppt_w"/>
                                          </p:val>
                                        </p:tav>
                                      </p:tavLst>
                                    </p:anim>
                                    <p:anim calcmode="lin" valueType="num">
                                      <p:cBhvr>
                                        <p:cTn id="61" dur="1000" fill="hold"/>
                                        <p:tgtEl>
                                          <p:spTgt spid="515074">
                                            <p:txEl>
                                              <p:pRg st="8" end="8"/>
                                            </p:txEl>
                                          </p:spTgt>
                                        </p:tgtEl>
                                        <p:attrNameLst>
                                          <p:attrName>ppt_h</p:attrName>
                                        </p:attrNameLst>
                                      </p:cBhvr>
                                      <p:tavLst>
                                        <p:tav tm="0">
                                          <p:val>
                                            <p:fltVal val="0"/>
                                          </p:val>
                                        </p:tav>
                                        <p:tav tm="100000">
                                          <p:val>
                                            <p:strVal val="#ppt_h"/>
                                          </p:val>
                                        </p:tav>
                                      </p:tavLst>
                                    </p:anim>
                                    <p:animEffect transition="in" filter="fade">
                                      <p:cBhvr>
                                        <p:cTn id="62" dur="1000"/>
                                        <p:tgtEl>
                                          <p:spTgt spid="515074">
                                            <p:txEl>
                                              <p:pRg st="8" end="8"/>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0" fill="hold" nodeType="clickEffect">
                                  <p:stCondLst>
                                    <p:cond delay="0"/>
                                  </p:stCondLst>
                                  <p:childTnLst>
                                    <p:set>
                                      <p:cBhvr>
                                        <p:cTn id="66" dur="1" fill="hold">
                                          <p:stCondLst>
                                            <p:cond delay="0"/>
                                          </p:stCondLst>
                                        </p:cTn>
                                        <p:tgtEl>
                                          <p:spTgt spid="515074">
                                            <p:txEl>
                                              <p:pRg st="9" end="9"/>
                                            </p:txEl>
                                          </p:spTgt>
                                        </p:tgtEl>
                                        <p:attrNameLst>
                                          <p:attrName>style.visibility</p:attrName>
                                        </p:attrNameLst>
                                      </p:cBhvr>
                                      <p:to>
                                        <p:strVal val="visible"/>
                                      </p:to>
                                    </p:set>
                                    <p:anim calcmode="lin" valueType="num">
                                      <p:cBhvr>
                                        <p:cTn id="67" dur="1000" fill="hold"/>
                                        <p:tgtEl>
                                          <p:spTgt spid="515074">
                                            <p:txEl>
                                              <p:pRg st="9" end="9"/>
                                            </p:txEl>
                                          </p:spTgt>
                                        </p:tgtEl>
                                        <p:attrNameLst>
                                          <p:attrName>ppt_w</p:attrName>
                                        </p:attrNameLst>
                                      </p:cBhvr>
                                      <p:tavLst>
                                        <p:tav tm="0">
                                          <p:val>
                                            <p:fltVal val="0"/>
                                          </p:val>
                                        </p:tav>
                                        <p:tav tm="100000">
                                          <p:val>
                                            <p:strVal val="#ppt_w"/>
                                          </p:val>
                                        </p:tav>
                                      </p:tavLst>
                                    </p:anim>
                                    <p:anim calcmode="lin" valueType="num">
                                      <p:cBhvr>
                                        <p:cTn id="68" dur="1000" fill="hold"/>
                                        <p:tgtEl>
                                          <p:spTgt spid="515074">
                                            <p:txEl>
                                              <p:pRg st="9" end="9"/>
                                            </p:txEl>
                                          </p:spTgt>
                                        </p:tgtEl>
                                        <p:attrNameLst>
                                          <p:attrName>ppt_h</p:attrName>
                                        </p:attrNameLst>
                                      </p:cBhvr>
                                      <p:tavLst>
                                        <p:tav tm="0">
                                          <p:val>
                                            <p:fltVal val="0"/>
                                          </p:val>
                                        </p:tav>
                                        <p:tav tm="100000">
                                          <p:val>
                                            <p:strVal val="#ppt_h"/>
                                          </p:val>
                                        </p:tav>
                                      </p:tavLst>
                                    </p:anim>
                                    <p:animEffect transition="in" filter="fade">
                                      <p:cBhvr>
                                        <p:cTn id="69" dur="1000"/>
                                        <p:tgtEl>
                                          <p:spTgt spid="515074">
                                            <p:txEl>
                                              <p:pRg st="9" end="9"/>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53" presetClass="entr" presetSubtype="0" fill="hold" nodeType="clickEffect">
                                  <p:stCondLst>
                                    <p:cond delay="0"/>
                                  </p:stCondLst>
                                  <p:childTnLst>
                                    <p:set>
                                      <p:cBhvr>
                                        <p:cTn id="73" dur="1" fill="hold">
                                          <p:stCondLst>
                                            <p:cond delay="0"/>
                                          </p:stCondLst>
                                        </p:cTn>
                                        <p:tgtEl>
                                          <p:spTgt spid="515074">
                                            <p:txEl>
                                              <p:pRg st="10" end="10"/>
                                            </p:txEl>
                                          </p:spTgt>
                                        </p:tgtEl>
                                        <p:attrNameLst>
                                          <p:attrName>style.visibility</p:attrName>
                                        </p:attrNameLst>
                                      </p:cBhvr>
                                      <p:to>
                                        <p:strVal val="visible"/>
                                      </p:to>
                                    </p:set>
                                    <p:anim calcmode="lin" valueType="num">
                                      <p:cBhvr>
                                        <p:cTn id="74" dur="1000" fill="hold"/>
                                        <p:tgtEl>
                                          <p:spTgt spid="515074">
                                            <p:txEl>
                                              <p:pRg st="10" end="10"/>
                                            </p:txEl>
                                          </p:spTgt>
                                        </p:tgtEl>
                                        <p:attrNameLst>
                                          <p:attrName>ppt_w</p:attrName>
                                        </p:attrNameLst>
                                      </p:cBhvr>
                                      <p:tavLst>
                                        <p:tav tm="0">
                                          <p:val>
                                            <p:fltVal val="0"/>
                                          </p:val>
                                        </p:tav>
                                        <p:tav tm="100000">
                                          <p:val>
                                            <p:strVal val="#ppt_w"/>
                                          </p:val>
                                        </p:tav>
                                      </p:tavLst>
                                    </p:anim>
                                    <p:anim calcmode="lin" valueType="num">
                                      <p:cBhvr>
                                        <p:cTn id="75" dur="1000" fill="hold"/>
                                        <p:tgtEl>
                                          <p:spTgt spid="515074">
                                            <p:txEl>
                                              <p:pRg st="10" end="10"/>
                                            </p:txEl>
                                          </p:spTgt>
                                        </p:tgtEl>
                                        <p:attrNameLst>
                                          <p:attrName>ppt_h</p:attrName>
                                        </p:attrNameLst>
                                      </p:cBhvr>
                                      <p:tavLst>
                                        <p:tav tm="0">
                                          <p:val>
                                            <p:fltVal val="0"/>
                                          </p:val>
                                        </p:tav>
                                        <p:tav tm="100000">
                                          <p:val>
                                            <p:strVal val="#ppt_h"/>
                                          </p:val>
                                        </p:tav>
                                      </p:tavLst>
                                    </p:anim>
                                    <p:animEffect transition="in" filter="fade">
                                      <p:cBhvr>
                                        <p:cTn id="76" dur="1000"/>
                                        <p:tgtEl>
                                          <p:spTgt spid="515074">
                                            <p:txEl>
                                              <p:pRg st="10" end="10"/>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0" fill="hold" nodeType="clickEffect">
                                  <p:stCondLst>
                                    <p:cond delay="0"/>
                                  </p:stCondLst>
                                  <p:childTnLst>
                                    <p:set>
                                      <p:cBhvr>
                                        <p:cTn id="80" dur="1" fill="hold">
                                          <p:stCondLst>
                                            <p:cond delay="0"/>
                                          </p:stCondLst>
                                        </p:cTn>
                                        <p:tgtEl>
                                          <p:spTgt spid="515074">
                                            <p:txEl>
                                              <p:pRg st="11" end="11"/>
                                            </p:txEl>
                                          </p:spTgt>
                                        </p:tgtEl>
                                        <p:attrNameLst>
                                          <p:attrName>style.visibility</p:attrName>
                                        </p:attrNameLst>
                                      </p:cBhvr>
                                      <p:to>
                                        <p:strVal val="visible"/>
                                      </p:to>
                                    </p:set>
                                    <p:anim calcmode="lin" valueType="num">
                                      <p:cBhvr>
                                        <p:cTn id="81" dur="1000" fill="hold"/>
                                        <p:tgtEl>
                                          <p:spTgt spid="515074">
                                            <p:txEl>
                                              <p:pRg st="11" end="11"/>
                                            </p:txEl>
                                          </p:spTgt>
                                        </p:tgtEl>
                                        <p:attrNameLst>
                                          <p:attrName>ppt_w</p:attrName>
                                        </p:attrNameLst>
                                      </p:cBhvr>
                                      <p:tavLst>
                                        <p:tav tm="0">
                                          <p:val>
                                            <p:fltVal val="0"/>
                                          </p:val>
                                        </p:tav>
                                        <p:tav tm="100000">
                                          <p:val>
                                            <p:strVal val="#ppt_w"/>
                                          </p:val>
                                        </p:tav>
                                      </p:tavLst>
                                    </p:anim>
                                    <p:anim calcmode="lin" valueType="num">
                                      <p:cBhvr>
                                        <p:cTn id="82" dur="1000" fill="hold"/>
                                        <p:tgtEl>
                                          <p:spTgt spid="515074">
                                            <p:txEl>
                                              <p:pRg st="11" end="11"/>
                                            </p:txEl>
                                          </p:spTgt>
                                        </p:tgtEl>
                                        <p:attrNameLst>
                                          <p:attrName>ppt_h</p:attrName>
                                        </p:attrNameLst>
                                      </p:cBhvr>
                                      <p:tavLst>
                                        <p:tav tm="0">
                                          <p:val>
                                            <p:fltVal val="0"/>
                                          </p:val>
                                        </p:tav>
                                        <p:tav tm="100000">
                                          <p:val>
                                            <p:strVal val="#ppt_h"/>
                                          </p:val>
                                        </p:tav>
                                      </p:tavLst>
                                    </p:anim>
                                    <p:animEffect transition="in" filter="fade">
                                      <p:cBhvr>
                                        <p:cTn id="83" dur="1000"/>
                                        <p:tgtEl>
                                          <p:spTgt spid="51507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2" name="Rectangle 2"/>
          <p:cNvSpPr>
            <a:spLocks noGrp="1" noChangeArrowheads="1"/>
          </p:cNvSpPr>
          <p:nvPr>
            <p:ph type="body" idx="4294967295"/>
          </p:nvPr>
        </p:nvSpPr>
        <p:spPr>
          <a:xfrm>
            <a:off x="827584" y="411511"/>
            <a:ext cx="8065592" cy="4860131"/>
          </a:xfrm>
          <a:noFill/>
        </p:spPr>
        <p:txBody>
          <a:bodyPr/>
          <a:lstStyle/>
          <a:p>
            <a:pPr eaLnBrk="1" hangingPunct="1">
              <a:buFontTx/>
              <a:buNone/>
              <a:defRPr/>
            </a:pPr>
            <a:r>
              <a:rPr lang="en-US" sz="2800" dirty="0" smtClean="0">
                <a:solidFill>
                  <a:srgbClr val="FFFF00"/>
                </a:solidFill>
                <a:effectLst>
                  <a:outerShdw blurRad="38100" dist="63500" dir="2700000" algn="tl">
                    <a:srgbClr val="000000"/>
                  </a:outerShdw>
                </a:effectLst>
              </a:rPr>
              <a:t>	  Each </a:t>
            </a:r>
            <a:r>
              <a:rPr lang="en-US" sz="2800" dirty="0">
                <a:solidFill>
                  <a:srgbClr val="FFFF00"/>
                </a:solidFill>
                <a:effectLst>
                  <a:outerShdw blurRad="38100" dist="63500" dir="2700000" algn="tl">
                    <a:srgbClr val="000000"/>
                  </a:outerShdw>
                </a:effectLst>
              </a:rPr>
              <a:t>Small Group Goals for Year Two</a:t>
            </a:r>
          </a:p>
          <a:p>
            <a:pPr lvl="1" eaLnBrk="1" hangingPunct="1">
              <a:buFont typeface="Wingdings" pitchFamily="2" charset="2"/>
              <a:buChar char="§"/>
              <a:defRPr/>
            </a:pPr>
            <a:r>
              <a:rPr lang="en-US" sz="1900" dirty="0">
                <a:solidFill>
                  <a:schemeClr val="accent1"/>
                </a:solidFill>
                <a:effectLst>
                  <a:outerShdw blurRad="38100" dist="63500" dir="2700000" algn="tl">
                    <a:srgbClr val="000000"/>
                  </a:outerShdw>
                </a:effectLst>
              </a:rPr>
              <a:t>Believers Trained (2+2 from Year One)	</a:t>
            </a:r>
            <a:r>
              <a:rPr lang="en-US" sz="1900" dirty="0" smtClean="0">
                <a:solidFill>
                  <a:schemeClr val="accent1"/>
                </a:solidFill>
                <a:effectLst>
                  <a:outerShdw blurRad="38100" dist="63500" dir="2700000" algn="tl">
                    <a:srgbClr val="000000"/>
                  </a:outerShdw>
                </a:effectLst>
              </a:rPr>
              <a:t>	4 </a:t>
            </a:r>
            <a:endParaRPr lang="en-US" sz="1900" dirty="0">
              <a:solidFill>
                <a:schemeClr val="accent1"/>
              </a:solidFill>
              <a:effectLst>
                <a:outerShdw blurRad="38100" dist="63500" dir="2700000" algn="tl">
                  <a:srgbClr val="000000"/>
                </a:outerShdw>
              </a:effectLst>
            </a:endParaRPr>
          </a:p>
          <a:p>
            <a:pPr lvl="1" eaLnBrk="1" hangingPunct="1">
              <a:buFont typeface="Wingdings" pitchFamily="2" charset="2"/>
              <a:buChar char="§"/>
              <a:defRPr/>
            </a:pPr>
            <a:r>
              <a:rPr lang="en-US" sz="1900" dirty="0">
                <a:solidFill>
                  <a:schemeClr val="accent1"/>
                </a:solidFill>
                <a:effectLst>
                  <a:outerShdw blurRad="38100" dist="63500" dir="2700000" algn="tl">
                    <a:srgbClr val="000000"/>
                  </a:outerShdw>
                </a:effectLst>
              </a:rPr>
              <a:t>Each share the gospel with 			10 </a:t>
            </a:r>
          </a:p>
          <a:p>
            <a:pPr lvl="1" eaLnBrk="1" hangingPunct="1">
              <a:buFont typeface="Wingdings" pitchFamily="2" charset="2"/>
              <a:buChar char="§"/>
              <a:defRPr/>
            </a:pPr>
            <a:r>
              <a:rPr lang="en-US" sz="1900" dirty="0">
                <a:solidFill>
                  <a:schemeClr val="accent1"/>
                </a:solidFill>
                <a:effectLst>
                  <a:outerShdw blurRad="38100" dist="63500" dir="2700000" algn="tl">
                    <a:srgbClr val="000000"/>
                  </a:outerShdw>
                </a:effectLst>
              </a:rPr>
              <a:t>Expose to the Gospel		   		</a:t>
            </a:r>
            <a:r>
              <a:rPr lang="en-US" sz="1900" dirty="0">
                <a:solidFill>
                  <a:srgbClr val="FF0000"/>
                </a:solidFill>
                <a:effectLst>
                  <a:outerShdw blurRad="38100" dist="63500" dir="2700000" algn="tl">
                    <a:srgbClr val="000000"/>
                  </a:outerShdw>
                </a:effectLst>
              </a:rPr>
              <a:t>40</a:t>
            </a:r>
          </a:p>
          <a:p>
            <a:pPr lvl="1" eaLnBrk="1" hangingPunct="1">
              <a:buFont typeface="Wingdings" pitchFamily="2" charset="2"/>
              <a:buChar char="§"/>
              <a:defRPr/>
            </a:pPr>
            <a:r>
              <a:rPr lang="en-US" sz="1900" dirty="0">
                <a:solidFill>
                  <a:schemeClr val="accent1"/>
                </a:solidFill>
                <a:effectLst>
                  <a:outerShdw blurRad="38100" dist="63500" dir="2700000" algn="tl">
                    <a:srgbClr val="000000"/>
                  </a:outerShdw>
                </a:effectLst>
              </a:rPr>
              <a:t>Receive Christ (10% to 30%)			8</a:t>
            </a:r>
          </a:p>
          <a:p>
            <a:pPr lvl="1" eaLnBrk="1" hangingPunct="1">
              <a:buFont typeface="Wingdings" pitchFamily="2" charset="2"/>
              <a:buChar char="§"/>
              <a:defRPr/>
            </a:pPr>
            <a:r>
              <a:rPr lang="en-US" sz="1900" dirty="0">
                <a:solidFill>
                  <a:schemeClr val="accent1"/>
                </a:solidFill>
                <a:effectLst>
                  <a:outerShdw blurRad="38100" dist="63500" dir="2700000" algn="tl">
                    <a:srgbClr val="000000"/>
                  </a:outerShdw>
                </a:effectLst>
              </a:rPr>
              <a:t>Attend Life Group (40% to 60%)	   	</a:t>
            </a:r>
            <a:r>
              <a:rPr lang="en-US" sz="1900" dirty="0" smtClean="0">
                <a:solidFill>
                  <a:schemeClr val="accent1"/>
                </a:solidFill>
                <a:effectLst>
                  <a:outerShdw blurRad="38100" dist="63500" dir="2700000" algn="tl">
                    <a:srgbClr val="000000"/>
                  </a:outerShdw>
                </a:effectLst>
              </a:rPr>
              <a:t>	</a:t>
            </a:r>
            <a:r>
              <a:rPr lang="en-US" sz="1900" dirty="0" smtClean="0">
                <a:solidFill>
                  <a:srgbClr val="FFFF00"/>
                </a:solidFill>
                <a:effectLst>
                  <a:outerShdw blurRad="38100" dist="63500" dir="2700000" algn="tl">
                    <a:srgbClr val="000000"/>
                  </a:outerShdw>
                </a:effectLst>
              </a:rPr>
              <a:t>4</a:t>
            </a:r>
            <a:endParaRPr lang="en-US" sz="1900" dirty="0">
              <a:solidFill>
                <a:srgbClr val="FFFF00"/>
              </a:solidFill>
              <a:effectLst>
                <a:outerShdw blurRad="38100" dist="63500" dir="2700000" algn="tl">
                  <a:srgbClr val="000000"/>
                </a:outerShdw>
              </a:effectLst>
            </a:endParaRPr>
          </a:p>
          <a:p>
            <a:pPr lvl="1" eaLnBrk="1" hangingPunct="1">
              <a:buFont typeface="Wingdings" pitchFamily="2" charset="2"/>
              <a:buChar char="§"/>
              <a:defRPr/>
            </a:pPr>
            <a:r>
              <a:rPr lang="en-US" sz="1900" dirty="0">
                <a:solidFill>
                  <a:schemeClr val="accent1"/>
                </a:solidFill>
                <a:effectLst>
                  <a:outerShdw blurRad="38100" dist="63500" dir="2700000" algn="tl">
                    <a:srgbClr val="000000"/>
                  </a:outerShdw>
                </a:effectLst>
              </a:rPr>
              <a:t>Dynamic Basics/Reproduce (50%=</a:t>
            </a:r>
            <a:r>
              <a:rPr lang="en-US" sz="1900" dirty="0">
                <a:solidFill>
                  <a:srgbClr val="FFFF00"/>
                </a:solidFill>
                <a:effectLst>
                  <a:outerShdw blurRad="38100" dist="63500" dir="2700000" algn="tl">
                    <a:srgbClr val="000000"/>
                  </a:outerShdw>
                </a:effectLst>
              </a:rPr>
              <a:t>2</a:t>
            </a:r>
            <a:r>
              <a:rPr lang="en-US" sz="1900" dirty="0">
                <a:solidFill>
                  <a:schemeClr val="accent1"/>
                </a:solidFill>
                <a:effectLst>
                  <a:outerShdw blurRad="38100" dist="63500" dir="2700000" algn="tl">
                    <a:srgbClr val="000000"/>
                  </a:outerShdw>
                </a:effectLst>
              </a:rPr>
              <a:t>X2)  	</a:t>
            </a:r>
            <a:r>
              <a:rPr lang="en-US" sz="1900" dirty="0" smtClean="0">
                <a:solidFill>
                  <a:schemeClr val="accent1"/>
                </a:solidFill>
                <a:effectLst>
                  <a:outerShdw blurRad="38100" dist="63500" dir="2700000" algn="tl">
                    <a:srgbClr val="000000"/>
                  </a:outerShdw>
                </a:effectLst>
              </a:rPr>
              <a:t>	4</a:t>
            </a:r>
            <a:endParaRPr lang="en-US" sz="1900" dirty="0">
              <a:solidFill>
                <a:schemeClr val="accent1"/>
              </a:solidFill>
              <a:effectLst>
                <a:outerShdw blurRad="38100" dist="63500" dir="2700000" algn="tl">
                  <a:srgbClr val="000000"/>
                </a:outerShdw>
              </a:effectLst>
            </a:endParaRPr>
          </a:p>
          <a:p>
            <a:pPr lvl="1" eaLnBrk="1" hangingPunct="1">
              <a:buFont typeface="Wingdings" pitchFamily="2" charset="2"/>
              <a:buChar char="§"/>
              <a:defRPr/>
            </a:pPr>
            <a:r>
              <a:rPr lang="en-US" sz="1900" dirty="0">
                <a:solidFill>
                  <a:schemeClr val="accent1"/>
                </a:solidFill>
                <a:effectLst>
                  <a:outerShdw blurRad="38100" dist="63500" dir="2700000" algn="tl">
                    <a:srgbClr val="000000"/>
                  </a:outerShdw>
                </a:effectLst>
              </a:rPr>
              <a:t>Who each share the gospel with 10        	</a:t>
            </a:r>
            <a:r>
              <a:rPr lang="en-US" sz="1900" dirty="0" smtClean="0">
                <a:solidFill>
                  <a:schemeClr val="accent1"/>
                </a:solidFill>
                <a:effectLst>
                  <a:outerShdw blurRad="38100" dist="63500" dir="2700000" algn="tl">
                    <a:srgbClr val="000000"/>
                  </a:outerShdw>
                </a:effectLst>
              </a:rPr>
              <a:t>	</a:t>
            </a:r>
            <a:r>
              <a:rPr lang="en-US" sz="1900" dirty="0" smtClean="0">
                <a:solidFill>
                  <a:srgbClr val="FF0000"/>
                </a:solidFill>
                <a:effectLst>
                  <a:outerShdw blurRad="38100" dist="63500" dir="2700000" algn="tl">
                    <a:srgbClr val="000000"/>
                  </a:outerShdw>
                </a:effectLst>
              </a:rPr>
              <a:t>40</a:t>
            </a:r>
            <a:endParaRPr lang="en-US" sz="1900" dirty="0">
              <a:solidFill>
                <a:srgbClr val="FF0000"/>
              </a:solidFill>
              <a:effectLst>
                <a:outerShdw blurRad="38100" dist="63500" dir="2700000" algn="tl">
                  <a:srgbClr val="000000"/>
                </a:outerShdw>
              </a:effectLst>
            </a:endParaRPr>
          </a:p>
          <a:p>
            <a:pPr lvl="1" eaLnBrk="1" hangingPunct="1">
              <a:buFont typeface="Wingdings" pitchFamily="2" charset="2"/>
              <a:buChar char="§"/>
              <a:defRPr/>
            </a:pPr>
            <a:r>
              <a:rPr lang="en-US" sz="1900" dirty="0">
                <a:solidFill>
                  <a:schemeClr val="accent1"/>
                </a:solidFill>
                <a:effectLst>
                  <a:outerShdw blurRad="38100" dist="63500" dir="2700000" algn="tl">
                    <a:srgbClr val="000000"/>
                  </a:outerShdw>
                </a:effectLst>
              </a:rPr>
              <a:t>Receive Christ (10% to 30%)			8</a:t>
            </a:r>
          </a:p>
          <a:p>
            <a:pPr lvl="1" eaLnBrk="1" hangingPunct="1">
              <a:buFont typeface="Wingdings" pitchFamily="2" charset="2"/>
              <a:buChar char="§"/>
              <a:defRPr/>
            </a:pPr>
            <a:r>
              <a:rPr lang="en-US" sz="1900" dirty="0">
                <a:solidFill>
                  <a:schemeClr val="accent1"/>
                </a:solidFill>
                <a:effectLst>
                  <a:outerShdw blurRad="38100" dist="63500" dir="2700000" algn="tl">
                    <a:srgbClr val="000000"/>
                  </a:outerShdw>
                </a:effectLst>
              </a:rPr>
              <a:t>Attend a Life Group (40% to 60%)		</a:t>
            </a:r>
            <a:r>
              <a:rPr lang="en-US" sz="1900" dirty="0" smtClean="0">
                <a:solidFill>
                  <a:schemeClr val="accent1"/>
                </a:solidFill>
                <a:effectLst>
                  <a:outerShdw blurRad="38100" dist="63500" dir="2700000" algn="tl">
                    <a:srgbClr val="000000"/>
                  </a:outerShdw>
                </a:effectLst>
              </a:rPr>
              <a:t>	</a:t>
            </a:r>
            <a:r>
              <a:rPr lang="en-US" sz="1900" dirty="0" smtClean="0">
                <a:solidFill>
                  <a:srgbClr val="FFFF00"/>
                </a:solidFill>
                <a:effectLst>
                  <a:outerShdw blurRad="38100" dist="63500" dir="2700000" algn="tl">
                    <a:srgbClr val="000000"/>
                  </a:outerShdw>
                </a:effectLst>
              </a:rPr>
              <a:t>4</a:t>
            </a:r>
            <a:endParaRPr lang="en-US" sz="1900" dirty="0">
              <a:solidFill>
                <a:srgbClr val="FFFF00"/>
              </a:solidFill>
              <a:effectLst>
                <a:outerShdw blurRad="38100" dist="63500" dir="2700000" algn="tl">
                  <a:srgbClr val="000000"/>
                </a:outerShdw>
              </a:effectLst>
            </a:endParaRPr>
          </a:p>
          <a:p>
            <a:pPr lvl="1" eaLnBrk="1" hangingPunct="1">
              <a:buFont typeface="Wingdings" pitchFamily="2" charset="2"/>
              <a:buChar char="§"/>
              <a:defRPr/>
            </a:pPr>
            <a:r>
              <a:rPr lang="en-US" sz="1900" dirty="0">
                <a:solidFill>
                  <a:schemeClr val="accent1"/>
                </a:solidFill>
                <a:effectLst>
                  <a:outerShdw blurRad="38100" dist="63500" dir="2700000" algn="tl">
                    <a:srgbClr val="000000"/>
                  </a:outerShdw>
                </a:effectLst>
              </a:rPr>
              <a:t>Group Attendance Increase (14+</a:t>
            </a:r>
            <a:r>
              <a:rPr lang="en-US" sz="1900" dirty="0">
                <a:solidFill>
                  <a:srgbClr val="FFFF00"/>
                </a:solidFill>
                <a:effectLst>
                  <a:outerShdw blurRad="38100" dist="63500" dir="2700000" algn="tl">
                    <a:srgbClr val="000000"/>
                  </a:outerShdw>
                </a:effectLst>
              </a:rPr>
              <a:t>8</a:t>
            </a:r>
            <a:r>
              <a:rPr lang="en-US" sz="1900" dirty="0">
                <a:solidFill>
                  <a:schemeClr val="accent1"/>
                </a:solidFill>
                <a:effectLst>
                  <a:outerShdw blurRad="38100" dist="63500" dir="2700000" algn="tl">
                    <a:srgbClr val="000000"/>
                  </a:outerShdw>
                </a:effectLst>
              </a:rPr>
              <a:t>)     	</a:t>
            </a:r>
            <a:r>
              <a:rPr lang="en-US" sz="1900" dirty="0" smtClean="0">
                <a:solidFill>
                  <a:schemeClr val="accent1"/>
                </a:solidFill>
                <a:effectLst>
                  <a:outerShdw blurRad="38100" dist="63500" dir="2700000" algn="tl">
                    <a:srgbClr val="000000"/>
                  </a:outerShdw>
                </a:effectLst>
              </a:rPr>
              <a:t>	22</a:t>
            </a:r>
            <a:endParaRPr lang="en-US" sz="1900" dirty="0">
              <a:solidFill>
                <a:schemeClr val="accent1"/>
              </a:solidFill>
              <a:effectLst>
                <a:outerShdw blurRad="38100" dist="63500" dir="2700000" algn="tl">
                  <a:srgbClr val="000000"/>
                </a:outerShdw>
              </a:effectLst>
            </a:endParaRPr>
          </a:p>
          <a:p>
            <a:pPr lvl="1" eaLnBrk="1" hangingPunct="1">
              <a:buFont typeface="Wingdings" pitchFamily="2" charset="2"/>
              <a:buChar char="§"/>
              <a:defRPr/>
            </a:pPr>
            <a:r>
              <a:rPr lang="en-US" sz="1900" dirty="0">
                <a:solidFill>
                  <a:schemeClr val="accent1"/>
                </a:solidFill>
                <a:effectLst>
                  <a:outerShdw blurRad="38100" dist="63500" dir="2700000" algn="tl">
                    <a:srgbClr val="000000"/>
                  </a:outerShdw>
                </a:effectLst>
              </a:rPr>
              <a:t>Community/Goal (100 – </a:t>
            </a:r>
            <a:r>
              <a:rPr lang="en-US" sz="1900" dirty="0">
                <a:solidFill>
                  <a:srgbClr val="FF0000"/>
                </a:solidFill>
                <a:effectLst>
                  <a:outerShdw blurRad="38100" dist="63500" dir="2700000" algn="tl">
                    <a:srgbClr val="000000"/>
                  </a:outerShdw>
                </a:effectLst>
              </a:rPr>
              <a:t>40</a:t>
            </a:r>
            <a:r>
              <a:rPr lang="en-US" sz="1900" dirty="0">
                <a:solidFill>
                  <a:schemeClr val="accent1"/>
                </a:solidFill>
                <a:effectLst>
                  <a:outerShdw blurRad="38100" dist="63500" dir="2700000" algn="tl">
                    <a:srgbClr val="000000"/>
                  </a:outerShdw>
                </a:effectLst>
              </a:rPr>
              <a:t> – </a:t>
            </a:r>
            <a:r>
              <a:rPr lang="en-US" sz="1900" dirty="0">
                <a:solidFill>
                  <a:srgbClr val="FF0000"/>
                </a:solidFill>
                <a:effectLst>
                  <a:outerShdw blurRad="38100" dist="63500" dir="2700000" algn="tl">
                    <a:srgbClr val="000000"/>
                  </a:outerShdw>
                </a:effectLst>
              </a:rPr>
              <a:t>40</a:t>
            </a:r>
            <a:r>
              <a:rPr lang="en-US" sz="1900" dirty="0">
                <a:solidFill>
                  <a:schemeClr val="accent1"/>
                </a:solidFill>
                <a:effectLst>
                  <a:outerShdw blurRad="38100" dist="63500" dir="2700000" algn="tl">
                    <a:srgbClr val="000000"/>
                  </a:outerShdw>
                </a:effectLst>
              </a:rPr>
              <a:t>)        	</a:t>
            </a:r>
            <a:r>
              <a:rPr lang="en-US" sz="1900" dirty="0" smtClean="0">
                <a:solidFill>
                  <a:schemeClr val="accent1"/>
                </a:solidFill>
                <a:effectLst>
                  <a:outerShdw blurRad="38100" dist="63500" dir="2700000" algn="tl">
                    <a:srgbClr val="000000"/>
                  </a:outerShdw>
                </a:effectLst>
              </a:rPr>
              <a:t>	20</a:t>
            </a:r>
            <a:endParaRPr lang="en-US" sz="1900" dirty="0">
              <a:solidFill>
                <a:schemeClr val="accent1"/>
              </a:solidFill>
              <a:effectLst>
                <a:outerShdw blurRad="38100" dist="63500" dir="2700000" algn="tl">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966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nodeType="clickEffect">
                                  <p:stCondLst>
                                    <p:cond delay="0"/>
                                  </p:stCondLst>
                                  <p:childTnLst>
                                    <p:set>
                                      <p:cBhvr>
                                        <p:cTn id="10" dur="1" fill="hold">
                                          <p:stCondLst>
                                            <p:cond delay="0"/>
                                          </p:stCondLst>
                                        </p:cTn>
                                        <p:tgtEl>
                                          <p:spTgt spid="496642">
                                            <p:txEl>
                                              <p:pRg st="1" end="1"/>
                                            </p:txEl>
                                          </p:spTgt>
                                        </p:tgtEl>
                                        <p:attrNameLst>
                                          <p:attrName>style.visibility</p:attrName>
                                        </p:attrNameLst>
                                      </p:cBhvr>
                                      <p:to>
                                        <p:strVal val="visible"/>
                                      </p:to>
                                    </p:set>
                                    <p:anim calcmode="lin" valueType="num">
                                      <p:cBhvr>
                                        <p:cTn id="11" dur="1000" fill="hold"/>
                                        <p:tgtEl>
                                          <p:spTgt spid="496642">
                                            <p:txEl>
                                              <p:pRg st="1" end="1"/>
                                            </p:txEl>
                                          </p:spTgt>
                                        </p:tgtEl>
                                        <p:attrNameLst>
                                          <p:attrName>ppt_w</p:attrName>
                                        </p:attrNameLst>
                                      </p:cBhvr>
                                      <p:tavLst>
                                        <p:tav tm="0">
                                          <p:val>
                                            <p:fltVal val="0"/>
                                          </p:val>
                                        </p:tav>
                                        <p:tav tm="100000">
                                          <p:val>
                                            <p:strVal val="#ppt_w"/>
                                          </p:val>
                                        </p:tav>
                                      </p:tavLst>
                                    </p:anim>
                                    <p:anim calcmode="lin" valueType="num">
                                      <p:cBhvr>
                                        <p:cTn id="12" dur="1000" fill="hold"/>
                                        <p:tgtEl>
                                          <p:spTgt spid="496642">
                                            <p:txEl>
                                              <p:pRg st="1" end="1"/>
                                            </p:txEl>
                                          </p:spTgt>
                                        </p:tgtEl>
                                        <p:attrNameLst>
                                          <p:attrName>ppt_h</p:attrName>
                                        </p:attrNameLst>
                                      </p:cBhvr>
                                      <p:tavLst>
                                        <p:tav tm="0">
                                          <p:val>
                                            <p:fltVal val="0"/>
                                          </p:val>
                                        </p:tav>
                                        <p:tav tm="100000">
                                          <p:val>
                                            <p:strVal val="#ppt_h"/>
                                          </p:val>
                                        </p:tav>
                                      </p:tavLst>
                                    </p:anim>
                                    <p:animEffect transition="in" filter="fade">
                                      <p:cBhvr>
                                        <p:cTn id="13" dur="1000"/>
                                        <p:tgtEl>
                                          <p:spTgt spid="496642">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nodeType="clickEffect">
                                  <p:stCondLst>
                                    <p:cond delay="0"/>
                                  </p:stCondLst>
                                  <p:childTnLst>
                                    <p:set>
                                      <p:cBhvr>
                                        <p:cTn id="17" dur="1" fill="hold">
                                          <p:stCondLst>
                                            <p:cond delay="0"/>
                                          </p:stCondLst>
                                        </p:cTn>
                                        <p:tgtEl>
                                          <p:spTgt spid="496642">
                                            <p:txEl>
                                              <p:pRg st="2" end="2"/>
                                            </p:txEl>
                                          </p:spTgt>
                                        </p:tgtEl>
                                        <p:attrNameLst>
                                          <p:attrName>style.visibility</p:attrName>
                                        </p:attrNameLst>
                                      </p:cBhvr>
                                      <p:to>
                                        <p:strVal val="visible"/>
                                      </p:to>
                                    </p:set>
                                    <p:anim calcmode="lin" valueType="num">
                                      <p:cBhvr>
                                        <p:cTn id="18" dur="1000" fill="hold"/>
                                        <p:tgtEl>
                                          <p:spTgt spid="496642">
                                            <p:txEl>
                                              <p:pRg st="2" end="2"/>
                                            </p:txEl>
                                          </p:spTgt>
                                        </p:tgtEl>
                                        <p:attrNameLst>
                                          <p:attrName>ppt_w</p:attrName>
                                        </p:attrNameLst>
                                      </p:cBhvr>
                                      <p:tavLst>
                                        <p:tav tm="0">
                                          <p:val>
                                            <p:fltVal val="0"/>
                                          </p:val>
                                        </p:tav>
                                        <p:tav tm="100000">
                                          <p:val>
                                            <p:strVal val="#ppt_w"/>
                                          </p:val>
                                        </p:tav>
                                      </p:tavLst>
                                    </p:anim>
                                    <p:anim calcmode="lin" valueType="num">
                                      <p:cBhvr>
                                        <p:cTn id="19" dur="1000" fill="hold"/>
                                        <p:tgtEl>
                                          <p:spTgt spid="496642">
                                            <p:txEl>
                                              <p:pRg st="2" end="2"/>
                                            </p:txEl>
                                          </p:spTgt>
                                        </p:tgtEl>
                                        <p:attrNameLst>
                                          <p:attrName>ppt_h</p:attrName>
                                        </p:attrNameLst>
                                      </p:cBhvr>
                                      <p:tavLst>
                                        <p:tav tm="0">
                                          <p:val>
                                            <p:fltVal val="0"/>
                                          </p:val>
                                        </p:tav>
                                        <p:tav tm="100000">
                                          <p:val>
                                            <p:strVal val="#ppt_h"/>
                                          </p:val>
                                        </p:tav>
                                      </p:tavLst>
                                    </p:anim>
                                    <p:animEffect transition="in" filter="fade">
                                      <p:cBhvr>
                                        <p:cTn id="20" dur="1000"/>
                                        <p:tgtEl>
                                          <p:spTgt spid="496642">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nodeType="clickEffect">
                                  <p:stCondLst>
                                    <p:cond delay="0"/>
                                  </p:stCondLst>
                                  <p:childTnLst>
                                    <p:set>
                                      <p:cBhvr>
                                        <p:cTn id="24" dur="1" fill="hold">
                                          <p:stCondLst>
                                            <p:cond delay="0"/>
                                          </p:stCondLst>
                                        </p:cTn>
                                        <p:tgtEl>
                                          <p:spTgt spid="496642">
                                            <p:txEl>
                                              <p:pRg st="3" end="3"/>
                                            </p:txEl>
                                          </p:spTgt>
                                        </p:tgtEl>
                                        <p:attrNameLst>
                                          <p:attrName>style.visibility</p:attrName>
                                        </p:attrNameLst>
                                      </p:cBhvr>
                                      <p:to>
                                        <p:strVal val="visible"/>
                                      </p:to>
                                    </p:set>
                                    <p:anim calcmode="lin" valueType="num">
                                      <p:cBhvr>
                                        <p:cTn id="25" dur="1000" fill="hold"/>
                                        <p:tgtEl>
                                          <p:spTgt spid="496642">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496642">
                                            <p:txEl>
                                              <p:pRg st="3" end="3"/>
                                            </p:txEl>
                                          </p:spTgt>
                                        </p:tgtEl>
                                        <p:attrNameLst>
                                          <p:attrName>ppt_h</p:attrName>
                                        </p:attrNameLst>
                                      </p:cBhvr>
                                      <p:tavLst>
                                        <p:tav tm="0">
                                          <p:val>
                                            <p:fltVal val="0"/>
                                          </p:val>
                                        </p:tav>
                                        <p:tav tm="100000">
                                          <p:val>
                                            <p:strVal val="#ppt_h"/>
                                          </p:val>
                                        </p:tav>
                                      </p:tavLst>
                                    </p:anim>
                                    <p:animEffect transition="in" filter="fade">
                                      <p:cBhvr>
                                        <p:cTn id="27" dur="1000"/>
                                        <p:tgtEl>
                                          <p:spTgt spid="49664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nodeType="clickEffect">
                                  <p:stCondLst>
                                    <p:cond delay="0"/>
                                  </p:stCondLst>
                                  <p:childTnLst>
                                    <p:set>
                                      <p:cBhvr>
                                        <p:cTn id="31" dur="1" fill="hold">
                                          <p:stCondLst>
                                            <p:cond delay="0"/>
                                          </p:stCondLst>
                                        </p:cTn>
                                        <p:tgtEl>
                                          <p:spTgt spid="496642">
                                            <p:txEl>
                                              <p:pRg st="4" end="4"/>
                                            </p:txEl>
                                          </p:spTgt>
                                        </p:tgtEl>
                                        <p:attrNameLst>
                                          <p:attrName>style.visibility</p:attrName>
                                        </p:attrNameLst>
                                      </p:cBhvr>
                                      <p:to>
                                        <p:strVal val="visible"/>
                                      </p:to>
                                    </p:set>
                                    <p:anim calcmode="lin" valueType="num">
                                      <p:cBhvr>
                                        <p:cTn id="32" dur="1000" fill="hold"/>
                                        <p:tgtEl>
                                          <p:spTgt spid="496642">
                                            <p:txEl>
                                              <p:pRg st="4" end="4"/>
                                            </p:txEl>
                                          </p:spTgt>
                                        </p:tgtEl>
                                        <p:attrNameLst>
                                          <p:attrName>ppt_w</p:attrName>
                                        </p:attrNameLst>
                                      </p:cBhvr>
                                      <p:tavLst>
                                        <p:tav tm="0">
                                          <p:val>
                                            <p:fltVal val="0"/>
                                          </p:val>
                                        </p:tav>
                                        <p:tav tm="100000">
                                          <p:val>
                                            <p:strVal val="#ppt_w"/>
                                          </p:val>
                                        </p:tav>
                                      </p:tavLst>
                                    </p:anim>
                                    <p:anim calcmode="lin" valueType="num">
                                      <p:cBhvr>
                                        <p:cTn id="33" dur="1000" fill="hold"/>
                                        <p:tgtEl>
                                          <p:spTgt spid="496642">
                                            <p:txEl>
                                              <p:pRg st="4" end="4"/>
                                            </p:txEl>
                                          </p:spTgt>
                                        </p:tgtEl>
                                        <p:attrNameLst>
                                          <p:attrName>ppt_h</p:attrName>
                                        </p:attrNameLst>
                                      </p:cBhvr>
                                      <p:tavLst>
                                        <p:tav tm="0">
                                          <p:val>
                                            <p:fltVal val="0"/>
                                          </p:val>
                                        </p:tav>
                                        <p:tav tm="100000">
                                          <p:val>
                                            <p:strVal val="#ppt_h"/>
                                          </p:val>
                                        </p:tav>
                                      </p:tavLst>
                                    </p:anim>
                                    <p:animEffect transition="in" filter="fade">
                                      <p:cBhvr>
                                        <p:cTn id="34" dur="1000"/>
                                        <p:tgtEl>
                                          <p:spTgt spid="496642">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0" fill="hold" nodeType="clickEffect">
                                  <p:stCondLst>
                                    <p:cond delay="0"/>
                                  </p:stCondLst>
                                  <p:childTnLst>
                                    <p:set>
                                      <p:cBhvr>
                                        <p:cTn id="38" dur="1" fill="hold">
                                          <p:stCondLst>
                                            <p:cond delay="0"/>
                                          </p:stCondLst>
                                        </p:cTn>
                                        <p:tgtEl>
                                          <p:spTgt spid="496642">
                                            <p:txEl>
                                              <p:pRg st="5" end="5"/>
                                            </p:txEl>
                                          </p:spTgt>
                                        </p:tgtEl>
                                        <p:attrNameLst>
                                          <p:attrName>style.visibility</p:attrName>
                                        </p:attrNameLst>
                                      </p:cBhvr>
                                      <p:to>
                                        <p:strVal val="visible"/>
                                      </p:to>
                                    </p:set>
                                    <p:anim calcmode="lin" valueType="num">
                                      <p:cBhvr>
                                        <p:cTn id="39" dur="1000" fill="hold"/>
                                        <p:tgtEl>
                                          <p:spTgt spid="496642">
                                            <p:txEl>
                                              <p:pRg st="5" end="5"/>
                                            </p:txEl>
                                          </p:spTgt>
                                        </p:tgtEl>
                                        <p:attrNameLst>
                                          <p:attrName>ppt_w</p:attrName>
                                        </p:attrNameLst>
                                      </p:cBhvr>
                                      <p:tavLst>
                                        <p:tav tm="0">
                                          <p:val>
                                            <p:fltVal val="0"/>
                                          </p:val>
                                        </p:tav>
                                        <p:tav tm="100000">
                                          <p:val>
                                            <p:strVal val="#ppt_w"/>
                                          </p:val>
                                        </p:tav>
                                      </p:tavLst>
                                    </p:anim>
                                    <p:anim calcmode="lin" valueType="num">
                                      <p:cBhvr>
                                        <p:cTn id="40" dur="1000" fill="hold"/>
                                        <p:tgtEl>
                                          <p:spTgt spid="496642">
                                            <p:txEl>
                                              <p:pRg st="5" end="5"/>
                                            </p:txEl>
                                          </p:spTgt>
                                        </p:tgtEl>
                                        <p:attrNameLst>
                                          <p:attrName>ppt_h</p:attrName>
                                        </p:attrNameLst>
                                      </p:cBhvr>
                                      <p:tavLst>
                                        <p:tav tm="0">
                                          <p:val>
                                            <p:fltVal val="0"/>
                                          </p:val>
                                        </p:tav>
                                        <p:tav tm="100000">
                                          <p:val>
                                            <p:strVal val="#ppt_h"/>
                                          </p:val>
                                        </p:tav>
                                      </p:tavLst>
                                    </p:anim>
                                    <p:animEffect transition="in" filter="fade">
                                      <p:cBhvr>
                                        <p:cTn id="41" dur="1000"/>
                                        <p:tgtEl>
                                          <p:spTgt spid="496642">
                                            <p:txEl>
                                              <p:pRg st="5" end="5"/>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0" fill="hold" nodeType="clickEffect">
                                  <p:stCondLst>
                                    <p:cond delay="0"/>
                                  </p:stCondLst>
                                  <p:childTnLst>
                                    <p:set>
                                      <p:cBhvr>
                                        <p:cTn id="45" dur="1" fill="hold">
                                          <p:stCondLst>
                                            <p:cond delay="0"/>
                                          </p:stCondLst>
                                        </p:cTn>
                                        <p:tgtEl>
                                          <p:spTgt spid="496642">
                                            <p:txEl>
                                              <p:pRg st="6" end="6"/>
                                            </p:txEl>
                                          </p:spTgt>
                                        </p:tgtEl>
                                        <p:attrNameLst>
                                          <p:attrName>style.visibility</p:attrName>
                                        </p:attrNameLst>
                                      </p:cBhvr>
                                      <p:to>
                                        <p:strVal val="visible"/>
                                      </p:to>
                                    </p:set>
                                    <p:anim calcmode="lin" valueType="num">
                                      <p:cBhvr>
                                        <p:cTn id="46" dur="1000" fill="hold"/>
                                        <p:tgtEl>
                                          <p:spTgt spid="496642">
                                            <p:txEl>
                                              <p:pRg st="6" end="6"/>
                                            </p:txEl>
                                          </p:spTgt>
                                        </p:tgtEl>
                                        <p:attrNameLst>
                                          <p:attrName>ppt_w</p:attrName>
                                        </p:attrNameLst>
                                      </p:cBhvr>
                                      <p:tavLst>
                                        <p:tav tm="0">
                                          <p:val>
                                            <p:fltVal val="0"/>
                                          </p:val>
                                        </p:tav>
                                        <p:tav tm="100000">
                                          <p:val>
                                            <p:strVal val="#ppt_w"/>
                                          </p:val>
                                        </p:tav>
                                      </p:tavLst>
                                    </p:anim>
                                    <p:anim calcmode="lin" valueType="num">
                                      <p:cBhvr>
                                        <p:cTn id="47" dur="1000" fill="hold"/>
                                        <p:tgtEl>
                                          <p:spTgt spid="496642">
                                            <p:txEl>
                                              <p:pRg st="6" end="6"/>
                                            </p:txEl>
                                          </p:spTgt>
                                        </p:tgtEl>
                                        <p:attrNameLst>
                                          <p:attrName>ppt_h</p:attrName>
                                        </p:attrNameLst>
                                      </p:cBhvr>
                                      <p:tavLst>
                                        <p:tav tm="0">
                                          <p:val>
                                            <p:fltVal val="0"/>
                                          </p:val>
                                        </p:tav>
                                        <p:tav tm="100000">
                                          <p:val>
                                            <p:strVal val="#ppt_h"/>
                                          </p:val>
                                        </p:tav>
                                      </p:tavLst>
                                    </p:anim>
                                    <p:animEffect transition="in" filter="fade">
                                      <p:cBhvr>
                                        <p:cTn id="48" dur="1000"/>
                                        <p:tgtEl>
                                          <p:spTgt spid="496642">
                                            <p:txEl>
                                              <p:pRg st="6" end="6"/>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0" fill="hold" nodeType="clickEffect">
                                  <p:stCondLst>
                                    <p:cond delay="0"/>
                                  </p:stCondLst>
                                  <p:childTnLst>
                                    <p:set>
                                      <p:cBhvr>
                                        <p:cTn id="52" dur="1" fill="hold">
                                          <p:stCondLst>
                                            <p:cond delay="0"/>
                                          </p:stCondLst>
                                        </p:cTn>
                                        <p:tgtEl>
                                          <p:spTgt spid="496642">
                                            <p:txEl>
                                              <p:pRg st="7" end="7"/>
                                            </p:txEl>
                                          </p:spTgt>
                                        </p:tgtEl>
                                        <p:attrNameLst>
                                          <p:attrName>style.visibility</p:attrName>
                                        </p:attrNameLst>
                                      </p:cBhvr>
                                      <p:to>
                                        <p:strVal val="visible"/>
                                      </p:to>
                                    </p:set>
                                    <p:anim calcmode="lin" valueType="num">
                                      <p:cBhvr>
                                        <p:cTn id="53" dur="1000" fill="hold"/>
                                        <p:tgtEl>
                                          <p:spTgt spid="496642">
                                            <p:txEl>
                                              <p:pRg st="7" end="7"/>
                                            </p:txEl>
                                          </p:spTgt>
                                        </p:tgtEl>
                                        <p:attrNameLst>
                                          <p:attrName>ppt_w</p:attrName>
                                        </p:attrNameLst>
                                      </p:cBhvr>
                                      <p:tavLst>
                                        <p:tav tm="0">
                                          <p:val>
                                            <p:fltVal val="0"/>
                                          </p:val>
                                        </p:tav>
                                        <p:tav tm="100000">
                                          <p:val>
                                            <p:strVal val="#ppt_w"/>
                                          </p:val>
                                        </p:tav>
                                      </p:tavLst>
                                    </p:anim>
                                    <p:anim calcmode="lin" valueType="num">
                                      <p:cBhvr>
                                        <p:cTn id="54" dur="1000" fill="hold"/>
                                        <p:tgtEl>
                                          <p:spTgt spid="496642">
                                            <p:txEl>
                                              <p:pRg st="7" end="7"/>
                                            </p:txEl>
                                          </p:spTgt>
                                        </p:tgtEl>
                                        <p:attrNameLst>
                                          <p:attrName>ppt_h</p:attrName>
                                        </p:attrNameLst>
                                      </p:cBhvr>
                                      <p:tavLst>
                                        <p:tav tm="0">
                                          <p:val>
                                            <p:fltVal val="0"/>
                                          </p:val>
                                        </p:tav>
                                        <p:tav tm="100000">
                                          <p:val>
                                            <p:strVal val="#ppt_h"/>
                                          </p:val>
                                        </p:tav>
                                      </p:tavLst>
                                    </p:anim>
                                    <p:animEffect transition="in" filter="fade">
                                      <p:cBhvr>
                                        <p:cTn id="55" dur="1000"/>
                                        <p:tgtEl>
                                          <p:spTgt spid="496642">
                                            <p:txEl>
                                              <p:pRg st="7" end="7"/>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0" fill="hold" nodeType="clickEffect">
                                  <p:stCondLst>
                                    <p:cond delay="0"/>
                                  </p:stCondLst>
                                  <p:childTnLst>
                                    <p:set>
                                      <p:cBhvr>
                                        <p:cTn id="59" dur="1" fill="hold">
                                          <p:stCondLst>
                                            <p:cond delay="0"/>
                                          </p:stCondLst>
                                        </p:cTn>
                                        <p:tgtEl>
                                          <p:spTgt spid="496642">
                                            <p:txEl>
                                              <p:pRg st="8" end="8"/>
                                            </p:txEl>
                                          </p:spTgt>
                                        </p:tgtEl>
                                        <p:attrNameLst>
                                          <p:attrName>style.visibility</p:attrName>
                                        </p:attrNameLst>
                                      </p:cBhvr>
                                      <p:to>
                                        <p:strVal val="visible"/>
                                      </p:to>
                                    </p:set>
                                    <p:anim calcmode="lin" valueType="num">
                                      <p:cBhvr>
                                        <p:cTn id="60" dur="1000" fill="hold"/>
                                        <p:tgtEl>
                                          <p:spTgt spid="496642">
                                            <p:txEl>
                                              <p:pRg st="8" end="8"/>
                                            </p:txEl>
                                          </p:spTgt>
                                        </p:tgtEl>
                                        <p:attrNameLst>
                                          <p:attrName>ppt_w</p:attrName>
                                        </p:attrNameLst>
                                      </p:cBhvr>
                                      <p:tavLst>
                                        <p:tav tm="0">
                                          <p:val>
                                            <p:fltVal val="0"/>
                                          </p:val>
                                        </p:tav>
                                        <p:tav tm="100000">
                                          <p:val>
                                            <p:strVal val="#ppt_w"/>
                                          </p:val>
                                        </p:tav>
                                      </p:tavLst>
                                    </p:anim>
                                    <p:anim calcmode="lin" valueType="num">
                                      <p:cBhvr>
                                        <p:cTn id="61" dur="1000" fill="hold"/>
                                        <p:tgtEl>
                                          <p:spTgt spid="496642">
                                            <p:txEl>
                                              <p:pRg st="8" end="8"/>
                                            </p:txEl>
                                          </p:spTgt>
                                        </p:tgtEl>
                                        <p:attrNameLst>
                                          <p:attrName>ppt_h</p:attrName>
                                        </p:attrNameLst>
                                      </p:cBhvr>
                                      <p:tavLst>
                                        <p:tav tm="0">
                                          <p:val>
                                            <p:fltVal val="0"/>
                                          </p:val>
                                        </p:tav>
                                        <p:tav tm="100000">
                                          <p:val>
                                            <p:strVal val="#ppt_h"/>
                                          </p:val>
                                        </p:tav>
                                      </p:tavLst>
                                    </p:anim>
                                    <p:animEffect transition="in" filter="fade">
                                      <p:cBhvr>
                                        <p:cTn id="62" dur="1000"/>
                                        <p:tgtEl>
                                          <p:spTgt spid="496642">
                                            <p:txEl>
                                              <p:pRg st="8" end="8"/>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0" fill="hold" nodeType="clickEffect">
                                  <p:stCondLst>
                                    <p:cond delay="0"/>
                                  </p:stCondLst>
                                  <p:childTnLst>
                                    <p:set>
                                      <p:cBhvr>
                                        <p:cTn id="66" dur="1" fill="hold">
                                          <p:stCondLst>
                                            <p:cond delay="0"/>
                                          </p:stCondLst>
                                        </p:cTn>
                                        <p:tgtEl>
                                          <p:spTgt spid="496642">
                                            <p:txEl>
                                              <p:pRg st="9" end="9"/>
                                            </p:txEl>
                                          </p:spTgt>
                                        </p:tgtEl>
                                        <p:attrNameLst>
                                          <p:attrName>style.visibility</p:attrName>
                                        </p:attrNameLst>
                                      </p:cBhvr>
                                      <p:to>
                                        <p:strVal val="visible"/>
                                      </p:to>
                                    </p:set>
                                    <p:anim calcmode="lin" valueType="num">
                                      <p:cBhvr>
                                        <p:cTn id="67" dur="1000" fill="hold"/>
                                        <p:tgtEl>
                                          <p:spTgt spid="496642">
                                            <p:txEl>
                                              <p:pRg st="9" end="9"/>
                                            </p:txEl>
                                          </p:spTgt>
                                        </p:tgtEl>
                                        <p:attrNameLst>
                                          <p:attrName>ppt_w</p:attrName>
                                        </p:attrNameLst>
                                      </p:cBhvr>
                                      <p:tavLst>
                                        <p:tav tm="0">
                                          <p:val>
                                            <p:fltVal val="0"/>
                                          </p:val>
                                        </p:tav>
                                        <p:tav tm="100000">
                                          <p:val>
                                            <p:strVal val="#ppt_w"/>
                                          </p:val>
                                        </p:tav>
                                      </p:tavLst>
                                    </p:anim>
                                    <p:anim calcmode="lin" valueType="num">
                                      <p:cBhvr>
                                        <p:cTn id="68" dur="1000" fill="hold"/>
                                        <p:tgtEl>
                                          <p:spTgt spid="496642">
                                            <p:txEl>
                                              <p:pRg st="9" end="9"/>
                                            </p:txEl>
                                          </p:spTgt>
                                        </p:tgtEl>
                                        <p:attrNameLst>
                                          <p:attrName>ppt_h</p:attrName>
                                        </p:attrNameLst>
                                      </p:cBhvr>
                                      <p:tavLst>
                                        <p:tav tm="0">
                                          <p:val>
                                            <p:fltVal val="0"/>
                                          </p:val>
                                        </p:tav>
                                        <p:tav tm="100000">
                                          <p:val>
                                            <p:strVal val="#ppt_h"/>
                                          </p:val>
                                        </p:tav>
                                      </p:tavLst>
                                    </p:anim>
                                    <p:animEffect transition="in" filter="fade">
                                      <p:cBhvr>
                                        <p:cTn id="69" dur="1000"/>
                                        <p:tgtEl>
                                          <p:spTgt spid="496642">
                                            <p:txEl>
                                              <p:pRg st="9" end="9"/>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53" presetClass="entr" presetSubtype="0" fill="hold" nodeType="clickEffect">
                                  <p:stCondLst>
                                    <p:cond delay="0"/>
                                  </p:stCondLst>
                                  <p:childTnLst>
                                    <p:set>
                                      <p:cBhvr>
                                        <p:cTn id="73" dur="1" fill="hold">
                                          <p:stCondLst>
                                            <p:cond delay="0"/>
                                          </p:stCondLst>
                                        </p:cTn>
                                        <p:tgtEl>
                                          <p:spTgt spid="496642">
                                            <p:txEl>
                                              <p:pRg st="10" end="10"/>
                                            </p:txEl>
                                          </p:spTgt>
                                        </p:tgtEl>
                                        <p:attrNameLst>
                                          <p:attrName>style.visibility</p:attrName>
                                        </p:attrNameLst>
                                      </p:cBhvr>
                                      <p:to>
                                        <p:strVal val="visible"/>
                                      </p:to>
                                    </p:set>
                                    <p:anim calcmode="lin" valueType="num">
                                      <p:cBhvr>
                                        <p:cTn id="74" dur="1000" fill="hold"/>
                                        <p:tgtEl>
                                          <p:spTgt spid="496642">
                                            <p:txEl>
                                              <p:pRg st="10" end="10"/>
                                            </p:txEl>
                                          </p:spTgt>
                                        </p:tgtEl>
                                        <p:attrNameLst>
                                          <p:attrName>ppt_w</p:attrName>
                                        </p:attrNameLst>
                                      </p:cBhvr>
                                      <p:tavLst>
                                        <p:tav tm="0">
                                          <p:val>
                                            <p:fltVal val="0"/>
                                          </p:val>
                                        </p:tav>
                                        <p:tav tm="100000">
                                          <p:val>
                                            <p:strVal val="#ppt_w"/>
                                          </p:val>
                                        </p:tav>
                                      </p:tavLst>
                                    </p:anim>
                                    <p:anim calcmode="lin" valueType="num">
                                      <p:cBhvr>
                                        <p:cTn id="75" dur="1000" fill="hold"/>
                                        <p:tgtEl>
                                          <p:spTgt spid="496642">
                                            <p:txEl>
                                              <p:pRg st="10" end="10"/>
                                            </p:txEl>
                                          </p:spTgt>
                                        </p:tgtEl>
                                        <p:attrNameLst>
                                          <p:attrName>ppt_h</p:attrName>
                                        </p:attrNameLst>
                                      </p:cBhvr>
                                      <p:tavLst>
                                        <p:tav tm="0">
                                          <p:val>
                                            <p:fltVal val="0"/>
                                          </p:val>
                                        </p:tav>
                                        <p:tav tm="100000">
                                          <p:val>
                                            <p:strVal val="#ppt_h"/>
                                          </p:val>
                                        </p:tav>
                                      </p:tavLst>
                                    </p:anim>
                                    <p:animEffect transition="in" filter="fade">
                                      <p:cBhvr>
                                        <p:cTn id="76" dur="1000"/>
                                        <p:tgtEl>
                                          <p:spTgt spid="496642">
                                            <p:txEl>
                                              <p:pRg st="10" end="10"/>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0" fill="hold" nodeType="clickEffect">
                                  <p:stCondLst>
                                    <p:cond delay="0"/>
                                  </p:stCondLst>
                                  <p:childTnLst>
                                    <p:set>
                                      <p:cBhvr>
                                        <p:cTn id="80" dur="1" fill="hold">
                                          <p:stCondLst>
                                            <p:cond delay="0"/>
                                          </p:stCondLst>
                                        </p:cTn>
                                        <p:tgtEl>
                                          <p:spTgt spid="496642">
                                            <p:txEl>
                                              <p:pRg st="11" end="11"/>
                                            </p:txEl>
                                          </p:spTgt>
                                        </p:tgtEl>
                                        <p:attrNameLst>
                                          <p:attrName>style.visibility</p:attrName>
                                        </p:attrNameLst>
                                      </p:cBhvr>
                                      <p:to>
                                        <p:strVal val="visible"/>
                                      </p:to>
                                    </p:set>
                                    <p:anim calcmode="lin" valueType="num">
                                      <p:cBhvr>
                                        <p:cTn id="81" dur="1000" fill="hold"/>
                                        <p:tgtEl>
                                          <p:spTgt spid="496642">
                                            <p:txEl>
                                              <p:pRg st="11" end="11"/>
                                            </p:txEl>
                                          </p:spTgt>
                                        </p:tgtEl>
                                        <p:attrNameLst>
                                          <p:attrName>ppt_w</p:attrName>
                                        </p:attrNameLst>
                                      </p:cBhvr>
                                      <p:tavLst>
                                        <p:tav tm="0">
                                          <p:val>
                                            <p:fltVal val="0"/>
                                          </p:val>
                                        </p:tav>
                                        <p:tav tm="100000">
                                          <p:val>
                                            <p:strVal val="#ppt_w"/>
                                          </p:val>
                                        </p:tav>
                                      </p:tavLst>
                                    </p:anim>
                                    <p:anim calcmode="lin" valueType="num">
                                      <p:cBhvr>
                                        <p:cTn id="82" dur="1000" fill="hold"/>
                                        <p:tgtEl>
                                          <p:spTgt spid="496642">
                                            <p:txEl>
                                              <p:pRg st="11" end="11"/>
                                            </p:txEl>
                                          </p:spTgt>
                                        </p:tgtEl>
                                        <p:attrNameLst>
                                          <p:attrName>ppt_h</p:attrName>
                                        </p:attrNameLst>
                                      </p:cBhvr>
                                      <p:tavLst>
                                        <p:tav tm="0">
                                          <p:val>
                                            <p:fltVal val="0"/>
                                          </p:val>
                                        </p:tav>
                                        <p:tav tm="100000">
                                          <p:val>
                                            <p:strVal val="#ppt_h"/>
                                          </p:val>
                                        </p:tav>
                                      </p:tavLst>
                                    </p:anim>
                                    <p:animEffect transition="in" filter="fade">
                                      <p:cBhvr>
                                        <p:cTn id="83" dur="1000"/>
                                        <p:tgtEl>
                                          <p:spTgt spid="49664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6098" name="Rectangle 2"/>
          <p:cNvSpPr>
            <a:spLocks noGrp="1" noChangeArrowheads="1"/>
          </p:cNvSpPr>
          <p:nvPr>
            <p:ph type="title"/>
          </p:nvPr>
        </p:nvSpPr>
        <p:spPr>
          <a:xfrm>
            <a:off x="1259632" y="483518"/>
            <a:ext cx="8158361" cy="720303"/>
          </a:xfrm>
        </p:spPr>
        <p:txBody>
          <a:bodyPr/>
          <a:lstStyle/>
          <a:p>
            <a:pPr eaLnBrk="1" hangingPunct="1">
              <a:defRPr/>
            </a:pPr>
            <a:r>
              <a:rPr lang="en-CA" sz="3600" dirty="0">
                <a:solidFill>
                  <a:srgbClr val="FFFF00"/>
                </a:solidFill>
                <a:effectLst>
                  <a:outerShdw blurRad="38100" dist="50800" dir="2700000" algn="tl">
                    <a:srgbClr val="000000"/>
                  </a:outerShdw>
                </a:effectLst>
              </a:rPr>
              <a:t>What Should Our Group Do?</a:t>
            </a:r>
          </a:p>
        </p:txBody>
      </p:sp>
      <p:sp>
        <p:nvSpPr>
          <p:cNvPr id="1156099" name="Rectangle 3"/>
          <p:cNvSpPr>
            <a:spLocks noGrp="1" noChangeArrowheads="1"/>
          </p:cNvSpPr>
          <p:nvPr>
            <p:ph type="body" idx="1"/>
          </p:nvPr>
        </p:nvSpPr>
        <p:spPr>
          <a:xfrm>
            <a:off x="1259632" y="1203598"/>
            <a:ext cx="6840761" cy="3744416"/>
          </a:xfrm>
        </p:spPr>
        <p:txBody>
          <a:bodyPr/>
          <a:lstStyle/>
          <a:p>
            <a:pPr eaLnBrk="1" hangingPunct="1">
              <a:lnSpc>
                <a:spcPct val="90000"/>
              </a:lnSpc>
              <a:defRPr/>
            </a:pPr>
            <a:r>
              <a:rPr lang="en-CA" sz="2600" dirty="0">
                <a:effectLst>
                  <a:outerShdw blurRad="38100" dist="63500" dir="2700000" algn="tl">
                    <a:srgbClr val="000000"/>
                  </a:outerShdw>
                </a:effectLst>
              </a:rPr>
              <a:t>Who would be willing to participate in the above Example?  _____ People.</a:t>
            </a:r>
          </a:p>
          <a:p>
            <a:pPr eaLnBrk="1" hangingPunct="1">
              <a:lnSpc>
                <a:spcPct val="90000"/>
              </a:lnSpc>
              <a:defRPr/>
            </a:pPr>
            <a:r>
              <a:rPr lang="en-CA" sz="2600" dirty="0">
                <a:effectLst>
                  <a:outerShdw blurRad="38100" dist="63500" dir="2700000" algn="tl">
                    <a:srgbClr val="000000"/>
                  </a:outerShdw>
                </a:effectLst>
              </a:rPr>
              <a:t>What should be our Goals for the next year? </a:t>
            </a:r>
          </a:p>
          <a:p>
            <a:pPr lvl="1" eaLnBrk="1" hangingPunct="1">
              <a:lnSpc>
                <a:spcPct val="90000"/>
              </a:lnSpc>
              <a:defRPr/>
            </a:pPr>
            <a:r>
              <a:rPr lang="en-CA" sz="2400" dirty="0">
                <a:effectLst>
                  <a:outerShdw blurRad="38100" dist="63500" dir="2700000" algn="tl">
                    <a:srgbClr val="000000"/>
                  </a:outerShdw>
                </a:effectLst>
              </a:rPr>
              <a:t>Share Christ with ________ people.</a:t>
            </a:r>
          </a:p>
          <a:p>
            <a:pPr lvl="1" eaLnBrk="1" hangingPunct="1">
              <a:lnSpc>
                <a:spcPct val="90000"/>
              </a:lnSpc>
              <a:defRPr/>
            </a:pPr>
            <a:r>
              <a:rPr lang="en-CA" sz="2400" dirty="0" smtClean="0">
                <a:effectLst>
                  <a:outerShdw blurRad="38100" dist="63500" dir="2700000" algn="tl">
                    <a:srgbClr val="000000"/>
                  </a:outerShdw>
                </a:effectLst>
              </a:rPr>
              <a:t>___ </a:t>
            </a:r>
            <a:r>
              <a:rPr lang="en-CA" sz="2400" dirty="0">
                <a:effectLst>
                  <a:outerShdw blurRad="38100" dist="63500" dir="2700000" algn="tl">
                    <a:srgbClr val="000000"/>
                  </a:outerShdw>
                </a:effectLst>
              </a:rPr>
              <a:t>each share the gospel with </a:t>
            </a:r>
            <a:r>
              <a:rPr lang="en-CA" sz="2400" dirty="0" smtClean="0">
                <a:effectLst>
                  <a:outerShdw blurRad="38100" dist="63500" dir="2700000" algn="tl">
                    <a:srgbClr val="000000"/>
                  </a:outerShdw>
                </a:effectLst>
              </a:rPr>
              <a:t>___ </a:t>
            </a:r>
            <a:r>
              <a:rPr lang="en-CA" sz="2400" dirty="0">
                <a:effectLst>
                  <a:outerShdw blurRad="38100" dist="63500" dir="2700000" algn="tl">
                    <a:srgbClr val="000000"/>
                  </a:outerShdw>
                </a:effectLst>
              </a:rPr>
              <a:t>people.</a:t>
            </a:r>
          </a:p>
          <a:p>
            <a:pPr eaLnBrk="1" hangingPunct="1">
              <a:lnSpc>
                <a:spcPct val="90000"/>
              </a:lnSpc>
              <a:defRPr/>
            </a:pPr>
            <a:r>
              <a:rPr lang="en-CA" sz="2600" dirty="0">
                <a:effectLst>
                  <a:outerShdw blurRad="38100" dist="63500" dir="2700000" algn="tl">
                    <a:srgbClr val="000000"/>
                  </a:outerShdw>
                </a:effectLst>
              </a:rPr>
              <a:t>Who would be willing to be a Prayer partner for the above people?  </a:t>
            </a:r>
          </a:p>
          <a:p>
            <a:pPr lvl="1" eaLnBrk="1" hangingPunct="1">
              <a:lnSpc>
                <a:spcPct val="90000"/>
              </a:lnSpc>
              <a:defRPr/>
            </a:pPr>
            <a:endParaRPr lang="en-CA" sz="2600" dirty="0">
              <a:effectLst>
                <a:outerShdw blurRad="38100" dist="63500" dir="2700000" algn="tl">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56099">
                                            <p:txEl>
                                              <p:pRg st="0" end="0"/>
                                            </p:txEl>
                                          </p:spTgt>
                                        </p:tgtEl>
                                        <p:attrNameLst>
                                          <p:attrName>style.visibility</p:attrName>
                                        </p:attrNameLst>
                                      </p:cBhvr>
                                      <p:to>
                                        <p:strVal val="visible"/>
                                      </p:to>
                                    </p:set>
                                    <p:anim calcmode="lin" valueType="num">
                                      <p:cBhvr additive="base">
                                        <p:cTn id="7" dur="1000" fill="hold"/>
                                        <p:tgtEl>
                                          <p:spTgt spid="1156099">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1156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56099">
                                            <p:txEl>
                                              <p:pRg st="1" end="1"/>
                                            </p:txEl>
                                          </p:spTgt>
                                        </p:tgtEl>
                                        <p:attrNameLst>
                                          <p:attrName>style.visibility</p:attrName>
                                        </p:attrNameLst>
                                      </p:cBhvr>
                                      <p:to>
                                        <p:strVal val="visible"/>
                                      </p:to>
                                    </p:set>
                                    <p:anim calcmode="lin" valueType="num">
                                      <p:cBhvr additive="base">
                                        <p:cTn id="13" dur="1000" fill="hold"/>
                                        <p:tgtEl>
                                          <p:spTgt spid="1156099">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1156099">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156099">
                                            <p:txEl>
                                              <p:pRg st="2" end="2"/>
                                            </p:txEl>
                                          </p:spTgt>
                                        </p:tgtEl>
                                        <p:attrNameLst>
                                          <p:attrName>style.visibility</p:attrName>
                                        </p:attrNameLst>
                                      </p:cBhvr>
                                      <p:to>
                                        <p:strVal val="visible"/>
                                      </p:to>
                                    </p:set>
                                    <p:anim calcmode="lin" valueType="num">
                                      <p:cBhvr additive="base">
                                        <p:cTn id="17" dur="1000" fill="hold"/>
                                        <p:tgtEl>
                                          <p:spTgt spid="1156099">
                                            <p:txEl>
                                              <p:pRg st="2" end="2"/>
                                            </p:txEl>
                                          </p:spTgt>
                                        </p:tgtEl>
                                        <p:attrNameLst>
                                          <p:attrName>ppt_x</p:attrName>
                                        </p:attrNameLst>
                                      </p:cBhvr>
                                      <p:tavLst>
                                        <p:tav tm="0">
                                          <p:val>
                                            <p:strVal val="#ppt_x"/>
                                          </p:val>
                                        </p:tav>
                                        <p:tav tm="100000">
                                          <p:val>
                                            <p:strVal val="#ppt_x"/>
                                          </p:val>
                                        </p:tav>
                                      </p:tavLst>
                                    </p:anim>
                                    <p:anim calcmode="lin" valueType="num">
                                      <p:cBhvr additive="base">
                                        <p:cTn id="18" dur="1000" fill="hold"/>
                                        <p:tgtEl>
                                          <p:spTgt spid="1156099">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156099">
                                            <p:txEl>
                                              <p:pRg st="3" end="3"/>
                                            </p:txEl>
                                          </p:spTgt>
                                        </p:tgtEl>
                                        <p:attrNameLst>
                                          <p:attrName>style.visibility</p:attrName>
                                        </p:attrNameLst>
                                      </p:cBhvr>
                                      <p:to>
                                        <p:strVal val="visible"/>
                                      </p:to>
                                    </p:set>
                                    <p:anim calcmode="lin" valueType="num">
                                      <p:cBhvr additive="base">
                                        <p:cTn id="21" dur="1000" fill="hold"/>
                                        <p:tgtEl>
                                          <p:spTgt spid="1156099">
                                            <p:txEl>
                                              <p:pRg st="3" end="3"/>
                                            </p:txEl>
                                          </p:spTgt>
                                        </p:tgtEl>
                                        <p:attrNameLst>
                                          <p:attrName>ppt_x</p:attrName>
                                        </p:attrNameLst>
                                      </p:cBhvr>
                                      <p:tavLst>
                                        <p:tav tm="0">
                                          <p:val>
                                            <p:strVal val="#ppt_x"/>
                                          </p:val>
                                        </p:tav>
                                        <p:tav tm="100000">
                                          <p:val>
                                            <p:strVal val="#ppt_x"/>
                                          </p:val>
                                        </p:tav>
                                      </p:tavLst>
                                    </p:anim>
                                    <p:anim calcmode="lin" valueType="num">
                                      <p:cBhvr additive="base">
                                        <p:cTn id="22" dur="1000" fill="hold"/>
                                        <p:tgtEl>
                                          <p:spTgt spid="115609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156099">
                                            <p:txEl>
                                              <p:pRg st="4" end="4"/>
                                            </p:txEl>
                                          </p:spTgt>
                                        </p:tgtEl>
                                        <p:attrNameLst>
                                          <p:attrName>style.visibility</p:attrName>
                                        </p:attrNameLst>
                                      </p:cBhvr>
                                      <p:to>
                                        <p:strVal val="visible"/>
                                      </p:to>
                                    </p:set>
                                    <p:anim calcmode="lin" valueType="num">
                                      <p:cBhvr additive="base">
                                        <p:cTn id="27" dur="1000" fill="hold"/>
                                        <p:tgtEl>
                                          <p:spTgt spid="1156099">
                                            <p:txEl>
                                              <p:pRg st="4" end="4"/>
                                            </p:txEl>
                                          </p:spTgt>
                                        </p:tgtEl>
                                        <p:attrNameLst>
                                          <p:attrName>ppt_x</p:attrName>
                                        </p:attrNameLst>
                                      </p:cBhvr>
                                      <p:tavLst>
                                        <p:tav tm="0">
                                          <p:val>
                                            <p:strVal val="#ppt_x"/>
                                          </p:val>
                                        </p:tav>
                                        <p:tav tm="100000">
                                          <p:val>
                                            <p:strVal val="#ppt_x"/>
                                          </p:val>
                                        </p:tav>
                                      </p:tavLst>
                                    </p:anim>
                                    <p:anim calcmode="lin" valueType="num">
                                      <p:cBhvr additive="base">
                                        <p:cTn id="28" dur="1000" fill="hold"/>
                                        <p:tgtEl>
                                          <p:spTgt spid="115609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6099" grpId="0" build="p"/>
    </p:bld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2242" name="Rectangle 2"/>
          <p:cNvSpPr>
            <a:spLocks noGrp="1" noChangeArrowheads="1"/>
          </p:cNvSpPr>
          <p:nvPr>
            <p:ph type="title"/>
          </p:nvPr>
        </p:nvSpPr>
        <p:spPr>
          <a:xfrm>
            <a:off x="1259632" y="411510"/>
            <a:ext cx="6696744" cy="1038225"/>
          </a:xfrm>
        </p:spPr>
        <p:txBody>
          <a:bodyPr/>
          <a:lstStyle/>
          <a:p>
            <a:pPr eaLnBrk="1" hangingPunct="1">
              <a:defRPr/>
            </a:pPr>
            <a:r>
              <a:rPr lang="en-CA" sz="3400" dirty="0">
                <a:solidFill>
                  <a:srgbClr val="FFFF00"/>
                </a:solidFill>
                <a:effectLst>
                  <a:outerShdw blurRad="38100" dist="50800" dir="2700000" algn="tl">
                    <a:srgbClr val="000000"/>
                  </a:outerShdw>
                </a:effectLst>
              </a:rPr>
              <a:t>What is Your Church’s Strategy to Reach Your Community?</a:t>
            </a:r>
          </a:p>
        </p:txBody>
      </p:sp>
      <p:sp>
        <p:nvSpPr>
          <p:cNvPr id="1162243" name="Rectangle 3"/>
          <p:cNvSpPr>
            <a:spLocks noGrp="1" noChangeArrowheads="1"/>
          </p:cNvSpPr>
          <p:nvPr>
            <p:ph type="body" idx="1"/>
          </p:nvPr>
        </p:nvSpPr>
        <p:spPr>
          <a:xfrm>
            <a:off x="1259632" y="1437624"/>
            <a:ext cx="6696744" cy="3222358"/>
          </a:xfrm>
        </p:spPr>
        <p:txBody>
          <a:bodyPr/>
          <a:lstStyle/>
          <a:p>
            <a:pPr eaLnBrk="1" hangingPunct="1">
              <a:lnSpc>
                <a:spcPct val="90000"/>
              </a:lnSpc>
              <a:defRPr/>
            </a:pPr>
            <a:r>
              <a:rPr lang="en-CA" sz="2600" dirty="0">
                <a:effectLst>
                  <a:outerShdw blurRad="38100" dist="63500" dir="2700000" algn="tl">
                    <a:srgbClr val="000000"/>
                  </a:outerShdw>
                </a:effectLst>
              </a:rPr>
              <a:t>Would you be interested in developing enough witnessing disciples in your Church to be able to share the gospel with everyone in your community and disciple all who receive Christ?</a:t>
            </a:r>
          </a:p>
          <a:p>
            <a:pPr eaLnBrk="1" hangingPunct="1">
              <a:lnSpc>
                <a:spcPct val="90000"/>
              </a:lnSpc>
              <a:defRPr/>
            </a:pPr>
            <a:r>
              <a:rPr lang="en-CA" sz="2600" dirty="0">
                <a:effectLst>
                  <a:outerShdw blurRad="38100" dist="63500" dir="2700000" algn="tl">
                    <a:srgbClr val="000000"/>
                  </a:outerShdw>
                </a:effectLst>
              </a:rPr>
              <a:t>Do you need help?</a:t>
            </a:r>
          </a:p>
          <a:p>
            <a:pPr eaLnBrk="1" hangingPunct="1">
              <a:lnSpc>
                <a:spcPct val="90000"/>
              </a:lnSpc>
              <a:defRPr/>
            </a:pPr>
            <a:r>
              <a:rPr lang="en-CA" sz="2600" dirty="0">
                <a:effectLst>
                  <a:outerShdw blurRad="38100" dist="63500" dir="2700000" algn="tl">
                    <a:srgbClr val="000000"/>
                  </a:outerShdw>
                </a:effectLst>
              </a:rPr>
              <a:t>Your Church could invite other Churches in your community to work with you.</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62243">
                                            <p:txEl>
                                              <p:pRg st="0" end="0"/>
                                            </p:txEl>
                                          </p:spTgt>
                                        </p:tgtEl>
                                        <p:attrNameLst>
                                          <p:attrName>style.visibility</p:attrName>
                                        </p:attrNameLst>
                                      </p:cBhvr>
                                      <p:to>
                                        <p:strVal val="visible"/>
                                      </p:to>
                                    </p:set>
                                    <p:animEffect transition="in" filter="fade">
                                      <p:cBhvr>
                                        <p:cTn id="7" dur="2000"/>
                                        <p:tgtEl>
                                          <p:spTgt spid="11622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62243">
                                            <p:txEl>
                                              <p:pRg st="1" end="1"/>
                                            </p:txEl>
                                          </p:spTgt>
                                        </p:tgtEl>
                                        <p:attrNameLst>
                                          <p:attrName>style.visibility</p:attrName>
                                        </p:attrNameLst>
                                      </p:cBhvr>
                                      <p:to>
                                        <p:strVal val="visible"/>
                                      </p:to>
                                    </p:set>
                                    <p:animEffect transition="in" filter="fade">
                                      <p:cBhvr>
                                        <p:cTn id="12" dur="2000"/>
                                        <p:tgtEl>
                                          <p:spTgt spid="11622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62243">
                                            <p:txEl>
                                              <p:pRg st="2" end="2"/>
                                            </p:txEl>
                                          </p:spTgt>
                                        </p:tgtEl>
                                        <p:attrNameLst>
                                          <p:attrName>style.visibility</p:attrName>
                                        </p:attrNameLst>
                                      </p:cBhvr>
                                      <p:to>
                                        <p:strVal val="visible"/>
                                      </p:to>
                                    </p:set>
                                    <p:animEffect transition="in" filter="fade">
                                      <p:cBhvr>
                                        <p:cTn id="17" dur="2000"/>
                                        <p:tgtEl>
                                          <p:spTgt spid="11622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2243" grpId="0" build="p"/>
    </p:bld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idx="4294967295"/>
          </p:nvPr>
        </p:nvSpPr>
        <p:spPr>
          <a:xfrm>
            <a:off x="1259632" y="411510"/>
            <a:ext cx="6696744" cy="984522"/>
          </a:xfrm>
          <a:noFill/>
        </p:spPr>
        <p:txBody>
          <a:bodyPr/>
          <a:lstStyle/>
          <a:p>
            <a:pPr algn="ctr" eaLnBrk="1" hangingPunct="1">
              <a:defRPr/>
            </a:pPr>
            <a:r>
              <a:rPr lang="en-US" sz="3200" dirty="0">
                <a:solidFill>
                  <a:srgbClr val="FFFF00"/>
                </a:solidFill>
                <a:effectLst>
                  <a:outerShdw blurRad="38100" dist="50800" dir="2700000" algn="tl">
                    <a:srgbClr val="000000"/>
                  </a:outerShdw>
                </a:effectLst>
              </a:rPr>
              <a:t>How Many Disciples and Disciple-Makers Will You Need?</a:t>
            </a:r>
          </a:p>
        </p:txBody>
      </p:sp>
      <p:sp>
        <p:nvSpPr>
          <p:cNvPr id="184323" name="Rectangle 3"/>
          <p:cNvSpPr>
            <a:spLocks noGrp="1" noChangeArrowheads="1"/>
          </p:cNvSpPr>
          <p:nvPr>
            <p:ph type="body" idx="4294967295"/>
          </p:nvPr>
        </p:nvSpPr>
        <p:spPr>
          <a:xfrm>
            <a:off x="1331641" y="1347614"/>
            <a:ext cx="6624736" cy="3305175"/>
          </a:xfrm>
          <a:noFill/>
        </p:spPr>
        <p:txBody>
          <a:bodyPr/>
          <a:lstStyle/>
          <a:p>
            <a:pPr eaLnBrk="1" hangingPunct="1">
              <a:lnSpc>
                <a:spcPct val="90000"/>
              </a:lnSpc>
              <a:defRPr/>
            </a:pPr>
            <a:r>
              <a:rPr lang="en-US" sz="2400" dirty="0">
                <a:solidFill>
                  <a:schemeClr val="tx2"/>
                </a:solidFill>
                <a:effectLst>
                  <a:outerShdw blurRad="38100" dist="63500" dir="2700000" algn="tl">
                    <a:srgbClr val="000000"/>
                  </a:outerShdw>
                </a:effectLst>
              </a:rPr>
              <a:t>What is the Population of Your local Community? __________</a:t>
            </a:r>
          </a:p>
          <a:p>
            <a:pPr eaLnBrk="1" hangingPunct="1">
              <a:lnSpc>
                <a:spcPct val="90000"/>
              </a:lnSpc>
              <a:defRPr/>
            </a:pPr>
            <a:r>
              <a:rPr lang="en-US" sz="2400" dirty="0">
                <a:solidFill>
                  <a:schemeClr val="tx2"/>
                </a:solidFill>
                <a:effectLst>
                  <a:outerShdw blurRad="38100" dist="63500" dir="2700000" algn="tl">
                    <a:srgbClr val="000000"/>
                  </a:outerShdw>
                </a:effectLst>
              </a:rPr>
              <a:t>If each Witnessing Disciple Shared the Gospel with 9 People, (1 in 10) You Will Need __________ Witnessing Disciples!</a:t>
            </a:r>
          </a:p>
          <a:p>
            <a:pPr eaLnBrk="1" hangingPunct="1">
              <a:lnSpc>
                <a:spcPct val="90000"/>
              </a:lnSpc>
              <a:defRPr/>
            </a:pPr>
            <a:r>
              <a:rPr lang="en-US" sz="2400" dirty="0">
                <a:solidFill>
                  <a:schemeClr val="tx2"/>
                </a:solidFill>
                <a:effectLst>
                  <a:outerShdw blurRad="38100" dist="63500" dir="2700000" algn="tl">
                    <a:srgbClr val="000000"/>
                  </a:outerShdw>
                </a:effectLst>
              </a:rPr>
              <a:t>How many other Disciple-Making Churches will be needed to be able to Reach Your Community or City? __________</a:t>
            </a:r>
          </a:p>
          <a:p>
            <a:pPr eaLnBrk="1" hangingPunct="1">
              <a:lnSpc>
                <a:spcPct val="90000"/>
              </a:lnSpc>
              <a:defRPr/>
            </a:pPr>
            <a:r>
              <a:rPr lang="en-US" sz="2400" dirty="0">
                <a:solidFill>
                  <a:schemeClr val="tx2"/>
                </a:solidFill>
                <a:effectLst>
                  <a:outerShdw blurRad="38100" dist="63500" dir="2700000" algn="tl">
                    <a:srgbClr val="000000"/>
                  </a:outerShdw>
                </a:effectLst>
              </a:rPr>
              <a:t>How will we produce that many disciples?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43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7" presetClass="entr" presetSubtype="8" fill="hold" nodeType="clickEffect">
                                  <p:stCondLst>
                                    <p:cond delay="0"/>
                                  </p:stCondLst>
                                  <p:childTnLst>
                                    <p:set>
                                      <p:cBhvr>
                                        <p:cTn id="10" dur="1" fill="hold">
                                          <p:stCondLst>
                                            <p:cond delay="0"/>
                                          </p:stCondLst>
                                        </p:cTn>
                                        <p:tgtEl>
                                          <p:spTgt spid="184323">
                                            <p:txEl>
                                              <p:pRg st="0" end="0"/>
                                            </p:txEl>
                                          </p:spTgt>
                                        </p:tgtEl>
                                        <p:attrNameLst>
                                          <p:attrName>style.visibility</p:attrName>
                                        </p:attrNameLst>
                                      </p:cBhvr>
                                      <p:to>
                                        <p:strVal val="visible"/>
                                      </p:to>
                                    </p:set>
                                    <p:anim calcmode="lin" valueType="num">
                                      <p:cBhvr>
                                        <p:cTn id="11" dur="1000" fill="hold"/>
                                        <p:tgtEl>
                                          <p:spTgt spid="184323">
                                            <p:txEl>
                                              <p:pRg st="0" end="0"/>
                                            </p:txEl>
                                          </p:spTgt>
                                        </p:tgtEl>
                                        <p:attrNameLst>
                                          <p:attrName>ppt_x</p:attrName>
                                        </p:attrNameLst>
                                      </p:cBhvr>
                                      <p:tavLst>
                                        <p:tav tm="0">
                                          <p:val>
                                            <p:strVal val="#ppt_x-#ppt_w/2"/>
                                          </p:val>
                                        </p:tav>
                                        <p:tav tm="100000">
                                          <p:val>
                                            <p:strVal val="#ppt_x"/>
                                          </p:val>
                                        </p:tav>
                                      </p:tavLst>
                                    </p:anim>
                                    <p:anim calcmode="lin" valueType="num">
                                      <p:cBhvr>
                                        <p:cTn id="12" dur="1000" fill="hold"/>
                                        <p:tgtEl>
                                          <p:spTgt spid="184323">
                                            <p:txEl>
                                              <p:pRg st="0" end="0"/>
                                            </p:txEl>
                                          </p:spTgt>
                                        </p:tgtEl>
                                        <p:attrNameLst>
                                          <p:attrName>ppt_y</p:attrName>
                                        </p:attrNameLst>
                                      </p:cBhvr>
                                      <p:tavLst>
                                        <p:tav tm="0">
                                          <p:val>
                                            <p:strVal val="#ppt_y"/>
                                          </p:val>
                                        </p:tav>
                                        <p:tav tm="100000">
                                          <p:val>
                                            <p:strVal val="#ppt_y"/>
                                          </p:val>
                                        </p:tav>
                                      </p:tavLst>
                                    </p:anim>
                                    <p:anim calcmode="lin" valueType="num">
                                      <p:cBhvr>
                                        <p:cTn id="13" dur="1000" fill="hold"/>
                                        <p:tgtEl>
                                          <p:spTgt spid="18432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18432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8" fill="hold" nodeType="clickEffect">
                                  <p:stCondLst>
                                    <p:cond delay="0"/>
                                  </p:stCondLst>
                                  <p:childTnLst>
                                    <p:set>
                                      <p:cBhvr>
                                        <p:cTn id="18" dur="1" fill="hold">
                                          <p:stCondLst>
                                            <p:cond delay="0"/>
                                          </p:stCondLst>
                                        </p:cTn>
                                        <p:tgtEl>
                                          <p:spTgt spid="184323">
                                            <p:txEl>
                                              <p:pRg st="1" end="1"/>
                                            </p:txEl>
                                          </p:spTgt>
                                        </p:tgtEl>
                                        <p:attrNameLst>
                                          <p:attrName>style.visibility</p:attrName>
                                        </p:attrNameLst>
                                      </p:cBhvr>
                                      <p:to>
                                        <p:strVal val="visible"/>
                                      </p:to>
                                    </p:set>
                                    <p:anim calcmode="lin" valueType="num">
                                      <p:cBhvr>
                                        <p:cTn id="19" dur="1000" fill="hold"/>
                                        <p:tgtEl>
                                          <p:spTgt spid="184323">
                                            <p:txEl>
                                              <p:pRg st="1" end="1"/>
                                            </p:txEl>
                                          </p:spTgt>
                                        </p:tgtEl>
                                        <p:attrNameLst>
                                          <p:attrName>ppt_x</p:attrName>
                                        </p:attrNameLst>
                                      </p:cBhvr>
                                      <p:tavLst>
                                        <p:tav tm="0">
                                          <p:val>
                                            <p:strVal val="#ppt_x-#ppt_w/2"/>
                                          </p:val>
                                        </p:tav>
                                        <p:tav tm="100000">
                                          <p:val>
                                            <p:strVal val="#ppt_x"/>
                                          </p:val>
                                        </p:tav>
                                      </p:tavLst>
                                    </p:anim>
                                    <p:anim calcmode="lin" valueType="num">
                                      <p:cBhvr>
                                        <p:cTn id="20" dur="1000" fill="hold"/>
                                        <p:tgtEl>
                                          <p:spTgt spid="184323">
                                            <p:txEl>
                                              <p:pRg st="1" end="1"/>
                                            </p:txEl>
                                          </p:spTgt>
                                        </p:tgtEl>
                                        <p:attrNameLst>
                                          <p:attrName>ppt_y</p:attrName>
                                        </p:attrNameLst>
                                      </p:cBhvr>
                                      <p:tavLst>
                                        <p:tav tm="0">
                                          <p:val>
                                            <p:strVal val="#ppt_y"/>
                                          </p:val>
                                        </p:tav>
                                        <p:tav tm="100000">
                                          <p:val>
                                            <p:strVal val="#ppt_y"/>
                                          </p:val>
                                        </p:tav>
                                      </p:tavLst>
                                    </p:anim>
                                    <p:anim calcmode="lin" valueType="num">
                                      <p:cBhvr>
                                        <p:cTn id="21" dur="1000" fill="hold"/>
                                        <p:tgtEl>
                                          <p:spTgt spid="184323">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18432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17" presetClass="entr" presetSubtype="8" fill="hold" nodeType="clickEffect">
                                  <p:stCondLst>
                                    <p:cond delay="0"/>
                                  </p:stCondLst>
                                  <p:childTnLst>
                                    <p:set>
                                      <p:cBhvr>
                                        <p:cTn id="26" dur="1" fill="hold">
                                          <p:stCondLst>
                                            <p:cond delay="0"/>
                                          </p:stCondLst>
                                        </p:cTn>
                                        <p:tgtEl>
                                          <p:spTgt spid="184323">
                                            <p:txEl>
                                              <p:pRg st="2" end="2"/>
                                            </p:txEl>
                                          </p:spTgt>
                                        </p:tgtEl>
                                        <p:attrNameLst>
                                          <p:attrName>style.visibility</p:attrName>
                                        </p:attrNameLst>
                                      </p:cBhvr>
                                      <p:to>
                                        <p:strVal val="visible"/>
                                      </p:to>
                                    </p:set>
                                    <p:anim calcmode="lin" valueType="num">
                                      <p:cBhvr>
                                        <p:cTn id="27" dur="1000" fill="hold"/>
                                        <p:tgtEl>
                                          <p:spTgt spid="184323">
                                            <p:txEl>
                                              <p:pRg st="2" end="2"/>
                                            </p:txEl>
                                          </p:spTgt>
                                        </p:tgtEl>
                                        <p:attrNameLst>
                                          <p:attrName>ppt_x</p:attrName>
                                        </p:attrNameLst>
                                      </p:cBhvr>
                                      <p:tavLst>
                                        <p:tav tm="0">
                                          <p:val>
                                            <p:strVal val="#ppt_x-#ppt_w/2"/>
                                          </p:val>
                                        </p:tav>
                                        <p:tav tm="100000">
                                          <p:val>
                                            <p:strVal val="#ppt_x"/>
                                          </p:val>
                                        </p:tav>
                                      </p:tavLst>
                                    </p:anim>
                                    <p:anim calcmode="lin" valueType="num">
                                      <p:cBhvr>
                                        <p:cTn id="28" dur="1000" fill="hold"/>
                                        <p:tgtEl>
                                          <p:spTgt spid="184323">
                                            <p:txEl>
                                              <p:pRg st="2" end="2"/>
                                            </p:txEl>
                                          </p:spTgt>
                                        </p:tgtEl>
                                        <p:attrNameLst>
                                          <p:attrName>ppt_y</p:attrName>
                                        </p:attrNameLst>
                                      </p:cBhvr>
                                      <p:tavLst>
                                        <p:tav tm="0">
                                          <p:val>
                                            <p:strVal val="#ppt_y"/>
                                          </p:val>
                                        </p:tav>
                                        <p:tav tm="100000">
                                          <p:val>
                                            <p:strVal val="#ppt_y"/>
                                          </p:val>
                                        </p:tav>
                                      </p:tavLst>
                                    </p:anim>
                                    <p:anim calcmode="lin" valueType="num">
                                      <p:cBhvr>
                                        <p:cTn id="29" dur="1000" fill="hold"/>
                                        <p:tgtEl>
                                          <p:spTgt spid="184323">
                                            <p:txEl>
                                              <p:pRg st="2" end="2"/>
                                            </p:txEl>
                                          </p:spTgt>
                                        </p:tgtEl>
                                        <p:attrNameLst>
                                          <p:attrName>ppt_w</p:attrName>
                                        </p:attrNameLst>
                                      </p:cBhvr>
                                      <p:tavLst>
                                        <p:tav tm="0">
                                          <p:val>
                                            <p:fltVal val="0"/>
                                          </p:val>
                                        </p:tav>
                                        <p:tav tm="100000">
                                          <p:val>
                                            <p:strVal val="#ppt_w"/>
                                          </p:val>
                                        </p:tav>
                                      </p:tavLst>
                                    </p:anim>
                                    <p:anim calcmode="lin" valueType="num">
                                      <p:cBhvr>
                                        <p:cTn id="30" dur="1000" fill="hold"/>
                                        <p:tgtEl>
                                          <p:spTgt spid="18432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17" presetClass="entr" presetSubtype="8" fill="hold" nodeType="clickEffect">
                                  <p:stCondLst>
                                    <p:cond delay="0"/>
                                  </p:stCondLst>
                                  <p:childTnLst>
                                    <p:set>
                                      <p:cBhvr>
                                        <p:cTn id="34" dur="1" fill="hold">
                                          <p:stCondLst>
                                            <p:cond delay="0"/>
                                          </p:stCondLst>
                                        </p:cTn>
                                        <p:tgtEl>
                                          <p:spTgt spid="184323">
                                            <p:txEl>
                                              <p:pRg st="3" end="3"/>
                                            </p:txEl>
                                          </p:spTgt>
                                        </p:tgtEl>
                                        <p:attrNameLst>
                                          <p:attrName>style.visibility</p:attrName>
                                        </p:attrNameLst>
                                      </p:cBhvr>
                                      <p:to>
                                        <p:strVal val="visible"/>
                                      </p:to>
                                    </p:set>
                                    <p:anim calcmode="lin" valueType="num">
                                      <p:cBhvr>
                                        <p:cTn id="35" dur="1000" fill="hold"/>
                                        <p:tgtEl>
                                          <p:spTgt spid="184323">
                                            <p:txEl>
                                              <p:pRg st="3" end="3"/>
                                            </p:txEl>
                                          </p:spTgt>
                                        </p:tgtEl>
                                        <p:attrNameLst>
                                          <p:attrName>ppt_x</p:attrName>
                                        </p:attrNameLst>
                                      </p:cBhvr>
                                      <p:tavLst>
                                        <p:tav tm="0">
                                          <p:val>
                                            <p:strVal val="#ppt_x-#ppt_w/2"/>
                                          </p:val>
                                        </p:tav>
                                        <p:tav tm="100000">
                                          <p:val>
                                            <p:strVal val="#ppt_x"/>
                                          </p:val>
                                        </p:tav>
                                      </p:tavLst>
                                    </p:anim>
                                    <p:anim calcmode="lin" valueType="num">
                                      <p:cBhvr>
                                        <p:cTn id="36" dur="1000" fill="hold"/>
                                        <p:tgtEl>
                                          <p:spTgt spid="184323">
                                            <p:txEl>
                                              <p:pRg st="3" end="3"/>
                                            </p:txEl>
                                          </p:spTgt>
                                        </p:tgtEl>
                                        <p:attrNameLst>
                                          <p:attrName>ppt_y</p:attrName>
                                        </p:attrNameLst>
                                      </p:cBhvr>
                                      <p:tavLst>
                                        <p:tav tm="0">
                                          <p:val>
                                            <p:strVal val="#ppt_y"/>
                                          </p:val>
                                        </p:tav>
                                        <p:tav tm="100000">
                                          <p:val>
                                            <p:strVal val="#ppt_y"/>
                                          </p:val>
                                        </p:tav>
                                      </p:tavLst>
                                    </p:anim>
                                    <p:anim calcmode="lin" valueType="num">
                                      <p:cBhvr>
                                        <p:cTn id="37" dur="1000" fill="hold"/>
                                        <p:tgtEl>
                                          <p:spTgt spid="184323">
                                            <p:txEl>
                                              <p:pRg st="3" end="3"/>
                                            </p:txEl>
                                          </p:spTgt>
                                        </p:tgtEl>
                                        <p:attrNameLst>
                                          <p:attrName>ppt_w</p:attrName>
                                        </p:attrNameLst>
                                      </p:cBhvr>
                                      <p:tavLst>
                                        <p:tav tm="0">
                                          <p:val>
                                            <p:fltVal val="0"/>
                                          </p:val>
                                        </p:tav>
                                        <p:tav tm="100000">
                                          <p:val>
                                            <p:strVal val="#ppt_w"/>
                                          </p:val>
                                        </p:tav>
                                      </p:tavLst>
                                    </p:anim>
                                    <p:anim calcmode="lin" valueType="num">
                                      <p:cBhvr>
                                        <p:cTn id="38" dur="1000" fill="hold"/>
                                        <p:tgtEl>
                                          <p:spTgt spid="18432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22" grpId="0"/>
    </p:bld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2" name="Rectangle 2"/>
          <p:cNvSpPr>
            <a:spLocks noGrp="1" noChangeArrowheads="1"/>
          </p:cNvSpPr>
          <p:nvPr>
            <p:ph type="title"/>
          </p:nvPr>
        </p:nvSpPr>
        <p:spPr>
          <a:xfrm>
            <a:off x="1331640" y="411510"/>
            <a:ext cx="8229600" cy="648295"/>
          </a:xfrm>
        </p:spPr>
        <p:txBody>
          <a:bodyPr/>
          <a:lstStyle/>
          <a:p>
            <a:pPr eaLnBrk="1" hangingPunct="1">
              <a:defRPr/>
            </a:pPr>
            <a:r>
              <a:rPr lang="en-CA" sz="3600" dirty="0">
                <a:solidFill>
                  <a:srgbClr val="FFFF00"/>
                </a:solidFill>
                <a:effectLst>
                  <a:outerShdw blurRad="38100" dist="50800" dir="2700000" algn="tl">
                    <a:srgbClr val="000000"/>
                  </a:outerShdw>
                </a:effectLst>
              </a:rPr>
              <a:t>Training and Resources</a:t>
            </a:r>
          </a:p>
        </p:txBody>
      </p:sp>
      <p:sp>
        <p:nvSpPr>
          <p:cNvPr id="532483" name="Rectangle 3"/>
          <p:cNvSpPr>
            <a:spLocks noGrp="1" noChangeArrowheads="1"/>
          </p:cNvSpPr>
          <p:nvPr>
            <p:ph type="body" idx="1"/>
          </p:nvPr>
        </p:nvSpPr>
        <p:spPr>
          <a:xfrm>
            <a:off x="971600" y="1059582"/>
            <a:ext cx="6984776" cy="2321719"/>
          </a:xfrm>
        </p:spPr>
        <p:txBody>
          <a:bodyPr/>
          <a:lstStyle/>
          <a:p>
            <a:pPr eaLnBrk="1" hangingPunct="1">
              <a:buFontTx/>
              <a:buNone/>
              <a:defRPr/>
            </a:pPr>
            <a:r>
              <a:rPr lang="en-CA" sz="2400" dirty="0">
                <a:effectLst>
                  <a:outerShdw blurRad="38100" dist="63500" dir="2700000" algn="tl">
                    <a:srgbClr val="000000"/>
                  </a:outerShdw>
                </a:effectLst>
              </a:rPr>
              <a:t>	</a:t>
            </a:r>
            <a:r>
              <a:rPr lang="en-CA" sz="2400" dirty="0">
                <a:solidFill>
                  <a:srgbClr val="FFFF00"/>
                </a:solidFill>
                <a:effectLst>
                  <a:outerShdw blurRad="38100" dist="63500" dir="2700000" algn="tl">
                    <a:srgbClr val="000000"/>
                  </a:outerShdw>
                </a:effectLst>
              </a:rPr>
              <a:t>For more training in how to share your faith, how to follow-up and disciple a new believer to live with Christ as his/her life or for leadership development or if you would be interested in being trained as a DCI Trainer, please contact:</a:t>
            </a:r>
            <a:r>
              <a:rPr lang="en-CA" sz="2400" dirty="0">
                <a:effectLst>
                  <a:outerShdw blurRad="38100" dist="63500" dir="2700000" algn="tl">
                    <a:srgbClr val="000000"/>
                  </a:outerShdw>
                </a:effectLst>
              </a:rPr>
              <a:t>   </a:t>
            </a:r>
          </a:p>
        </p:txBody>
      </p:sp>
      <p:sp>
        <p:nvSpPr>
          <p:cNvPr id="532484" name="Text Box 4"/>
          <p:cNvSpPr txBox="1">
            <a:spLocks noChangeArrowheads="1"/>
          </p:cNvSpPr>
          <p:nvPr/>
        </p:nvSpPr>
        <p:spPr bwMode="auto">
          <a:xfrm>
            <a:off x="323528" y="3003798"/>
            <a:ext cx="8424863" cy="1508105"/>
          </a:xfrm>
          <a:prstGeom prst="rect">
            <a:avLst/>
          </a:prstGeom>
          <a:noFill/>
          <a:ln w="9525">
            <a:noFill/>
            <a:miter lim="800000"/>
            <a:headEnd/>
            <a:tailEnd/>
          </a:ln>
          <a:effectLst/>
        </p:spPr>
        <p:txBody>
          <a:bodyPr>
            <a:spAutoFit/>
          </a:bodyPr>
          <a:lstStyle/>
          <a:p>
            <a:pPr algn="ctr">
              <a:defRPr/>
            </a:pPr>
            <a:r>
              <a:rPr lang="en-CA" sz="2400" b="1" dirty="0">
                <a:solidFill>
                  <a:srgbClr val="FF0000"/>
                </a:solidFill>
                <a:effectLst>
                  <a:outerShdw blurRad="38100" dist="63500" dir="2700000" algn="tl">
                    <a:srgbClr val="000000"/>
                  </a:outerShdw>
                </a:effectLst>
              </a:rPr>
              <a:t>Dynamic Churches International</a:t>
            </a:r>
          </a:p>
          <a:p>
            <a:pPr algn="ctr">
              <a:defRPr/>
            </a:pPr>
            <a:r>
              <a:rPr lang="en-CA" sz="2000" dirty="0">
                <a:solidFill>
                  <a:srgbClr val="000000"/>
                </a:solidFill>
                <a:effectLst>
                  <a:outerShdw blurRad="38100" dir="2700000" algn="tl">
                    <a:srgbClr val="000000">
                      <a:alpha val="43137"/>
                    </a:srgbClr>
                  </a:outerShdw>
                </a:effectLst>
              </a:rPr>
              <a:t>164 Stonegate Close, Airdrie, Alberta, Canada, T4B 2V2</a:t>
            </a:r>
          </a:p>
          <a:p>
            <a:pPr algn="ctr">
              <a:defRPr/>
            </a:pPr>
            <a:r>
              <a:rPr lang="en-CA" sz="2400" dirty="0">
                <a:solidFill>
                  <a:srgbClr val="000000"/>
                </a:solidFill>
                <a:effectLst>
                  <a:outerShdw blurRad="38100" dir="2700000" algn="tl">
                    <a:srgbClr val="000000">
                      <a:alpha val="43137"/>
                    </a:srgbClr>
                  </a:outerShdw>
                </a:effectLst>
              </a:rPr>
              <a:t>Email:</a:t>
            </a:r>
            <a:r>
              <a:rPr lang="en-CA" sz="2400" dirty="0">
                <a:effectLst>
                  <a:outerShdw blurRad="38100" dir="2700000" algn="tl">
                    <a:srgbClr val="000000">
                      <a:alpha val="43137"/>
                    </a:srgbClr>
                  </a:outerShdw>
                </a:effectLst>
              </a:rPr>
              <a:t> </a:t>
            </a:r>
            <a:r>
              <a:rPr lang="en-CA" sz="2400" dirty="0" err="1" smtClean="0">
                <a:effectLst>
                  <a:outerShdw blurRad="38100" dir="2700000" algn="tl">
                    <a:srgbClr val="000000">
                      <a:alpha val="43137"/>
                    </a:srgbClr>
                  </a:outerShdw>
                </a:effectLst>
                <a:hlinkClick r:id="rId3"/>
              </a:rPr>
              <a:t>dcioffice@shaw.ca</a:t>
            </a:r>
            <a:endParaRPr lang="en-CA" sz="2400" dirty="0">
              <a:effectLst>
                <a:outerShdw blurRad="38100" dir="2700000" algn="tl">
                  <a:srgbClr val="000000">
                    <a:alpha val="43137"/>
                  </a:srgbClr>
                </a:outerShdw>
              </a:effectLst>
            </a:endParaRPr>
          </a:p>
          <a:p>
            <a:pPr algn="ctr">
              <a:defRPr/>
            </a:pPr>
            <a:r>
              <a:rPr lang="en-CA" sz="2400" dirty="0">
                <a:solidFill>
                  <a:srgbClr val="000000"/>
                </a:solidFill>
                <a:effectLst>
                  <a:outerShdw blurRad="38100" dir="2700000" algn="tl">
                    <a:srgbClr val="000000">
                      <a:alpha val="43137"/>
                    </a:srgbClr>
                  </a:outerShdw>
                </a:effectLst>
              </a:rPr>
              <a:t>Web:</a:t>
            </a:r>
            <a:r>
              <a:rPr lang="en-CA" sz="2400" dirty="0">
                <a:effectLst>
                  <a:outerShdw blurRad="38100" dir="2700000" algn="tl">
                    <a:srgbClr val="000000">
                      <a:alpha val="43137"/>
                    </a:srgbClr>
                  </a:outerShdw>
                </a:effectLst>
              </a:rPr>
              <a:t> </a:t>
            </a:r>
            <a:r>
              <a:rPr lang="en-CA" sz="2400" dirty="0">
                <a:effectLst>
                  <a:outerShdw blurRad="38100" dir="2700000" algn="tl">
                    <a:srgbClr val="000000">
                      <a:alpha val="43137"/>
                    </a:srgbClr>
                  </a:outerShdw>
                </a:effectLst>
                <a:hlinkClick r:id="rId4"/>
              </a:rPr>
              <a:t>www.dynamicchurches.org</a:t>
            </a:r>
            <a:endParaRPr lang="en-CA" sz="2400" dirty="0">
              <a:effectLst>
                <a:outerShdw blurRad="38100" dir="2700000" algn="tl">
                  <a:srgbClr val="000000">
                    <a:alpha val="43137"/>
                  </a:srgbClr>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32483">
                                            <p:txEl>
                                              <p:pRg st="0" end="0"/>
                                            </p:txEl>
                                          </p:spTgt>
                                        </p:tgtEl>
                                        <p:attrNameLst>
                                          <p:attrName>style.visibility</p:attrName>
                                        </p:attrNameLst>
                                      </p:cBhvr>
                                      <p:to>
                                        <p:strVal val="visible"/>
                                      </p:to>
                                    </p:set>
                                    <p:animEffect transition="in" filter="fade">
                                      <p:cBhvr>
                                        <p:cTn id="7" dur="2000"/>
                                        <p:tgtEl>
                                          <p:spTgt spid="5324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grpId="0" nodeType="clickEffect">
                                  <p:stCondLst>
                                    <p:cond delay="0"/>
                                  </p:stCondLst>
                                  <p:childTnLst>
                                    <p:set>
                                      <p:cBhvr>
                                        <p:cTn id="11" dur="1" fill="hold">
                                          <p:stCondLst>
                                            <p:cond delay="0"/>
                                          </p:stCondLst>
                                        </p:cTn>
                                        <p:tgtEl>
                                          <p:spTgt spid="532484"/>
                                        </p:tgtEl>
                                        <p:attrNameLst>
                                          <p:attrName>style.visibility</p:attrName>
                                        </p:attrNameLst>
                                      </p:cBhvr>
                                      <p:to>
                                        <p:strVal val="visible"/>
                                      </p:to>
                                    </p:set>
                                    <p:anim calcmode="lin" valueType="num">
                                      <p:cBhvr>
                                        <p:cTn id="12" dur="1000" fill="hold"/>
                                        <p:tgtEl>
                                          <p:spTgt spid="532484"/>
                                        </p:tgtEl>
                                        <p:attrNameLst>
                                          <p:attrName>ppt_w</p:attrName>
                                        </p:attrNameLst>
                                      </p:cBhvr>
                                      <p:tavLst>
                                        <p:tav tm="0">
                                          <p:val>
                                            <p:fltVal val="0"/>
                                          </p:val>
                                        </p:tav>
                                        <p:tav tm="100000">
                                          <p:val>
                                            <p:strVal val="#ppt_w"/>
                                          </p:val>
                                        </p:tav>
                                      </p:tavLst>
                                    </p:anim>
                                    <p:anim calcmode="lin" valueType="num">
                                      <p:cBhvr>
                                        <p:cTn id="13" dur="1000" fill="hold"/>
                                        <p:tgtEl>
                                          <p:spTgt spid="532484"/>
                                        </p:tgtEl>
                                        <p:attrNameLst>
                                          <p:attrName>ppt_h</p:attrName>
                                        </p:attrNameLst>
                                      </p:cBhvr>
                                      <p:tavLst>
                                        <p:tav tm="0">
                                          <p:val>
                                            <p:fltVal val="0"/>
                                          </p:val>
                                        </p:tav>
                                        <p:tav tm="100000">
                                          <p:val>
                                            <p:strVal val="#ppt_h"/>
                                          </p:val>
                                        </p:tav>
                                      </p:tavLst>
                                    </p:anim>
                                    <p:animEffect transition="in" filter="fade">
                                      <p:cBhvr>
                                        <p:cTn id="14" dur="1000"/>
                                        <p:tgtEl>
                                          <p:spTgt spid="5324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483" grpId="0" build="p"/>
      <p:bldP spid="532484" grpId="0"/>
    </p:bld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62" name="Rectangle 2"/>
          <p:cNvSpPr>
            <a:spLocks noGrp="1" noChangeArrowheads="1"/>
          </p:cNvSpPr>
          <p:nvPr>
            <p:ph type="title"/>
          </p:nvPr>
        </p:nvSpPr>
        <p:spPr>
          <a:xfrm>
            <a:off x="1331640" y="483518"/>
            <a:ext cx="8229600" cy="648295"/>
          </a:xfrm>
        </p:spPr>
        <p:txBody>
          <a:bodyPr/>
          <a:lstStyle/>
          <a:p>
            <a:pPr eaLnBrk="1" hangingPunct="1">
              <a:defRPr/>
            </a:pPr>
            <a:r>
              <a:rPr lang="en-CA" sz="3600" dirty="0">
                <a:solidFill>
                  <a:srgbClr val="FFFF00"/>
                </a:solidFill>
                <a:effectLst>
                  <a:outerShdw blurRad="38100" dist="50800" dir="2700000" algn="tl">
                    <a:srgbClr val="000000"/>
                  </a:outerShdw>
                </a:effectLst>
              </a:rPr>
              <a:t>Application Project</a:t>
            </a:r>
          </a:p>
        </p:txBody>
      </p:sp>
      <p:sp>
        <p:nvSpPr>
          <p:cNvPr id="1218563" name="Rectangle 3"/>
          <p:cNvSpPr>
            <a:spLocks noGrp="1" noChangeArrowheads="1"/>
          </p:cNvSpPr>
          <p:nvPr>
            <p:ph type="body" idx="1"/>
          </p:nvPr>
        </p:nvSpPr>
        <p:spPr>
          <a:xfrm>
            <a:off x="1331640" y="1059582"/>
            <a:ext cx="6696744" cy="3618402"/>
          </a:xfrm>
        </p:spPr>
        <p:txBody>
          <a:bodyPr/>
          <a:lstStyle/>
          <a:p>
            <a:pPr eaLnBrk="1" hangingPunct="1">
              <a:defRPr/>
            </a:pPr>
            <a:r>
              <a:rPr lang="en-CA" sz="2600" dirty="0">
                <a:effectLst>
                  <a:outerShdw blurRad="38100" dist="63500" dir="2700000" algn="tl">
                    <a:srgbClr val="000000"/>
                  </a:outerShdw>
                </a:effectLst>
              </a:rPr>
              <a:t>Prayerfully make a list of people that you believe God is putting on your heart and pray that you will </a:t>
            </a:r>
            <a:r>
              <a:rPr lang="en-CA" sz="2600" dirty="0" smtClean="0">
                <a:effectLst>
                  <a:outerShdw blurRad="38100" dist="63500" dir="2700000" algn="tl">
                    <a:srgbClr val="000000"/>
                  </a:outerShdw>
                </a:effectLst>
              </a:rPr>
              <a:t>have an opportunity the share the </a:t>
            </a:r>
            <a:r>
              <a:rPr lang="en-CA" sz="2600" dirty="0">
                <a:effectLst>
                  <a:outerShdw blurRad="38100" dist="63500" dir="2700000" algn="tl">
                    <a:srgbClr val="000000"/>
                  </a:outerShdw>
                </a:effectLst>
              </a:rPr>
              <a:t>gospel </a:t>
            </a:r>
            <a:r>
              <a:rPr lang="en-CA" sz="2600" dirty="0" smtClean="0">
                <a:effectLst>
                  <a:outerShdw blurRad="38100" dist="63500" dir="2700000" algn="tl">
                    <a:srgbClr val="000000"/>
                  </a:outerShdw>
                </a:effectLst>
              </a:rPr>
              <a:t>presentation with </a:t>
            </a:r>
            <a:r>
              <a:rPr lang="en-CA" sz="2600" dirty="0">
                <a:effectLst>
                  <a:outerShdw blurRad="38100" dist="63500" dir="2700000" algn="tl">
                    <a:srgbClr val="000000"/>
                  </a:outerShdw>
                </a:effectLst>
              </a:rPr>
              <a:t>them.</a:t>
            </a:r>
          </a:p>
          <a:p>
            <a:pPr eaLnBrk="1" hangingPunct="1">
              <a:defRPr/>
            </a:pPr>
            <a:r>
              <a:rPr lang="en-CA" sz="2600" dirty="0">
                <a:effectLst>
                  <a:outerShdw blurRad="38100" dist="63500" dir="2700000" algn="tl">
                    <a:srgbClr val="000000"/>
                  </a:outerShdw>
                </a:effectLst>
              </a:rPr>
              <a:t>Share the Gospel </a:t>
            </a:r>
            <a:r>
              <a:rPr lang="en-CA" sz="2600" dirty="0" smtClean="0">
                <a:effectLst>
                  <a:outerShdw blurRad="38100" dist="63500" dir="2700000" algn="tl">
                    <a:srgbClr val="000000"/>
                  </a:outerShdw>
                </a:effectLst>
              </a:rPr>
              <a:t>presentation with a                              </a:t>
            </a:r>
            <a:r>
              <a:rPr lang="en-CA" sz="2600" dirty="0">
                <a:effectLst>
                  <a:outerShdw blurRad="38100" dist="63500" dir="2700000" algn="tl">
                    <a:srgbClr val="000000"/>
                  </a:outerShdw>
                </a:effectLst>
              </a:rPr>
              <a:t>friend or family </a:t>
            </a:r>
            <a:r>
              <a:rPr lang="en-CA" sz="2600" dirty="0" smtClean="0">
                <a:effectLst>
                  <a:outerShdw blurRad="38100" dist="63500" dir="2700000" algn="tl">
                    <a:srgbClr val="000000"/>
                  </a:outerShdw>
                </a:effectLst>
              </a:rPr>
              <a:t>member </a:t>
            </a:r>
            <a:r>
              <a:rPr lang="en-CA" sz="2600" dirty="0">
                <a:effectLst>
                  <a:outerShdw blurRad="38100" dist="63500" dir="2700000" algn="tl">
                    <a:srgbClr val="000000"/>
                  </a:outerShdw>
                </a:effectLst>
              </a:rPr>
              <a:t>this week.</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218563">
                                            <p:txEl>
                                              <p:pRg st="0" end="0"/>
                                            </p:txEl>
                                          </p:spTgt>
                                        </p:tgtEl>
                                        <p:attrNameLst>
                                          <p:attrName>style.visibility</p:attrName>
                                        </p:attrNameLst>
                                      </p:cBhvr>
                                      <p:to>
                                        <p:strVal val="visible"/>
                                      </p:to>
                                    </p:set>
                                    <p:anim calcmode="lin" valueType="num">
                                      <p:cBhvr>
                                        <p:cTn id="7" dur="1000" fill="hold"/>
                                        <p:tgtEl>
                                          <p:spTgt spid="121856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21856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21856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218563">
                                            <p:txEl>
                                              <p:pRg st="1" end="1"/>
                                            </p:txEl>
                                          </p:spTgt>
                                        </p:tgtEl>
                                        <p:attrNameLst>
                                          <p:attrName>style.visibility</p:attrName>
                                        </p:attrNameLst>
                                      </p:cBhvr>
                                      <p:to>
                                        <p:strVal val="visible"/>
                                      </p:to>
                                    </p:set>
                                    <p:anim calcmode="lin" valueType="num">
                                      <p:cBhvr>
                                        <p:cTn id="14" dur="1000" fill="hold"/>
                                        <p:tgtEl>
                                          <p:spTgt spid="121856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1218563">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12185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63" grpId="0" build="p"/>
    </p:bld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2" name="Rectangle 2"/>
          <p:cNvSpPr>
            <a:spLocks noGrp="1" noChangeArrowheads="1"/>
          </p:cNvSpPr>
          <p:nvPr>
            <p:ph type="title"/>
          </p:nvPr>
        </p:nvSpPr>
        <p:spPr>
          <a:xfrm>
            <a:off x="1259632" y="411510"/>
            <a:ext cx="8301608" cy="648295"/>
          </a:xfrm>
        </p:spPr>
        <p:txBody>
          <a:bodyPr/>
          <a:lstStyle/>
          <a:p>
            <a:pPr eaLnBrk="1" hangingPunct="1">
              <a:defRPr/>
            </a:pPr>
            <a:r>
              <a:rPr lang="en-CA" sz="3600" dirty="0">
                <a:solidFill>
                  <a:srgbClr val="FFFF00"/>
                </a:solidFill>
                <a:effectLst>
                  <a:outerShdw blurRad="38100" dist="50800" dir="2700000" algn="tl">
                    <a:srgbClr val="000000"/>
                  </a:outerShdw>
                </a:effectLst>
              </a:rPr>
              <a:t>Pray for Each Other</a:t>
            </a:r>
          </a:p>
        </p:txBody>
      </p:sp>
      <p:sp>
        <p:nvSpPr>
          <p:cNvPr id="624643" name="Rectangle 3"/>
          <p:cNvSpPr>
            <a:spLocks noGrp="1" noChangeArrowheads="1"/>
          </p:cNvSpPr>
          <p:nvPr>
            <p:ph type="body" idx="1"/>
          </p:nvPr>
        </p:nvSpPr>
        <p:spPr>
          <a:xfrm>
            <a:off x="1259632" y="1059582"/>
            <a:ext cx="6696745" cy="3671888"/>
          </a:xfrm>
        </p:spPr>
        <p:txBody>
          <a:bodyPr/>
          <a:lstStyle/>
          <a:p>
            <a:pPr eaLnBrk="1" hangingPunct="1">
              <a:defRPr/>
            </a:pPr>
            <a:r>
              <a:rPr lang="en-CA" sz="2200" dirty="0">
                <a:solidFill>
                  <a:srgbClr val="FFFF00"/>
                </a:solidFill>
                <a:effectLst>
                  <a:outerShdw blurRad="38100" dist="76200" dir="2700000" algn="tl">
                    <a:srgbClr val="000000"/>
                  </a:outerShdw>
                </a:effectLst>
              </a:rPr>
              <a:t>Prayer:</a:t>
            </a:r>
          </a:p>
          <a:p>
            <a:pPr lvl="1" eaLnBrk="1" hangingPunct="1">
              <a:defRPr/>
            </a:pPr>
            <a:r>
              <a:rPr lang="en-CA" sz="2000" dirty="0">
                <a:effectLst>
                  <a:outerShdw blurRad="38100" dist="76200" dir="2700000" algn="tl">
                    <a:srgbClr val="000000"/>
                  </a:outerShdw>
                </a:effectLst>
              </a:rPr>
              <a:t>Share prayer requests.</a:t>
            </a:r>
          </a:p>
          <a:p>
            <a:pPr lvl="1" eaLnBrk="1" hangingPunct="1">
              <a:defRPr/>
            </a:pPr>
            <a:r>
              <a:rPr lang="en-CA" sz="2000" dirty="0">
                <a:effectLst>
                  <a:outerShdw blurRad="38100" dist="76200" dir="2700000" algn="tl">
                    <a:srgbClr val="000000"/>
                  </a:outerShdw>
                </a:effectLst>
              </a:rPr>
              <a:t>Pray for the needs expressed.</a:t>
            </a:r>
          </a:p>
          <a:p>
            <a:pPr lvl="1" eaLnBrk="1" hangingPunct="1">
              <a:defRPr/>
            </a:pPr>
            <a:r>
              <a:rPr lang="en-CA" sz="2000" dirty="0">
                <a:effectLst>
                  <a:outerShdw blurRad="38100" dist="76200" dir="2700000" algn="tl">
                    <a:srgbClr val="000000"/>
                  </a:outerShdw>
                </a:effectLst>
              </a:rPr>
              <a:t>Pray for those you hope to share Christ </a:t>
            </a:r>
            <a:r>
              <a:rPr lang="en-CA" sz="2000" dirty="0" smtClean="0">
                <a:effectLst>
                  <a:outerShdw blurRad="38100" dist="76200" dir="2700000" algn="tl">
                    <a:srgbClr val="000000"/>
                  </a:outerShdw>
                </a:effectLst>
              </a:rPr>
              <a:t>with.</a:t>
            </a:r>
            <a:endParaRPr lang="en-CA" sz="2000" dirty="0">
              <a:effectLst>
                <a:outerShdw blurRad="38100" dist="76200" dir="2700000" algn="tl">
                  <a:srgbClr val="000000"/>
                </a:outerShdw>
              </a:effectLst>
            </a:endParaRPr>
          </a:p>
          <a:p>
            <a:pPr eaLnBrk="1" hangingPunct="1">
              <a:defRPr/>
            </a:pPr>
            <a:r>
              <a:rPr lang="en-CA" sz="2200" dirty="0" smtClean="0">
                <a:solidFill>
                  <a:srgbClr val="FFFF00"/>
                </a:solidFill>
                <a:effectLst>
                  <a:outerShdw blurRad="38100" dist="76200" dir="2700000" algn="tl">
                    <a:srgbClr val="000000"/>
                  </a:outerShdw>
                </a:effectLst>
              </a:rPr>
              <a:t>Pray</a:t>
            </a:r>
            <a:r>
              <a:rPr lang="en-CA" sz="2200" dirty="0" smtClean="0">
                <a:effectLst>
                  <a:outerShdw blurRad="38100" dist="76200" dir="2700000" algn="tl">
                    <a:srgbClr val="000000"/>
                  </a:outerShdw>
                </a:effectLst>
              </a:rPr>
              <a:t> that we will each catch a vision of what our group could accomplish by sharing the gospel and making disciples in our sphere of influence.   </a:t>
            </a:r>
          </a:p>
          <a:p>
            <a:pPr eaLnBrk="1" hangingPunct="1">
              <a:defRPr/>
            </a:pPr>
            <a:r>
              <a:rPr lang="en-CA" sz="2200" dirty="0" smtClean="0">
                <a:solidFill>
                  <a:srgbClr val="FFFF00"/>
                </a:solidFill>
                <a:effectLst>
                  <a:outerShdw blurRad="38100" dist="76200" dir="2700000" algn="tl">
                    <a:srgbClr val="000000"/>
                  </a:outerShdw>
                </a:effectLst>
              </a:rPr>
              <a:t>Our Next Session</a:t>
            </a:r>
            <a:endParaRPr lang="en-CA" sz="2200" dirty="0" smtClean="0">
              <a:effectLst>
                <a:outerShdw blurRad="38100" dist="76200" dir="2700000" algn="tl">
                  <a:srgbClr val="000000"/>
                </a:outerShdw>
              </a:effectLst>
            </a:endParaRPr>
          </a:p>
          <a:p>
            <a:pPr eaLnBrk="1" hangingPunct="1">
              <a:buFontTx/>
              <a:buNone/>
              <a:defRPr/>
            </a:pPr>
            <a:r>
              <a:rPr lang="en-CA" sz="2200" dirty="0" smtClean="0">
                <a:solidFill>
                  <a:srgbClr val="FFFF00"/>
                </a:solidFill>
                <a:effectLst>
                  <a:outerShdw blurRad="38100" dist="76200" dir="2700000" algn="tl">
                    <a:srgbClr val="000000"/>
                  </a:outerShdw>
                </a:effectLst>
              </a:rPr>
              <a:t>Date ______ Time ______ Place _______________</a:t>
            </a:r>
            <a:endParaRPr lang="en-CA" sz="2200" dirty="0">
              <a:solidFill>
                <a:srgbClr val="FFFF00"/>
              </a:solidFill>
              <a:effectLst>
                <a:outerShdw blurRad="38100" dist="76200" dir="2700000" algn="tl">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246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8" presetClass="entr" presetSubtype="6" fill="hold" grpId="0" nodeType="clickEffect">
                                  <p:stCondLst>
                                    <p:cond delay="0"/>
                                  </p:stCondLst>
                                  <p:childTnLst>
                                    <p:set>
                                      <p:cBhvr>
                                        <p:cTn id="10" dur="1" fill="hold">
                                          <p:stCondLst>
                                            <p:cond delay="0"/>
                                          </p:stCondLst>
                                        </p:cTn>
                                        <p:tgtEl>
                                          <p:spTgt spid="624643">
                                            <p:txEl>
                                              <p:pRg st="0" end="0"/>
                                            </p:txEl>
                                          </p:spTgt>
                                        </p:tgtEl>
                                        <p:attrNameLst>
                                          <p:attrName>style.visibility</p:attrName>
                                        </p:attrNameLst>
                                      </p:cBhvr>
                                      <p:to>
                                        <p:strVal val="visible"/>
                                      </p:to>
                                    </p:set>
                                    <p:animEffect transition="in" filter="strips(downRight)">
                                      <p:cBhvr>
                                        <p:cTn id="11" dur="1000"/>
                                        <p:tgtEl>
                                          <p:spTgt spid="624643">
                                            <p:txEl>
                                              <p:pRg st="0" end="0"/>
                                            </p:txEl>
                                          </p:spTgt>
                                        </p:tgtEl>
                                      </p:cBhvr>
                                    </p:animEffect>
                                  </p:childTnLst>
                                </p:cTn>
                              </p:par>
                              <p:par>
                                <p:cTn id="12" presetID="18" presetClass="entr" presetSubtype="6" fill="hold" grpId="0" nodeType="withEffect">
                                  <p:stCondLst>
                                    <p:cond delay="0"/>
                                  </p:stCondLst>
                                  <p:childTnLst>
                                    <p:set>
                                      <p:cBhvr>
                                        <p:cTn id="13" dur="1" fill="hold">
                                          <p:stCondLst>
                                            <p:cond delay="0"/>
                                          </p:stCondLst>
                                        </p:cTn>
                                        <p:tgtEl>
                                          <p:spTgt spid="624643">
                                            <p:txEl>
                                              <p:pRg st="1" end="1"/>
                                            </p:txEl>
                                          </p:spTgt>
                                        </p:tgtEl>
                                        <p:attrNameLst>
                                          <p:attrName>style.visibility</p:attrName>
                                        </p:attrNameLst>
                                      </p:cBhvr>
                                      <p:to>
                                        <p:strVal val="visible"/>
                                      </p:to>
                                    </p:set>
                                    <p:animEffect transition="in" filter="strips(downRight)">
                                      <p:cBhvr>
                                        <p:cTn id="14" dur="1000"/>
                                        <p:tgtEl>
                                          <p:spTgt spid="624643">
                                            <p:txEl>
                                              <p:pRg st="1" end="1"/>
                                            </p:txEl>
                                          </p:spTgt>
                                        </p:tgtEl>
                                      </p:cBhvr>
                                    </p:animEffect>
                                  </p:childTnLst>
                                </p:cTn>
                              </p:par>
                              <p:par>
                                <p:cTn id="15" presetID="18" presetClass="entr" presetSubtype="6" fill="hold" grpId="0" nodeType="withEffect">
                                  <p:stCondLst>
                                    <p:cond delay="0"/>
                                  </p:stCondLst>
                                  <p:childTnLst>
                                    <p:set>
                                      <p:cBhvr>
                                        <p:cTn id="16" dur="1" fill="hold">
                                          <p:stCondLst>
                                            <p:cond delay="0"/>
                                          </p:stCondLst>
                                        </p:cTn>
                                        <p:tgtEl>
                                          <p:spTgt spid="624643">
                                            <p:txEl>
                                              <p:pRg st="2" end="2"/>
                                            </p:txEl>
                                          </p:spTgt>
                                        </p:tgtEl>
                                        <p:attrNameLst>
                                          <p:attrName>style.visibility</p:attrName>
                                        </p:attrNameLst>
                                      </p:cBhvr>
                                      <p:to>
                                        <p:strVal val="visible"/>
                                      </p:to>
                                    </p:set>
                                    <p:animEffect transition="in" filter="strips(downRight)">
                                      <p:cBhvr>
                                        <p:cTn id="17" dur="1000"/>
                                        <p:tgtEl>
                                          <p:spTgt spid="624643">
                                            <p:txEl>
                                              <p:pRg st="2" end="2"/>
                                            </p:txEl>
                                          </p:spTgt>
                                        </p:tgtEl>
                                      </p:cBhvr>
                                    </p:animEffect>
                                  </p:childTnLst>
                                </p:cTn>
                              </p:par>
                              <p:par>
                                <p:cTn id="18" presetID="18" presetClass="entr" presetSubtype="6" fill="hold" grpId="0" nodeType="withEffect">
                                  <p:stCondLst>
                                    <p:cond delay="0"/>
                                  </p:stCondLst>
                                  <p:childTnLst>
                                    <p:set>
                                      <p:cBhvr>
                                        <p:cTn id="19" dur="1" fill="hold">
                                          <p:stCondLst>
                                            <p:cond delay="0"/>
                                          </p:stCondLst>
                                        </p:cTn>
                                        <p:tgtEl>
                                          <p:spTgt spid="624643">
                                            <p:txEl>
                                              <p:pRg st="3" end="3"/>
                                            </p:txEl>
                                          </p:spTgt>
                                        </p:tgtEl>
                                        <p:attrNameLst>
                                          <p:attrName>style.visibility</p:attrName>
                                        </p:attrNameLst>
                                      </p:cBhvr>
                                      <p:to>
                                        <p:strVal val="visible"/>
                                      </p:to>
                                    </p:set>
                                    <p:animEffect transition="in" filter="strips(downRight)">
                                      <p:cBhvr>
                                        <p:cTn id="20" dur="1000"/>
                                        <p:tgtEl>
                                          <p:spTgt spid="62464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6" fill="hold" grpId="0" nodeType="clickEffect">
                                  <p:stCondLst>
                                    <p:cond delay="0"/>
                                  </p:stCondLst>
                                  <p:childTnLst>
                                    <p:set>
                                      <p:cBhvr>
                                        <p:cTn id="24" dur="1" fill="hold">
                                          <p:stCondLst>
                                            <p:cond delay="0"/>
                                          </p:stCondLst>
                                        </p:cTn>
                                        <p:tgtEl>
                                          <p:spTgt spid="624643">
                                            <p:txEl>
                                              <p:pRg st="4" end="4"/>
                                            </p:txEl>
                                          </p:spTgt>
                                        </p:tgtEl>
                                        <p:attrNameLst>
                                          <p:attrName>style.visibility</p:attrName>
                                        </p:attrNameLst>
                                      </p:cBhvr>
                                      <p:to>
                                        <p:strVal val="visible"/>
                                      </p:to>
                                    </p:set>
                                    <p:animEffect transition="in" filter="strips(downRight)">
                                      <p:cBhvr>
                                        <p:cTn id="25" dur="1000"/>
                                        <p:tgtEl>
                                          <p:spTgt spid="62464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8" presetClass="entr" presetSubtype="6" fill="hold" grpId="0" nodeType="clickEffect">
                                  <p:stCondLst>
                                    <p:cond delay="0"/>
                                  </p:stCondLst>
                                  <p:childTnLst>
                                    <p:set>
                                      <p:cBhvr>
                                        <p:cTn id="29" dur="1" fill="hold">
                                          <p:stCondLst>
                                            <p:cond delay="0"/>
                                          </p:stCondLst>
                                        </p:cTn>
                                        <p:tgtEl>
                                          <p:spTgt spid="624643">
                                            <p:txEl>
                                              <p:pRg st="5" end="5"/>
                                            </p:txEl>
                                          </p:spTgt>
                                        </p:tgtEl>
                                        <p:attrNameLst>
                                          <p:attrName>style.visibility</p:attrName>
                                        </p:attrNameLst>
                                      </p:cBhvr>
                                      <p:to>
                                        <p:strVal val="visible"/>
                                      </p:to>
                                    </p:set>
                                    <p:animEffect transition="in" filter="strips(downRight)">
                                      <p:cBhvr>
                                        <p:cTn id="30" dur="1000"/>
                                        <p:tgtEl>
                                          <p:spTgt spid="624643">
                                            <p:txEl>
                                              <p:pRg st="5" end="5"/>
                                            </p:txEl>
                                          </p:spTgt>
                                        </p:tgtEl>
                                      </p:cBhvr>
                                    </p:animEffect>
                                  </p:childTnLst>
                                </p:cTn>
                              </p:par>
                              <p:par>
                                <p:cTn id="31" presetID="18" presetClass="entr" presetSubtype="6" fill="hold" grpId="0" nodeType="withEffect">
                                  <p:stCondLst>
                                    <p:cond delay="0"/>
                                  </p:stCondLst>
                                  <p:childTnLst>
                                    <p:set>
                                      <p:cBhvr>
                                        <p:cTn id="32" dur="1" fill="hold">
                                          <p:stCondLst>
                                            <p:cond delay="0"/>
                                          </p:stCondLst>
                                        </p:cTn>
                                        <p:tgtEl>
                                          <p:spTgt spid="624643">
                                            <p:txEl>
                                              <p:pRg st="6" end="6"/>
                                            </p:txEl>
                                          </p:spTgt>
                                        </p:tgtEl>
                                        <p:attrNameLst>
                                          <p:attrName>style.visibility</p:attrName>
                                        </p:attrNameLst>
                                      </p:cBhvr>
                                      <p:to>
                                        <p:strVal val="visible"/>
                                      </p:to>
                                    </p:set>
                                    <p:animEffect transition="in" filter="strips(downRight)">
                                      <p:cBhvr>
                                        <p:cTn id="33" dur="1000"/>
                                        <p:tgtEl>
                                          <p:spTgt spid="62464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42" grpId="0"/>
      <p:bldP spid="624643" grpId="0" build="p"/>
    </p:bld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4355" name="Rectangle 3"/>
          <p:cNvSpPr>
            <a:spLocks noChangeArrowheads="1"/>
          </p:cNvSpPr>
          <p:nvPr/>
        </p:nvSpPr>
        <p:spPr bwMode="auto">
          <a:xfrm>
            <a:off x="395536" y="1923678"/>
            <a:ext cx="8352408" cy="2663032"/>
          </a:xfrm>
          <a:prstGeom prst="rect">
            <a:avLst/>
          </a:prstGeom>
          <a:noFill/>
          <a:ln w="9525">
            <a:noFill/>
            <a:miter lim="800000"/>
            <a:headEnd/>
            <a:tailEnd/>
          </a:ln>
          <a:effectLst/>
        </p:spPr>
        <p:txBody>
          <a:bodyPr anchor="b" anchorCtr="1"/>
          <a:lstStyle/>
          <a:p>
            <a:pPr algn="ctr">
              <a:defRPr/>
            </a:pPr>
            <a:r>
              <a:rPr lang="en-CA" sz="2400" dirty="0">
                <a:solidFill>
                  <a:srgbClr val="FFFF00"/>
                </a:solidFill>
                <a:effectLst>
                  <a:outerShdw blurRad="38100" dist="88900" dir="2700000" algn="tl">
                    <a:srgbClr val="000000"/>
                  </a:outerShdw>
                </a:effectLst>
                <a:latin typeface="Tahoma" pitchFamily="34" charset="0"/>
              </a:rPr>
              <a:t>Presents</a:t>
            </a:r>
            <a:r>
              <a:rPr lang="en-CA" sz="2800" dirty="0">
                <a:solidFill>
                  <a:srgbClr val="FFFF00"/>
                </a:solidFill>
                <a:effectLst>
                  <a:outerShdw blurRad="38100" dist="88900" dir="2700000" algn="tl">
                    <a:srgbClr val="000000"/>
                  </a:outerShdw>
                </a:effectLst>
                <a:latin typeface="Tahoma" pitchFamily="34" charset="0"/>
              </a:rPr>
              <a:t/>
            </a:r>
            <a:br>
              <a:rPr lang="en-CA" sz="2800" dirty="0">
                <a:solidFill>
                  <a:srgbClr val="FFFF00"/>
                </a:solidFill>
                <a:effectLst>
                  <a:outerShdw blurRad="38100" dist="88900" dir="2700000" algn="tl">
                    <a:srgbClr val="000000"/>
                  </a:outerShdw>
                </a:effectLst>
                <a:latin typeface="Tahoma" pitchFamily="34" charset="0"/>
              </a:rPr>
            </a:br>
            <a:r>
              <a:rPr lang="en-CA" sz="2800" dirty="0">
                <a:solidFill>
                  <a:srgbClr val="FFFF00"/>
                </a:solidFill>
                <a:effectLst>
                  <a:outerShdw blurRad="38100" dist="88900" dir="2700000" algn="tl">
                    <a:srgbClr val="000000"/>
                  </a:outerShdw>
                </a:effectLst>
                <a:latin typeface="Tahoma" pitchFamily="34" charset="0"/>
              </a:rPr>
              <a:t> </a:t>
            </a:r>
            <a:r>
              <a:rPr lang="en-CA" sz="3200" dirty="0">
                <a:solidFill>
                  <a:srgbClr val="FFFF00"/>
                </a:solidFill>
                <a:effectLst>
                  <a:outerShdw blurRad="38100" dist="88900" dir="2700000" algn="tl">
                    <a:srgbClr val="000000"/>
                  </a:outerShdw>
                </a:effectLst>
                <a:latin typeface="Tahoma" pitchFamily="34" charset="0"/>
              </a:rPr>
              <a:t>Session Thirteen</a:t>
            </a:r>
            <a:r>
              <a:rPr lang="en-CA" sz="4400" dirty="0">
                <a:solidFill>
                  <a:srgbClr val="FFFF00"/>
                </a:solidFill>
                <a:effectLst>
                  <a:outerShdw blurRad="38100" dist="88900" dir="2700000" algn="tl">
                    <a:srgbClr val="000000"/>
                  </a:outerShdw>
                </a:effectLst>
                <a:latin typeface="Tahoma" pitchFamily="34" charset="0"/>
              </a:rPr>
              <a:t/>
            </a:r>
            <a:br>
              <a:rPr lang="en-CA" sz="4400" dirty="0">
                <a:solidFill>
                  <a:srgbClr val="FFFF00"/>
                </a:solidFill>
                <a:effectLst>
                  <a:outerShdw blurRad="38100" dist="88900" dir="2700000" algn="tl">
                    <a:srgbClr val="000000"/>
                  </a:outerShdw>
                </a:effectLst>
                <a:latin typeface="Tahoma" pitchFamily="34" charset="0"/>
              </a:rPr>
            </a:br>
            <a:r>
              <a:rPr lang="en-CA" sz="4000" dirty="0">
                <a:solidFill>
                  <a:srgbClr val="FF0000"/>
                </a:solidFill>
                <a:effectLst>
                  <a:outerShdw blurRad="38100" dist="88900" dir="2700000" algn="tl">
                    <a:srgbClr val="000000"/>
                  </a:outerShdw>
                </a:effectLst>
                <a:latin typeface="Tahoma" pitchFamily="34" charset="0"/>
              </a:rPr>
              <a:t>The Sunrise Strategy</a:t>
            </a:r>
            <a:r>
              <a:rPr lang="en-CA" sz="4000" dirty="0">
                <a:solidFill>
                  <a:srgbClr val="FFFF00"/>
                </a:solidFill>
                <a:effectLst>
                  <a:outerShdw blurRad="38100" dist="88900" dir="2700000" algn="tl">
                    <a:srgbClr val="000000"/>
                  </a:outerShdw>
                </a:effectLst>
                <a:latin typeface="Tahoma" pitchFamily="34" charset="0"/>
              </a:rPr>
              <a:t> </a:t>
            </a:r>
            <a:r>
              <a:rPr lang="en-CA" sz="4400" dirty="0">
                <a:solidFill>
                  <a:srgbClr val="FFFF00"/>
                </a:solidFill>
                <a:effectLst>
                  <a:outerShdw blurRad="38100" dist="88900" dir="2700000" algn="tl">
                    <a:srgbClr val="000000"/>
                  </a:outerShdw>
                </a:effectLst>
                <a:latin typeface="Tahoma" pitchFamily="34" charset="0"/>
              </a:rPr>
              <a:t/>
            </a:r>
            <a:br>
              <a:rPr lang="en-CA" sz="4400" dirty="0">
                <a:solidFill>
                  <a:srgbClr val="FFFF00"/>
                </a:solidFill>
                <a:effectLst>
                  <a:outerShdw blurRad="38100" dist="88900" dir="2700000" algn="tl">
                    <a:srgbClr val="000000"/>
                  </a:outerShdw>
                </a:effectLst>
                <a:latin typeface="Tahoma" pitchFamily="34" charset="0"/>
              </a:rPr>
            </a:br>
            <a:r>
              <a:rPr lang="en-CA" sz="3600" dirty="0">
                <a:solidFill>
                  <a:srgbClr val="FFFF00"/>
                </a:solidFill>
                <a:effectLst>
                  <a:outerShdw blurRad="38100" dist="88900" dir="2700000" algn="tl">
                    <a:srgbClr val="000000"/>
                  </a:outerShdw>
                </a:effectLst>
                <a:latin typeface="Tahoma" pitchFamily="34" charset="0"/>
              </a:rPr>
              <a:t>Fulfilling the Great Commission</a:t>
            </a:r>
          </a:p>
        </p:txBody>
      </p:sp>
      <p:pic>
        <p:nvPicPr>
          <p:cNvPr id="1124356" name="Picture 4"/>
          <p:cNvPicPr>
            <a:picLocks noGrp="1" noChangeAspect="1" noChangeArrowheads="1"/>
          </p:cNvPicPr>
          <p:nvPr>
            <p:ph sz="half" idx="2"/>
          </p:nvPr>
        </p:nvPicPr>
        <p:blipFill>
          <a:blip r:embed="rId3" cstate="print"/>
          <a:srcRect/>
          <a:stretch>
            <a:fillRect/>
          </a:stretch>
        </p:blipFill>
        <p:spPr>
          <a:xfrm>
            <a:off x="3491880" y="555526"/>
            <a:ext cx="2101850" cy="1872208"/>
          </a:xfrm>
          <a:effectLst>
            <a:outerShdw dist="35921" dir="2700000" algn="ctr" rotWithShape="0">
              <a:srgbClr val="000000"/>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24355"/>
                                        </p:tgtEl>
                                        <p:attrNameLst>
                                          <p:attrName>style.visibility</p:attrName>
                                        </p:attrNameLst>
                                      </p:cBhvr>
                                      <p:to>
                                        <p:strVal val="visible"/>
                                      </p:to>
                                    </p:set>
                                    <p:anim calcmode="lin" valueType="num">
                                      <p:cBhvr>
                                        <p:cTn id="7" dur="2000" fill="hold"/>
                                        <p:tgtEl>
                                          <p:spTgt spid="1124355"/>
                                        </p:tgtEl>
                                        <p:attrNameLst>
                                          <p:attrName>ppt_w</p:attrName>
                                        </p:attrNameLst>
                                      </p:cBhvr>
                                      <p:tavLst>
                                        <p:tav tm="0">
                                          <p:val>
                                            <p:fltVal val="0"/>
                                          </p:val>
                                        </p:tav>
                                        <p:tav tm="100000">
                                          <p:val>
                                            <p:strVal val="#ppt_w"/>
                                          </p:val>
                                        </p:tav>
                                      </p:tavLst>
                                    </p:anim>
                                    <p:anim calcmode="lin" valueType="num">
                                      <p:cBhvr>
                                        <p:cTn id="8" dur="2000" fill="hold"/>
                                        <p:tgtEl>
                                          <p:spTgt spid="1124355"/>
                                        </p:tgtEl>
                                        <p:attrNameLst>
                                          <p:attrName>ppt_h</p:attrName>
                                        </p:attrNameLst>
                                      </p:cBhvr>
                                      <p:tavLst>
                                        <p:tav tm="0">
                                          <p:val>
                                            <p:fltVal val="0"/>
                                          </p:val>
                                        </p:tav>
                                        <p:tav tm="100000">
                                          <p:val>
                                            <p:strVal val="#ppt_h"/>
                                          </p:val>
                                        </p:tav>
                                      </p:tavLst>
                                    </p:anim>
                                    <p:animEffect transition="in" filter="fade">
                                      <p:cBhvr>
                                        <p:cTn id="9" dur="2000"/>
                                        <p:tgtEl>
                                          <p:spTgt spid="11243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4355" grpId="0"/>
    </p:bld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9586" name="Rectangle 2"/>
          <p:cNvSpPr>
            <a:spLocks noGrp="1" noChangeArrowheads="1"/>
          </p:cNvSpPr>
          <p:nvPr>
            <p:ph type="title"/>
          </p:nvPr>
        </p:nvSpPr>
        <p:spPr>
          <a:xfrm>
            <a:off x="1259632" y="555526"/>
            <a:ext cx="5904656" cy="576287"/>
          </a:xfrm>
        </p:spPr>
        <p:txBody>
          <a:bodyPr/>
          <a:lstStyle/>
          <a:p>
            <a:pPr eaLnBrk="1" hangingPunct="1">
              <a:defRPr/>
            </a:pPr>
            <a:r>
              <a:rPr lang="en-CA" sz="3600" dirty="0">
                <a:solidFill>
                  <a:srgbClr val="FFFF00"/>
                </a:solidFill>
                <a:effectLst>
                  <a:outerShdw blurRad="38100" dist="50800" dir="2700000" algn="tl">
                    <a:srgbClr val="000000"/>
                  </a:outerShdw>
                </a:effectLst>
              </a:rPr>
              <a:t>Application from last Week</a:t>
            </a:r>
          </a:p>
        </p:txBody>
      </p:sp>
      <p:sp>
        <p:nvSpPr>
          <p:cNvPr id="1219587" name="Rectangle 3"/>
          <p:cNvSpPr>
            <a:spLocks noGrp="1" noChangeArrowheads="1"/>
          </p:cNvSpPr>
          <p:nvPr>
            <p:ph type="body" idx="1"/>
          </p:nvPr>
        </p:nvSpPr>
        <p:spPr>
          <a:xfrm>
            <a:off x="1259633" y="1203598"/>
            <a:ext cx="6768752" cy="3384376"/>
          </a:xfrm>
        </p:spPr>
        <p:txBody>
          <a:bodyPr/>
          <a:lstStyle/>
          <a:p>
            <a:pPr eaLnBrk="1" hangingPunct="1">
              <a:defRPr/>
            </a:pPr>
            <a:r>
              <a:rPr lang="en-CA" sz="2600" dirty="0">
                <a:effectLst>
                  <a:outerShdw blurRad="38100" dist="63500" dir="2700000" algn="tl">
                    <a:srgbClr val="000000"/>
                  </a:outerShdw>
                </a:effectLst>
              </a:rPr>
              <a:t>Did you prayerfully make a list of people that you believe God is putting on your heart and pray that you will have an opportunity the share the gospel presentation with them?</a:t>
            </a:r>
          </a:p>
          <a:p>
            <a:pPr eaLnBrk="1" hangingPunct="1">
              <a:defRPr/>
            </a:pPr>
            <a:r>
              <a:rPr lang="en-CA" sz="2600" dirty="0">
                <a:effectLst>
                  <a:outerShdw blurRad="38100" dist="63500" dir="2700000" algn="tl">
                    <a:srgbClr val="000000"/>
                  </a:outerShdw>
                </a:effectLst>
              </a:rPr>
              <a:t>Did you have an opportunity to share the Gospel presentation with a friend or family member this week?</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219587">
                                            <p:txEl>
                                              <p:pRg st="0" end="0"/>
                                            </p:txEl>
                                          </p:spTgt>
                                        </p:tgtEl>
                                        <p:attrNameLst>
                                          <p:attrName>style.visibility</p:attrName>
                                        </p:attrNameLst>
                                      </p:cBhvr>
                                      <p:to>
                                        <p:strVal val="visible"/>
                                      </p:to>
                                    </p:set>
                                    <p:anim calcmode="lin" valueType="num">
                                      <p:cBhvr>
                                        <p:cTn id="7" dur="1000" fill="hold"/>
                                        <p:tgtEl>
                                          <p:spTgt spid="1219587">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219587">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21958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219587">
                                            <p:txEl>
                                              <p:pRg st="1" end="1"/>
                                            </p:txEl>
                                          </p:spTgt>
                                        </p:tgtEl>
                                        <p:attrNameLst>
                                          <p:attrName>style.visibility</p:attrName>
                                        </p:attrNameLst>
                                      </p:cBhvr>
                                      <p:to>
                                        <p:strVal val="visible"/>
                                      </p:to>
                                    </p:set>
                                    <p:anim calcmode="lin" valueType="num">
                                      <p:cBhvr>
                                        <p:cTn id="14" dur="1000" fill="hold"/>
                                        <p:tgtEl>
                                          <p:spTgt spid="1219587">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1219587">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121958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9587" grpId="0" build="p"/>
    </p:bld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Rectangle 2"/>
          <p:cNvSpPr>
            <a:spLocks noGrp="1" noChangeArrowheads="1"/>
          </p:cNvSpPr>
          <p:nvPr>
            <p:ph type="title"/>
          </p:nvPr>
        </p:nvSpPr>
        <p:spPr>
          <a:xfrm>
            <a:off x="1259632" y="555526"/>
            <a:ext cx="8229600" cy="612068"/>
          </a:xfrm>
        </p:spPr>
        <p:txBody>
          <a:bodyPr/>
          <a:lstStyle/>
          <a:p>
            <a:pPr eaLnBrk="1" hangingPunct="1">
              <a:defRPr/>
            </a:pPr>
            <a:r>
              <a:rPr lang="en-CA" sz="3600" dirty="0">
                <a:solidFill>
                  <a:srgbClr val="FFFF00"/>
                </a:solidFill>
                <a:effectLst>
                  <a:outerShdw blurRad="38100" dist="50800" dir="2700000" algn="tl">
                    <a:srgbClr val="000000"/>
                  </a:outerShdw>
                </a:effectLst>
              </a:rPr>
              <a:t>God’s Satisfaction</a:t>
            </a:r>
          </a:p>
        </p:txBody>
      </p:sp>
      <p:sp>
        <p:nvSpPr>
          <p:cNvPr id="411651" name="Rectangle 3"/>
          <p:cNvSpPr>
            <a:spLocks noGrp="1" noChangeArrowheads="1"/>
          </p:cNvSpPr>
          <p:nvPr>
            <p:ph type="body" idx="1"/>
          </p:nvPr>
        </p:nvSpPr>
        <p:spPr>
          <a:xfrm>
            <a:off x="1259632" y="1203598"/>
            <a:ext cx="6696744" cy="3086100"/>
          </a:xfrm>
        </p:spPr>
        <p:txBody>
          <a:bodyPr/>
          <a:lstStyle/>
          <a:p>
            <a:pPr eaLnBrk="1" hangingPunct="1">
              <a:defRPr/>
            </a:pPr>
            <a:r>
              <a:rPr lang="en-CA" dirty="0">
                <a:effectLst>
                  <a:outerShdw blurRad="38100" dist="63500" dir="2700000" algn="tl">
                    <a:srgbClr val="000000"/>
                  </a:outerShdw>
                </a:effectLst>
              </a:rPr>
              <a:t>The Divine purpose in creation and redemption was that God should have many children.</a:t>
            </a:r>
          </a:p>
          <a:p>
            <a:pPr eaLnBrk="1" hangingPunct="1">
              <a:defRPr/>
            </a:pPr>
            <a:r>
              <a:rPr lang="en-CA" dirty="0">
                <a:effectLst>
                  <a:outerShdw blurRad="38100" dist="63500" dir="2700000" algn="tl">
                    <a:srgbClr val="000000"/>
                  </a:outerShdw>
                </a:effectLst>
              </a:rPr>
              <a:t>He wanted us, </a:t>
            </a:r>
            <a:r>
              <a:rPr lang="en-CA" dirty="0" smtClean="0">
                <a:effectLst>
                  <a:outerShdw blurRad="38100" dist="63500" dir="2700000" algn="tl">
                    <a:srgbClr val="000000"/>
                  </a:outerShdw>
                </a:effectLst>
              </a:rPr>
              <a:t>and could </a:t>
            </a:r>
            <a:r>
              <a:rPr lang="en-CA" dirty="0">
                <a:effectLst>
                  <a:outerShdw blurRad="38100" dist="63500" dir="2700000" algn="tl">
                    <a:srgbClr val="000000"/>
                  </a:outerShdw>
                </a:effectLst>
              </a:rPr>
              <a:t>not </a:t>
            </a:r>
            <a:r>
              <a:rPr lang="en-CA" dirty="0" smtClean="0">
                <a:effectLst>
                  <a:outerShdw blurRad="38100" dist="63500" dir="2700000" algn="tl">
                    <a:srgbClr val="000000"/>
                  </a:outerShdw>
                </a:effectLst>
              </a:rPr>
              <a:t>                                      be satisfied without </a:t>
            </a:r>
            <a:r>
              <a:rPr lang="en-CA" dirty="0">
                <a:effectLst>
                  <a:outerShdw blurRad="38100" dist="63500" dir="2700000" algn="tl">
                    <a:srgbClr val="000000"/>
                  </a:outerShdw>
                </a:effectLst>
              </a:rPr>
              <a:t>us.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11651">
                                            <p:txEl>
                                              <p:pRg st="0" end="0"/>
                                            </p:txEl>
                                          </p:spTgt>
                                        </p:tgtEl>
                                        <p:attrNameLst>
                                          <p:attrName>style.visibility</p:attrName>
                                        </p:attrNameLst>
                                      </p:cBhvr>
                                      <p:to>
                                        <p:strVal val="visible"/>
                                      </p:to>
                                    </p:set>
                                    <p:animEffect transition="in" filter="strips(downRight)">
                                      <p:cBhvr>
                                        <p:cTn id="7" dur="1000"/>
                                        <p:tgtEl>
                                          <p:spTgt spid="4116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11651">
                                            <p:txEl>
                                              <p:pRg st="1" end="1"/>
                                            </p:txEl>
                                          </p:spTgt>
                                        </p:tgtEl>
                                        <p:attrNameLst>
                                          <p:attrName>style.visibility</p:attrName>
                                        </p:attrNameLst>
                                      </p:cBhvr>
                                      <p:to>
                                        <p:strVal val="visible"/>
                                      </p:to>
                                    </p:set>
                                    <p:animEffect transition="in" filter="strips(downRight)">
                                      <p:cBhvr>
                                        <p:cTn id="12" dur="1000"/>
                                        <p:tgtEl>
                                          <p:spTgt spid="41165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651" grpId="0" build="p"/>
    </p:bld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8" name="Rectangle 2"/>
          <p:cNvSpPr>
            <a:spLocks noGrp="1" noChangeArrowheads="1"/>
          </p:cNvSpPr>
          <p:nvPr>
            <p:ph type="title"/>
          </p:nvPr>
        </p:nvSpPr>
        <p:spPr>
          <a:xfrm>
            <a:off x="1259632" y="555526"/>
            <a:ext cx="4680520" cy="576287"/>
          </a:xfrm>
        </p:spPr>
        <p:txBody>
          <a:bodyPr/>
          <a:lstStyle/>
          <a:p>
            <a:pPr eaLnBrk="1" hangingPunct="1">
              <a:defRPr/>
            </a:pPr>
            <a:r>
              <a:rPr lang="en-CA" sz="3600" dirty="0">
                <a:solidFill>
                  <a:srgbClr val="FFFF00"/>
                </a:solidFill>
                <a:effectLst>
                  <a:outerShdw blurRad="38100" dist="50800" dir="2700000" algn="tl">
                    <a:srgbClr val="000000"/>
                  </a:outerShdw>
                </a:effectLst>
              </a:rPr>
              <a:t>God’s Anticipation</a:t>
            </a:r>
          </a:p>
        </p:txBody>
      </p:sp>
      <p:sp>
        <p:nvSpPr>
          <p:cNvPr id="536579" name="Rectangle 3"/>
          <p:cNvSpPr>
            <a:spLocks noGrp="1" noChangeArrowheads="1"/>
          </p:cNvSpPr>
          <p:nvPr>
            <p:ph type="body" idx="1"/>
          </p:nvPr>
        </p:nvSpPr>
        <p:spPr>
          <a:xfrm>
            <a:off x="971600" y="1131590"/>
            <a:ext cx="7200800" cy="3438382"/>
          </a:xfrm>
        </p:spPr>
        <p:txBody>
          <a:bodyPr/>
          <a:lstStyle/>
          <a:p>
            <a:pPr algn="ctr" eaLnBrk="1" hangingPunct="1">
              <a:buFontTx/>
              <a:buNone/>
              <a:defRPr/>
            </a:pPr>
            <a:r>
              <a:rPr lang="en-CA" sz="4400" dirty="0">
                <a:solidFill>
                  <a:srgbClr val="FF0000"/>
                </a:solidFill>
                <a:effectLst>
                  <a:outerShdw blurRad="38100" dist="76200" dir="2700000" algn="tl">
                    <a:srgbClr val="000000"/>
                  </a:outerShdw>
                </a:effectLst>
              </a:rPr>
              <a:t>	</a:t>
            </a:r>
            <a:r>
              <a:rPr lang="en-CA" sz="4000" dirty="0">
                <a:solidFill>
                  <a:srgbClr val="FF0000"/>
                </a:solidFill>
                <a:effectLst>
                  <a:outerShdw blurRad="38100" dist="76200" dir="2700000" algn="tl">
                    <a:srgbClr val="000000"/>
                  </a:outerShdw>
                </a:effectLst>
              </a:rPr>
              <a:t>What</a:t>
            </a:r>
            <a:r>
              <a:rPr lang="en-CA" sz="4400" dirty="0">
                <a:solidFill>
                  <a:srgbClr val="FF0000"/>
                </a:solidFill>
                <a:effectLst>
                  <a:outerShdw blurRad="38100" dist="76200" dir="2700000" algn="tl">
                    <a:srgbClr val="000000"/>
                  </a:outerShdw>
                </a:effectLst>
              </a:rPr>
              <a:t> glorious anticipation that the Father might </a:t>
            </a:r>
            <a:r>
              <a:rPr lang="en-CA" sz="4400" dirty="0" smtClean="0">
                <a:solidFill>
                  <a:srgbClr val="FF0000"/>
                </a:solidFill>
                <a:effectLst>
                  <a:outerShdw blurRad="38100" dist="76200" dir="2700000" algn="tl">
                    <a:srgbClr val="000000"/>
                  </a:outerShdw>
                </a:effectLst>
              </a:rPr>
              <a:t>see </a:t>
            </a:r>
            <a:r>
              <a:rPr lang="en-CA" sz="4400" dirty="0">
                <a:solidFill>
                  <a:srgbClr val="FF0000"/>
                </a:solidFill>
                <a:effectLst>
                  <a:outerShdw blurRad="38100" dist="76200" dir="2700000" algn="tl">
                    <a:srgbClr val="000000"/>
                  </a:outerShdw>
                </a:effectLst>
              </a:rPr>
              <a:t>the fullness </a:t>
            </a:r>
            <a:r>
              <a:rPr lang="en-CA" sz="4400" dirty="0" smtClean="0">
                <a:solidFill>
                  <a:srgbClr val="FF0000"/>
                </a:solidFill>
                <a:effectLst>
                  <a:outerShdw blurRad="38100" dist="76200" dir="2700000" algn="tl">
                    <a:srgbClr val="000000"/>
                  </a:outerShdw>
                </a:effectLst>
              </a:rPr>
              <a:t>of </a:t>
            </a:r>
            <a:r>
              <a:rPr lang="en-CA" sz="4400" dirty="0">
                <a:solidFill>
                  <a:srgbClr val="FF0000"/>
                </a:solidFill>
                <a:effectLst>
                  <a:outerShdw blurRad="38100" dist="76200" dir="2700000" algn="tl">
                    <a:srgbClr val="000000"/>
                  </a:outerShdw>
                </a:effectLst>
              </a:rPr>
              <a:t>His Son in </a:t>
            </a:r>
            <a:r>
              <a:rPr lang="en-CA" sz="4400" dirty="0" smtClean="0">
                <a:solidFill>
                  <a:srgbClr val="FF0000"/>
                </a:solidFill>
                <a:effectLst>
                  <a:outerShdw blurRad="38100" dist="76200" dir="2700000" algn="tl">
                    <a:srgbClr val="000000"/>
                  </a:outerShdw>
                </a:effectLst>
              </a:rPr>
              <a:t>                        us </a:t>
            </a:r>
            <a:r>
              <a:rPr lang="en-CA" sz="4400" dirty="0">
                <a:solidFill>
                  <a:srgbClr val="FF0000"/>
                </a:solidFill>
                <a:effectLst>
                  <a:outerShdw blurRad="38100" dist="76200" dir="2700000" algn="tl">
                    <a:srgbClr val="000000"/>
                  </a:outerShdw>
                </a:effectLst>
              </a:rPr>
              <a:t>and </a:t>
            </a:r>
            <a:r>
              <a:rPr lang="en-CA" sz="4400" dirty="0" smtClean="0">
                <a:solidFill>
                  <a:srgbClr val="FF0000"/>
                </a:solidFill>
                <a:effectLst>
                  <a:outerShdw blurRad="38100" dist="76200" dir="2700000" algn="tl">
                    <a:srgbClr val="000000"/>
                  </a:outerShdw>
                </a:effectLst>
              </a:rPr>
              <a:t>be satisfied.                         </a:t>
            </a:r>
            <a:r>
              <a:rPr lang="en-CA" sz="2800" dirty="0" smtClean="0">
                <a:effectLst>
                  <a:outerShdw blurRad="38100" dist="76200" dir="2700000" algn="tl">
                    <a:srgbClr val="000000"/>
                  </a:outerShdw>
                </a:effectLst>
              </a:rPr>
              <a:t>See Colossians </a:t>
            </a:r>
            <a:r>
              <a:rPr lang="en-CA" sz="2800" dirty="0">
                <a:effectLst>
                  <a:outerShdw blurRad="38100" dist="76200" dir="2700000" algn="tl">
                    <a:srgbClr val="000000"/>
                  </a:outerShdw>
                </a:effectLst>
              </a:rPr>
              <a:t>3:9-11</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365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7" presetClass="entr" presetSubtype="0" fill="hold" grpId="0" nodeType="clickEffect">
                                  <p:stCondLst>
                                    <p:cond delay="0"/>
                                  </p:stCondLst>
                                  <p:iterate type="lt">
                                    <p:tmPct val="50000"/>
                                  </p:iterate>
                                  <p:childTnLst>
                                    <p:set>
                                      <p:cBhvr>
                                        <p:cTn id="10" dur="1" fill="hold">
                                          <p:stCondLst>
                                            <p:cond delay="0"/>
                                          </p:stCondLst>
                                        </p:cTn>
                                        <p:tgtEl>
                                          <p:spTgt spid="536579">
                                            <p:txEl>
                                              <p:pRg st="0" end="0"/>
                                            </p:txEl>
                                          </p:spTgt>
                                        </p:tgtEl>
                                        <p:attrNameLst>
                                          <p:attrName>style.visibility</p:attrName>
                                        </p:attrNameLst>
                                      </p:cBhvr>
                                      <p:to>
                                        <p:strVal val="visible"/>
                                      </p:to>
                                    </p:set>
                                    <p:anim calcmode="discrete" valueType="clr">
                                      <p:cBhvr override="childStyle">
                                        <p:cTn id="11" dur="80"/>
                                        <p:tgtEl>
                                          <p:spTgt spid="536579">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536579">
                                            <p:txEl>
                                              <p:pRg st="0" end="0"/>
                                            </p:txEl>
                                          </p:spTgt>
                                        </p:tgtEl>
                                        <p:attrNameLst>
                                          <p:attrName>fillcolor</p:attrName>
                                        </p:attrNameLst>
                                      </p:cBhvr>
                                      <p:tavLst>
                                        <p:tav tm="0">
                                          <p:val>
                                            <p:clrVal>
                                              <a:schemeClr val="accent2"/>
                                            </p:clrVal>
                                          </p:val>
                                        </p:tav>
                                        <p:tav tm="50000">
                                          <p:val>
                                            <p:clrVal>
                                              <a:schemeClr val="hlink"/>
                                            </p:clrVal>
                                          </p:val>
                                        </p:tav>
                                      </p:tavLst>
                                    </p:anim>
                                    <p:set>
                                      <p:cBhvr>
                                        <p:cTn id="13" dur="80"/>
                                        <p:tgtEl>
                                          <p:spTgt spid="536579">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6578" grpId="0"/>
      <p:bldP spid="536579" grpId="0" uiExpand="1" build="p"/>
    </p:bld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2" name="Rectangle 2"/>
          <p:cNvSpPr>
            <a:spLocks noGrp="1" noChangeArrowheads="1"/>
          </p:cNvSpPr>
          <p:nvPr>
            <p:ph type="title"/>
          </p:nvPr>
        </p:nvSpPr>
        <p:spPr>
          <a:xfrm>
            <a:off x="1259632" y="555526"/>
            <a:ext cx="6912768" cy="576287"/>
          </a:xfrm>
        </p:spPr>
        <p:txBody>
          <a:bodyPr/>
          <a:lstStyle/>
          <a:p>
            <a:pPr eaLnBrk="1" hangingPunct="1">
              <a:defRPr/>
            </a:pPr>
            <a:r>
              <a:rPr lang="en-CA" sz="3600" dirty="0">
                <a:solidFill>
                  <a:srgbClr val="FFFF00"/>
                </a:solidFill>
                <a:effectLst>
                  <a:outerShdw blurRad="38100" dist="50800" dir="2700000" algn="tl">
                    <a:srgbClr val="000000"/>
                  </a:outerShdw>
                </a:effectLst>
              </a:rPr>
              <a:t>Out of Death Comes Much Life</a:t>
            </a:r>
          </a:p>
        </p:txBody>
      </p:sp>
      <p:sp>
        <p:nvSpPr>
          <p:cNvPr id="537603" name="Rectangle 3"/>
          <p:cNvSpPr>
            <a:spLocks noGrp="1" noChangeArrowheads="1"/>
          </p:cNvSpPr>
          <p:nvPr>
            <p:ph type="body" idx="1"/>
          </p:nvPr>
        </p:nvSpPr>
        <p:spPr>
          <a:xfrm>
            <a:off x="971600" y="1347614"/>
            <a:ext cx="7056784" cy="2664296"/>
          </a:xfrm>
        </p:spPr>
        <p:txBody>
          <a:bodyPr/>
          <a:lstStyle/>
          <a:p>
            <a:pPr eaLnBrk="1" hangingPunct="1">
              <a:lnSpc>
                <a:spcPct val="90000"/>
              </a:lnSpc>
              <a:buFontTx/>
              <a:buNone/>
              <a:defRPr/>
            </a:pPr>
            <a:r>
              <a:rPr lang="en-CA" sz="2600" i="1" dirty="0" smtClean="0">
                <a:solidFill>
                  <a:schemeClr val="accent1"/>
                </a:solidFill>
                <a:effectLst>
                  <a:outerShdw blurRad="38100" dist="63500" dir="2700000" algn="tl">
                    <a:srgbClr val="000000"/>
                  </a:outerShdw>
                </a:effectLst>
              </a:rPr>
              <a:t>	“…</a:t>
            </a:r>
            <a:r>
              <a:rPr lang="en-CA" sz="2600" i="1" dirty="0">
                <a:solidFill>
                  <a:schemeClr val="accent1"/>
                </a:solidFill>
                <a:effectLst>
                  <a:outerShdw blurRad="38100" dist="63500" dir="2700000" algn="tl">
                    <a:srgbClr val="000000"/>
                  </a:outerShdw>
                </a:effectLst>
              </a:rPr>
              <a:t>unless a kernel of wheat falls into the ground and dies, it remains only a single seed. But if it dies, it produces many seeds.”</a:t>
            </a:r>
            <a:r>
              <a:rPr lang="en-CA" sz="2600" dirty="0">
                <a:effectLst>
                  <a:outerShdw blurRad="38100" dist="63500" dir="2700000" algn="tl">
                    <a:srgbClr val="000000"/>
                  </a:outerShdw>
                </a:effectLst>
              </a:rPr>
              <a:t>  </a:t>
            </a:r>
            <a:r>
              <a:rPr lang="en-CA" sz="2000" dirty="0" smtClean="0">
                <a:effectLst>
                  <a:outerShdw blurRad="38100" dist="63500" dir="2700000" algn="tl">
                    <a:srgbClr val="000000"/>
                  </a:outerShdw>
                </a:effectLst>
              </a:rPr>
              <a:t>John </a:t>
            </a:r>
            <a:r>
              <a:rPr lang="en-CA" sz="2000" dirty="0">
                <a:effectLst>
                  <a:outerShdw blurRad="38100" dist="63500" dir="2700000" algn="tl">
                    <a:srgbClr val="000000"/>
                  </a:outerShdw>
                </a:effectLst>
              </a:rPr>
              <a:t>12 :24</a:t>
            </a:r>
          </a:p>
          <a:p>
            <a:pPr eaLnBrk="1" hangingPunct="1">
              <a:lnSpc>
                <a:spcPct val="90000"/>
              </a:lnSpc>
              <a:buFontTx/>
              <a:buNone/>
              <a:defRPr/>
            </a:pPr>
            <a:r>
              <a:rPr lang="en-CA" sz="2600" dirty="0">
                <a:effectLst>
                  <a:outerShdw blurRad="38100" dist="63500" dir="2700000" algn="tl">
                    <a:srgbClr val="000000"/>
                  </a:outerShdw>
                </a:effectLst>
              </a:rPr>
              <a:t>	Jesus </a:t>
            </a:r>
            <a:r>
              <a:rPr lang="en-CA" sz="2600" dirty="0" smtClean="0">
                <a:effectLst>
                  <a:outerShdw blurRad="38100" dist="63500" dir="2700000" algn="tl">
                    <a:srgbClr val="000000"/>
                  </a:outerShdw>
                </a:effectLst>
              </a:rPr>
              <a:t>demonstrated this </a:t>
            </a:r>
            <a:r>
              <a:rPr lang="en-CA" sz="2600" dirty="0">
                <a:effectLst>
                  <a:outerShdw blurRad="38100" dist="63500" dir="2700000" algn="tl">
                    <a:srgbClr val="000000"/>
                  </a:outerShdw>
                </a:effectLst>
              </a:rPr>
              <a:t>principle by His </a:t>
            </a:r>
            <a:r>
              <a:rPr lang="en-CA" sz="2600" dirty="0" smtClean="0">
                <a:effectLst>
                  <a:outerShdw blurRad="38100" dist="63500" dir="2700000" algn="tl">
                    <a:srgbClr val="000000"/>
                  </a:outerShdw>
                </a:effectLst>
              </a:rPr>
              <a:t>                              death </a:t>
            </a:r>
            <a:r>
              <a:rPr lang="en-CA" sz="2600" dirty="0">
                <a:effectLst>
                  <a:outerShdw blurRad="38100" dist="63500" dir="2700000" algn="tl">
                    <a:srgbClr val="000000"/>
                  </a:outerShdw>
                </a:effectLst>
              </a:rPr>
              <a:t>for us on the </a:t>
            </a:r>
            <a:r>
              <a:rPr lang="en-CA" sz="2600" dirty="0" smtClean="0">
                <a:effectLst>
                  <a:outerShdw blurRad="38100" dist="63500" dir="2700000" algn="tl">
                    <a:srgbClr val="000000"/>
                  </a:outerShdw>
                </a:effectLst>
              </a:rPr>
              <a:t>cross </a:t>
            </a:r>
            <a:r>
              <a:rPr lang="en-CA" sz="2600" dirty="0">
                <a:effectLst>
                  <a:outerShdw blurRad="38100" dist="63500" dir="2700000" algn="tl">
                    <a:srgbClr val="000000"/>
                  </a:outerShdw>
                </a:effectLst>
              </a:rPr>
              <a:t>and our </a:t>
            </a:r>
            <a:r>
              <a:rPr lang="en-CA" sz="2600" dirty="0" smtClean="0">
                <a:effectLst>
                  <a:outerShdw blurRad="38100" dist="63500" dir="2700000" algn="tl">
                    <a:srgbClr val="000000"/>
                  </a:outerShdw>
                </a:effectLst>
              </a:rPr>
              <a:t>being                               </a:t>
            </a:r>
            <a:r>
              <a:rPr lang="en-CA" sz="2600" dirty="0">
                <a:effectLst>
                  <a:outerShdw blurRad="38100" dist="63500" dir="2700000" algn="tl">
                    <a:srgbClr val="000000"/>
                  </a:outerShdw>
                </a:effectLst>
              </a:rPr>
              <a:t>raised with Him in </a:t>
            </a:r>
            <a:r>
              <a:rPr lang="en-CA" sz="2600" dirty="0" smtClean="0">
                <a:effectLst>
                  <a:outerShdw blurRad="38100" dist="63500" dir="2700000" algn="tl">
                    <a:srgbClr val="000000"/>
                  </a:outerShdw>
                </a:effectLst>
              </a:rPr>
              <a:t>His </a:t>
            </a:r>
            <a:r>
              <a:rPr lang="en-CA" sz="2600" dirty="0">
                <a:effectLst>
                  <a:outerShdw blurRad="38100" dist="63500" dir="2700000" algn="tl">
                    <a:srgbClr val="000000"/>
                  </a:outerShdw>
                </a:effectLst>
              </a:rPr>
              <a:t>Resurrection!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537603">
                                            <p:txEl>
                                              <p:pRg st="0" end="0"/>
                                            </p:txEl>
                                          </p:spTgt>
                                        </p:tgtEl>
                                        <p:attrNameLst>
                                          <p:attrName>style.visibility</p:attrName>
                                        </p:attrNameLst>
                                      </p:cBhvr>
                                      <p:to>
                                        <p:strVal val="visible"/>
                                      </p:to>
                                    </p:set>
                                    <p:animEffect transition="in" filter="strips(downRight)">
                                      <p:cBhvr>
                                        <p:cTn id="7" dur="1000"/>
                                        <p:tgtEl>
                                          <p:spTgt spid="5376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537603">
                                            <p:txEl>
                                              <p:pRg st="1" end="1"/>
                                            </p:txEl>
                                          </p:spTgt>
                                        </p:tgtEl>
                                        <p:attrNameLst>
                                          <p:attrName>style.visibility</p:attrName>
                                        </p:attrNameLst>
                                      </p:cBhvr>
                                      <p:to>
                                        <p:strVal val="visible"/>
                                      </p:to>
                                    </p:set>
                                    <p:animEffect transition="in" filter="strips(downRight)">
                                      <p:cBhvr>
                                        <p:cTn id="12" dur="1000"/>
                                        <p:tgtEl>
                                          <p:spTgt spid="53760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7603" grpId="0" build="p"/>
    </p:bld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6" name="Rectangle 2"/>
          <p:cNvSpPr>
            <a:spLocks noGrp="1" noChangeArrowheads="1"/>
          </p:cNvSpPr>
          <p:nvPr>
            <p:ph type="title"/>
          </p:nvPr>
        </p:nvSpPr>
        <p:spPr>
          <a:xfrm>
            <a:off x="1259632" y="555526"/>
            <a:ext cx="8229600" cy="593527"/>
          </a:xfrm>
        </p:spPr>
        <p:txBody>
          <a:bodyPr/>
          <a:lstStyle/>
          <a:p>
            <a:pPr eaLnBrk="1" hangingPunct="1">
              <a:defRPr/>
            </a:pPr>
            <a:r>
              <a:rPr lang="en-CA" sz="3600" dirty="0">
                <a:solidFill>
                  <a:srgbClr val="FFFF00"/>
                </a:solidFill>
                <a:effectLst>
                  <a:outerShdw blurRad="38100" dist="50800" dir="2700000" algn="tl">
                    <a:srgbClr val="000000"/>
                  </a:outerShdw>
                </a:effectLst>
              </a:rPr>
              <a:t>Following the Example of Jesus</a:t>
            </a:r>
          </a:p>
        </p:txBody>
      </p:sp>
      <p:sp>
        <p:nvSpPr>
          <p:cNvPr id="538627" name="Rectangle 3"/>
          <p:cNvSpPr>
            <a:spLocks noGrp="1" noChangeArrowheads="1"/>
          </p:cNvSpPr>
          <p:nvPr>
            <p:ph type="body" idx="1"/>
          </p:nvPr>
        </p:nvSpPr>
        <p:spPr>
          <a:xfrm>
            <a:off x="611560" y="1131590"/>
            <a:ext cx="7416824" cy="3528391"/>
          </a:xfrm>
        </p:spPr>
        <p:txBody>
          <a:bodyPr/>
          <a:lstStyle/>
          <a:p>
            <a:pPr algn="ctr" eaLnBrk="1" hangingPunct="1">
              <a:buFontTx/>
              <a:buNone/>
              <a:defRPr/>
            </a:pPr>
            <a:r>
              <a:rPr lang="en-CA" sz="2800" dirty="0">
                <a:effectLst>
                  <a:outerShdw blurRad="38100" dist="63500" dir="2700000" algn="tl">
                    <a:srgbClr val="000000"/>
                  </a:outerShdw>
                </a:effectLst>
              </a:rPr>
              <a:t>	</a:t>
            </a:r>
            <a:r>
              <a:rPr lang="en-CA" sz="2800" i="1" dirty="0">
                <a:solidFill>
                  <a:schemeClr val="accent1"/>
                </a:solidFill>
                <a:effectLst>
                  <a:outerShdw blurRad="38100" dist="63500" dir="2700000" algn="tl">
                    <a:srgbClr val="000000"/>
                  </a:outerShdw>
                </a:effectLst>
              </a:rPr>
              <a:t>“Let us fix our eyes on Jesus, the author and perfecter of our faith, who </a:t>
            </a:r>
            <a:r>
              <a:rPr lang="en-CA" sz="2800" i="1" dirty="0">
                <a:solidFill>
                  <a:srgbClr val="FFFF00"/>
                </a:solidFill>
                <a:effectLst>
                  <a:outerShdw blurRad="38100" dist="63500" dir="2700000" algn="tl">
                    <a:srgbClr val="000000"/>
                  </a:outerShdw>
                </a:effectLst>
              </a:rPr>
              <a:t>for the joy set before Him endured the cross</a:t>
            </a:r>
            <a:r>
              <a:rPr lang="en-CA" sz="2800" i="1" dirty="0">
                <a:solidFill>
                  <a:schemeClr val="accent1"/>
                </a:solidFill>
                <a:effectLst>
                  <a:outerShdw blurRad="38100" dist="63500" dir="2700000" algn="tl">
                    <a:srgbClr val="000000"/>
                  </a:outerShdw>
                </a:effectLst>
              </a:rPr>
              <a:t>, scorning its shame and </a:t>
            </a:r>
            <a:r>
              <a:rPr lang="en-CA" sz="2800" i="1" dirty="0">
                <a:solidFill>
                  <a:srgbClr val="FFFF00"/>
                </a:solidFill>
                <a:effectLst>
                  <a:outerShdw blurRad="38100" dist="63500" dir="2700000" algn="tl">
                    <a:srgbClr val="000000"/>
                  </a:outerShdw>
                </a:effectLst>
              </a:rPr>
              <a:t>sat down </a:t>
            </a:r>
            <a:r>
              <a:rPr lang="en-CA" sz="2800" i="1" dirty="0">
                <a:solidFill>
                  <a:schemeClr val="accent1"/>
                </a:solidFill>
                <a:effectLst>
                  <a:outerShdw blurRad="38100" dist="63500" dir="2700000" algn="tl">
                    <a:srgbClr val="000000"/>
                  </a:outerShdw>
                </a:effectLst>
              </a:rPr>
              <a:t>at the right hand of God.”</a:t>
            </a:r>
            <a:r>
              <a:rPr lang="en-CA" sz="2800" dirty="0">
                <a:effectLst>
                  <a:outerShdw blurRad="38100" dist="63500" dir="2700000" algn="tl">
                    <a:srgbClr val="000000"/>
                  </a:outerShdw>
                </a:effectLst>
              </a:rPr>
              <a:t> 	</a:t>
            </a:r>
            <a:r>
              <a:rPr lang="en-CA" sz="2800" dirty="0" smtClean="0">
                <a:effectLst>
                  <a:outerShdw blurRad="38100" dist="63500" dir="2700000" algn="tl">
                    <a:srgbClr val="000000"/>
                  </a:outerShdw>
                </a:effectLst>
              </a:rPr>
              <a:t>  </a:t>
            </a:r>
            <a:r>
              <a:rPr lang="en-CA" sz="2000" dirty="0" smtClean="0">
                <a:effectLst>
                  <a:outerShdw blurRad="38100" dist="63500" dir="2700000" algn="tl">
                    <a:srgbClr val="000000"/>
                  </a:outerShdw>
                </a:effectLst>
              </a:rPr>
              <a:t>Hebrews </a:t>
            </a:r>
            <a:r>
              <a:rPr lang="en-CA" sz="2000" dirty="0">
                <a:effectLst>
                  <a:outerShdw blurRad="38100" dist="63500" dir="2700000" algn="tl">
                    <a:srgbClr val="000000"/>
                  </a:outerShdw>
                </a:effectLst>
              </a:rPr>
              <a:t>12:2</a:t>
            </a:r>
          </a:p>
          <a:p>
            <a:pPr algn="ctr" eaLnBrk="1" hangingPunct="1">
              <a:buFontTx/>
              <a:buNone/>
              <a:defRPr/>
            </a:pPr>
            <a:r>
              <a:rPr lang="en-CA" sz="2400" dirty="0" smtClean="0">
                <a:effectLst>
                  <a:outerShdw blurRad="38100" dist="63500" dir="2700000" algn="tl">
                    <a:srgbClr val="000000"/>
                  </a:outerShdw>
                </a:effectLst>
              </a:rPr>
              <a:t>    Jesus </a:t>
            </a:r>
            <a:r>
              <a:rPr lang="en-CA" sz="2400" dirty="0">
                <a:effectLst>
                  <a:outerShdw blurRad="38100" dist="63500" dir="2700000" algn="tl">
                    <a:srgbClr val="000000"/>
                  </a:outerShdw>
                </a:effectLst>
              </a:rPr>
              <a:t>saw what would be the result of </a:t>
            </a:r>
            <a:r>
              <a:rPr lang="en-CA" sz="2400" dirty="0" smtClean="0">
                <a:effectLst>
                  <a:outerShdw blurRad="38100" dist="63500" dir="2700000" algn="tl">
                    <a:srgbClr val="000000"/>
                  </a:outerShdw>
                </a:effectLst>
              </a:rPr>
              <a:t>His         Death and </a:t>
            </a:r>
            <a:r>
              <a:rPr lang="en-CA" sz="2400" dirty="0">
                <a:effectLst>
                  <a:outerShdw blurRad="38100" dist="63500" dir="2700000" algn="tl">
                    <a:srgbClr val="000000"/>
                  </a:outerShdw>
                </a:effectLst>
              </a:rPr>
              <a:t>Resurrection – many sons and daughters living to bring Glory to God</a:t>
            </a:r>
          </a:p>
        </p:txBody>
      </p:sp>
      <p:sp>
        <p:nvSpPr>
          <p:cNvPr id="763907" name="Text Box 4"/>
          <p:cNvSpPr txBox="1">
            <a:spLocks noChangeArrowheads="1"/>
          </p:cNvSpPr>
          <p:nvPr/>
        </p:nvSpPr>
        <p:spPr bwMode="auto">
          <a:xfrm>
            <a:off x="539751" y="1329929"/>
            <a:ext cx="7993063" cy="369332"/>
          </a:xfrm>
          <a:prstGeom prst="rect">
            <a:avLst/>
          </a:prstGeom>
          <a:noFill/>
          <a:ln w="9525">
            <a:noFill/>
            <a:miter lim="800000"/>
            <a:headEnd/>
            <a:tailEnd/>
          </a:ln>
        </p:spPr>
        <p:txBody>
          <a:bodyPr>
            <a:spAutoFit/>
          </a:bodyPr>
          <a:lstStyle/>
          <a:p>
            <a:pPr>
              <a:spcBef>
                <a:spcPct val="50000"/>
              </a:spcBef>
            </a:pPr>
            <a:endParaRPr lang="en-US" dirty="0">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38627">
                                            <p:txEl>
                                              <p:pRg st="0" end="0"/>
                                            </p:txEl>
                                          </p:spTgt>
                                        </p:tgtEl>
                                        <p:attrNameLst>
                                          <p:attrName>style.visibility</p:attrName>
                                        </p:attrNameLst>
                                      </p:cBhvr>
                                      <p:to>
                                        <p:strVal val="visible"/>
                                      </p:to>
                                    </p:set>
                                    <p:animEffect transition="in" filter="fade">
                                      <p:cBhvr>
                                        <p:cTn id="7" dur="1000"/>
                                        <p:tgtEl>
                                          <p:spTgt spid="5386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38627">
                                            <p:txEl>
                                              <p:pRg st="1" end="1"/>
                                            </p:txEl>
                                          </p:spTgt>
                                        </p:tgtEl>
                                        <p:attrNameLst>
                                          <p:attrName>style.visibility</p:attrName>
                                        </p:attrNameLst>
                                      </p:cBhvr>
                                      <p:to>
                                        <p:strVal val="visible"/>
                                      </p:to>
                                    </p:set>
                                    <p:animEffect transition="in" filter="fade">
                                      <p:cBhvr>
                                        <p:cTn id="12" dur="1000"/>
                                        <p:tgtEl>
                                          <p:spTgt spid="53862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8627" grpId="0" build="p"/>
    </p:bld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0" name="Rectangle 2"/>
          <p:cNvSpPr>
            <a:spLocks noGrp="1" noChangeArrowheads="1"/>
          </p:cNvSpPr>
          <p:nvPr>
            <p:ph type="title"/>
          </p:nvPr>
        </p:nvSpPr>
        <p:spPr>
          <a:xfrm>
            <a:off x="1259632" y="555526"/>
            <a:ext cx="6768752" cy="576287"/>
          </a:xfrm>
        </p:spPr>
        <p:txBody>
          <a:bodyPr/>
          <a:lstStyle/>
          <a:p>
            <a:pPr eaLnBrk="1" hangingPunct="1">
              <a:defRPr/>
            </a:pPr>
            <a:r>
              <a:rPr lang="en-CA" sz="3400" dirty="0">
                <a:solidFill>
                  <a:srgbClr val="FFFF00"/>
                </a:solidFill>
                <a:effectLst>
                  <a:outerShdw blurRad="38100" dist="50800" dir="2700000" algn="tl">
                    <a:srgbClr val="000000"/>
                  </a:outerShdw>
                </a:effectLst>
              </a:rPr>
              <a:t>How Could God Accomplish That?</a:t>
            </a:r>
          </a:p>
        </p:txBody>
      </p:sp>
      <p:sp>
        <p:nvSpPr>
          <p:cNvPr id="539651" name="Rectangle 3"/>
          <p:cNvSpPr>
            <a:spLocks noGrp="1" noChangeArrowheads="1"/>
          </p:cNvSpPr>
          <p:nvPr>
            <p:ph type="body" idx="1"/>
          </p:nvPr>
        </p:nvSpPr>
        <p:spPr>
          <a:xfrm>
            <a:off x="1259632" y="1094185"/>
            <a:ext cx="6840759" cy="3349773"/>
          </a:xfrm>
        </p:spPr>
        <p:txBody>
          <a:bodyPr/>
          <a:lstStyle/>
          <a:p>
            <a:pPr eaLnBrk="1" hangingPunct="1">
              <a:defRPr/>
            </a:pPr>
            <a:r>
              <a:rPr lang="en-CA" sz="2400" dirty="0">
                <a:effectLst>
                  <a:outerShdw blurRad="38100" dist="63500" dir="2700000" algn="tl">
                    <a:srgbClr val="000000"/>
                  </a:outerShdw>
                </a:effectLst>
              </a:rPr>
              <a:t>By justifying them through His death on the Cross and then by glorifying them by giving them His Eternal Life.</a:t>
            </a:r>
          </a:p>
          <a:p>
            <a:pPr eaLnBrk="1" hangingPunct="1">
              <a:defRPr/>
            </a:pPr>
            <a:r>
              <a:rPr lang="en-CA" sz="2400" dirty="0">
                <a:effectLst>
                  <a:outerShdw blurRad="38100" dist="63500" dir="2700000" algn="tl">
                    <a:srgbClr val="000000"/>
                  </a:outerShdw>
                </a:effectLst>
              </a:rPr>
              <a:t>God will always accomplish His purpose.</a:t>
            </a:r>
          </a:p>
          <a:p>
            <a:pPr eaLnBrk="1" hangingPunct="1">
              <a:defRPr/>
            </a:pPr>
            <a:r>
              <a:rPr lang="en-CA" sz="2400" dirty="0">
                <a:effectLst>
                  <a:outerShdw blurRad="38100" dist="63500" dir="2700000" algn="tl">
                    <a:srgbClr val="000000"/>
                  </a:outerShdw>
                </a:effectLst>
              </a:rPr>
              <a:t>His goal is to have many mature and fully dependent sons and daughters displaying His glory here on earth and in heaven. </a:t>
            </a:r>
          </a:p>
          <a:p>
            <a:pPr eaLnBrk="1" hangingPunct="1">
              <a:defRPr/>
            </a:pPr>
            <a:r>
              <a:rPr lang="en-CA" sz="2400" dirty="0">
                <a:effectLst>
                  <a:outerShdw blurRad="38100" dist="63500" dir="2700000" algn="tl">
                    <a:srgbClr val="000000"/>
                  </a:outerShdw>
                </a:effectLst>
              </a:rPr>
              <a:t>That is </a:t>
            </a:r>
            <a:r>
              <a:rPr lang="en-CA" sz="2400" dirty="0">
                <a:solidFill>
                  <a:srgbClr val="FF0000"/>
                </a:solidFill>
                <a:effectLst>
                  <a:outerShdw blurRad="38100" dist="63500" dir="2700000" algn="tl">
                    <a:srgbClr val="000000"/>
                  </a:outerShdw>
                </a:effectLst>
              </a:rPr>
              <a:t>His Ultimate Purpose!</a:t>
            </a:r>
          </a:p>
          <a:p>
            <a:pPr eaLnBrk="1" hangingPunct="1">
              <a:defRPr/>
            </a:pPr>
            <a:endParaRPr lang="en-CA" sz="2400" dirty="0">
              <a:effectLst>
                <a:outerShdw blurRad="38100" dist="63500" dir="2700000" algn="tl">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39651">
                                            <p:txEl>
                                              <p:pRg st="0" end="0"/>
                                            </p:txEl>
                                          </p:spTgt>
                                        </p:tgtEl>
                                        <p:attrNameLst>
                                          <p:attrName>style.visibility</p:attrName>
                                        </p:attrNameLst>
                                      </p:cBhvr>
                                      <p:to>
                                        <p:strVal val="visible"/>
                                      </p:to>
                                    </p:set>
                                    <p:animEffect transition="in" filter="dissolve">
                                      <p:cBhvr>
                                        <p:cTn id="7" dur="1000"/>
                                        <p:tgtEl>
                                          <p:spTgt spid="5396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39651">
                                            <p:txEl>
                                              <p:pRg st="1" end="1"/>
                                            </p:txEl>
                                          </p:spTgt>
                                        </p:tgtEl>
                                        <p:attrNameLst>
                                          <p:attrName>style.visibility</p:attrName>
                                        </p:attrNameLst>
                                      </p:cBhvr>
                                      <p:to>
                                        <p:strVal val="visible"/>
                                      </p:to>
                                    </p:set>
                                    <p:animEffect transition="in" filter="dissolve">
                                      <p:cBhvr>
                                        <p:cTn id="12" dur="1000"/>
                                        <p:tgtEl>
                                          <p:spTgt spid="5396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39651">
                                            <p:txEl>
                                              <p:pRg st="2" end="2"/>
                                            </p:txEl>
                                          </p:spTgt>
                                        </p:tgtEl>
                                        <p:attrNameLst>
                                          <p:attrName>style.visibility</p:attrName>
                                        </p:attrNameLst>
                                      </p:cBhvr>
                                      <p:to>
                                        <p:strVal val="visible"/>
                                      </p:to>
                                    </p:set>
                                    <p:animEffect transition="in" filter="dissolve">
                                      <p:cBhvr>
                                        <p:cTn id="17" dur="1000"/>
                                        <p:tgtEl>
                                          <p:spTgt spid="5396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39651">
                                            <p:txEl>
                                              <p:pRg st="3" end="3"/>
                                            </p:txEl>
                                          </p:spTgt>
                                        </p:tgtEl>
                                        <p:attrNameLst>
                                          <p:attrName>style.visibility</p:attrName>
                                        </p:attrNameLst>
                                      </p:cBhvr>
                                      <p:to>
                                        <p:strVal val="visible"/>
                                      </p:to>
                                    </p:set>
                                    <p:animEffect transition="in" filter="dissolve">
                                      <p:cBhvr>
                                        <p:cTn id="22" dur="1000"/>
                                        <p:tgtEl>
                                          <p:spTgt spid="53965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9651" grpId="0" build="p"/>
    </p:bld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4" name="Rectangle 2"/>
          <p:cNvSpPr>
            <a:spLocks noGrp="1" noChangeArrowheads="1"/>
          </p:cNvSpPr>
          <p:nvPr>
            <p:ph type="title"/>
          </p:nvPr>
        </p:nvSpPr>
        <p:spPr>
          <a:xfrm>
            <a:off x="1259632" y="483518"/>
            <a:ext cx="8229600" cy="648295"/>
          </a:xfrm>
        </p:spPr>
        <p:txBody>
          <a:bodyPr/>
          <a:lstStyle/>
          <a:p>
            <a:pPr eaLnBrk="1" hangingPunct="1">
              <a:defRPr/>
            </a:pPr>
            <a:r>
              <a:rPr lang="en-CA" sz="3600" dirty="0">
                <a:solidFill>
                  <a:srgbClr val="FFFF00"/>
                </a:solidFill>
                <a:effectLst>
                  <a:outerShdw blurRad="38100" dist="50800" dir="2700000" algn="tl">
                    <a:srgbClr val="000000"/>
                  </a:outerShdw>
                </a:effectLst>
              </a:rPr>
              <a:t>Paul Understood God’s Purpose!</a:t>
            </a:r>
          </a:p>
        </p:txBody>
      </p:sp>
      <p:sp>
        <p:nvSpPr>
          <p:cNvPr id="540675" name="Rectangle 3"/>
          <p:cNvSpPr>
            <a:spLocks noGrp="1" noChangeArrowheads="1"/>
          </p:cNvSpPr>
          <p:nvPr>
            <p:ph type="body" idx="1"/>
          </p:nvPr>
        </p:nvSpPr>
        <p:spPr>
          <a:xfrm>
            <a:off x="755576" y="1203598"/>
            <a:ext cx="7128792" cy="3456384"/>
          </a:xfrm>
        </p:spPr>
        <p:txBody>
          <a:bodyPr/>
          <a:lstStyle/>
          <a:p>
            <a:pPr algn="ctr" eaLnBrk="1" hangingPunct="1">
              <a:buFontTx/>
              <a:buNone/>
              <a:defRPr/>
            </a:pPr>
            <a:r>
              <a:rPr lang="en-CA" sz="3000" dirty="0">
                <a:solidFill>
                  <a:srgbClr val="FF0000"/>
                </a:solidFill>
                <a:effectLst>
                  <a:outerShdw blurRad="38100" dist="50800" dir="2700000" algn="tl">
                    <a:srgbClr val="000000"/>
                  </a:outerShdw>
                </a:effectLst>
              </a:rPr>
              <a:t>	</a:t>
            </a:r>
            <a:r>
              <a:rPr lang="en-CA" sz="3000" i="1" dirty="0">
                <a:solidFill>
                  <a:srgbClr val="FF0000"/>
                </a:solidFill>
                <a:effectLst>
                  <a:outerShdw blurRad="38100" dist="50800" dir="2700000" algn="tl">
                    <a:srgbClr val="000000"/>
                  </a:outerShdw>
                </a:effectLst>
              </a:rPr>
              <a:t>“We proclaim Him, admonishing and teaching everyone with all wisdom, so that we may present everyone perfect (mature, complete) in Christ. To this end I labour, struggling with all His energy, which so powerfully works in me.”</a:t>
            </a:r>
            <a:r>
              <a:rPr lang="en-CA" sz="3000" dirty="0">
                <a:solidFill>
                  <a:srgbClr val="FF0000"/>
                </a:solidFill>
                <a:effectLst>
                  <a:outerShdw blurRad="38100" dist="50800" dir="2700000" algn="tl">
                    <a:srgbClr val="000000"/>
                  </a:outerShdw>
                </a:effectLst>
              </a:rPr>
              <a:t>  </a:t>
            </a:r>
            <a:r>
              <a:rPr lang="en-CA" sz="2400" dirty="0">
                <a:effectLst>
                  <a:outerShdw blurRad="38100" dist="50800" dir="2700000" algn="tl">
                    <a:srgbClr val="000000"/>
                  </a:outerShdw>
                </a:effectLst>
              </a:rPr>
              <a:t>Colossians 1:28, 29</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40675">
                                            <p:txEl>
                                              <p:pRg st="0" end="0"/>
                                            </p:txEl>
                                          </p:spTgt>
                                        </p:tgtEl>
                                        <p:attrNameLst>
                                          <p:attrName>style.visibility</p:attrName>
                                        </p:attrNameLst>
                                      </p:cBhvr>
                                      <p:to>
                                        <p:strVal val="visible"/>
                                      </p:to>
                                    </p:set>
                                    <p:anim calcmode="lin" valueType="num">
                                      <p:cBhvr additive="base">
                                        <p:cTn id="7" dur="2000" fill="hold"/>
                                        <p:tgtEl>
                                          <p:spTgt spid="540675">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54067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0675" grpId="0" build="p"/>
    </p:bld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a:xfrm>
            <a:off x="1331640" y="555526"/>
            <a:ext cx="4680520" cy="576064"/>
          </a:xfrm>
          <a:noFill/>
        </p:spPr>
        <p:txBody>
          <a:bodyPr anchorCtr="1"/>
          <a:lstStyle/>
          <a:p>
            <a:pPr eaLnBrk="1" hangingPunct="1">
              <a:defRPr/>
            </a:pPr>
            <a:r>
              <a:rPr lang="en-US" sz="3600" dirty="0">
                <a:solidFill>
                  <a:srgbClr val="FFFF00"/>
                </a:solidFill>
                <a:effectLst>
                  <a:outerShdw blurRad="38100" dist="50800" dir="2700000" algn="tl">
                    <a:srgbClr val="000000"/>
                  </a:outerShdw>
                </a:effectLst>
                <a:latin typeface="Arial" charset="0"/>
              </a:rPr>
              <a:t>Reaching Your Nation</a:t>
            </a:r>
          </a:p>
        </p:txBody>
      </p:sp>
      <p:sp>
        <p:nvSpPr>
          <p:cNvPr id="32771" name="Rectangle 3"/>
          <p:cNvSpPr>
            <a:spLocks noGrp="1" noChangeArrowheads="1"/>
          </p:cNvSpPr>
          <p:nvPr>
            <p:ph type="body" idx="4294967295"/>
          </p:nvPr>
        </p:nvSpPr>
        <p:spPr>
          <a:xfrm>
            <a:off x="1331640" y="1131590"/>
            <a:ext cx="6624736" cy="3371850"/>
          </a:xfrm>
          <a:noFill/>
        </p:spPr>
        <p:txBody>
          <a:bodyPr/>
          <a:lstStyle/>
          <a:p>
            <a:pPr eaLnBrk="1" hangingPunct="1">
              <a:defRPr/>
            </a:pPr>
            <a:r>
              <a:rPr lang="en-US" sz="2800" dirty="0">
                <a:effectLst>
                  <a:outerShdw blurRad="38100" dist="63500" dir="2700000" algn="tl">
                    <a:srgbClr val="000000"/>
                  </a:outerShdw>
                </a:effectLst>
                <a:latin typeface="Arial" charset="0"/>
              </a:rPr>
              <a:t>If you can reach your neighborhood… </a:t>
            </a:r>
          </a:p>
          <a:p>
            <a:pPr eaLnBrk="1" hangingPunct="1">
              <a:defRPr/>
            </a:pPr>
            <a:r>
              <a:rPr lang="en-US" sz="2800" dirty="0">
                <a:effectLst>
                  <a:outerShdw blurRad="38100" dist="63500" dir="2700000" algn="tl">
                    <a:srgbClr val="000000"/>
                  </a:outerShdw>
                </a:effectLst>
                <a:latin typeface="Arial" charset="0"/>
              </a:rPr>
              <a:t>You can reach </a:t>
            </a:r>
            <a:r>
              <a:rPr lang="en-US" sz="2800" dirty="0" smtClean="0">
                <a:effectLst>
                  <a:outerShdw blurRad="38100" dist="63500" dir="2700000" algn="tl">
                    <a:srgbClr val="000000"/>
                  </a:outerShdw>
                </a:effectLst>
                <a:latin typeface="Arial" charset="0"/>
              </a:rPr>
              <a:t>each neighborhood </a:t>
            </a:r>
            <a:r>
              <a:rPr lang="en-US" sz="2800" dirty="0">
                <a:effectLst>
                  <a:outerShdw blurRad="38100" dist="63500" dir="2700000" algn="tl">
                    <a:srgbClr val="000000"/>
                  </a:outerShdw>
                </a:effectLst>
                <a:latin typeface="Arial" charset="0"/>
              </a:rPr>
              <a:t>in </a:t>
            </a:r>
            <a:r>
              <a:rPr lang="en-US" sz="2800" dirty="0" smtClean="0">
                <a:effectLst>
                  <a:outerShdw blurRad="38100" dist="63500" dir="2700000" algn="tl">
                    <a:srgbClr val="000000"/>
                  </a:outerShdw>
                </a:effectLst>
                <a:latin typeface="Arial" charset="0"/>
              </a:rPr>
              <a:t>                                          your </a:t>
            </a:r>
            <a:r>
              <a:rPr lang="en-US" sz="2800" dirty="0">
                <a:effectLst>
                  <a:outerShdw blurRad="38100" dist="63500" dir="2700000" algn="tl">
                    <a:srgbClr val="000000"/>
                  </a:outerShdw>
                </a:effectLst>
                <a:latin typeface="Arial" charset="0"/>
              </a:rPr>
              <a:t>city</a:t>
            </a:r>
          </a:p>
          <a:p>
            <a:pPr eaLnBrk="1" hangingPunct="1">
              <a:defRPr/>
            </a:pPr>
            <a:r>
              <a:rPr lang="en-US" sz="2800" dirty="0">
                <a:effectLst>
                  <a:outerShdw blurRad="38100" dist="63500" dir="2700000" algn="tl">
                    <a:srgbClr val="000000"/>
                  </a:outerShdw>
                </a:effectLst>
                <a:latin typeface="Arial" charset="0"/>
              </a:rPr>
              <a:t>If you reach </a:t>
            </a:r>
            <a:r>
              <a:rPr lang="en-US" sz="2800" dirty="0" smtClean="0">
                <a:effectLst>
                  <a:outerShdw blurRad="38100" dist="63500" dir="2700000" algn="tl">
                    <a:srgbClr val="000000"/>
                  </a:outerShdw>
                </a:effectLst>
                <a:latin typeface="Arial" charset="0"/>
              </a:rPr>
              <a:t>each city </a:t>
            </a:r>
            <a:r>
              <a:rPr lang="en-US" sz="2800" dirty="0">
                <a:effectLst>
                  <a:outerShdw blurRad="38100" dist="63500" dir="2700000" algn="tl">
                    <a:srgbClr val="000000"/>
                  </a:outerShdw>
                </a:effectLst>
                <a:latin typeface="Arial" charset="0"/>
              </a:rPr>
              <a:t>and village </a:t>
            </a:r>
            <a:r>
              <a:rPr lang="en-US" sz="2800" dirty="0" smtClean="0">
                <a:effectLst>
                  <a:outerShdw blurRad="38100" dist="63500" dir="2700000" algn="tl">
                    <a:srgbClr val="000000"/>
                  </a:outerShdw>
                </a:effectLst>
                <a:latin typeface="Arial" charset="0"/>
              </a:rPr>
              <a:t>in                                              </a:t>
            </a:r>
            <a:r>
              <a:rPr lang="en-US" sz="2800" dirty="0">
                <a:effectLst>
                  <a:outerShdw blurRad="38100" dist="63500" dir="2700000" algn="tl">
                    <a:srgbClr val="000000"/>
                  </a:outerShdw>
                </a:effectLst>
                <a:latin typeface="Arial" charset="0"/>
              </a:rPr>
              <a:t>your country…</a:t>
            </a:r>
          </a:p>
          <a:p>
            <a:pPr eaLnBrk="1" hangingPunct="1">
              <a:defRPr/>
            </a:pPr>
            <a:r>
              <a:rPr lang="en-US" sz="2800" dirty="0">
                <a:effectLst>
                  <a:outerShdw blurRad="38100" dist="63500" dir="2700000" algn="tl">
                    <a:srgbClr val="000000"/>
                  </a:outerShdw>
                </a:effectLst>
                <a:latin typeface="Arial" charset="0"/>
              </a:rPr>
              <a:t>You will have </a:t>
            </a:r>
            <a:r>
              <a:rPr lang="en-US" sz="2800" dirty="0" smtClean="0">
                <a:effectLst>
                  <a:outerShdw blurRad="38100" dist="63500" dir="2700000" algn="tl">
                    <a:srgbClr val="000000"/>
                  </a:outerShdw>
                </a:effectLst>
                <a:latin typeface="Arial" charset="0"/>
              </a:rPr>
              <a:t>fulfilled the </a:t>
            </a:r>
            <a:r>
              <a:rPr lang="en-US" sz="2800" dirty="0">
                <a:effectLst>
                  <a:outerShdw blurRad="38100" dist="63500" dir="2700000" algn="tl">
                    <a:srgbClr val="000000"/>
                  </a:outerShdw>
                </a:effectLst>
                <a:latin typeface="Arial" charset="0"/>
              </a:rPr>
              <a:t>Great </a:t>
            </a:r>
            <a:r>
              <a:rPr lang="en-US" sz="2800" dirty="0" smtClean="0">
                <a:effectLst>
                  <a:outerShdw blurRad="38100" dist="63500" dir="2700000" algn="tl">
                    <a:srgbClr val="000000"/>
                  </a:outerShdw>
                </a:effectLst>
                <a:latin typeface="Arial" charset="0"/>
              </a:rPr>
              <a:t>Commission in </a:t>
            </a:r>
            <a:r>
              <a:rPr lang="en-US" sz="2800" dirty="0">
                <a:effectLst>
                  <a:outerShdw blurRad="38100" dist="63500" dir="2700000" algn="tl">
                    <a:srgbClr val="000000"/>
                  </a:outerShdw>
                </a:effectLst>
                <a:latin typeface="Arial" charset="0"/>
              </a:rPr>
              <a:t>your Country!</a:t>
            </a:r>
          </a:p>
          <a:p>
            <a:pPr eaLnBrk="1" hangingPunct="1">
              <a:defRPr/>
            </a:pPr>
            <a:endParaRPr lang="en-US" sz="2800" dirty="0">
              <a:effectLst>
                <a:outerShdw blurRad="38100" dist="63500" dir="2700000" algn="tl">
                  <a:srgbClr val="000000"/>
                </a:outerShdw>
              </a:effectLst>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27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32771">
                                            <p:txEl>
                                              <p:pRg st="0" end="0"/>
                                            </p:txEl>
                                          </p:spTgt>
                                        </p:tgtEl>
                                        <p:attrNameLst>
                                          <p:attrName>style.visibility</p:attrName>
                                        </p:attrNameLst>
                                      </p:cBhvr>
                                      <p:to>
                                        <p:strVal val="visible"/>
                                      </p:to>
                                    </p:set>
                                    <p:anim calcmode="lin" valueType="num">
                                      <p:cBhvr additive="base">
                                        <p:cTn id="11" dur="1000" fill="hold"/>
                                        <p:tgtEl>
                                          <p:spTgt spid="32771">
                                            <p:txEl>
                                              <p:pRg st="0" end="0"/>
                                            </p:txEl>
                                          </p:spTgt>
                                        </p:tgtEl>
                                        <p:attrNameLst>
                                          <p:attrName>ppt_x</p:attrName>
                                        </p:attrNameLst>
                                      </p:cBhvr>
                                      <p:tavLst>
                                        <p:tav tm="0">
                                          <p:val>
                                            <p:strVal val="1+#ppt_w/2"/>
                                          </p:val>
                                        </p:tav>
                                        <p:tav tm="100000">
                                          <p:val>
                                            <p:strVal val="#ppt_x"/>
                                          </p:val>
                                        </p:tav>
                                      </p:tavLst>
                                    </p:anim>
                                    <p:anim calcmode="lin" valueType="num">
                                      <p:cBhvr additive="base">
                                        <p:cTn id="12" dur="1000" fill="hold"/>
                                        <p:tgtEl>
                                          <p:spTgt spid="327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32771">
                                            <p:txEl>
                                              <p:pRg st="1" end="1"/>
                                            </p:txEl>
                                          </p:spTgt>
                                        </p:tgtEl>
                                        <p:attrNameLst>
                                          <p:attrName>style.visibility</p:attrName>
                                        </p:attrNameLst>
                                      </p:cBhvr>
                                      <p:to>
                                        <p:strVal val="visible"/>
                                      </p:to>
                                    </p:set>
                                    <p:anim calcmode="lin" valueType="num">
                                      <p:cBhvr additive="base">
                                        <p:cTn id="17" dur="1000" fill="hold"/>
                                        <p:tgtEl>
                                          <p:spTgt spid="32771">
                                            <p:txEl>
                                              <p:pRg st="1" end="1"/>
                                            </p:txEl>
                                          </p:spTgt>
                                        </p:tgtEl>
                                        <p:attrNameLst>
                                          <p:attrName>ppt_x</p:attrName>
                                        </p:attrNameLst>
                                      </p:cBhvr>
                                      <p:tavLst>
                                        <p:tav tm="0">
                                          <p:val>
                                            <p:strVal val="1+#ppt_w/2"/>
                                          </p:val>
                                        </p:tav>
                                        <p:tav tm="100000">
                                          <p:val>
                                            <p:strVal val="#ppt_x"/>
                                          </p:val>
                                        </p:tav>
                                      </p:tavLst>
                                    </p:anim>
                                    <p:anim calcmode="lin" valueType="num">
                                      <p:cBhvr additive="base">
                                        <p:cTn id="18" dur="1000" fill="hold"/>
                                        <p:tgtEl>
                                          <p:spTgt spid="3277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32771">
                                            <p:txEl>
                                              <p:pRg st="2" end="2"/>
                                            </p:txEl>
                                          </p:spTgt>
                                        </p:tgtEl>
                                        <p:attrNameLst>
                                          <p:attrName>style.visibility</p:attrName>
                                        </p:attrNameLst>
                                      </p:cBhvr>
                                      <p:to>
                                        <p:strVal val="visible"/>
                                      </p:to>
                                    </p:set>
                                    <p:anim calcmode="lin" valueType="num">
                                      <p:cBhvr additive="base">
                                        <p:cTn id="23" dur="1000" fill="hold"/>
                                        <p:tgtEl>
                                          <p:spTgt spid="32771">
                                            <p:txEl>
                                              <p:pRg st="2" end="2"/>
                                            </p:txEl>
                                          </p:spTgt>
                                        </p:tgtEl>
                                        <p:attrNameLst>
                                          <p:attrName>ppt_x</p:attrName>
                                        </p:attrNameLst>
                                      </p:cBhvr>
                                      <p:tavLst>
                                        <p:tav tm="0">
                                          <p:val>
                                            <p:strVal val="1+#ppt_w/2"/>
                                          </p:val>
                                        </p:tav>
                                        <p:tav tm="100000">
                                          <p:val>
                                            <p:strVal val="#ppt_x"/>
                                          </p:val>
                                        </p:tav>
                                      </p:tavLst>
                                    </p:anim>
                                    <p:anim calcmode="lin" valueType="num">
                                      <p:cBhvr additive="base">
                                        <p:cTn id="24" dur="1000" fill="hold"/>
                                        <p:tgtEl>
                                          <p:spTgt spid="3277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32771">
                                            <p:txEl>
                                              <p:pRg st="3" end="3"/>
                                            </p:txEl>
                                          </p:spTgt>
                                        </p:tgtEl>
                                        <p:attrNameLst>
                                          <p:attrName>style.visibility</p:attrName>
                                        </p:attrNameLst>
                                      </p:cBhvr>
                                      <p:to>
                                        <p:strVal val="visible"/>
                                      </p:to>
                                    </p:set>
                                    <p:anim calcmode="lin" valueType="num">
                                      <p:cBhvr additive="base">
                                        <p:cTn id="29" dur="1000" fill="hold"/>
                                        <p:tgtEl>
                                          <p:spTgt spid="32771">
                                            <p:txEl>
                                              <p:pRg st="3" end="3"/>
                                            </p:txEl>
                                          </p:spTgt>
                                        </p:tgtEl>
                                        <p:attrNameLst>
                                          <p:attrName>ppt_x</p:attrName>
                                        </p:attrNameLst>
                                      </p:cBhvr>
                                      <p:tavLst>
                                        <p:tav tm="0">
                                          <p:val>
                                            <p:strVal val="1+#ppt_w/2"/>
                                          </p:val>
                                        </p:tav>
                                        <p:tav tm="100000">
                                          <p:val>
                                            <p:strVal val="#ppt_x"/>
                                          </p:val>
                                        </p:tav>
                                      </p:tavLst>
                                    </p:anim>
                                    <p:anim calcmode="lin" valueType="num">
                                      <p:cBhvr additive="base">
                                        <p:cTn id="30" dur="1000" fill="hold"/>
                                        <p:tgtEl>
                                          <p:spTgt spid="32771">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P spid="32771" grpId="0" build="p"/>
    </p:bld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a:xfrm>
            <a:off x="683568" y="249492"/>
            <a:ext cx="7772400" cy="685800"/>
          </a:xfrm>
          <a:noFill/>
        </p:spPr>
        <p:txBody>
          <a:bodyPr anchorCtr="1"/>
          <a:lstStyle/>
          <a:p>
            <a:pPr eaLnBrk="1" hangingPunct="1">
              <a:defRPr/>
            </a:pPr>
            <a:r>
              <a:rPr lang="en-US" sz="3600" dirty="0">
                <a:solidFill>
                  <a:srgbClr val="FFFF00"/>
                </a:solidFill>
                <a:effectLst>
                  <a:outerShdw blurRad="38100" dist="50800" dir="2700000" algn="tl">
                    <a:srgbClr val="000000"/>
                  </a:outerShdw>
                </a:effectLst>
                <a:latin typeface="Arial" charset="0"/>
              </a:rPr>
              <a:t>Strategic Plan for D. R. Congo </a:t>
            </a:r>
          </a:p>
        </p:txBody>
      </p:sp>
      <p:sp>
        <p:nvSpPr>
          <p:cNvPr id="37891" name="Text Box 3"/>
          <p:cNvSpPr txBox="1">
            <a:spLocks noChangeArrowheads="1"/>
          </p:cNvSpPr>
          <p:nvPr/>
        </p:nvSpPr>
        <p:spPr bwMode="auto">
          <a:xfrm>
            <a:off x="971600" y="771550"/>
            <a:ext cx="7416824" cy="584775"/>
          </a:xfrm>
          <a:prstGeom prst="rect">
            <a:avLst/>
          </a:prstGeom>
          <a:noFill/>
          <a:ln w="12700" cap="sq">
            <a:noFill/>
            <a:miter lim="800000"/>
            <a:headEnd type="none" w="sm" len="sm"/>
            <a:tailEnd type="none" w="sm" len="sm"/>
          </a:ln>
          <a:effectLst/>
        </p:spPr>
        <p:txBody>
          <a:bodyPr wrap="square">
            <a:spAutoFit/>
          </a:bodyPr>
          <a:lstStyle/>
          <a:p>
            <a:pPr eaLnBrk="0" hangingPunct="0">
              <a:spcBef>
                <a:spcPct val="50000"/>
              </a:spcBef>
              <a:defRPr/>
            </a:pPr>
            <a:r>
              <a:rPr lang="en-US" sz="1600" b="1" dirty="0" smtClean="0">
                <a:solidFill>
                  <a:srgbClr val="33CCFF"/>
                </a:solidFill>
                <a:effectLst>
                  <a:outerShdw blurRad="38100" dist="50800" dir="2700000" algn="tl">
                    <a:srgbClr val="000000"/>
                  </a:outerShdw>
                </a:effectLst>
              </a:rPr>
              <a:t>         144+1,440 +2,880+5,760+11,520+23,040+46,080+46,080</a:t>
            </a:r>
            <a:r>
              <a:rPr lang="en-US" sz="1600" dirty="0" smtClean="0">
                <a:solidFill>
                  <a:srgbClr val="33CCFF"/>
                </a:solidFill>
                <a:effectLst>
                  <a:outerShdw blurRad="38100" dist="50800" dir="2700000" algn="tl">
                    <a:srgbClr val="000000"/>
                  </a:outerShdw>
                </a:effectLst>
              </a:rPr>
              <a:t>                       </a:t>
            </a:r>
            <a:r>
              <a:rPr lang="en-US" sz="1600" b="1" dirty="0" smtClean="0">
                <a:solidFill>
                  <a:srgbClr val="FFFF00"/>
                </a:solidFill>
                <a:effectLst>
                  <a:outerShdw blurRad="38100" dist="50800" dir="2700000" algn="tl">
                    <a:srgbClr val="000000"/>
                  </a:outerShdw>
                </a:effectLst>
              </a:rPr>
              <a:t>         </a:t>
            </a:r>
            <a:r>
              <a:rPr lang="en-US" sz="1600" dirty="0">
                <a:solidFill>
                  <a:srgbClr val="FF0000"/>
                </a:solidFill>
                <a:effectLst>
                  <a:outerShdw blurRad="38100" dist="50800" dir="2700000" algn="tl">
                    <a:srgbClr val="000000"/>
                  </a:outerShdw>
                </a:effectLst>
              </a:rPr>
              <a:t>12   x  12 </a:t>
            </a:r>
            <a:r>
              <a:rPr lang="en-US" sz="1600" dirty="0" smtClean="0">
                <a:solidFill>
                  <a:srgbClr val="FF0000"/>
                </a:solidFill>
                <a:effectLst>
                  <a:outerShdw blurRad="38100" dist="50800" dir="2700000" algn="tl">
                    <a:srgbClr val="000000"/>
                  </a:outerShdw>
                </a:effectLst>
              </a:rPr>
              <a:t>    x    </a:t>
            </a:r>
            <a:r>
              <a:rPr lang="en-US" sz="1600" dirty="0">
                <a:solidFill>
                  <a:srgbClr val="FF0000"/>
                </a:solidFill>
                <a:effectLst>
                  <a:outerShdw blurRad="38100" dist="50800" dir="2700000" algn="tl">
                    <a:srgbClr val="000000"/>
                  </a:outerShdw>
                </a:effectLst>
              </a:rPr>
              <a:t>10 </a:t>
            </a:r>
            <a:r>
              <a:rPr lang="en-US" sz="1600" dirty="0" smtClean="0">
                <a:solidFill>
                  <a:srgbClr val="FF0000"/>
                </a:solidFill>
                <a:effectLst>
                  <a:outerShdw blurRad="38100" dist="50800" dir="2700000" algn="tl">
                    <a:srgbClr val="000000"/>
                  </a:outerShdw>
                </a:effectLst>
              </a:rPr>
              <a:t>     </a:t>
            </a:r>
            <a:r>
              <a:rPr lang="en-US" sz="1600" dirty="0">
                <a:solidFill>
                  <a:srgbClr val="FF0000"/>
                </a:solidFill>
                <a:effectLst>
                  <a:outerShdw blurRad="38100" dist="50800" dir="2700000" algn="tl">
                    <a:srgbClr val="000000"/>
                  </a:outerShdw>
                </a:effectLst>
              </a:rPr>
              <a:t>x2  </a:t>
            </a:r>
            <a:r>
              <a:rPr lang="en-US" sz="1600" dirty="0" smtClean="0">
                <a:solidFill>
                  <a:srgbClr val="FF0000"/>
                </a:solidFill>
                <a:effectLst>
                  <a:outerShdw blurRad="38100" dist="50800" dir="2700000" algn="tl">
                    <a:srgbClr val="000000"/>
                  </a:outerShdw>
                </a:effectLst>
              </a:rPr>
              <a:t>  </a:t>
            </a:r>
            <a:r>
              <a:rPr lang="en-US" sz="1600" dirty="0">
                <a:solidFill>
                  <a:srgbClr val="FF0000"/>
                </a:solidFill>
                <a:effectLst>
                  <a:outerShdw blurRad="38100" dist="50800" dir="2700000" algn="tl">
                    <a:srgbClr val="000000"/>
                  </a:outerShdw>
                </a:effectLst>
              </a:rPr>
              <a:t>x2 </a:t>
            </a:r>
            <a:r>
              <a:rPr lang="en-US" sz="1600" dirty="0" smtClean="0">
                <a:solidFill>
                  <a:srgbClr val="FF0000"/>
                </a:solidFill>
                <a:effectLst>
                  <a:outerShdw blurRad="38100" dist="50800" dir="2700000" algn="tl">
                    <a:srgbClr val="000000"/>
                  </a:outerShdw>
                </a:effectLst>
              </a:rPr>
              <a:t>    </a:t>
            </a:r>
            <a:r>
              <a:rPr lang="en-US" sz="1600" dirty="0">
                <a:solidFill>
                  <a:srgbClr val="FF0000"/>
                </a:solidFill>
                <a:effectLst>
                  <a:outerShdw blurRad="38100" dist="50800" dir="2700000" algn="tl">
                    <a:srgbClr val="000000"/>
                  </a:outerShdw>
                </a:effectLst>
              </a:rPr>
              <a:t>x2 </a:t>
            </a:r>
            <a:r>
              <a:rPr lang="en-US" sz="1600" dirty="0" smtClean="0">
                <a:solidFill>
                  <a:srgbClr val="FF0000"/>
                </a:solidFill>
                <a:effectLst>
                  <a:outerShdw blurRad="38100" dist="50800" dir="2700000" algn="tl">
                    <a:srgbClr val="000000"/>
                  </a:outerShdw>
                </a:effectLst>
              </a:rPr>
              <a:t>   </a:t>
            </a:r>
            <a:r>
              <a:rPr lang="en-US" sz="1600" dirty="0">
                <a:solidFill>
                  <a:srgbClr val="FF0000"/>
                </a:solidFill>
                <a:effectLst>
                  <a:outerShdw blurRad="38100" dist="50800" dir="2700000" algn="tl">
                    <a:srgbClr val="000000"/>
                  </a:outerShdw>
                </a:effectLst>
              </a:rPr>
              <a:t>x2 </a:t>
            </a:r>
            <a:r>
              <a:rPr lang="en-US" sz="1600" dirty="0" smtClean="0">
                <a:solidFill>
                  <a:srgbClr val="FF0000"/>
                </a:solidFill>
                <a:effectLst>
                  <a:outerShdw blurRad="38100" dist="50800" dir="2700000" algn="tl">
                    <a:srgbClr val="000000"/>
                  </a:outerShdw>
                </a:effectLst>
              </a:rPr>
              <a:t>    </a:t>
            </a:r>
            <a:r>
              <a:rPr lang="en-US" sz="1600" dirty="0">
                <a:solidFill>
                  <a:srgbClr val="FF0000"/>
                </a:solidFill>
                <a:effectLst>
                  <a:outerShdw blurRad="38100" dist="50800" dir="2700000" algn="tl">
                    <a:srgbClr val="000000"/>
                  </a:outerShdw>
                </a:effectLst>
              </a:rPr>
              <a:t>x2  </a:t>
            </a:r>
            <a:r>
              <a:rPr lang="en-US" sz="1600" dirty="0" smtClean="0">
                <a:solidFill>
                  <a:srgbClr val="FF0000"/>
                </a:solidFill>
                <a:effectLst>
                  <a:outerShdw blurRad="38100" dist="50800" dir="2700000" algn="tl">
                    <a:srgbClr val="000000"/>
                  </a:outerShdw>
                </a:effectLst>
              </a:rPr>
              <a:t>      </a:t>
            </a:r>
            <a:r>
              <a:rPr lang="en-US" sz="1600" dirty="0">
                <a:solidFill>
                  <a:srgbClr val="FF0000"/>
                </a:solidFill>
                <a:effectLst>
                  <a:outerShdw blurRad="38100" dist="50800" dir="2700000" algn="tl">
                    <a:srgbClr val="000000"/>
                  </a:outerShdw>
                </a:effectLst>
              </a:rPr>
              <a:t>x1 </a:t>
            </a:r>
            <a:r>
              <a:rPr lang="en-US" sz="1600" dirty="0" smtClean="0">
                <a:solidFill>
                  <a:srgbClr val="00B0F0"/>
                </a:solidFill>
                <a:effectLst>
                  <a:outerShdw blurRad="38100" dist="50800" dir="2700000" algn="tl">
                    <a:srgbClr val="000000"/>
                  </a:outerShdw>
                </a:effectLst>
              </a:rPr>
              <a:t>=</a:t>
            </a:r>
            <a:r>
              <a:rPr lang="en-US" sz="1600" b="1" dirty="0" smtClean="0">
                <a:solidFill>
                  <a:srgbClr val="FFFF00"/>
                </a:solidFill>
                <a:effectLst>
                  <a:outerShdw blurRad="38100" dist="50800" dir="2700000" algn="tl">
                    <a:srgbClr val="000000"/>
                  </a:outerShdw>
                </a:effectLst>
              </a:rPr>
              <a:t>136,944</a:t>
            </a:r>
            <a:r>
              <a:rPr lang="en-US" sz="1600" dirty="0" smtClean="0">
                <a:solidFill>
                  <a:srgbClr val="FF0000"/>
                </a:solidFill>
                <a:effectLst>
                  <a:outerShdw blurRad="38100" dist="50800" dir="2700000" algn="tl">
                    <a:srgbClr val="000000"/>
                  </a:outerShdw>
                </a:effectLst>
              </a:rPr>
              <a:t>  </a:t>
            </a:r>
            <a:r>
              <a:rPr lang="en-US" sz="1600" b="1" dirty="0" smtClean="0">
                <a:solidFill>
                  <a:srgbClr val="FFFF00"/>
                </a:solidFill>
                <a:effectLst>
                  <a:outerShdw blurRad="38100" dist="50800" dir="2700000" algn="tl">
                    <a:srgbClr val="000000"/>
                  </a:outerShdw>
                </a:effectLst>
              </a:rPr>
              <a:t>Churches</a:t>
            </a:r>
            <a:endParaRPr lang="en-US" sz="1600" b="1" dirty="0">
              <a:solidFill>
                <a:srgbClr val="FFFF00"/>
              </a:solidFill>
              <a:effectLst>
                <a:outerShdw blurRad="38100" dist="50800" dir="2700000" algn="tl">
                  <a:srgbClr val="000000"/>
                </a:outerShdw>
              </a:effectLst>
            </a:endParaRPr>
          </a:p>
        </p:txBody>
      </p:sp>
      <p:sp>
        <p:nvSpPr>
          <p:cNvPr id="37892" name="Text Box 4"/>
          <p:cNvSpPr txBox="1">
            <a:spLocks noChangeArrowheads="1"/>
          </p:cNvSpPr>
          <p:nvPr/>
        </p:nvSpPr>
        <p:spPr bwMode="auto">
          <a:xfrm>
            <a:off x="5508104" y="1779662"/>
            <a:ext cx="2519757" cy="2708434"/>
          </a:xfrm>
          <a:prstGeom prst="rect">
            <a:avLst/>
          </a:prstGeom>
          <a:noFill/>
          <a:ln w="12700" cap="sq">
            <a:noFill/>
            <a:miter lim="800000"/>
            <a:headEnd type="none" w="sm" len="sm"/>
            <a:tailEnd type="none" w="sm" len="sm"/>
          </a:ln>
          <a:effectLst/>
        </p:spPr>
        <p:txBody>
          <a:bodyPr wrap="square">
            <a:spAutoFit/>
          </a:bodyPr>
          <a:lstStyle/>
          <a:p>
            <a:pPr algn="ctr" eaLnBrk="0" hangingPunct="0">
              <a:spcBef>
                <a:spcPct val="50000"/>
              </a:spcBef>
              <a:defRPr/>
            </a:pPr>
            <a:r>
              <a:rPr lang="en-US" sz="2000" dirty="0">
                <a:solidFill>
                  <a:srgbClr val="FFFF00"/>
                </a:solidFill>
                <a:effectLst>
                  <a:outerShdw blurRad="38100" dist="76200" dir="2700000" algn="tl">
                    <a:srgbClr val="000000"/>
                  </a:outerShdw>
                </a:effectLst>
              </a:rPr>
              <a:t>136,944 Churches Each Church Reaching a Community of 500 People = 68,472,000 People </a:t>
            </a:r>
          </a:p>
          <a:p>
            <a:pPr algn="ctr" eaLnBrk="0" hangingPunct="0">
              <a:spcBef>
                <a:spcPct val="50000"/>
              </a:spcBef>
              <a:defRPr/>
            </a:pPr>
            <a:r>
              <a:rPr lang="en-US" sz="2000" dirty="0">
                <a:solidFill>
                  <a:srgbClr val="FF0000"/>
                </a:solidFill>
                <a:effectLst>
                  <a:outerShdw blurRad="38100" dist="76200" dir="2700000" algn="tl">
                    <a:srgbClr val="000000"/>
                  </a:outerShdw>
                </a:effectLst>
              </a:rPr>
              <a:t>Total Population of             D. R. Congo</a:t>
            </a:r>
          </a:p>
        </p:txBody>
      </p:sp>
      <p:grpSp>
        <p:nvGrpSpPr>
          <p:cNvPr id="2" name="Group 5"/>
          <p:cNvGrpSpPr>
            <a:grpSpLocks/>
          </p:cNvGrpSpPr>
          <p:nvPr/>
        </p:nvGrpSpPr>
        <p:grpSpPr bwMode="auto">
          <a:xfrm>
            <a:off x="4572000" y="2067694"/>
            <a:ext cx="660400" cy="2222897"/>
            <a:chOff x="2699" y="1706"/>
            <a:chExt cx="416" cy="1867"/>
          </a:xfrm>
        </p:grpSpPr>
        <p:grpSp>
          <p:nvGrpSpPr>
            <p:cNvPr id="772205" name="Group 6"/>
            <p:cNvGrpSpPr>
              <a:grpSpLocks/>
            </p:cNvGrpSpPr>
            <p:nvPr/>
          </p:nvGrpSpPr>
          <p:grpSpPr bwMode="auto">
            <a:xfrm>
              <a:off x="2699" y="2704"/>
              <a:ext cx="416" cy="869"/>
              <a:chOff x="2336" y="2614"/>
              <a:chExt cx="416" cy="869"/>
            </a:xfrm>
          </p:grpSpPr>
          <p:sp>
            <p:nvSpPr>
              <p:cNvPr id="772211" name="Line 7"/>
              <p:cNvSpPr>
                <a:spLocks noChangeShapeType="1"/>
              </p:cNvSpPr>
              <p:nvPr/>
            </p:nvSpPr>
            <p:spPr bwMode="auto">
              <a:xfrm flipV="1">
                <a:off x="2336" y="2704"/>
                <a:ext cx="317" cy="355"/>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212" name="Oval 8"/>
              <p:cNvSpPr>
                <a:spLocks noChangeArrowheads="1"/>
              </p:cNvSpPr>
              <p:nvPr/>
            </p:nvSpPr>
            <p:spPr bwMode="auto">
              <a:xfrm>
                <a:off x="2608" y="2614"/>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sp>
            <p:nvSpPr>
              <p:cNvPr id="772213" name="Line 9"/>
              <p:cNvSpPr>
                <a:spLocks noChangeShapeType="1"/>
              </p:cNvSpPr>
              <p:nvPr/>
            </p:nvSpPr>
            <p:spPr bwMode="auto">
              <a:xfrm>
                <a:off x="2336" y="3107"/>
                <a:ext cx="272" cy="278"/>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214" name="Oval 10"/>
              <p:cNvSpPr>
                <a:spLocks noChangeArrowheads="1"/>
              </p:cNvSpPr>
              <p:nvPr/>
            </p:nvSpPr>
            <p:spPr bwMode="auto">
              <a:xfrm>
                <a:off x="2562" y="3339"/>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grpSp>
        <p:grpSp>
          <p:nvGrpSpPr>
            <p:cNvPr id="772206" name="Group 11"/>
            <p:cNvGrpSpPr>
              <a:grpSpLocks/>
            </p:cNvGrpSpPr>
            <p:nvPr/>
          </p:nvGrpSpPr>
          <p:grpSpPr bwMode="auto">
            <a:xfrm>
              <a:off x="2699" y="1706"/>
              <a:ext cx="416" cy="869"/>
              <a:chOff x="2336" y="2614"/>
              <a:chExt cx="416" cy="869"/>
            </a:xfrm>
          </p:grpSpPr>
          <p:sp>
            <p:nvSpPr>
              <p:cNvPr id="772207" name="Line 12"/>
              <p:cNvSpPr>
                <a:spLocks noChangeShapeType="1"/>
              </p:cNvSpPr>
              <p:nvPr/>
            </p:nvSpPr>
            <p:spPr bwMode="auto">
              <a:xfrm flipV="1">
                <a:off x="2336" y="2704"/>
                <a:ext cx="317" cy="355"/>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208" name="Oval 13"/>
              <p:cNvSpPr>
                <a:spLocks noChangeArrowheads="1"/>
              </p:cNvSpPr>
              <p:nvPr/>
            </p:nvSpPr>
            <p:spPr bwMode="auto">
              <a:xfrm>
                <a:off x="2608" y="2614"/>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sp>
            <p:nvSpPr>
              <p:cNvPr id="772209" name="Line 14"/>
              <p:cNvSpPr>
                <a:spLocks noChangeShapeType="1"/>
              </p:cNvSpPr>
              <p:nvPr/>
            </p:nvSpPr>
            <p:spPr bwMode="auto">
              <a:xfrm>
                <a:off x="2336" y="3107"/>
                <a:ext cx="272" cy="278"/>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210" name="Oval 15"/>
              <p:cNvSpPr>
                <a:spLocks noChangeArrowheads="1"/>
              </p:cNvSpPr>
              <p:nvPr/>
            </p:nvSpPr>
            <p:spPr bwMode="auto">
              <a:xfrm>
                <a:off x="2562" y="3339"/>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grpSp>
      </p:grpSp>
      <p:grpSp>
        <p:nvGrpSpPr>
          <p:cNvPr id="5" name="Group 16"/>
          <p:cNvGrpSpPr>
            <a:grpSpLocks/>
          </p:cNvGrpSpPr>
          <p:nvPr/>
        </p:nvGrpSpPr>
        <p:grpSpPr bwMode="auto">
          <a:xfrm>
            <a:off x="3995936" y="1635646"/>
            <a:ext cx="731838" cy="3087290"/>
            <a:chOff x="2336" y="1389"/>
            <a:chExt cx="461" cy="2593"/>
          </a:xfrm>
        </p:grpSpPr>
        <p:grpSp>
          <p:nvGrpSpPr>
            <p:cNvPr id="772195" name="Group 17"/>
            <p:cNvGrpSpPr>
              <a:grpSpLocks/>
            </p:cNvGrpSpPr>
            <p:nvPr/>
          </p:nvGrpSpPr>
          <p:grpSpPr bwMode="auto">
            <a:xfrm>
              <a:off x="2381" y="3113"/>
              <a:ext cx="416" cy="869"/>
              <a:chOff x="2336" y="2614"/>
              <a:chExt cx="416" cy="869"/>
            </a:xfrm>
          </p:grpSpPr>
          <p:sp>
            <p:nvSpPr>
              <p:cNvPr id="772201" name="Line 18"/>
              <p:cNvSpPr>
                <a:spLocks noChangeShapeType="1"/>
              </p:cNvSpPr>
              <p:nvPr/>
            </p:nvSpPr>
            <p:spPr bwMode="auto">
              <a:xfrm flipV="1">
                <a:off x="2336" y="2704"/>
                <a:ext cx="317" cy="355"/>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202" name="Oval 19"/>
              <p:cNvSpPr>
                <a:spLocks noChangeArrowheads="1"/>
              </p:cNvSpPr>
              <p:nvPr/>
            </p:nvSpPr>
            <p:spPr bwMode="auto">
              <a:xfrm>
                <a:off x="2608" y="2614"/>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sp>
            <p:nvSpPr>
              <p:cNvPr id="772203" name="Line 20"/>
              <p:cNvSpPr>
                <a:spLocks noChangeShapeType="1"/>
              </p:cNvSpPr>
              <p:nvPr/>
            </p:nvSpPr>
            <p:spPr bwMode="auto">
              <a:xfrm>
                <a:off x="2336" y="3107"/>
                <a:ext cx="272" cy="278"/>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204" name="Oval 21"/>
              <p:cNvSpPr>
                <a:spLocks noChangeArrowheads="1"/>
              </p:cNvSpPr>
              <p:nvPr/>
            </p:nvSpPr>
            <p:spPr bwMode="auto">
              <a:xfrm>
                <a:off x="2562" y="3339"/>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grpSp>
        <p:grpSp>
          <p:nvGrpSpPr>
            <p:cNvPr id="772196" name="Group 22"/>
            <p:cNvGrpSpPr>
              <a:grpSpLocks/>
            </p:cNvGrpSpPr>
            <p:nvPr/>
          </p:nvGrpSpPr>
          <p:grpSpPr bwMode="auto">
            <a:xfrm>
              <a:off x="2336" y="1389"/>
              <a:ext cx="416" cy="869"/>
              <a:chOff x="2336" y="2614"/>
              <a:chExt cx="416" cy="869"/>
            </a:xfrm>
          </p:grpSpPr>
          <p:sp>
            <p:nvSpPr>
              <p:cNvPr id="772197" name="Line 23"/>
              <p:cNvSpPr>
                <a:spLocks noChangeShapeType="1"/>
              </p:cNvSpPr>
              <p:nvPr/>
            </p:nvSpPr>
            <p:spPr bwMode="auto">
              <a:xfrm flipV="1">
                <a:off x="2336" y="2704"/>
                <a:ext cx="317" cy="355"/>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98" name="Oval 24"/>
              <p:cNvSpPr>
                <a:spLocks noChangeArrowheads="1"/>
              </p:cNvSpPr>
              <p:nvPr/>
            </p:nvSpPr>
            <p:spPr bwMode="auto">
              <a:xfrm>
                <a:off x="2608" y="2614"/>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sp>
            <p:nvSpPr>
              <p:cNvPr id="772199" name="Line 25"/>
              <p:cNvSpPr>
                <a:spLocks noChangeShapeType="1"/>
              </p:cNvSpPr>
              <p:nvPr/>
            </p:nvSpPr>
            <p:spPr bwMode="auto">
              <a:xfrm>
                <a:off x="2336" y="3107"/>
                <a:ext cx="272" cy="278"/>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200" name="Oval 26"/>
              <p:cNvSpPr>
                <a:spLocks noChangeArrowheads="1"/>
              </p:cNvSpPr>
              <p:nvPr/>
            </p:nvSpPr>
            <p:spPr bwMode="auto">
              <a:xfrm>
                <a:off x="2562" y="3339"/>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grpSp>
      </p:grpSp>
      <p:grpSp>
        <p:nvGrpSpPr>
          <p:cNvPr id="8" name="Group 27"/>
          <p:cNvGrpSpPr>
            <a:grpSpLocks/>
          </p:cNvGrpSpPr>
          <p:nvPr/>
        </p:nvGrpSpPr>
        <p:grpSpPr bwMode="auto">
          <a:xfrm>
            <a:off x="3563888" y="1275606"/>
            <a:ext cx="660400" cy="3087290"/>
            <a:chOff x="2064" y="1071"/>
            <a:chExt cx="416" cy="2593"/>
          </a:xfrm>
        </p:grpSpPr>
        <p:grpSp>
          <p:nvGrpSpPr>
            <p:cNvPr id="772185" name="Group 28"/>
            <p:cNvGrpSpPr>
              <a:grpSpLocks/>
            </p:cNvGrpSpPr>
            <p:nvPr/>
          </p:nvGrpSpPr>
          <p:grpSpPr bwMode="auto">
            <a:xfrm>
              <a:off x="2064" y="2795"/>
              <a:ext cx="416" cy="869"/>
              <a:chOff x="2336" y="2614"/>
              <a:chExt cx="416" cy="869"/>
            </a:xfrm>
          </p:grpSpPr>
          <p:sp>
            <p:nvSpPr>
              <p:cNvPr id="772191" name="Line 29"/>
              <p:cNvSpPr>
                <a:spLocks noChangeShapeType="1"/>
              </p:cNvSpPr>
              <p:nvPr/>
            </p:nvSpPr>
            <p:spPr bwMode="auto">
              <a:xfrm flipV="1">
                <a:off x="2336" y="2704"/>
                <a:ext cx="317" cy="355"/>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92" name="Oval 30"/>
              <p:cNvSpPr>
                <a:spLocks noChangeArrowheads="1"/>
              </p:cNvSpPr>
              <p:nvPr/>
            </p:nvSpPr>
            <p:spPr bwMode="auto">
              <a:xfrm>
                <a:off x="2608" y="2614"/>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sp>
            <p:nvSpPr>
              <p:cNvPr id="772193" name="Line 31"/>
              <p:cNvSpPr>
                <a:spLocks noChangeShapeType="1"/>
              </p:cNvSpPr>
              <p:nvPr/>
            </p:nvSpPr>
            <p:spPr bwMode="auto">
              <a:xfrm>
                <a:off x="2336" y="3107"/>
                <a:ext cx="272" cy="278"/>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94" name="Oval 32"/>
              <p:cNvSpPr>
                <a:spLocks noChangeArrowheads="1"/>
              </p:cNvSpPr>
              <p:nvPr/>
            </p:nvSpPr>
            <p:spPr bwMode="auto">
              <a:xfrm>
                <a:off x="2562" y="3339"/>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grpSp>
        <p:grpSp>
          <p:nvGrpSpPr>
            <p:cNvPr id="772186" name="Group 33"/>
            <p:cNvGrpSpPr>
              <a:grpSpLocks/>
            </p:cNvGrpSpPr>
            <p:nvPr/>
          </p:nvGrpSpPr>
          <p:grpSpPr bwMode="auto">
            <a:xfrm>
              <a:off x="2064" y="1071"/>
              <a:ext cx="416" cy="869"/>
              <a:chOff x="2336" y="2614"/>
              <a:chExt cx="416" cy="869"/>
            </a:xfrm>
          </p:grpSpPr>
          <p:sp>
            <p:nvSpPr>
              <p:cNvPr id="772187" name="Line 34"/>
              <p:cNvSpPr>
                <a:spLocks noChangeShapeType="1"/>
              </p:cNvSpPr>
              <p:nvPr/>
            </p:nvSpPr>
            <p:spPr bwMode="auto">
              <a:xfrm flipV="1">
                <a:off x="2336" y="2704"/>
                <a:ext cx="317" cy="355"/>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88" name="Oval 35"/>
              <p:cNvSpPr>
                <a:spLocks noChangeArrowheads="1"/>
              </p:cNvSpPr>
              <p:nvPr/>
            </p:nvSpPr>
            <p:spPr bwMode="auto">
              <a:xfrm>
                <a:off x="2608" y="2614"/>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sp>
            <p:nvSpPr>
              <p:cNvPr id="772189" name="Line 36"/>
              <p:cNvSpPr>
                <a:spLocks noChangeShapeType="1"/>
              </p:cNvSpPr>
              <p:nvPr/>
            </p:nvSpPr>
            <p:spPr bwMode="auto">
              <a:xfrm>
                <a:off x="2336" y="3107"/>
                <a:ext cx="272" cy="278"/>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90" name="Oval 37"/>
              <p:cNvSpPr>
                <a:spLocks noChangeArrowheads="1"/>
              </p:cNvSpPr>
              <p:nvPr/>
            </p:nvSpPr>
            <p:spPr bwMode="auto">
              <a:xfrm>
                <a:off x="2562" y="3339"/>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grpSp>
      </p:grpSp>
      <p:grpSp>
        <p:nvGrpSpPr>
          <p:cNvPr id="11" name="Group 38"/>
          <p:cNvGrpSpPr>
            <a:grpSpLocks/>
          </p:cNvGrpSpPr>
          <p:nvPr/>
        </p:nvGrpSpPr>
        <p:grpSpPr bwMode="auto">
          <a:xfrm>
            <a:off x="3059832" y="1707654"/>
            <a:ext cx="660400" cy="3140869"/>
            <a:chOff x="1701" y="1434"/>
            <a:chExt cx="416" cy="2638"/>
          </a:xfrm>
        </p:grpSpPr>
        <p:grpSp>
          <p:nvGrpSpPr>
            <p:cNvPr id="772175" name="Group 39"/>
            <p:cNvGrpSpPr>
              <a:grpSpLocks/>
            </p:cNvGrpSpPr>
            <p:nvPr/>
          </p:nvGrpSpPr>
          <p:grpSpPr bwMode="auto">
            <a:xfrm>
              <a:off x="1701" y="3203"/>
              <a:ext cx="416" cy="869"/>
              <a:chOff x="2336" y="2614"/>
              <a:chExt cx="416" cy="869"/>
            </a:xfrm>
          </p:grpSpPr>
          <p:sp>
            <p:nvSpPr>
              <p:cNvPr id="772181" name="Line 40"/>
              <p:cNvSpPr>
                <a:spLocks noChangeShapeType="1"/>
              </p:cNvSpPr>
              <p:nvPr/>
            </p:nvSpPr>
            <p:spPr bwMode="auto">
              <a:xfrm flipV="1">
                <a:off x="2336" y="2704"/>
                <a:ext cx="317" cy="355"/>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82" name="Oval 41"/>
              <p:cNvSpPr>
                <a:spLocks noChangeArrowheads="1"/>
              </p:cNvSpPr>
              <p:nvPr/>
            </p:nvSpPr>
            <p:spPr bwMode="auto">
              <a:xfrm>
                <a:off x="2608" y="2614"/>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sp>
            <p:nvSpPr>
              <p:cNvPr id="772183" name="Line 42"/>
              <p:cNvSpPr>
                <a:spLocks noChangeShapeType="1"/>
              </p:cNvSpPr>
              <p:nvPr/>
            </p:nvSpPr>
            <p:spPr bwMode="auto">
              <a:xfrm>
                <a:off x="2336" y="3107"/>
                <a:ext cx="272" cy="278"/>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84" name="Oval 43"/>
              <p:cNvSpPr>
                <a:spLocks noChangeArrowheads="1"/>
              </p:cNvSpPr>
              <p:nvPr/>
            </p:nvSpPr>
            <p:spPr bwMode="auto">
              <a:xfrm>
                <a:off x="2562" y="3339"/>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grpSp>
        <p:grpSp>
          <p:nvGrpSpPr>
            <p:cNvPr id="772176" name="Group 44"/>
            <p:cNvGrpSpPr>
              <a:grpSpLocks/>
            </p:cNvGrpSpPr>
            <p:nvPr/>
          </p:nvGrpSpPr>
          <p:grpSpPr bwMode="auto">
            <a:xfrm>
              <a:off x="1701" y="1434"/>
              <a:ext cx="416" cy="869"/>
              <a:chOff x="2336" y="2614"/>
              <a:chExt cx="416" cy="869"/>
            </a:xfrm>
          </p:grpSpPr>
          <p:sp>
            <p:nvSpPr>
              <p:cNvPr id="772177" name="Line 45"/>
              <p:cNvSpPr>
                <a:spLocks noChangeShapeType="1"/>
              </p:cNvSpPr>
              <p:nvPr/>
            </p:nvSpPr>
            <p:spPr bwMode="auto">
              <a:xfrm flipV="1">
                <a:off x="2336" y="2704"/>
                <a:ext cx="317" cy="355"/>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78" name="Oval 46"/>
              <p:cNvSpPr>
                <a:spLocks noChangeArrowheads="1"/>
              </p:cNvSpPr>
              <p:nvPr/>
            </p:nvSpPr>
            <p:spPr bwMode="auto">
              <a:xfrm>
                <a:off x="2608" y="2614"/>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sp>
            <p:nvSpPr>
              <p:cNvPr id="772179" name="Line 47"/>
              <p:cNvSpPr>
                <a:spLocks noChangeShapeType="1"/>
              </p:cNvSpPr>
              <p:nvPr/>
            </p:nvSpPr>
            <p:spPr bwMode="auto">
              <a:xfrm>
                <a:off x="2336" y="3107"/>
                <a:ext cx="272" cy="278"/>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80" name="Oval 48"/>
              <p:cNvSpPr>
                <a:spLocks noChangeArrowheads="1"/>
              </p:cNvSpPr>
              <p:nvPr/>
            </p:nvSpPr>
            <p:spPr bwMode="auto">
              <a:xfrm>
                <a:off x="2562" y="3339"/>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grpSp>
      </p:grpSp>
      <p:grpSp>
        <p:nvGrpSpPr>
          <p:cNvPr id="14" name="Group 49"/>
          <p:cNvGrpSpPr>
            <a:grpSpLocks/>
          </p:cNvGrpSpPr>
          <p:nvPr/>
        </p:nvGrpSpPr>
        <p:grpSpPr bwMode="auto">
          <a:xfrm>
            <a:off x="2627784" y="1347614"/>
            <a:ext cx="660400" cy="3140869"/>
            <a:chOff x="1383" y="1117"/>
            <a:chExt cx="416" cy="2638"/>
          </a:xfrm>
        </p:grpSpPr>
        <p:grpSp>
          <p:nvGrpSpPr>
            <p:cNvPr id="772165" name="Group 50"/>
            <p:cNvGrpSpPr>
              <a:grpSpLocks/>
            </p:cNvGrpSpPr>
            <p:nvPr/>
          </p:nvGrpSpPr>
          <p:grpSpPr bwMode="auto">
            <a:xfrm>
              <a:off x="1383" y="1117"/>
              <a:ext cx="416" cy="869"/>
              <a:chOff x="2336" y="2614"/>
              <a:chExt cx="416" cy="869"/>
            </a:xfrm>
          </p:grpSpPr>
          <p:sp>
            <p:nvSpPr>
              <p:cNvPr id="772171" name="Line 51"/>
              <p:cNvSpPr>
                <a:spLocks noChangeShapeType="1"/>
              </p:cNvSpPr>
              <p:nvPr/>
            </p:nvSpPr>
            <p:spPr bwMode="auto">
              <a:xfrm flipV="1">
                <a:off x="2336" y="2704"/>
                <a:ext cx="317" cy="355"/>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72" name="Oval 52"/>
              <p:cNvSpPr>
                <a:spLocks noChangeArrowheads="1"/>
              </p:cNvSpPr>
              <p:nvPr/>
            </p:nvSpPr>
            <p:spPr bwMode="auto">
              <a:xfrm>
                <a:off x="2608" y="2614"/>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sp>
            <p:nvSpPr>
              <p:cNvPr id="772173" name="Line 53"/>
              <p:cNvSpPr>
                <a:spLocks noChangeShapeType="1"/>
              </p:cNvSpPr>
              <p:nvPr/>
            </p:nvSpPr>
            <p:spPr bwMode="auto">
              <a:xfrm>
                <a:off x="2336" y="3107"/>
                <a:ext cx="272" cy="278"/>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74" name="Oval 54"/>
              <p:cNvSpPr>
                <a:spLocks noChangeArrowheads="1"/>
              </p:cNvSpPr>
              <p:nvPr/>
            </p:nvSpPr>
            <p:spPr bwMode="auto">
              <a:xfrm>
                <a:off x="2562" y="3339"/>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grpSp>
        <p:grpSp>
          <p:nvGrpSpPr>
            <p:cNvPr id="772166" name="Group 55"/>
            <p:cNvGrpSpPr>
              <a:grpSpLocks/>
            </p:cNvGrpSpPr>
            <p:nvPr/>
          </p:nvGrpSpPr>
          <p:grpSpPr bwMode="auto">
            <a:xfrm>
              <a:off x="1383" y="2886"/>
              <a:ext cx="416" cy="869"/>
              <a:chOff x="2336" y="2614"/>
              <a:chExt cx="416" cy="869"/>
            </a:xfrm>
          </p:grpSpPr>
          <p:sp>
            <p:nvSpPr>
              <p:cNvPr id="772167" name="Line 56"/>
              <p:cNvSpPr>
                <a:spLocks noChangeShapeType="1"/>
              </p:cNvSpPr>
              <p:nvPr/>
            </p:nvSpPr>
            <p:spPr bwMode="auto">
              <a:xfrm flipV="1">
                <a:off x="2336" y="2704"/>
                <a:ext cx="317" cy="355"/>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68" name="Oval 57"/>
              <p:cNvSpPr>
                <a:spLocks noChangeArrowheads="1"/>
              </p:cNvSpPr>
              <p:nvPr/>
            </p:nvSpPr>
            <p:spPr bwMode="auto">
              <a:xfrm>
                <a:off x="2608" y="2614"/>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sp>
            <p:nvSpPr>
              <p:cNvPr id="772169" name="Line 58"/>
              <p:cNvSpPr>
                <a:spLocks noChangeShapeType="1"/>
              </p:cNvSpPr>
              <p:nvPr/>
            </p:nvSpPr>
            <p:spPr bwMode="auto">
              <a:xfrm>
                <a:off x="2336" y="3107"/>
                <a:ext cx="272" cy="278"/>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70" name="Oval 59"/>
              <p:cNvSpPr>
                <a:spLocks noChangeArrowheads="1"/>
              </p:cNvSpPr>
              <p:nvPr/>
            </p:nvSpPr>
            <p:spPr bwMode="auto">
              <a:xfrm>
                <a:off x="2562" y="3339"/>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grpSp>
      </p:grpSp>
      <p:grpSp>
        <p:nvGrpSpPr>
          <p:cNvPr id="17" name="Group 60"/>
          <p:cNvGrpSpPr>
            <a:grpSpLocks/>
          </p:cNvGrpSpPr>
          <p:nvPr/>
        </p:nvGrpSpPr>
        <p:grpSpPr bwMode="auto">
          <a:xfrm>
            <a:off x="1763688" y="1491630"/>
            <a:ext cx="989856" cy="3314700"/>
            <a:chOff x="2386" y="1253"/>
            <a:chExt cx="624" cy="2784"/>
          </a:xfrm>
        </p:grpSpPr>
        <p:sp>
          <p:nvSpPr>
            <p:cNvPr id="772145" name="Oval 61"/>
            <p:cNvSpPr>
              <a:spLocks noChangeArrowheads="1"/>
            </p:cNvSpPr>
            <p:nvPr/>
          </p:nvSpPr>
          <p:spPr bwMode="auto">
            <a:xfrm>
              <a:off x="2866" y="2741"/>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sp>
          <p:nvSpPr>
            <p:cNvPr id="772146" name="Oval 62"/>
            <p:cNvSpPr>
              <a:spLocks noChangeArrowheads="1"/>
            </p:cNvSpPr>
            <p:nvPr/>
          </p:nvSpPr>
          <p:spPr bwMode="auto">
            <a:xfrm>
              <a:off x="2866" y="2453"/>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sp>
          <p:nvSpPr>
            <p:cNvPr id="772147" name="Line 63"/>
            <p:cNvSpPr>
              <a:spLocks noChangeShapeType="1"/>
            </p:cNvSpPr>
            <p:nvPr/>
          </p:nvSpPr>
          <p:spPr bwMode="auto">
            <a:xfrm flipV="1">
              <a:off x="2386" y="1349"/>
              <a:ext cx="528" cy="1104"/>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48" name="Line 64"/>
            <p:cNvSpPr>
              <a:spLocks noChangeShapeType="1"/>
            </p:cNvSpPr>
            <p:nvPr/>
          </p:nvSpPr>
          <p:spPr bwMode="auto">
            <a:xfrm flipV="1">
              <a:off x="2386" y="1637"/>
              <a:ext cx="528" cy="816"/>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49" name="Line 65"/>
            <p:cNvSpPr>
              <a:spLocks noChangeShapeType="1"/>
            </p:cNvSpPr>
            <p:nvPr/>
          </p:nvSpPr>
          <p:spPr bwMode="auto">
            <a:xfrm flipV="1">
              <a:off x="2386" y="1925"/>
              <a:ext cx="528" cy="576"/>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50" name="Line 66"/>
            <p:cNvSpPr>
              <a:spLocks noChangeShapeType="1"/>
            </p:cNvSpPr>
            <p:nvPr/>
          </p:nvSpPr>
          <p:spPr bwMode="auto">
            <a:xfrm flipV="1">
              <a:off x="2434" y="2261"/>
              <a:ext cx="480" cy="240"/>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51" name="Line 67"/>
            <p:cNvSpPr>
              <a:spLocks noChangeShapeType="1"/>
            </p:cNvSpPr>
            <p:nvPr/>
          </p:nvSpPr>
          <p:spPr bwMode="auto">
            <a:xfrm flipV="1">
              <a:off x="2434" y="2549"/>
              <a:ext cx="432" cy="0"/>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52" name="Line 68"/>
            <p:cNvSpPr>
              <a:spLocks noChangeShapeType="1"/>
            </p:cNvSpPr>
            <p:nvPr/>
          </p:nvSpPr>
          <p:spPr bwMode="auto">
            <a:xfrm>
              <a:off x="2434" y="2549"/>
              <a:ext cx="432" cy="240"/>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53" name="Line 69"/>
            <p:cNvSpPr>
              <a:spLocks noChangeShapeType="1"/>
            </p:cNvSpPr>
            <p:nvPr/>
          </p:nvSpPr>
          <p:spPr bwMode="auto">
            <a:xfrm>
              <a:off x="2386" y="2597"/>
              <a:ext cx="528" cy="768"/>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54" name="Line 70"/>
            <p:cNvSpPr>
              <a:spLocks noChangeShapeType="1"/>
            </p:cNvSpPr>
            <p:nvPr/>
          </p:nvSpPr>
          <p:spPr bwMode="auto">
            <a:xfrm>
              <a:off x="2386" y="2597"/>
              <a:ext cx="528" cy="1344"/>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55" name="Oval 71"/>
            <p:cNvSpPr>
              <a:spLocks noChangeArrowheads="1"/>
            </p:cNvSpPr>
            <p:nvPr/>
          </p:nvSpPr>
          <p:spPr bwMode="auto">
            <a:xfrm>
              <a:off x="2866" y="1253"/>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sp>
          <p:nvSpPr>
            <p:cNvPr id="772156" name="Oval 72"/>
            <p:cNvSpPr>
              <a:spLocks noChangeArrowheads="1"/>
            </p:cNvSpPr>
            <p:nvPr/>
          </p:nvSpPr>
          <p:spPr bwMode="auto">
            <a:xfrm>
              <a:off x="2866" y="1541"/>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sp>
          <p:nvSpPr>
            <p:cNvPr id="772157" name="Oval 73"/>
            <p:cNvSpPr>
              <a:spLocks noChangeArrowheads="1"/>
            </p:cNvSpPr>
            <p:nvPr/>
          </p:nvSpPr>
          <p:spPr bwMode="auto">
            <a:xfrm>
              <a:off x="2866" y="1829"/>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sp>
          <p:nvSpPr>
            <p:cNvPr id="772158" name="Oval 74"/>
            <p:cNvSpPr>
              <a:spLocks noChangeArrowheads="1"/>
            </p:cNvSpPr>
            <p:nvPr/>
          </p:nvSpPr>
          <p:spPr bwMode="auto">
            <a:xfrm>
              <a:off x="2866" y="2165"/>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sp>
          <p:nvSpPr>
            <p:cNvPr id="772159" name="Line 75"/>
            <p:cNvSpPr>
              <a:spLocks noChangeShapeType="1"/>
            </p:cNvSpPr>
            <p:nvPr/>
          </p:nvSpPr>
          <p:spPr bwMode="auto">
            <a:xfrm>
              <a:off x="2386" y="2549"/>
              <a:ext cx="528" cy="528"/>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60" name="Oval 76"/>
            <p:cNvSpPr>
              <a:spLocks noChangeArrowheads="1"/>
            </p:cNvSpPr>
            <p:nvPr/>
          </p:nvSpPr>
          <p:spPr bwMode="auto">
            <a:xfrm>
              <a:off x="2866" y="3029"/>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sp>
          <p:nvSpPr>
            <p:cNvPr id="772161" name="Oval 77"/>
            <p:cNvSpPr>
              <a:spLocks noChangeArrowheads="1"/>
            </p:cNvSpPr>
            <p:nvPr/>
          </p:nvSpPr>
          <p:spPr bwMode="auto">
            <a:xfrm>
              <a:off x="2866" y="3317"/>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sp>
          <p:nvSpPr>
            <p:cNvPr id="772162" name="Oval 78"/>
            <p:cNvSpPr>
              <a:spLocks noChangeArrowheads="1"/>
            </p:cNvSpPr>
            <p:nvPr/>
          </p:nvSpPr>
          <p:spPr bwMode="auto">
            <a:xfrm>
              <a:off x="2866" y="3893"/>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sp>
          <p:nvSpPr>
            <p:cNvPr id="772163" name="Line 79"/>
            <p:cNvSpPr>
              <a:spLocks noChangeShapeType="1"/>
            </p:cNvSpPr>
            <p:nvPr/>
          </p:nvSpPr>
          <p:spPr bwMode="auto">
            <a:xfrm>
              <a:off x="2386" y="2597"/>
              <a:ext cx="528" cy="1056"/>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64" name="Oval 80"/>
            <p:cNvSpPr>
              <a:spLocks noChangeArrowheads="1"/>
            </p:cNvSpPr>
            <p:nvPr/>
          </p:nvSpPr>
          <p:spPr bwMode="auto">
            <a:xfrm>
              <a:off x="2866" y="3605"/>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grpSp>
      <p:grpSp>
        <p:nvGrpSpPr>
          <p:cNvPr id="18" name="Group 81"/>
          <p:cNvGrpSpPr>
            <a:grpSpLocks/>
          </p:cNvGrpSpPr>
          <p:nvPr/>
        </p:nvGrpSpPr>
        <p:grpSpPr bwMode="auto">
          <a:xfrm>
            <a:off x="1115616" y="1491630"/>
            <a:ext cx="774328" cy="3314700"/>
            <a:chOff x="2386" y="1253"/>
            <a:chExt cx="624" cy="2784"/>
          </a:xfrm>
        </p:grpSpPr>
        <p:sp>
          <p:nvSpPr>
            <p:cNvPr id="772125" name="Oval 82"/>
            <p:cNvSpPr>
              <a:spLocks noChangeArrowheads="1"/>
            </p:cNvSpPr>
            <p:nvPr/>
          </p:nvSpPr>
          <p:spPr bwMode="auto">
            <a:xfrm>
              <a:off x="2866" y="2741"/>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sp>
          <p:nvSpPr>
            <p:cNvPr id="772126" name="Oval 83"/>
            <p:cNvSpPr>
              <a:spLocks noChangeArrowheads="1"/>
            </p:cNvSpPr>
            <p:nvPr/>
          </p:nvSpPr>
          <p:spPr bwMode="auto">
            <a:xfrm>
              <a:off x="2866" y="2453"/>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sp>
          <p:nvSpPr>
            <p:cNvPr id="772127" name="Line 84"/>
            <p:cNvSpPr>
              <a:spLocks noChangeShapeType="1"/>
            </p:cNvSpPr>
            <p:nvPr/>
          </p:nvSpPr>
          <p:spPr bwMode="auto">
            <a:xfrm flipV="1">
              <a:off x="2386" y="1349"/>
              <a:ext cx="528" cy="1104"/>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28" name="Line 85"/>
            <p:cNvSpPr>
              <a:spLocks noChangeShapeType="1"/>
            </p:cNvSpPr>
            <p:nvPr/>
          </p:nvSpPr>
          <p:spPr bwMode="auto">
            <a:xfrm flipV="1">
              <a:off x="2386" y="1637"/>
              <a:ext cx="528" cy="816"/>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29" name="Line 86"/>
            <p:cNvSpPr>
              <a:spLocks noChangeShapeType="1"/>
            </p:cNvSpPr>
            <p:nvPr/>
          </p:nvSpPr>
          <p:spPr bwMode="auto">
            <a:xfrm flipV="1">
              <a:off x="2386" y="1925"/>
              <a:ext cx="528" cy="576"/>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30" name="Line 87"/>
            <p:cNvSpPr>
              <a:spLocks noChangeShapeType="1"/>
            </p:cNvSpPr>
            <p:nvPr/>
          </p:nvSpPr>
          <p:spPr bwMode="auto">
            <a:xfrm flipV="1">
              <a:off x="2434" y="2261"/>
              <a:ext cx="480" cy="240"/>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31" name="Line 88"/>
            <p:cNvSpPr>
              <a:spLocks noChangeShapeType="1"/>
            </p:cNvSpPr>
            <p:nvPr/>
          </p:nvSpPr>
          <p:spPr bwMode="auto">
            <a:xfrm flipV="1">
              <a:off x="2434" y="2549"/>
              <a:ext cx="432" cy="0"/>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32" name="Line 89"/>
            <p:cNvSpPr>
              <a:spLocks noChangeShapeType="1"/>
            </p:cNvSpPr>
            <p:nvPr/>
          </p:nvSpPr>
          <p:spPr bwMode="auto">
            <a:xfrm>
              <a:off x="2434" y="2549"/>
              <a:ext cx="432" cy="240"/>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33" name="Line 90"/>
            <p:cNvSpPr>
              <a:spLocks noChangeShapeType="1"/>
            </p:cNvSpPr>
            <p:nvPr/>
          </p:nvSpPr>
          <p:spPr bwMode="auto">
            <a:xfrm>
              <a:off x="2386" y="2597"/>
              <a:ext cx="528" cy="768"/>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34" name="Line 91"/>
            <p:cNvSpPr>
              <a:spLocks noChangeShapeType="1"/>
            </p:cNvSpPr>
            <p:nvPr/>
          </p:nvSpPr>
          <p:spPr bwMode="auto">
            <a:xfrm>
              <a:off x="2386" y="2597"/>
              <a:ext cx="528" cy="1344"/>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35" name="Oval 92"/>
            <p:cNvSpPr>
              <a:spLocks noChangeArrowheads="1"/>
            </p:cNvSpPr>
            <p:nvPr/>
          </p:nvSpPr>
          <p:spPr bwMode="auto">
            <a:xfrm>
              <a:off x="2866" y="1253"/>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sp>
          <p:nvSpPr>
            <p:cNvPr id="772136" name="Oval 93"/>
            <p:cNvSpPr>
              <a:spLocks noChangeArrowheads="1"/>
            </p:cNvSpPr>
            <p:nvPr/>
          </p:nvSpPr>
          <p:spPr bwMode="auto">
            <a:xfrm>
              <a:off x="2866" y="1541"/>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sp>
          <p:nvSpPr>
            <p:cNvPr id="772137" name="Oval 94"/>
            <p:cNvSpPr>
              <a:spLocks noChangeArrowheads="1"/>
            </p:cNvSpPr>
            <p:nvPr/>
          </p:nvSpPr>
          <p:spPr bwMode="auto">
            <a:xfrm>
              <a:off x="2866" y="1829"/>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sp>
          <p:nvSpPr>
            <p:cNvPr id="772138" name="Oval 95"/>
            <p:cNvSpPr>
              <a:spLocks noChangeArrowheads="1"/>
            </p:cNvSpPr>
            <p:nvPr/>
          </p:nvSpPr>
          <p:spPr bwMode="auto">
            <a:xfrm>
              <a:off x="2866" y="2165"/>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sp>
          <p:nvSpPr>
            <p:cNvPr id="772139" name="Line 96"/>
            <p:cNvSpPr>
              <a:spLocks noChangeShapeType="1"/>
            </p:cNvSpPr>
            <p:nvPr/>
          </p:nvSpPr>
          <p:spPr bwMode="auto">
            <a:xfrm>
              <a:off x="2386" y="2549"/>
              <a:ext cx="528" cy="528"/>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40" name="Oval 97"/>
            <p:cNvSpPr>
              <a:spLocks noChangeArrowheads="1"/>
            </p:cNvSpPr>
            <p:nvPr/>
          </p:nvSpPr>
          <p:spPr bwMode="auto">
            <a:xfrm>
              <a:off x="2866" y="3029"/>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sp>
          <p:nvSpPr>
            <p:cNvPr id="772141" name="Oval 98"/>
            <p:cNvSpPr>
              <a:spLocks noChangeArrowheads="1"/>
            </p:cNvSpPr>
            <p:nvPr/>
          </p:nvSpPr>
          <p:spPr bwMode="auto">
            <a:xfrm>
              <a:off x="2866" y="3317"/>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sp>
          <p:nvSpPr>
            <p:cNvPr id="772142" name="Oval 99"/>
            <p:cNvSpPr>
              <a:spLocks noChangeArrowheads="1"/>
            </p:cNvSpPr>
            <p:nvPr/>
          </p:nvSpPr>
          <p:spPr bwMode="auto">
            <a:xfrm>
              <a:off x="2866" y="3893"/>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sp>
          <p:nvSpPr>
            <p:cNvPr id="772143" name="Line 100"/>
            <p:cNvSpPr>
              <a:spLocks noChangeShapeType="1"/>
            </p:cNvSpPr>
            <p:nvPr/>
          </p:nvSpPr>
          <p:spPr bwMode="auto">
            <a:xfrm>
              <a:off x="2386" y="2597"/>
              <a:ext cx="528" cy="1056"/>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44" name="Oval 101"/>
            <p:cNvSpPr>
              <a:spLocks noChangeArrowheads="1"/>
            </p:cNvSpPr>
            <p:nvPr/>
          </p:nvSpPr>
          <p:spPr bwMode="auto">
            <a:xfrm>
              <a:off x="2866" y="3605"/>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grpSp>
      <p:grpSp>
        <p:nvGrpSpPr>
          <p:cNvPr id="19" name="Group 102"/>
          <p:cNvGrpSpPr>
            <a:grpSpLocks/>
          </p:cNvGrpSpPr>
          <p:nvPr/>
        </p:nvGrpSpPr>
        <p:grpSpPr bwMode="auto">
          <a:xfrm>
            <a:off x="5220072" y="1563638"/>
            <a:ext cx="660400" cy="2222897"/>
            <a:chOff x="3107" y="1298"/>
            <a:chExt cx="416" cy="1867"/>
          </a:xfrm>
        </p:grpSpPr>
        <p:sp>
          <p:nvSpPr>
            <p:cNvPr id="772121" name="Line 103"/>
            <p:cNvSpPr>
              <a:spLocks noChangeShapeType="1"/>
            </p:cNvSpPr>
            <p:nvPr/>
          </p:nvSpPr>
          <p:spPr bwMode="auto">
            <a:xfrm>
              <a:off x="3107" y="2789"/>
              <a:ext cx="272" cy="278"/>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22" name="Oval 104"/>
            <p:cNvSpPr>
              <a:spLocks noChangeArrowheads="1"/>
            </p:cNvSpPr>
            <p:nvPr/>
          </p:nvSpPr>
          <p:spPr bwMode="auto">
            <a:xfrm>
              <a:off x="3333" y="3021"/>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sp>
          <p:nvSpPr>
            <p:cNvPr id="772123" name="Line 105"/>
            <p:cNvSpPr>
              <a:spLocks noChangeShapeType="1"/>
            </p:cNvSpPr>
            <p:nvPr/>
          </p:nvSpPr>
          <p:spPr bwMode="auto">
            <a:xfrm flipV="1">
              <a:off x="3107" y="1388"/>
              <a:ext cx="317" cy="355"/>
            </a:xfrm>
            <a:prstGeom prst="line">
              <a:avLst/>
            </a:prstGeom>
            <a:noFill/>
            <a:ln w="12700" cap="sq">
              <a:solidFill>
                <a:schemeClr val="tx1"/>
              </a:solidFill>
              <a:round/>
              <a:headEnd type="none" w="sm" len="sm"/>
              <a:tailEnd type="none" w="sm" len="sm"/>
            </a:ln>
          </p:spPr>
          <p:txBody>
            <a:bodyPr wrap="none" anchor="ctr"/>
            <a:lstStyle/>
            <a:p>
              <a:endParaRPr lang="en-CA" dirty="0"/>
            </a:p>
          </p:txBody>
        </p:sp>
        <p:sp>
          <p:nvSpPr>
            <p:cNvPr id="772124" name="Oval 106"/>
            <p:cNvSpPr>
              <a:spLocks noChangeArrowheads="1"/>
            </p:cNvSpPr>
            <p:nvPr/>
          </p:nvSpPr>
          <p:spPr bwMode="auto">
            <a:xfrm>
              <a:off x="3379" y="1298"/>
              <a:ext cx="144" cy="144"/>
            </a:xfrm>
            <a:prstGeom prst="ellipse">
              <a:avLst/>
            </a:prstGeom>
            <a:solidFill>
              <a:schemeClr val="accent1"/>
            </a:solidFill>
            <a:ln w="12700" cap="sq">
              <a:solidFill>
                <a:schemeClr val="tx1"/>
              </a:solidFill>
              <a:round/>
              <a:headEnd type="none" w="sm" len="sm"/>
              <a:tailEnd type="none" w="sm" len="sm"/>
            </a:ln>
          </p:spPr>
          <p:txBody>
            <a:bodyPr wrap="none" anchor="ctr"/>
            <a:lstStyle/>
            <a:p>
              <a:pPr eaLnBrk="0" hangingPunct="0"/>
              <a:endParaRPr lang="en-US" dirty="0">
                <a:effectLst/>
              </a:endParaRPr>
            </a:p>
          </p:txBody>
        </p:sp>
      </p:grpSp>
      <p:grpSp>
        <p:nvGrpSpPr>
          <p:cNvPr id="20" name="Group 107"/>
          <p:cNvGrpSpPr>
            <a:grpSpLocks/>
          </p:cNvGrpSpPr>
          <p:nvPr/>
        </p:nvGrpSpPr>
        <p:grpSpPr bwMode="auto">
          <a:xfrm>
            <a:off x="1043608" y="1563638"/>
            <a:ext cx="250825" cy="3195638"/>
            <a:chOff x="158" y="1298"/>
            <a:chExt cx="158" cy="2684"/>
          </a:xfrm>
        </p:grpSpPr>
        <p:grpSp>
          <p:nvGrpSpPr>
            <p:cNvPr id="772109" name="Group 108"/>
            <p:cNvGrpSpPr>
              <a:grpSpLocks/>
            </p:cNvGrpSpPr>
            <p:nvPr/>
          </p:nvGrpSpPr>
          <p:grpSpPr bwMode="auto">
            <a:xfrm>
              <a:off x="158" y="1298"/>
              <a:ext cx="158" cy="1278"/>
              <a:chOff x="689" y="1842"/>
              <a:chExt cx="158" cy="1278"/>
            </a:xfrm>
          </p:grpSpPr>
          <p:sp>
            <p:nvSpPr>
              <p:cNvPr id="772116" name="Oval 109"/>
              <p:cNvSpPr>
                <a:spLocks noChangeArrowheads="1"/>
              </p:cNvSpPr>
              <p:nvPr/>
            </p:nvSpPr>
            <p:spPr bwMode="auto">
              <a:xfrm>
                <a:off x="689" y="2695"/>
                <a:ext cx="144" cy="144"/>
              </a:xfrm>
              <a:prstGeom prst="ellipse">
                <a:avLst/>
              </a:prstGeom>
              <a:solidFill>
                <a:srgbClr val="FF0000"/>
              </a:solidFill>
              <a:ln w="12700" cap="sq">
                <a:solidFill>
                  <a:schemeClr val="tx1"/>
                </a:solidFill>
                <a:round/>
                <a:headEnd type="none" w="sm" len="sm"/>
                <a:tailEnd type="none" w="sm" len="sm"/>
              </a:ln>
            </p:spPr>
            <p:txBody>
              <a:bodyPr wrap="none" anchor="ctr"/>
              <a:lstStyle/>
              <a:p>
                <a:pPr eaLnBrk="0" hangingPunct="0"/>
                <a:endParaRPr lang="en-US" dirty="0">
                  <a:effectLst>
                    <a:outerShdw blurRad="50800" dist="12700" dir="5400000" algn="ctr" rotWithShape="0">
                      <a:srgbClr val="000000"/>
                    </a:outerShdw>
                  </a:effectLst>
                </a:endParaRPr>
              </a:p>
            </p:txBody>
          </p:sp>
          <p:sp>
            <p:nvSpPr>
              <p:cNvPr id="772117" name="Oval 110"/>
              <p:cNvSpPr>
                <a:spLocks noChangeArrowheads="1"/>
              </p:cNvSpPr>
              <p:nvPr/>
            </p:nvSpPr>
            <p:spPr bwMode="auto">
              <a:xfrm>
                <a:off x="689" y="2407"/>
                <a:ext cx="144" cy="144"/>
              </a:xfrm>
              <a:prstGeom prst="ellipse">
                <a:avLst/>
              </a:prstGeom>
              <a:solidFill>
                <a:srgbClr val="FF0000"/>
              </a:solidFill>
              <a:ln w="12700" cap="sq">
                <a:solidFill>
                  <a:schemeClr val="tx1"/>
                </a:solidFill>
                <a:round/>
                <a:headEnd type="none" w="sm" len="sm"/>
                <a:tailEnd type="none" w="sm" len="sm"/>
              </a:ln>
            </p:spPr>
            <p:txBody>
              <a:bodyPr wrap="none" anchor="ctr"/>
              <a:lstStyle/>
              <a:p>
                <a:pPr eaLnBrk="0" hangingPunct="0"/>
                <a:endParaRPr lang="en-US" dirty="0">
                  <a:effectLst>
                    <a:outerShdw blurRad="50800" dist="12700" dir="5400000" algn="ctr" rotWithShape="0">
                      <a:srgbClr val="000000"/>
                    </a:outerShdw>
                  </a:effectLst>
                </a:endParaRPr>
              </a:p>
            </p:txBody>
          </p:sp>
          <p:sp>
            <p:nvSpPr>
              <p:cNvPr id="772118" name="Oval 111"/>
              <p:cNvSpPr>
                <a:spLocks noChangeArrowheads="1"/>
              </p:cNvSpPr>
              <p:nvPr/>
            </p:nvSpPr>
            <p:spPr bwMode="auto">
              <a:xfrm>
                <a:off x="689" y="2119"/>
                <a:ext cx="144" cy="144"/>
              </a:xfrm>
              <a:prstGeom prst="ellipse">
                <a:avLst/>
              </a:prstGeom>
              <a:solidFill>
                <a:srgbClr val="FF0000"/>
              </a:solidFill>
              <a:ln w="12700" cap="sq">
                <a:solidFill>
                  <a:schemeClr val="tx1"/>
                </a:solidFill>
                <a:round/>
                <a:headEnd type="none" w="sm" len="sm"/>
                <a:tailEnd type="none" w="sm" len="sm"/>
              </a:ln>
            </p:spPr>
            <p:txBody>
              <a:bodyPr wrap="none" anchor="ctr"/>
              <a:lstStyle/>
              <a:p>
                <a:pPr eaLnBrk="0" hangingPunct="0"/>
                <a:endParaRPr lang="en-US" dirty="0">
                  <a:effectLst>
                    <a:outerShdw blurRad="50800" dist="12700" dir="5400000" algn="ctr" rotWithShape="0">
                      <a:srgbClr val="000000"/>
                    </a:outerShdw>
                  </a:effectLst>
                </a:endParaRPr>
              </a:p>
            </p:txBody>
          </p:sp>
          <p:sp>
            <p:nvSpPr>
              <p:cNvPr id="772119" name="Oval 112"/>
              <p:cNvSpPr>
                <a:spLocks noChangeArrowheads="1"/>
              </p:cNvSpPr>
              <p:nvPr/>
            </p:nvSpPr>
            <p:spPr bwMode="auto">
              <a:xfrm>
                <a:off x="703" y="1842"/>
                <a:ext cx="144" cy="144"/>
              </a:xfrm>
              <a:prstGeom prst="ellipse">
                <a:avLst/>
              </a:prstGeom>
              <a:solidFill>
                <a:srgbClr val="FF0000"/>
              </a:solidFill>
              <a:ln w="12700" cap="sq">
                <a:solidFill>
                  <a:schemeClr val="tx1"/>
                </a:solidFill>
                <a:round/>
                <a:headEnd type="none" w="sm" len="sm"/>
                <a:tailEnd type="none" w="sm" len="sm"/>
              </a:ln>
            </p:spPr>
            <p:txBody>
              <a:bodyPr wrap="none" anchor="ctr"/>
              <a:lstStyle/>
              <a:p>
                <a:pPr eaLnBrk="0" hangingPunct="0"/>
                <a:endParaRPr lang="en-US" dirty="0">
                  <a:effectLst>
                    <a:outerShdw blurRad="50800" dist="12700" dir="5400000" algn="ctr" rotWithShape="0">
                      <a:srgbClr val="000000"/>
                    </a:outerShdw>
                  </a:effectLst>
                </a:endParaRPr>
              </a:p>
            </p:txBody>
          </p:sp>
          <p:sp>
            <p:nvSpPr>
              <p:cNvPr id="772120" name="Oval 113"/>
              <p:cNvSpPr>
                <a:spLocks noChangeArrowheads="1"/>
              </p:cNvSpPr>
              <p:nvPr/>
            </p:nvSpPr>
            <p:spPr bwMode="auto">
              <a:xfrm>
                <a:off x="703" y="2976"/>
                <a:ext cx="144" cy="144"/>
              </a:xfrm>
              <a:prstGeom prst="ellipse">
                <a:avLst/>
              </a:prstGeom>
              <a:solidFill>
                <a:srgbClr val="FF0000"/>
              </a:solidFill>
              <a:ln w="12700" cap="sq">
                <a:solidFill>
                  <a:schemeClr val="tx1"/>
                </a:solidFill>
                <a:round/>
                <a:headEnd type="none" w="sm" len="sm"/>
                <a:tailEnd type="none" w="sm" len="sm"/>
              </a:ln>
            </p:spPr>
            <p:txBody>
              <a:bodyPr wrap="none" anchor="ctr"/>
              <a:lstStyle/>
              <a:p>
                <a:pPr eaLnBrk="0" hangingPunct="0"/>
                <a:endParaRPr lang="en-US" dirty="0">
                  <a:effectLst>
                    <a:outerShdw blurRad="50800" dist="12700" dir="5400000" algn="ctr" rotWithShape="0">
                      <a:srgbClr val="000000"/>
                    </a:outerShdw>
                  </a:effectLst>
                </a:endParaRPr>
              </a:p>
            </p:txBody>
          </p:sp>
        </p:grpSp>
        <p:grpSp>
          <p:nvGrpSpPr>
            <p:cNvPr id="772110" name="Group 114"/>
            <p:cNvGrpSpPr>
              <a:grpSpLocks/>
            </p:cNvGrpSpPr>
            <p:nvPr/>
          </p:nvGrpSpPr>
          <p:grpSpPr bwMode="auto">
            <a:xfrm>
              <a:off x="158" y="2704"/>
              <a:ext cx="158" cy="1278"/>
              <a:chOff x="689" y="1842"/>
              <a:chExt cx="158" cy="1278"/>
            </a:xfrm>
          </p:grpSpPr>
          <p:sp>
            <p:nvSpPr>
              <p:cNvPr id="772111" name="Oval 115"/>
              <p:cNvSpPr>
                <a:spLocks noChangeArrowheads="1"/>
              </p:cNvSpPr>
              <p:nvPr/>
            </p:nvSpPr>
            <p:spPr bwMode="auto">
              <a:xfrm>
                <a:off x="689" y="2695"/>
                <a:ext cx="144" cy="144"/>
              </a:xfrm>
              <a:prstGeom prst="ellipse">
                <a:avLst/>
              </a:prstGeom>
              <a:solidFill>
                <a:srgbClr val="FF0000"/>
              </a:solidFill>
              <a:ln w="12700" cap="sq">
                <a:solidFill>
                  <a:schemeClr val="tx1"/>
                </a:solidFill>
                <a:round/>
                <a:headEnd type="none" w="sm" len="sm"/>
                <a:tailEnd type="none" w="sm" len="sm"/>
              </a:ln>
            </p:spPr>
            <p:txBody>
              <a:bodyPr wrap="none" anchor="ctr"/>
              <a:lstStyle/>
              <a:p>
                <a:pPr eaLnBrk="0" hangingPunct="0"/>
                <a:endParaRPr lang="en-US" dirty="0">
                  <a:effectLst>
                    <a:outerShdw blurRad="50800" dist="12700" dir="5400000" algn="ctr" rotWithShape="0">
                      <a:srgbClr val="000000"/>
                    </a:outerShdw>
                  </a:effectLst>
                </a:endParaRPr>
              </a:p>
            </p:txBody>
          </p:sp>
          <p:sp>
            <p:nvSpPr>
              <p:cNvPr id="772112" name="Oval 116"/>
              <p:cNvSpPr>
                <a:spLocks noChangeArrowheads="1"/>
              </p:cNvSpPr>
              <p:nvPr/>
            </p:nvSpPr>
            <p:spPr bwMode="auto">
              <a:xfrm>
                <a:off x="689" y="2407"/>
                <a:ext cx="144" cy="144"/>
              </a:xfrm>
              <a:prstGeom prst="ellipse">
                <a:avLst/>
              </a:prstGeom>
              <a:solidFill>
                <a:srgbClr val="FF0000"/>
              </a:solidFill>
              <a:ln w="12700" cap="sq">
                <a:solidFill>
                  <a:schemeClr val="tx1"/>
                </a:solidFill>
                <a:round/>
                <a:headEnd type="none" w="sm" len="sm"/>
                <a:tailEnd type="none" w="sm" len="sm"/>
              </a:ln>
            </p:spPr>
            <p:txBody>
              <a:bodyPr wrap="none" anchor="ctr"/>
              <a:lstStyle/>
              <a:p>
                <a:pPr eaLnBrk="0" hangingPunct="0"/>
                <a:endParaRPr lang="en-US" dirty="0">
                  <a:effectLst>
                    <a:outerShdw blurRad="50800" dist="12700" dir="5400000" algn="ctr" rotWithShape="0">
                      <a:srgbClr val="000000"/>
                    </a:outerShdw>
                  </a:effectLst>
                </a:endParaRPr>
              </a:p>
            </p:txBody>
          </p:sp>
          <p:sp>
            <p:nvSpPr>
              <p:cNvPr id="772113" name="Oval 117"/>
              <p:cNvSpPr>
                <a:spLocks noChangeArrowheads="1"/>
              </p:cNvSpPr>
              <p:nvPr/>
            </p:nvSpPr>
            <p:spPr bwMode="auto">
              <a:xfrm>
                <a:off x="689" y="2119"/>
                <a:ext cx="144" cy="144"/>
              </a:xfrm>
              <a:prstGeom prst="ellipse">
                <a:avLst/>
              </a:prstGeom>
              <a:solidFill>
                <a:srgbClr val="FF0000"/>
              </a:solidFill>
              <a:ln w="12700" cap="sq">
                <a:solidFill>
                  <a:schemeClr val="tx1"/>
                </a:solidFill>
                <a:round/>
                <a:headEnd type="none" w="sm" len="sm"/>
                <a:tailEnd type="none" w="sm" len="sm"/>
              </a:ln>
            </p:spPr>
            <p:txBody>
              <a:bodyPr wrap="none" anchor="ctr"/>
              <a:lstStyle/>
              <a:p>
                <a:pPr eaLnBrk="0" hangingPunct="0"/>
                <a:endParaRPr lang="en-US" dirty="0">
                  <a:effectLst>
                    <a:outerShdw blurRad="50800" dist="12700" dir="5400000" algn="ctr" rotWithShape="0">
                      <a:srgbClr val="000000"/>
                    </a:outerShdw>
                  </a:effectLst>
                </a:endParaRPr>
              </a:p>
            </p:txBody>
          </p:sp>
          <p:sp>
            <p:nvSpPr>
              <p:cNvPr id="772114" name="Oval 118"/>
              <p:cNvSpPr>
                <a:spLocks noChangeArrowheads="1"/>
              </p:cNvSpPr>
              <p:nvPr/>
            </p:nvSpPr>
            <p:spPr bwMode="auto">
              <a:xfrm>
                <a:off x="703" y="1842"/>
                <a:ext cx="144" cy="144"/>
              </a:xfrm>
              <a:prstGeom prst="ellipse">
                <a:avLst/>
              </a:prstGeom>
              <a:solidFill>
                <a:srgbClr val="FF0000"/>
              </a:solidFill>
              <a:ln w="12700" cap="sq">
                <a:solidFill>
                  <a:schemeClr val="tx1"/>
                </a:solidFill>
                <a:round/>
                <a:headEnd type="none" w="sm" len="sm"/>
                <a:tailEnd type="none" w="sm" len="sm"/>
              </a:ln>
            </p:spPr>
            <p:txBody>
              <a:bodyPr wrap="none" anchor="ctr"/>
              <a:lstStyle/>
              <a:p>
                <a:pPr eaLnBrk="0" hangingPunct="0"/>
                <a:endParaRPr lang="en-US" dirty="0">
                  <a:effectLst>
                    <a:outerShdw blurRad="50800" dist="12700" dir="5400000" algn="ctr" rotWithShape="0">
                      <a:srgbClr val="000000"/>
                    </a:outerShdw>
                  </a:effectLst>
                </a:endParaRPr>
              </a:p>
            </p:txBody>
          </p:sp>
          <p:sp>
            <p:nvSpPr>
              <p:cNvPr id="772115" name="Oval 119"/>
              <p:cNvSpPr>
                <a:spLocks noChangeArrowheads="1"/>
              </p:cNvSpPr>
              <p:nvPr/>
            </p:nvSpPr>
            <p:spPr bwMode="auto">
              <a:xfrm>
                <a:off x="703" y="2976"/>
                <a:ext cx="144" cy="144"/>
              </a:xfrm>
              <a:prstGeom prst="ellipse">
                <a:avLst/>
              </a:prstGeom>
              <a:solidFill>
                <a:srgbClr val="FF0000"/>
              </a:solidFill>
              <a:ln w="12700" cap="sq">
                <a:solidFill>
                  <a:schemeClr val="tx1"/>
                </a:solidFill>
                <a:round/>
                <a:headEnd type="none" w="sm" len="sm"/>
                <a:tailEnd type="none" w="sm" len="sm"/>
              </a:ln>
            </p:spPr>
            <p:txBody>
              <a:bodyPr wrap="none" anchor="ctr"/>
              <a:lstStyle/>
              <a:p>
                <a:pPr eaLnBrk="0" hangingPunct="0"/>
                <a:endParaRPr lang="en-US" dirty="0">
                  <a:effectLst>
                    <a:outerShdw blurRad="50800" dist="12700" dir="5400000" algn="ctr" rotWithShape="0">
                      <a:srgbClr val="000000"/>
                    </a:outerShdw>
                  </a:effectLst>
                </a:endParaRPr>
              </a:p>
            </p:txBody>
          </p:sp>
        </p:grpSp>
      </p:grpSp>
    </p:spTree>
  </p:cSld>
  <p:clrMapOvr>
    <a:masterClrMapping/>
  </p:clrMapOvr>
  <p:transition>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789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37891"/>
                                        </p:tgtEl>
                                        <p:attrNameLst>
                                          <p:attrName>style.visibility</p:attrName>
                                        </p:attrNameLst>
                                      </p:cBhvr>
                                      <p:to>
                                        <p:strVal val="visible"/>
                                      </p:to>
                                    </p:set>
                                    <p:anim calcmode="lin" valueType="num">
                                      <p:cBhvr additive="base">
                                        <p:cTn id="11" dur="2000" fill="hold"/>
                                        <p:tgtEl>
                                          <p:spTgt spid="37891"/>
                                        </p:tgtEl>
                                        <p:attrNameLst>
                                          <p:attrName>ppt_x</p:attrName>
                                        </p:attrNameLst>
                                      </p:cBhvr>
                                      <p:tavLst>
                                        <p:tav tm="0">
                                          <p:val>
                                            <p:strVal val="1+#ppt_w/2"/>
                                          </p:val>
                                        </p:tav>
                                        <p:tav tm="100000">
                                          <p:val>
                                            <p:strVal val="#ppt_x"/>
                                          </p:val>
                                        </p:tav>
                                      </p:tavLst>
                                    </p:anim>
                                    <p:anim calcmode="lin" valueType="num">
                                      <p:cBhvr additive="base">
                                        <p:cTn id="12" dur="2000" fill="hold"/>
                                        <p:tgtEl>
                                          <p:spTgt spid="37891"/>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53" presetClass="entr" presetSubtype="0" fill="hold" grpId="0" nodeType="clickEffect">
                                  <p:stCondLst>
                                    <p:cond delay="0"/>
                                  </p:stCondLst>
                                  <p:childTnLst>
                                    <p:set>
                                      <p:cBhvr>
                                        <p:cTn id="52" dur="1" fill="hold">
                                          <p:stCondLst>
                                            <p:cond delay="0"/>
                                          </p:stCondLst>
                                        </p:cTn>
                                        <p:tgtEl>
                                          <p:spTgt spid="37892"/>
                                        </p:tgtEl>
                                        <p:attrNameLst>
                                          <p:attrName>style.visibility</p:attrName>
                                        </p:attrNameLst>
                                      </p:cBhvr>
                                      <p:to>
                                        <p:strVal val="visible"/>
                                      </p:to>
                                    </p:set>
                                    <p:anim calcmode="lin" valueType="num">
                                      <p:cBhvr>
                                        <p:cTn id="53" dur="1000" fill="hold"/>
                                        <p:tgtEl>
                                          <p:spTgt spid="37892"/>
                                        </p:tgtEl>
                                        <p:attrNameLst>
                                          <p:attrName>ppt_w</p:attrName>
                                        </p:attrNameLst>
                                      </p:cBhvr>
                                      <p:tavLst>
                                        <p:tav tm="0">
                                          <p:val>
                                            <p:fltVal val="0"/>
                                          </p:val>
                                        </p:tav>
                                        <p:tav tm="100000">
                                          <p:val>
                                            <p:strVal val="#ppt_w"/>
                                          </p:val>
                                        </p:tav>
                                      </p:tavLst>
                                    </p:anim>
                                    <p:anim calcmode="lin" valueType="num">
                                      <p:cBhvr>
                                        <p:cTn id="54" dur="1000" fill="hold"/>
                                        <p:tgtEl>
                                          <p:spTgt spid="37892"/>
                                        </p:tgtEl>
                                        <p:attrNameLst>
                                          <p:attrName>ppt_h</p:attrName>
                                        </p:attrNameLst>
                                      </p:cBhvr>
                                      <p:tavLst>
                                        <p:tav tm="0">
                                          <p:val>
                                            <p:fltVal val="0"/>
                                          </p:val>
                                        </p:tav>
                                        <p:tav tm="100000">
                                          <p:val>
                                            <p:strVal val="#ppt_h"/>
                                          </p:val>
                                        </p:tav>
                                      </p:tavLst>
                                    </p:anim>
                                    <p:animEffect transition="in" filter="fade">
                                      <p:cBhvr>
                                        <p:cTn id="55" dur="1000"/>
                                        <p:tgtEl>
                                          <p:spTgt spid="37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P spid="37891" grpId="0"/>
      <p:bldP spid="37892" grpId="0"/>
    </p:bld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a:xfrm>
            <a:off x="1259632" y="555526"/>
            <a:ext cx="6768752" cy="576287"/>
          </a:xfrm>
          <a:noFill/>
        </p:spPr>
        <p:txBody>
          <a:bodyPr anchorCtr="1"/>
          <a:lstStyle/>
          <a:p>
            <a:pPr eaLnBrk="1" hangingPunct="1">
              <a:defRPr/>
            </a:pPr>
            <a:r>
              <a:rPr lang="en-US" sz="3600" dirty="0">
                <a:solidFill>
                  <a:srgbClr val="FFFF00"/>
                </a:solidFill>
                <a:effectLst>
                  <a:outerShdw blurRad="38100" dist="50800" dir="2700000" algn="tl">
                    <a:srgbClr val="000000"/>
                  </a:outerShdw>
                </a:effectLst>
                <a:latin typeface="Arial" charset="0"/>
              </a:rPr>
              <a:t>Reaching Beyond Your Country</a:t>
            </a:r>
          </a:p>
        </p:txBody>
      </p:sp>
      <p:sp>
        <p:nvSpPr>
          <p:cNvPr id="38915" name="Rectangle 3"/>
          <p:cNvSpPr>
            <a:spLocks noGrp="1" noChangeArrowheads="1"/>
          </p:cNvSpPr>
          <p:nvPr>
            <p:ph type="body" idx="4294967295"/>
          </p:nvPr>
        </p:nvSpPr>
        <p:spPr>
          <a:xfrm>
            <a:off x="1331640" y="1131590"/>
            <a:ext cx="6696744" cy="3510390"/>
          </a:xfrm>
          <a:noFill/>
        </p:spPr>
        <p:txBody>
          <a:bodyPr/>
          <a:lstStyle/>
          <a:p>
            <a:pPr eaLnBrk="1" hangingPunct="1">
              <a:defRPr/>
            </a:pPr>
            <a:r>
              <a:rPr lang="en-US" sz="2800" dirty="0">
                <a:effectLst>
                  <a:outerShdw blurRad="38100" dist="63500" dir="2700000" algn="tl">
                    <a:srgbClr val="000000"/>
                  </a:outerShdw>
                </a:effectLst>
                <a:latin typeface="Arial" charset="0"/>
              </a:rPr>
              <a:t>As more and more Churches in the </a:t>
            </a:r>
            <a:r>
              <a:rPr lang="en-US" sz="2800" dirty="0" smtClean="0">
                <a:effectLst>
                  <a:outerShdw blurRad="38100" dist="63500" dir="2700000" algn="tl">
                    <a:srgbClr val="000000"/>
                  </a:outerShdw>
                </a:effectLst>
                <a:latin typeface="Arial" charset="0"/>
              </a:rPr>
              <a:t>Congo </a:t>
            </a:r>
            <a:r>
              <a:rPr lang="en-US" sz="2800" dirty="0">
                <a:effectLst>
                  <a:outerShdw blurRad="38100" dist="63500" dir="2700000" algn="tl">
                    <a:srgbClr val="000000"/>
                  </a:outerShdw>
                </a:effectLst>
                <a:latin typeface="Arial" charset="0"/>
              </a:rPr>
              <a:t>are growing and planting new Churches, requests are coming </a:t>
            </a:r>
            <a:r>
              <a:rPr lang="en-US" sz="2800" dirty="0" smtClean="0">
                <a:effectLst>
                  <a:outerShdw blurRad="38100" dist="63500" dir="2700000" algn="tl">
                    <a:srgbClr val="000000"/>
                  </a:outerShdw>
                </a:effectLst>
                <a:latin typeface="Arial" charset="0"/>
              </a:rPr>
              <a:t>to </a:t>
            </a:r>
            <a:r>
              <a:rPr lang="en-US" sz="2800" dirty="0">
                <a:effectLst>
                  <a:outerShdw blurRad="38100" dist="63500" dir="2700000" algn="tl">
                    <a:srgbClr val="000000"/>
                  </a:outerShdw>
                </a:effectLst>
                <a:latin typeface="Arial" charset="0"/>
              </a:rPr>
              <a:t>them from </a:t>
            </a:r>
            <a:r>
              <a:rPr lang="en-US" sz="2800" dirty="0" smtClean="0">
                <a:effectLst>
                  <a:outerShdw blurRad="38100" dist="63500" dir="2700000" algn="tl">
                    <a:srgbClr val="000000"/>
                  </a:outerShdw>
                </a:effectLst>
                <a:latin typeface="Arial" charset="0"/>
              </a:rPr>
              <a:t>leaders in </a:t>
            </a:r>
            <a:r>
              <a:rPr lang="en-US" sz="2800" dirty="0">
                <a:effectLst>
                  <a:outerShdw blurRad="38100" dist="63500" dir="2700000" algn="tl">
                    <a:srgbClr val="000000"/>
                  </a:outerShdw>
                </a:effectLst>
                <a:latin typeface="Arial" charset="0"/>
              </a:rPr>
              <a:t>other Countries.</a:t>
            </a:r>
          </a:p>
          <a:p>
            <a:pPr eaLnBrk="1" hangingPunct="1">
              <a:defRPr/>
            </a:pPr>
            <a:r>
              <a:rPr lang="en-US" sz="2800" dirty="0">
                <a:effectLst>
                  <a:outerShdw blurRad="38100" dist="63500" dir="2700000" algn="tl">
                    <a:srgbClr val="000000"/>
                  </a:outerShdw>
                </a:effectLst>
                <a:latin typeface="Arial" charset="0"/>
              </a:rPr>
              <a:t>It is from this </a:t>
            </a:r>
            <a:r>
              <a:rPr lang="en-US" sz="2800" dirty="0" smtClean="0">
                <a:effectLst>
                  <a:outerShdw blurRad="38100" dist="63500" dir="2700000" algn="tl">
                    <a:srgbClr val="000000"/>
                  </a:outerShdw>
                </a:effectLst>
                <a:latin typeface="Arial" charset="0"/>
              </a:rPr>
              <a:t>excitement </a:t>
            </a:r>
            <a:r>
              <a:rPr lang="en-US" sz="2800" dirty="0">
                <a:effectLst>
                  <a:outerShdw blurRad="38100" dist="63500" dir="2700000" algn="tl">
                    <a:srgbClr val="000000"/>
                  </a:outerShdw>
                </a:effectLst>
                <a:latin typeface="Arial" charset="0"/>
              </a:rPr>
              <a:t>that </a:t>
            </a:r>
            <a:r>
              <a:rPr lang="en-US" sz="2800" dirty="0" smtClean="0">
                <a:effectLst>
                  <a:outerShdw blurRad="38100" dist="63500" dir="2700000" algn="tl">
                    <a:srgbClr val="000000"/>
                  </a:outerShdw>
                </a:effectLst>
                <a:latin typeface="Arial" charset="0"/>
              </a:rPr>
              <a:t>the All </a:t>
            </a:r>
            <a:r>
              <a:rPr lang="en-US" sz="2800" dirty="0">
                <a:effectLst>
                  <a:outerShdw blurRad="38100" dist="63500" dir="2700000" algn="tl">
                    <a:srgbClr val="000000"/>
                  </a:outerShdw>
                </a:effectLst>
                <a:latin typeface="Arial" charset="0"/>
              </a:rPr>
              <a:t>Africa Sunrise </a:t>
            </a:r>
            <a:r>
              <a:rPr lang="en-US" sz="2800" dirty="0" smtClean="0">
                <a:effectLst>
                  <a:outerShdw blurRad="38100" dist="63500" dir="2700000" algn="tl">
                    <a:srgbClr val="000000"/>
                  </a:outerShdw>
                </a:effectLst>
                <a:latin typeface="Arial" charset="0"/>
              </a:rPr>
              <a:t>Strategy </a:t>
            </a:r>
            <a:r>
              <a:rPr lang="en-US" sz="2800" dirty="0">
                <a:effectLst>
                  <a:outerShdw blurRad="38100" dist="63500" dir="2700000" algn="tl">
                    <a:srgbClr val="000000"/>
                  </a:outerShdw>
                </a:effectLst>
                <a:latin typeface="Arial" charset="0"/>
              </a:rPr>
              <a:t>was born!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89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grpId="0" nodeType="clickEffect">
                                  <p:stCondLst>
                                    <p:cond delay="0"/>
                                  </p:stCondLst>
                                  <p:childTnLst>
                                    <p:set>
                                      <p:cBhvr>
                                        <p:cTn id="10" dur="1" fill="hold">
                                          <p:stCondLst>
                                            <p:cond delay="0"/>
                                          </p:stCondLst>
                                        </p:cTn>
                                        <p:tgtEl>
                                          <p:spTgt spid="38915">
                                            <p:txEl>
                                              <p:pRg st="0" end="0"/>
                                            </p:txEl>
                                          </p:spTgt>
                                        </p:tgtEl>
                                        <p:attrNameLst>
                                          <p:attrName>style.visibility</p:attrName>
                                        </p:attrNameLst>
                                      </p:cBhvr>
                                      <p:to>
                                        <p:strVal val="visible"/>
                                      </p:to>
                                    </p:set>
                                    <p:anim calcmode="lin" valueType="num">
                                      <p:cBhvr>
                                        <p:cTn id="11" dur="1000" fill="hold"/>
                                        <p:tgtEl>
                                          <p:spTgt spid="38915">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38915">
                                            <p:txEl>
                                              <p:pRg st="0" end="0"/>
                                            </p:txEl>
                                          </p:spTgt>
                                        </p:tgtEl>
                                        <p:attrNameLst>
                                          <p:attrName>ppt_h</p:attrName>
                                        </p:attrNameLst>
                                      </p:cBhvr>
                                      <p:tavLst>
                                        <p:tav tm="0">
                                          <p:val>
                                            <p:fltVal val="0"/>
                                          </p:val>
                                        </p:tav>
                                        <p:tav tm="100000">
                                          <p:val>
                                            <p:strVal val="#ppt_h"/>
                                          </p:val>
                                        </p:tav>
                                      </p:tavLst>
                                    </p:anim>
                                    <p:animEffect transition="in" filter="fade">
                                      <p:cBhvr>
                                        <p:cTn id="13" dur="1000"/>
                                        <p:tgtEl>
                                          <p:spTgt spid="3891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38915">
                                            <p:txEl>
                                              <p:pRg st="1" end="1"/>
                                            </p:txEl>
                                          </p:spTgt>
                                        </p:tgtEl>
                                        <p:attrNameLst>
                                          <p:attrName>style.visibility</p:attrName>
                                        </p:attrNameLst>
                                      </p:cBhvr>
                                      <p:to>
                                        <p:strVal val="visible"/>
                                      </p:to>
                                    </p:set>
                                    <p:anim calcmode="lin" valueType="num">
                                      <p:cBhvr>
                                        <p:cTn id="18" dur="1000" fill="hold"/>
                                        <p:tgtEl>
                                          <p:spTgt spid="38915">
                                            <p:txEl>
                                              <p:pRg st="1" end="1"/>
                                            </p:txEl>
                                          </p:spTgt>
                                        </p:tgtEl>
                                        <p:attrNameLst>
                                          <p:attrName>ppt_w</p:attrName>
                                        </p:attrNameLst>
                                      </p:cBhvr>
                                      <p:tavLst>
                                        <p:tav tm="0">
                                          <p:val>
                                            <p:fltVal val="0"/>
                                          </p:val>
                                        </p:tav>
                                        <p:tav tm="100000">
                                          <p:val>
                                            <p:strVal val="#ppt_w"/>
                                          </p:val>
                                        </p:tav>
                                      </p:tavLst>
                                    </p:anim>
                                    <p:anim calcmode="lin" valueType="num">
                                      <p:cBhvr>
                                        <p:cTn id="19" dur="1000" fill="hold"/>
                                        <p:tgtEl>
                                          <p:spTgt spid="38915">
                                            <p:txEl>
                                              <p:pRg st="1" end="1"/>
                                            </p:txEl>
                                          </p:spTgt>
                                        </p:tgtEl>
                                        <p:attrNameLst>
                                          <p:attrName>ppt_h</p:attrName>
                                        </p:attrNameLst>
                                      </p:cBhvr>
                                      <p:tavLst>
                                        <p:tav tm="0">
                                          <p:val>
                                            <p:fltVal val="0"/>
                                          </p:val>
                                        </p:tav>
                                        <p:tav tm="100000">
                                          <p:val>
                                            <p:strVal val="#ppt_h"/>
                                          </p:val>
                                        </p:tav>
                                      </p:tavLst>
                                    </p:anim>
                                    <p:animEffect transition="in" filter="fade">
                                      <p:cBhvr>
                                        <p:cTn id="20" dur="1000"/>
                                        <p:tgtEl>
                                          <p:spTgt spid="389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p:bldP spid="38915" grpId="0" build="p"/>
    </p:bld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a:xfrm>
            <a:off x="899592" y="483518"/>
            <a:ext cx="5976664" cy="612068"/>
          </a:xfrm>
          <a:noFill/>
        </p:spPr>
        <p:txBody>
          <a:bodyPr anchorCtr="1"/>
          <a:lstStyle/>
          <a:p>
            <a:pPr eaLnBrk="1" hangingPunct="1">
              <a:defRPr/>
            </a:pPr>
            <a:r>
              <a:rPr lang="en-US" sz="3600" b="1" dirty="0">
                <a:solidFill>
                  <a:srgbClr val="FFFF00"/>
                </a:solidFill>
                <a:effectLst>
                  <a:outerShdw blurRad="38100" dist="50800" dir="2700000" algn="tl">
                    <a:srgbClr val="000000"/>
                  </a:outerShdw>
                </a:effectLst>
                <a:latin typeface="Arial" charset="0"/>
              </a:rPr>
              <a:t>The Great Commission</a:t>
            </a:r>
          </a:p>
        </p:txBody>
      </p:sp>
      <p:sp>
        <p:nvSpPr>
          <p:cNvPr id="40963" name="Rectangle 3"/>
          <p:cNvSpPr>
            <a:spLocks noGrp="1" noChangeArrowheads="1"/>
          </p:cNvSpPr>
          <p:nvPr>
            <p:ph type="body" idx="4294967295"/>
          </p:nvPr>
        </p:nvSpPr>
        <p:spPr>
          <a:xfrm>
            <a:off x="971600" y="1201062"/>
            <a:ext cx="6984776" cy="3098880"/>
          </a:xfrm>
          <a:noFill/>
        </p:spPr>
        <p:txBody>
          <a:bodyPr/>
          <a:lstStyle/>
          <a:p>
            <a:pPr eaLnBrk="1" hangingPunct="1">
              <a:buFontTx/>
              <a:buNone/>
              <a:defRPr/>
            </a:pPr>
            <a:r>
              <a:rPr lang="en-GB" b="1" i="1" dirty="0">
                <a:solidFill>
                  <a:schemeClr val="hlink"/>
                </a:solidFill>
                <a:effectLst>
                  <a:outerShdw blurRad="38100" dist="63500" dir="2700000" algn="tl">
                    <a:srgbClr val="000000"/>
                  </a:outerShdw>
                </a:effectLst>
                <a:latin typeface="Arial" charset="0"/>
              </a:rPr>
              <a:t>   </a:t>
            </a:r>
            <a:r>
              <a:rPr lang="en-US" dirty="0">
                <a:solidFill>
                  <a:srgbClr val="FFFF00"/>
                </a:solidFill>
                <a:effectLst>
                  <a:outerShdw blurRad="38100" dist="63500" dir="2700000" algn="tl">
                    <a:srgbClr val="000000"/>
                  </a:outerShdw>
                </a:effectLst>
                <a:latin typeface="Arial" charset="0"/>
              </a:rPr>
              <a:t>“Therefore</a:t>
            </a:r>
            <a:r>
              <a:rPr lang="en-US" dirty="0">
                <a:solidFill>
                  <a:srgbClr val="DFEA02"/>
                </a:solidFill>
                <a:effectLst>
                  <a:outerShdw blurRad="38100" dist="63500" dir="2700000" algn="tl">
                    <a:srgbClr val="000000"/>
                  </a:outerShdw>
                </a:effectLst>
                <a:latin typeface="Arial" charset="0"/>
              </a:rPr>
              <a:t> </a:t>
            </a:r>
            <a:r>
              <a:rPr lang="en-US" b="1" i="1" dirty="0">
                <a:solidFill>
                  <a:srgbClr val="FF0000"/>
                </a:solidFill>
                <a:effectLst>
                  <a:outerShdw blurRad="38100" dist="63500" dir="2700000" algn="tl">
                    <a:srgbClr val="000000"/>
                  </a:outerShdw>
                </a:effectLst>
                <a:latin typeface="Arial" charset="0"/>
              </a:rPr>
              <a:t>go</a:t>
            </a:r>
            <a:r>
              <a:rPr lang="en-US" dirty="0">
                <a:solidFill>
                  <a:srgbClr val="DFEA02"/>
                </a:solidFill>
                <a:effectLst>
                  <a:outerShdw blurRad="38100" dist="63500" dir="2700000" algn="tl">
                    <a:srgbClr val="000000"/>
                  </a:outerShdw>
                </a:effectLst>
                <a:latin typeface="Arial" charset="0"/>
              </a:rPr>
              <a:t> </a:t>
            </a:r>
            <a:r>
              <a:rPr lang="en-US" dirty="0">
                <a:solidFill>
                  <a:srgbClr val="FFFF00"/>
                </a:solidFill>
                <a:effectLst>
                  <a:outerShdw blurRad="38100" dist="63500" dir="2700000" algn="tl">
                    <a:srgbClr val="000000"/>
                  </a:outerShdw>
                </a:effectLst>
                <a:latin typeface="Arial" charset="0"/>
              </a:rPr>
              <a:t>and</a:t>
            </a:r>
            <a:r>
              <a:rPr lang="en-US" dirty="0">
                <a:solidFill>
                  <a:srgbClr val="DFEA02"/>
                </a:solidFill>
                <a:effectLst>
                  <a:outerShdw blurRad="38100" dist="63500" dir="2700000" algn="tl">
                    <a:srgbClr val="000000"/>
                  </a:outerShdw>
                </a:effectLst>
                <a:latin typeface="Arial" charset="0"/>
              </a:rPr>
              <a:t> </a:t>
            </a:r>
            <a:r>
              <a:rPr lang="en-US" b="1" i="1" dirty="0">
                <a:solidFill>
                  <a:srgbClr val="FF0000"/>
                </a:solidFill>
                <a:effectLst>
                  <a:outerShdw blurRad="38100" dist="63500" dir="2700000" algn="tl">
                    <a:srgbClr val="000000"/>
                  </a:outerShdw>
                </a:effectLst>
                <a:latin typeface="Arial" charset="0"/>
              </a:rPr>
              <a:t>make disciples</a:t>
            </a:r>
            <a:r>
              <a:rPr lang="en-US" dirty="0">
                <a:solidFill>
                  <a:srgbClr val="FF0000"/>
                </a:solidFill>
                <a:effectLst>
                  <a:outerShdw blurRad="38100" dist="63500" dir="2700000" algn="tl">
                    <a:srgbClr val="000000"/>
                  </a:outerShdw>
                </a:effectLst>
                <a:latin typeface="Arial" charset="0"/>
              </a:rPr>
              <a:t> </a:t>
            </a:r>
            <a:r>
              <a:rPr lang="en-US" b="1" i="1" dirty="0">
                <a:solidFill>
                  <a:srgbClr val="FF0000"/>
                </a:solidFill>
                <a:effectLst>
                  <a:outerShdw blurRad="38100" dist="63500" dir="2700000" algn="tl">
                    <a:srgbClr val="000000"/>
                  </a:outerShdw>
                </a:effectLst>
                <a:latin typeface="Arial" charset="0"/>
              </a:rPr>
              <a:t>of all nations</a:t>
            </a:r>
            <a:r>
              <a:rPr lang="en-US" dirty="0">
                <a:solidFill>
                  <a:srgbClr val="FF0000"/>
                </a:solidFill>
                <a:effectLst>
                  <a:outerShdw blurRad="38100" dist="63500" dir="2700000" algn="tl">
                    <a:srgbClr val="000000"/>
                  </a:outerShdw>
                </a:effectLst>
                <a:latin typeface="Arial" charset="0"/>
              </a:rPr>
              <a:t>, </a:t>
            </a:r>
            <a:r>
              <a:rPr lang="en-US" b="1" i="1" dirty="0">
                <a:solidFill>
                  <a:srgbClr val="FF0000"/>
                </a:solidFill>
                <a:effectLst>
                  <a:outerShdw blurRad="38100" dist="63500" dir="2700000" algn="tl">
                    <a:srgbClr val="000000"/>
                  </a:outerShdw>
                </a:effectLst>
                <a:latin typeface="Arial" charset="0"/>
              </a:rPr>
              <a:t>baptizing</a:t>
            </a:r>
            <a:r>
              <a:rPr lang="en-US" dirty="0">
                <a:solidFill>
                  <a:srgbClr val="DFEA02"/>
                </a:solidFill>
                <a:effectLst>
                  <a:outerShdw blurRad="38100" dist="63500" dir="2700000" algn="tl">
                    <a:srgbClr val="000000"/>
                  </a:outerShdw>
                </a:effectLst>
                <a:latin typeface="Arial" charset="0"/>
              </a:rPr>
              <a:t> </a:t>
            </a:r>
            <a:r>
              <a:rPr lang="en-US" dirty="0">
                <a:solidFill>
                  <a:srgbClr val="FFFF00"/>
                </a:solidFill>
                <a:effectLst>
                  <a:outerShdw blurRad="38100" dist="63500" dir="2700000" algn="tl">
                    <a:srgbClr val="000000"/>
                  </a:outerShdw>
                </a:effectLst>
                <a:latin typeface="Arial" charset="0"/>
              </a:rPr>
              <a:t>them in the name of the Father and the Son and the Holy Spirit,</a:t>
            </a:r>
            <a:r>
              <a:rPr lang="en-US" dirty="0">
                <a:solidFill>
                  <a:schemeClr val="hlink"/>
                </a:solidFill>
                <a:effectLst>
                  <a:outerShdw blurRad="38100" dist="63500" dir="2700000" algn="tl">
                    <a:srgbClr val="000000"/>
                  </a:outerShdw>
                </a:effectLst>
                <a:latin typeface="Arial" charset="0"/>
              </a:rPr>
              <a:t> and</a:t>
            </a:r>
            <a:r>
              <a:rPr lang="en-US" dirty="0">
                <a:solidFill>
                  <a:srgbClr val="DFEA02"/>
                </a:solidFill>
                <a:effectLst>
                  <a:outerShdw blurRad="38100" dist="63500" dir="2700000" algn="tl">
                    <a:srgbClr val="000000"/>
                  </a:outerShdw>
                </a:effectLst>
                <a:latin typeface="Arial" charset="0"/>
              </a:rPr>
              <a:t> </a:t>
            </a:r>
            <a:r>
              <a:rPr lang="en-US" b="1" i="1" dirty="0">
                <a:solidFill>
                  <a:srgbClr val="FF0000"/>
                </a:solidFill>
                <a:effectLst>
                  <a:outerShdw blurRad="38100" dist="63500" dir="2700000" algn="tl">
                    <a:srgbClr val="000000"/>
                  </a:outerShdw>
                </a:effectLst>
                <a:latin typeface="Arial" charset="0"/>
              </a:rPr>
              <a:t>teaching them to obey</a:t>
            </a:r>
            <a:r>
              <a:rPr lang="en-US" dirty="0">
                <a:solidFill>
                  <a:srgbClr val="FCFFC5"/>
                </a:solidFill>
                <a:effectLst>
                  <a:outerShdw blurRad="38100" dist="63500" dir="2700000" algn="tl">
                    <a:srgbClr val="000000"/>
                  </a:outerShdw>
                </a:effectLst>
                <a:latin typeface="Arial" charset="0"/>
              </a:rPr>
              <a:t> </a:t>
            </a:r>
            <a:r>
              <a:rPr lang="en-US" dirty="0">
                <a:solidFill>
                  <a:srgbClr val="FFFF00"/>
                </a:solidFill>
                <a:effectLst>
                  <a:outerShdw blurRad="38100" dist="63500" dir="2700000" algn="tl">
                    <a:srgbClr val="000000"/>
                  </a:outerShdw>
                </a:effectLst>
                <a:latin typeface="Arial" charset="0"/>
              </a:rPr>
              <a:t>everything I have commanded you</a:t>
            </a:r>
            <a:r>
              <a:rPr lang="en-US" dirty="0" smtClean="0">
                <a:solidFill>
                  <a:srgbClr val="FFFF00"/>
                </a:solidFill>
                <a:effectLst>
                  <a:outerShdw blurRad="38100" dist="63500" dir="2700000" algn="tl">
                    <a:srgbClr val="000000"/>
                  </a:outerShdw>
                </a:effectLst>
                <a:latin typeface="Arial" charset="0"/>
              </a:rPr>
              <a:t>.” </a:t>
            </a:r>
            <a:r>
              <a:rPr lang="en-US" sz="2400" dirty="0" smtClean="0">
                <a:effectLst>
                  <a:outerShdw blurRad="38100" dist="63500" dir="2700000" algn="tl">
                    <a:srgbClr val="000000"/>
                  </a:outerShdw>
                </a:effectLst>
                <a:latin typeface="Arial" charset="0"/>
              </a:rPr>
              <a:t>Matt</a:t>
            </a:r>
            <a:r>
              <a:rPr lang="en-US" sz="2400" dirty="0">
                <a:effectLst>
                  <a:outerShdw blurRad="38100" dist="63500" dir="2700000" algn="tl">
                    <a:srgbClr val="000000"/>
                  </a:outerShdw>
                </a:effectLst>
                <a:latin typeface="Arial" charset="0"/>
              </a:rPr>
              <a:t>. </a:t>
            </a:r>
            <a:r>
              <a:rPr lang="en-US" sz="2400" dirty="0" smtClean="0">
                <a:effectLst>
                  <a:outerShdw blurRad="38100" dist="63500" dir="2700000" algn="tl">
                    <a:srgbClr val="000000"/>
                  </a:outerShdw>
                </a:effectLst>
                <a:latin typeface="Arial" charset="0"/>
              </a:rPr>
              <a:t>28:18-20</a:t>
            </a:r>
            <a:endParaRPr lang="en-US" sz="2400" b="1" i="1" dirty="0">
              <a:effectLst>
                <a:outerShdw blurRad="38100" dist="63500" dir="2700000" algn="tl">
                  <a:srgbClr val="000000"/>
                </a:outerShdw>
              </a:effectLst>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09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grpId="0" nodeType="clickEffect">
                                  <p:stCondLst>
                                    <p:cond delay="0"/>
                                  </p:stCondLst>
                                  <p:childTnLst>
                                    <p:set>
                                      <p:cBhvr>
                                        <p:cTn id="10" dur="1" fill="hold">
                                          <p:stCondLst>
                                            <p:cond delay="0"/>
                                          </p:stCondLst>
                                        </p:cTn>
                                        <p:tgtEl>
                                          <p:spTgt spid="40963">
                                            <p:txEl>
                                              <p:pRg st="0" end="0"/>
                                            </p:txEl>
                                          </p:spTgt>
                                        </p:tgtEl>
                                        <p:attrNameLst>
                                          <p:attrName>style.visibility</p:attrName>
                                        </p:attrNameLst>
                                      </p:cBhvr>
                                      <p:to>
                                        <p:strVal val="visible"/>
                                      </p:to>
                                    </p:set>
                                    <p:anim calcmode="lin" valueType="num">
                                      <p:cBhvr>
                                        <p:cTn id="11" dur="1000" fill="hold"/>
                                        <p:tgtEl>
                                          <p:spTgt spid="40963">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40963">
                                            <p:txEl>
                                              <p:pRg st="0" end="0"/>
                                            </p:txEl>
                                          </p:spTgt>
                                        </p:tgtEl>
                                        <p:attrNameLst>
                                          <p:attrName>ppt_h</p:attrName>
                                        </p:attrNameLst>
                                      </p:cBhvr>
                                      <p:tavLst>
                                        <p:tav tm="0">
                                          <p:val>
                                            <p:fltVal val="0"/>
                                          </p:val>
                                        </p:tav>
                                        <p:tav tm="100000">
                                          <p:val>
                                            <p:strVal val="#ppt_h"/>
                                          </p:val>
                                        </p:tav>
                                      </p:tavLst>
                                    </p:anim>
                                    <p:animEffect transition="in" filter="fade">
                                      <p:cBhvr>
                                        <p:cTn id="13" dur="1000"/>
                                        <p:tgtEl>
                                          <p:spTgt spid="409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P spid="40963" grpId="0" uiExpand="1" build="p"/>
    </p:bld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idx="4294967295"/>
          </p:nvPr>
        </p:nvSpPr>
        <p:spPr>
          <a:xfrm>
            <a:off x="2267744" y="555526"/>
            <a:ext cx="4608512" cy="594066"/>
          </a:xfrm>
          <a:noFill/>
        </p:spPr>
        <p:txBody>
          <a:bodyPr anchorCtr="1"/>
          <a:lstStyle/>
          <a:p>
            <a:pPr eaLnBrk="1" hangingPunct="1">
              <a:defRPr/>
            </a:pPr>
            <a:r>
              <a:rPr lang="en-US" sz="3600" b="1" dirty="0">
                <a:solidFill>
                  <a:srgbClr val="FFFF00"/>
                </a:solidFill>
                <a:effectLst>
                  <a:outerShdw blurRad="38100" dist="50800" dir="2700000" algn="tl">
                    <a:srgbClr val="000000"/>
                  </a:outerShdw>
                </a:effectLst>
                <a:latin typeface="Arial" charset="0"/>
              </a:rPr>
              <a:t>What is the Task?</a:t>
            </a:r>
          </a:p>
        </p:txBody>
      </p:sp>
      <p:sp>
        <p:nvSpPr>
          <p:cNvPr id="41987" name="Rectangle 3"/>
          <p:cNvSpPr>
            <a:spLocks noGrp="1" noChangeArrowheads="1"/>
          </p:cNvSpPr>
          <p:nvPr>
            <p:ph type="body" idx="4294967295"/>
          </p:nvPr>
        </p:nvSpPr>
        <p:spPr>
          <a:xfrm>
            <a:off x="827584" y="1275606"/>
            <a:ext cx="7056784" cy="2700300"/>
          </a:xfrm>
          <a:noFill/>
        </p:spPr>
        <p:txBody>
          <a:bodyPr/>
          <a:lstStyle/>
          <a:p>
            <a:pPr algn="ctr" eaLnBrk="1" hangingPunct="1">
              <a:buFontTx/>
              <a:buNone/>
              <a:defRPr/>
            </a:pPr>
            <a:r>
              <a:rPr lang="en-GB" sz="3600" b="1" i="1" dirty="0">
                <a:solidFill>
                  <a:schemeClr val="hlink"/>
                </a:solidFill>
                <a:effectLst>
                  <a:outerShdw blurRad="38100" dist="63500" dir="2700000" algn="tl">
                    <a:srgbClr val="000000"/>
                  </a:outerShdw>
                </a:effectLst>
                <a:latin typeface="Arial Unicode MS" pitchFamily="34" charset="-128"/>
              </a:rPr>
              <a:t>	</a:t>
            </a:r>
            <a:r>
              <a:rPr lang="en-GB" sz="3600" b="1" i="1" dirty="0">
                <a:solidFill>
                  <a:schemeClr val="accent1"/>
                </a:solidFill>
                <a:effectLst>
                  <a:outerShdw blurRad="38100" dist="63500" dir="2700000" algn="tl">
                    <a:srgbClr val="000000"/>
                  </a:outerShdw>
                </a:effectLst>
                <a:latin typeface="Arial Unicode MS" pitchFamily="34" charset="-128"/>
              </a:rPr>
              <a:t>T</a:t>
            </a:r>
            <a:r>
              <a:rPr lang="en-US" sz="3600" b="1" i="1" dirty="0">
                <a:solidFill>
                  <a:schemeClr val="accent1"/>
                </a:solidFill>
                <a:effectLst>
                  <a:outerShdw blurRad="38100" dist="63500" dir="2700000" algn="tl">
                    <a:srgbClr val="000000"/>
                  </a:outerShdw>
                </a:effectLst>
                <a:latin typeface="Arial Unicode MS" pitchFamily="34" charset="-128"/>
              </a:rPr>
              <a:t>o have reached every person with the gospel of Jesus Christ through the reproduction of </a:t>
            </a:r>
            <a:r>
              <a:rPr lang="en-US" sz="3600" b="1" i="1" dirty="0" smtClean="0">
                <a:solidFill>
                  <a:schemeClr val="accent1"/>
                </a:solidFill>
                <a:effectLst>
                  <a:outerShdw blurRad="38100" dist="63500" dir="2700000" algn="tl">
                    <a:srgbClr val="000000"/>
                  </a:outerShdw>
                </a:effectLst>
                <a:latin typeface="Arial Unicode MS" pitchFamily="34" charset="-128"/>
              </a:rPr>
              <a:t>equipped                              witnessing disciples</a:t>
            </a:r>
            <a:r>
              <a:rPr lang="en-US" sz="3600" b="1" i="1" dirty="0">
                <a:solidFill>
                  <a:schemeClr val="accent1"/>
                </a:solidFill>
                <a:effectLst>
                  <a:outerShdw blurRad="38100" dist="63500" dir="2700000" algn="tl">
                    <a:srgbClr val="000000"/>
                  </a:outerShdw>
                </a:effectLst>
                <a:latin typeface="Arial Unicode MS" pitchFamily="34" charset="-128"/>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19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grpId="0" nodeType="clickEffect">
                                  <p:stCondLst>
                                    <p:cond delay="0"/>
                                  </p:stCondLst>
                                  <p:childTnLst>
                                    <p:set>
                                      <p:cBhvr>
                                        <p:cTn id="10" dur="1" fill="hold">
                                          <p:stCondLst>
                                            <p:cond delay="0"/>
                                          </p:stCondLst>
                                        </p:cTn>
                                        <p:tgtEl>
                                          <p:spTgt spid="41987">
                                            <p:txEl>
                                              <p:pRg st="0" end="0"/>
                                            </p:txEl>
                                          </p:spTgt>
                                        </p:tgtEl>
                                        <p:attrNameLst>
                                          <p:attrName>style.visibility</p:attrName>
                                        </p:attrNameLst>
                                      </p:cBhvr>
                                      <p:to>
                                        <p:strVal val="visible"/>
                                      </p:to>
                                    </p:set>
                                    <p:anim calcmode="lin" valueType="num">
                                      <p:cBhvr>
                                        <p:cTn id="11" dur="1000" fill="hold"/>
                                        <p:tgtEl>
                                          <p:spTgt spid="41987">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41987">
                                            <p:txEl>
                                              <p:pRg st="0" end="0"/>
                                            </p:txEl>
                                          </p:spTgt>
                                        </p:tgtEl>
                                        <p:attrNameLst>
                                          <p:attrName>ppt_h</p:attrName>
                                        </p:attrNameLst>
                                      </p:cBhvr>
                                      <p:tavLst>
                                        <p:tav tm="0">
                                          <p:val>
                                            <p:fltVal val="0"/>
                                          </p:val>
                                        </p:tav>
                                        <p:tav tm="100000">
                                          <p:val>
                                            <p:strVal val="#ppt_h"/>
                                          </p:val>
                                        </p:tav>
                                      </p:tavLst>
                                    </p:anim>
                                    <p:animEffect transition="in" filter="fade">
                                      <p:cBhvr>
                                        <p:cTn id="13" dur="1000"/>
                                        <p:tgtEl>
                                          <p:spTgt spid="4198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P spid="41987" grpId="0" build="p"/>
    </p:bld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3" descr="map of Africa"/>
          <p:cNvPicPr>
            <a:picLocks noGrp="1" noChangeAspect="1" noChangeArrowheads="1"/>
          </p:cNvPicPr>
          <p:nvPr>
            <p:ph idx="4294967295"/>
          </p:nvPr>
        </p:nvPicPr>
        <p:blipFill>
          <a:blip r:embed="rId3" cstate="print"/>
          <a:srcRect/>
          <a:stretch>
            <a:fillRect/>
          </a:stretch>
        </p:blipFill>
        <p:spPr>
          <a:xfrm>
            <a:off x="1259632" y="0"/>
            <a:ext cx="6696744" cy="6057900"/>
          </a:xfrm>
        </p:spPr>
      </p:pic>
      <p:sp>
        <p:nvSpPr>
          <p:cNvPr id="18436" name="AutoShape 4"/>
          <p:cNvSpPr>
            <a:spLocks noChangeArrowheads="1"/>
          </p:cNvSpPr>
          <p:nvPr/>
        </p:nvSpPr>
        <p:spPr bwMode="auto">
          <a:xfrm>
            <a:off x="3962400" y="2857500"/>
            <a:ext cx="381000" cy="228600"/>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18437" name="AutoShape 5"/>
          <p:cNvSpPr>
            <a:spLocks noChangeArrowheads="1"/>
          </p:cNvSpPr>
          <p:nvPr/>
        </p:nvSpPr>
        <p:spPr bwMode="auto">
          <a:xfrm>
            <a:off x="1981200" y="2000250"/>
            <a:ext cx="381000" cy="228600"/>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18438" name="AutoShape 6"/>
          <p:cNvSpPr>
            <a:spLocks noChangeArrowheads="1"/>
          </p:cNvSpPr>
          <p:nvPr/>
        </p:nvSpPr>
        <p:spPr bwMode="auto">
          <a:xfrm>
            <a:off x="5562600" y="2000250"/>
            <a:ext cx="381000" cy="228600"/>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18439" name="AutoShape 7"/>
          <p:cNvSpPr>
            <a:spLocks noChangeArrowheads="1"/>
          </p:cNvSpPr>
          <p:nvPr/>
        </p:nvSpPr>
        <p:spPr bwMode="auto">
          <a:xfrm>
            <a:off x="4038600" y="3714750"/>
            <a:ext cx="381000" cy="228600"/>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18440" name="AutoShape 8"/>
          <p:cNvSpPr>
            <a:spLocks noChangeArrowheads="1"/>
          </p:cNvSpPr>
          <p:nvPr/>
        </p:nvSpPr>
        <p:spPr bwMode="auto">
          <a:xfrm>
            <a:off x="4495800" y="4171950"/>
            <a:ext cx="381000" cy="228600"/>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18441" name="AutoShape 9"/>
          <p:cNvSpPr>
            <a:spLocks noChangeArrowheads="1"/>
          </p:cNvSpPr>
          <p:nvPr/>
        </p:nvSpPr>
        <p:spPr bwMode="auto">
          <a:xfrm>
            <a:off x="2438400" y="2000250"/>
            <a:ext cx="381000" cy="228600"/>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18442" name="AutoShape 10"/>
          <p:cNvSpPr>
            <a:spLocks noChangeArrowheads="1"/>
          </p:cNvSpPr>
          <p:nvPr/>
        </p:nvSpPr>
        <p:spPr bwMode="auto">
          <a:xfrm>
            <a:off x="5867400" y="2628900"/>
            <a:ext cx="381000" cy="228600"/>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18443" name="AutoShape 11"/>
          <p:cNvSpPr>
            <a:spLocks noChangeArrowheads="1"/>
          </p:cNvSpPr>
          <p:nvPr/>
        </p:nvSpPr>
        <p:spPr bwMode="auto">
          <a:xfrm>
            <a:off x="3124200" y="1657350"/>
            <a:ext cx="381000" cy="228600"/>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18445" name="Text Box 13"/>
          <p:cNvSpPr txBox="1">
            <a:spLocks noChangeArrowheads="1"/>
          </p:cNvSpPr>
          <p:nvPr/>
        </p:nvSpPr>
        <p:spPr bwMode="auto">
          <a:xfrm>
            <a:off x="1259632" y="3291830"/>
            <a:ext cx="2808312" cy="1015663"/>
          </a:xfrm>
          <a:prstGeom prst="rect">
            <a:avLst/>
          </a:prstGeom>
          <a:solidFill>
            <a:srgbClr val="FFFF66"/>
          </a:solidFill>
          <a:ln w="9525">
            <a:noFill/>
            <a:miter lim="800000"/>
            <a:headEnd/>
            <a:tailEnd/>
          </a:ln>
        </p:spPr>
        <p:txBody>
          <a:bodyPr wrap="square">
            <a:spAutoFit/>
          </a:bodyPr>
          <a:lstStyle/>
          <a:p>
            <a:pPr eaLnBrk="0" hangingPunct="0">
              <a:spcBef>
                <a:spcPct val="50000"/>
              </a:spcBef>
            </a:pPr>
            <a:r>
              <a:rPr lang="en-US" sz="1500" b="1" dirty="0">
                <a:solidFill>
                  <a:srgbClr val="000000"/>
                </a:solidFill>
                <a:effectLst/>
              </a:rPr>
              <a:t>We planned, brought together in D.R. Congo and trained DCI Representatives from 8 different Countries</a:t>
            </a:r>
          </a:p>
        </p:txBody>
      </p:sp>
      <p:sp>
        <p:nvSpPr>
          <p:cNvPr id="18446" name="AutoShape 14"/>
          <p:cNvSpPr>
            <a:spLocks noChangeArrowheads="1"/>
          </p:cNvSpPr>
          <p:nvPr/>
        </p:nvSpPr>
        <p:spPr bwMode="auto">
          <a:xfrm>
            <a:off x="4800600" y="3086100"/>
            <a:ext cx="533400" cy="400050"/>
          </a:xfrm>
          <a:prstGeom prst="star5">
            <a:avLst/>
          </a:prstGeom>
          <a:solidFill>
            <a:schemeClr val="bg1"/>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18447" name="AutoShape 15"/>
          <p:cNvSpPr>
            <a:spLocks noChangeArrowheads="1"/>
          </p:cNvSpPr>
          <p:nvPr/>
        </p:nvSpPr>
        <p:spPr bwMode="auto">
          <a:xfrm>
            <a:off x="5638800" y="3028950"/>
            <a:ext cx="2317576" cy="1343000"/>
          </a:xfrm>
          <a:prstGeom prst="wedgeEllipseCallout">
            <a:avLst>
              <a:gd name="adj1" fmla="val -73773"/>
              <a:gd name="adj2" fmla="val -27096"/>
            </a:avLst>
          </a:prstGeom>
          <a:solidFill>
            <a:schemeClr val="accent1">
              <a:alpha val="0"/>
            </a:schemeClr>
          </a:solidFill>
          <a:ln w="28575">
            <a:solidFill>
              <a:srgbClr val="000000"/>
            </a:solidFill>
            <a:miter lim="800000"/>
            <a:headEnd/>
            <a:tailEnd/>
          </a:ln>
          <a:effectLst/>
        </p:spPr>
        <p:txBody>
          <a:bodyPr/>
          <a:lstStyle/>
          <a:p>
            <a:pPr algn="ctr">
              <a:defRPr/>
            </a:pPr>
            <a:r>
              <a:rPr lang="en-US" sz="1500" b="1" dirty="0" smtClean="0">
                <a:solidFill>
                  <a:srgbClr val="990000"/>
                </a:solidFill>
                <a:effectLst>
                  <a:outerShdw blurRad="38100" dist="38100" dir="2700000" algn="tl">
                    <a:srgbClr val="000000"/>
                  </a:outerShdw>
                </a:effectLst>
                <a:latin typeface="Tahoma" charset="0"/>
                <a:cs typeface="+mn-cs"/>
              </a:rPr>
              <a:t>All </a:t>
            </a:r>
            <a:r>
              <a:rPr lang="en-US" sz="1500" b="1" dirty="0">
                <a:solidFill>
                  <a:srgbClr val="990000"/>
                </a:solidFill>
                <a:effectLst>
                  <a:outerShdw blurRad="38100" dist="38100" dir="2700000" algn="tl">
                    <a:srgbClr val="000000"/>
                  </a:outerShdw>
                </a:effectLst>
                <a:latin typeface="Tahoma" charset="0"/>
                <a:cs typeface="+mn-cs"/>
              </a:rPr>
              <a:t>Africa Sunrise Strategy Coordinator</a:t>
            </a:r>
          </a:p>
        </p:txBody>
      </p:sp>
      <p:sp>
        <p:nvSpPr>
          <p:cNvPr id="550926" name="Text Box 14"/>
          <p:cNvSpPr txBox="1">
            <a:spLocks noChangeArrowheads="1"/>
          </p:cNvSpPr>
          <p:nvPr/>
        </p:nvSpPr>
        <p:spPr bwMode="auto">
          <a:xfrm>
            <a:off x="3563888" y="411510"/>
            <a:ext cx="4248150" cy="1200329"/>
          </a:xfrm>
          <a:prstGeom prst="rect">
            <a:avLst/>
          </a:prstGeom>
          <a:noFill/>
          <a:ln w="9525">
            <a:noFill/>
            <a:miter lim="800000"/>
            <a:headEnd/>
            <a:tailEnd/>
          </a:ln>
        </p:spPr>
        <p:txBody>
          <a:bodyPr>
            <a:spAutoFit/>
          </a:bodyPr>
          <a:lstStyle/>
          <a:p>
            <a:pPr algn="ctr">
              <a:spcBef>
                <a:spcPct val="50000"/>
              </a:spcBef>
            </a:pPr>
            <a:r>
              <a:rPr lang="en-CA" sz="3600" b="1" dirty="0">
                <a:solidFill>
                  <a:srgbClr val="000000"/>
                </a:solidFill>
                <a:effectLst/>
              </a:rPr>
              <a:t>All Africa Sunrise Strategy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509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435"/>
                                        </p:tgtEl>
                                        <p:attrNameLst>
                                          <p:attrName>style.visibility</p:attrName>
                                        </p:attrNameLst>
                                      </p:cBhvr>
                                      <p:to>
                                        <p:strVal val="visible"/>
                                      </p:to>
                                    </p:set>
                                  </p:childTnLst>
                                </p:cTn>
                              </p:par>
                              <p:par>
                                <p:cTn id="9" presetID="2" presetClass="entr" presetSubtype="3" fill="hold" grpId="0" nodeType="withEffect">
                                  <p:stCondLst>
                                    <p:cond delay="0"/>
                                  </p:stCondLst>
                                  <p:childTnLst>
                                    <p:set>
                                      <p:cBhvr>
                                        <p:cTn id="10" dur="1" fill="hold">
                                          <p:stCondLst>
                                            <p:cond delay="0"/>
                                          </p:stCondLst>
                                        </p:cTn>
                                        <p:tgtEl>
                                          <p:spTgt spid="18445"/>
                                        </p:tgtEl>
                                        <p:attrNameLst>
                                          <p:attrName>style.visibility</p:attrName>
                                        </p:attrNameLst>
                                      </p:cBhvr>
                                      <p:to>
                                        <p:strVal val="visible"/>
                                      </p:to>
                                    </p:set>
                                    <p:anim calcmode="lin" valueType="num">
                                      <p:cBhvr additive="base">
                                        <p:cTn id="11" dur="1000" fill="hold"/>
                                        <p:tgtEl>
                                          <p:spTgt spid="18445"/>
                                        </p:tgtEl>
                                        <p:attrNameLst>
                                          <p:attrName>ppt_x</p:attrName>
                                        </p:attrNameLst>
                                      </p:cBhvr>
                                      <p:tavLst>
                                        <p:tav tm="0">
                                          <p:val>
                                            <p:strVal val="1+#ppt_w/2"/>
                                          </p:val>
                                        </p:tav>
                                        <p:tav tm="100000">
                                          <p:val>
                                            <p:strVal val="#ppt_x"/>
                                          </p:val>
                                        </p:tav>
                                      </p:tavLst>
                                    </p:anim>
                                    <p:anim calcmode="lin" valueType="num">
                                      <p:cBhvr additive="base">
                                        <p:cTn id="12" dur="1000" fill="hold"/>
                                        <p:tgtEl>
                                          <p:spTgt spid="18445"/>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0" fill="hold" nodeType="clickEffect">
                                  <p:stCondLst>
                                    <p:cond delay="0"/>
                                  </p:stCondLst>
                                  <p:childTnLst>
                                    <p:set>
                                      <p:cBhvr>
                                        <p:cTn id="16" dur="1" fill="hold">
                                          <p:stCondLst>
                                            <p:cond delay="0"/>
                                          </p:stCondLst>
                                        </p:cTn>
                                        <p:tgtEl>
                                          <p:spTgt spid="18437"/>
                                        </p:tgtEl>
                                        <p:attrNameLst>
                                          <p:attrName>style.visibility</p:attrName>
                                        </p:attrNameLst>
                                      </p:cBhvr>
                                      <p:to>
                                        <p:strVal val="visible"/>
                                      </p:to>
                                    </p:set>
                                    <p:anim calcmode="lin" valueType="num">
                                      <p:cBhvr>
                                        <p:cTn id="17" dur="1000" fill="hold"/>
                                        <p:tgtEl>
                                          <p:spTgt spid="18437"/>
                                        </p:tgtEl>
                                        <p:attrNameLst>
                                          <p:attrName>ppt_w</p:attrName>
                                        </p:attrNameLst>
                                      </p:cBhvr>
                                      <p:tavLst>
                                        <p:tav tm="0">
                                          <p:val>
                                            <p:fltVal val="0"/>
                                          </p:val>
                                        </p:tav>
                                        <p:tav tm="100000">
                                          <p:val>
                                            <p:strVal val="#ppt_w"/>
                                          </p:val>
                                        </p:tav>
                                      </p:tavLst>
                                    </p:anim>
                                    <p:anim calcmode="lin" valueType="num">
                                      <p:cBhvr>
                                        <p:cTn id="18" dur="1000" fill="hold"/>
                                        <p:tgtEl>
                                          <p:spTgt spid="18437"/>
                                        </p:tgtEl>
                                        <p:attrNameLst>
                                          <p:attrName>ppt_h</p:attrName>
                                        </p:attrNameLst>
                                      </p:cBhvr>
                                      <p:tavLst>
                                        <p:tav tm="0">
                                          <p:val>
                                            <p:fltVal val="0"/>
                                          </p:val>
                                        </p:tav>
                                        <p:tav tm="100000">
                                          <p:val>
                                            <p:strVal val="#ppt_h"/>
                                          </p:val>
                                        </p:tav>
                                      </p:tavLst>
                                    </p:anim>
                                    <p:animEffect transition="in" filter="fade">
                                      <p:cBhvr>
                                        <p:cTn id="19" dur="1000"/>
                                        <p:tgtEl>
                                          <p:spTgt spid="18437"/>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0" fill="hold" nodeType="clickEffect">
                                  <p:stCondLst>
                                    <p:cond delay="0"/>
                                  </p:stCondLst>
                                  <p:childTnLst>
                                    <p:set>
                                      <p:cBhvr>
                                        <p:cTn id="23" dur="1" fill="hold">
                                          <p:stCondLst>
                                            <p:cond delay="0"/>
                                          </p:stCondLst>
                                        </p:cTn>
                                        <p:tgtEl>
                                          <p:spTgt spid="18441"/>
                                        </p:tgtEl>
                                        <p:attrNameLst>
                                          <p:attrName>style.visibility</p:attrName>
                                        </p:attrNameLst>
                                      </p:cBhvr>
                                      <p:to>
                                        <p:strVal val="visible"/>
                                      </p:to>
                                    </p:set>
                                    <p:anim calcmode="lin" valueType="num">
                                      <p:cBhvr>
                                        <p:cTn id="24" dur="1000" fill="hold"/>
                                        <p:tgtEl>
                                          <p:spTgt spid="18441"/>
                                        </p:tgtEl>
                                        <p:attrNameLst>
                                          <p:attrName>ppt_w</p:attrName>
                                        </p:attrNameLst>
                                      </p:cBhvr>
                                      <p:tavLst>
                                        <p:tav tm="0">
                                          <p:val>
                                            <p:fltVal val="0"/>
                                          </p:val>
                                        </p:tav>
                                        <p:tav tm="100000">
                                          <p:val>
                                            <p:strVal val="#ppt_w"/>
                                          </p:val>
                                        </p:tav>
                                      </p:tavLst>
                                    </p:anim>
                                    <p:anim calcmode="lin" valueType="num">
                                      <p:cBhvr>
                                        <p:cTn id="25" dur="1000" fill="hold"/>
                                        <p:tgtEl>
                                          <p:spTgt spid="18441"/>
                                        </p:tgtEl>
                                        <p:attrNameLst>
                                          <p:attrName>ppt_h</p:attrName>
                                        </p:attrNameLst>
                                      </p:cBhvr>
                                      <p:tavLst>
                                        <p:tav tm="0">
                                          <p:val>
                                            <p:fltVal val="0"/>
                                          </p:val>
                                        </p:tav>
                                        <p:tav tm="100000">
                                          <p:val>
                                            <p:strVal val="#ppt_h"/>
                                          </p:val>
                                        </p:tav>
                                      </p:tavLst>
                                    </p:anim>
                                    <p:animEffect transition="in" filter="fade">
                                      <p:cBhvr>
                                        <p:cTn id="26" dur="1000"/>
                                        <p:tgtEl>
                                          <p:spTgt spid="18441"/>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0" fill="hold" nodeType="clickEffect">
                                  <p:stCondLst>
                                    <p:cond delay="0"/>
                                  </p:stCondLst>
                                  <p:childTnLst>
                                    <p:set>
                                      <p:cBhvr>
                                        <p:cTn id="30" dur="1" fill="hold">
                                          <p:stCondLst>
                                            <p:cond delay="0"/>
                                          </p:stCondLst>
                                        </p:cTn>
                                        <p:tgtEl>
                                          <p:spTgt spid="18443"/>
                                        </p:tgtEl>
                                        <p:attrNameLst>
                                          <p:attrName>style.visibility</p:attrName>
                                        </p:attrNameLst>
                                      </p:cBhvr>
                                      <p:to>
                                        <p:strVal val="visible"/>
                                      </p:to>
                                    </p:set>
                                    <p:anim calcmode="lin" valueType="num">
                                      <p:cBhvr>
                                        <p:cTn id="31" dur="1000" fill="hold"/>
                                        <p:tgtEl>
                                          <p:spTgt spid="18443"/>
                                        </p:tgtEl>
                                        <p:attrNameLst>
                                          <p:attrName>ppt_w</p:attrName>
                                        </p:attrNameLst>
                                      </p:cBhvr>
                                      <p:tavLst>
                                        <p:tav tm="0">
                                          <p:val>
                                            <p:fltVal val="0"/>
                                          </p:val>
                                        </p:tav>
                                        <p:tav tm="100000">
                                          <p:val>
                                            <p:strVal val="#ppt_w"/>
                                          </p:val>
                                        </p:tav>
                                      </p:tavLst>
                                    </p:anim>
                                    <p:anim calcmode="lin" valueType="num">
                                      <p:cBhvr>
                                        <p:cTn id="32" dur="1000" fill="hold"/>
                                        <p:tgtEl>
                                          <p:spTgt spid="18443"/>
                                        </p:tgtEl>
                                        <p:attrNameLst>
                                          <p:attrName>ppt_h</p:attrName>
                                        </p:attrNameLst>
                                      </p:cBhvr>
                                      <p:tavLst>
                                        <p:tav tm="0">
                                          <p:val>
                                            <p:fltVal val="0"/>
                                          </p:val>
                                        </p:tav>
                                        <p:tav tm="100000">
                                          <p:val>
                                            <p:strVal val="#ppt_h"/>
                                          </p:val>
                                        </p:tav>
                                      </p:tavLst>
                                    </p:anim>
                                    <p:animEffect transition="in" filter="fade">
                                      <p:cBhvr>
                                        <p:cTn id="33" dur="1000"/>
                                        <p:tgtEl>
                                          <p:spTgt spid="18443"/>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0" fill="hold" nodeType="clickEffect">
                                  <p:stCondLst>
                                    <p:cond delay="0"/>
                                  </p:stCondLst>
                                  <p:childTnLst>
                                    <p:set>
                                      <p:cBhvr>
                                        <p:cTn id="37" dur="1" fill="hold">
                                          <p:stCondLst>
                                            <p:cond delay="0"/>
                                          </p:stCondLst>
                                        </p:cTn>
                                        <p:tgtEl>
                                          <p:spTgt spid="18438"/>
                                        </p:tgtEl>
                                        <p:attrNameLst>
                                          <p:attrName>style.visibility</p:attrName>
                                        </p:attrNameLst>
                                      </p:cBhvr>
                                      <p:to>
                                        <p:strVal val="visible"/>
                                      </p:to>
                                    </p:set>
                                    <p:anim calcmode="lin" valueType="num">
                                      <p:cBhvr>
                                        <p:cTn id="38" dur="1000" fill="hold"/>
                                        <p:tgtEl>
                                          <p:spTgt spid="18438"/>
                                        </p:tgtEl>
                                        <p:attrNameLst>
                                          <p:attrName>ppt_w</p:attrName>
                                        </p:attrNameLst>
                                      </p:cBhvr>
                                      <p:tavLst>
                                        <p:tav tm="0">
                                          <p:val>
                                            <p:fltVal val="0"/>
                                          </p:val>
                                        </p:tav>
                                        <p:tav tm="100000">
                                          <p:val>
                                            <p:strVal val="#ppt_w"/>
                                          </p:val>
                                        </p:tav>
                                      </p:tavLst>
                                    </p:anim>
                                    <p:anim calcmode="lin" valueType="num">
                                      <p:cBhvr>
                                        <p:cTn id="39" dur="1000" fill="hold"/>
                                        <p:tgtEl>
                                          <p:spTgt spid="18438"/>
                                        </p:tgtEl>
                                        <p:attrNameLst>
                                          <p:attrName>ppt_h</p:attrName>
                                        </p:attrNameLst>
                                      </p:cBhvr>
                                      <p:tavLst>
                                        <p:tav tm="0">
                                          <p:val>
                                            <p:fltVal val="0"/>
                                          </p:val>
                                        </p:tav>
                                        <p:tav tm="100000">
                                          <p:val>
                                            <p:strVal val="#ppt_h"/>
                                          </p:val>
                                        </p:tav>
                                      </p:tavLst>
                                    </p:anim>
                                    <p:animEffect transition="in" filter="fade">
                                      <p:cBhvr>
                                        <p:cTn id="40" dur="1000"/>
                                        <p:tgtEl>
                                          <p:spTgt spid="18438"/>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0" fill="hold" nodeType="clickEffect">
                                  <p:stCondLst>
                                    <p:cond delay="0"/>
                                  </p:stCondLst>
                                  <p:childTnLst>
                                    <p:set>
                                      <p:cBhvr>
                                        <p:cTn id="44" dur="1" fill="hold">
                                          <p:stCondLst>
                                            <p:cond delay="0"/>
                                          </p:stCondLst>
                                        </p:cTn>
                                        <p:tgtEl>
                                          <p:spTgt spid="18442"/>
                                        </p:tgtEl>
                                        <p:attrNameLst>
                                          <p:attrName>style.visibility</p:attrName>
                                        </p:attrNameLst>
                                      </p:cBhvr>
                                      <p:to>
                                        <p:strVal val="visible"/>
                                      </p:to>
                                    </p:set>
                                    <p:anim calcmode="lin" valueType="num">
                                      <p:cBhvr>
                                        <p:cTn id="45" dur="1000" fill="hold"/>
                                        <p:tgtEl>
                                          <p:spTgt spid="18442"/>
                                        </p:tgtEl>
                                        <p:attrNameLst>
                                          <p:attrName>ppt_w</p:attrName>
                                        </p:attrNameLst>
                                      </p:cBhvr>
                                      <p:tavLst>
                                        <p:tav tm="0">
                                          <p:val>
                                            <p:fltVal val="0"/>
                                          </p:val>
                                        </p:tav>
                                        <p:tav tm="100000">
                                          <p:val>
                                            <p:strVal val="#ppt_w"/>
                                          </p:val>
                                        </p:tav>
                                      </p:tavLst>
                                    </p:anim>
                                    <p:anim calcmode="lin" valueType="num">
                                      <p:cBhvr>
                                        <p:cTn id="46" dur="1000" fill="hold"/>
                                        <p:tgtEl>
                                          <p:spTgt spid="18442"/>
                                        </p:tgtEl>
                                        <p:attrNameLst>
                                          <p:attrName>ppt_h</p:attrName>
                                        </p:attrNameLst>
                                      </p:cBhvr>
                                      <p:tavLst>
                                        <p:tav tm="0">
                                          <p:val>
                                            <p:fltVal val="0"/>
                                          </p:val>
                                        </p:tav>
                                        <p:tav tm="100000">
                                          <p:val>
                                            <p:strVal val="#ppt_h"/>
                                          </p:val>
                                        </p:tav>
                                      </p:tavLst>
                                    </p:anim>
                                    <p:animEffect transition="in" filter="fade">
                                      <p:cBhvr>
                                        <p:cTn id="47" dur="1000"/>
                                        <p:tgtEl>
                                          <p:spTgt spid="18442"/>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0" fill="hold" nodeType="clickEffect">
                                  <p:stCondLst>
                                    <p:cond delay="0"/>
                                  </p:stCondLst>
                                  <p:childTnLst>
                                    <p:set>
                                      <p:cBhvr>
                                        <p:cTn id="51" dur="1" fill="hold">
                                          <p:stCondLst>
                                            <p:cond delay="0"/>
                                          </p:stCondLst>
                                        </p:cTn>
                                        <p:tgtEl>
                                          <p:spTgt spid="18436"/>
                                        </p:tgtEl>
                                        <p:attrNameLst>
                                          <p:attrName>style.visibility</p:attrName>
                                        </p:attrNameLst>
                                      </p:cBhvr>
                                      <p:to>
                                        <p:strVal val="visible"/>
                                      </p:to>
                                    </p:set>
                                    <p:anim calcmode="lin" valueType="num">
                                      <p:cBhvr>
                                        <p:cTn id="52" dur="1000" fill="hold"/>
                                        <p:tgtEl>
                                          <p:spTgt spid="18436"/>
                                        </p:tgtEl>
                                        <p:attrNameLst>
                                          <p:attrName>ppt_w</p:attrName>
                                        </p:attrNameLst>
                                      </p:cBhvr>
                                      <p:tavLst>
                                        <p:tav tm="0">
                                          <p:val>
                                            <p:fltVal val="0"/>
                                          </p:val>
                                        </p:tav>
                                        <p:tav tm="100000">
                                          <p:val>
                                            <p:strVal val="#ppt_w"/>
                                          </p:val>
                                        </p:tav>
                                      </p:tavLst>
                                    </p:anim>
                                    <p:anim calcmode="lin" valueType="num">
                                      <p:cBhvr>
                                        <p:cTn id="53" dur="1000" fill="hold"/>
                                        <p:tgtEl>
                                          <p:spTgt spid="18436"/>
                                        </p:tgtEl>
                                        <p:attrNameLst>
                                          <p:attrName>ppt_h</p:attrName>
                                        </p:attrNameLst>
                                      </p:cBhvr>
                                      <p:tavLst>
                                        <p:tav tm="0">
                                          <p:val>
                                            <p:fltVal val="0"/>
                                          </p:val>
                                        </p:tav>
                                        <p:tav tm="100000">
                                          <p:val>
                                            <p:strVal val="#ppt_h"/>
                                          </p:val>
                                        </p:tav>
                                      </p:tavLst>
                                    </p:anim>
                                    <p:animEffect transition="in" filter="fade">
                                      <p:cBhvr>
                                        <p:cTn id="54" dur="1000"/>
                                        <p:tgtEl>
                                          <p:spTgt spid="18436"/>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0" fill="hold" nodeType="clickEffect">
                                  <p:stCondLst>
                                    <p:cond delay="0"/>
                                  </p:stCondLst>
                                  <p:childTnLst>
                                    <p:set>
                                      <p:cBhvr>
                                        <p:cTn id="58" dur="1" fill="hold">
                                          <p:stCondLst>
                                            <p:cond delay="0"/>
                                          </p:stCondLst>
                                        </p:cTn>
                                        <p:tgtEl>
                                          <p:spTgt spid="18439"/>
                                        </p:tgtEl>
                                        <p:attrNameLst>
                                          <p:attrName>style.visibility</p:attrName>
                                        </p:attrNameLst>
                                      </p:cBhvr>
                                      <p:to>
                                        <p:strVal val="visible"/>
                                      </p:to>
                                    </p:set>
                                    <p:anim calcmode="lin" valueType="num">
                                      <p:cBhvr>
                                        <p:cTn id="59" dur="1000" fill="hold"/>
                                        <p:tgtEl>
                                          <p:spTgt spid="18439"/>
                                        </p:tgtEl>
                                        <p:attrNameLst>
                                          <p:attrName>ppt_w</p:attrName>
                                        </p:attrNameLst>
                                      </p:cBhvr>
                                      <p:tavLst>
                                        <p:tav tm="0">
                                          <p:val>
                                            <p:fltVal val="0"/>
                                          </p:val>
                                        </p:tav>
                                        <p:tav tm="100000">
                                          <p:val>
                                            <p:strVal val="#ppt_w"/>
                                          </p:val>
                                        </p:tav>
                                      </p:tavLst>
                                    </p:anim>
                                    <p:anim calcmode="lin" valueType="num">
                                      <p:cBhvr>
                                        <p:cTn id="60" dur="1000" fill="hold"/>
                                        <p:tgtEl>
                                          <p:spTgt spid="18439"/>
                                        </p:tgtEl>
                                        <p:attrNameLst>
                                          <p:attrName>ppt_h</p:attrName>
                                        </p:attrNameLst>
                                      </p:cBhvr>
                                      <p:tavLst>
                                        <p:tav tm="0">
                                          <p:val>
                                            <p:fltVal val="0"/>
                                          </p:val>
                                        </p:tav>
                                        <p:tav tm="100000">
                                          <p:val>
                                            <p:strVal val="#ppt_h"/>
                                          </p:val>
                                        </p:tav>
                                      </p:tavLst>
                                    </p:anim>
                                    <p:animEffect transition="in" filter="fade">
                                      <p:cBhvr>
                                        <p:cTn id="61" dur="1000"/>
                                        <p:tgtEl>
                                          <p:spTgt spid="18439"/>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0" fill="hold" nodeType="clickEffect">
                                  <p:stCondLst>
                                    <p:cond delay="0"/>
                                  </p:stCondLst>
                                  <p:childTnLst>
                                    <p:set>
                                      <p:cBhvr>
                                        <p:cTn id="65" dur="1" fill="hold">
                                          <p:stCondLst>
                                            <p:cond delay="0"/>
                                          </p:stCondLst>
                                        </p:cTn>
                                        <p:tgtEl>
                                          <p:spTgt spid="18440"/>
                                        </p:tgtEl>
                                        <p:attrNameLst>
                                          <p:attrName>style.visibility</p:attrName>
                                        </p:attrNameLst>
                                      </p:cBhvr>
                                      <p:to>
                                        <p:strVal val="visible"/>
                                      </p:to>
                                    </p:set>
                                    <p:anim calcmode="lin" valueType="num">
                                      <p:cBhvr>
                                        <p:cTn id="66" dur="1000" fill="hold"/>
                                        <p:tgtEl>
                                          <p:spTgt spid="18440"/>
                                        </p:tgtEl>
                                        <p:attrNameLst>
                                          <p:attrName>ppt_w</p:attrName>
                                        </p:attrNameLst>
                                      </p:cBhvr>
                                      <p:tavLst>
                                        <p:tav tm="0">
                                          <p:val>
                                            <p:fltVal val="0"/>
                                          </p:val>
                                        </p:tav>
                                        <p:tav tm="100000">
                                          <p:val>
                                            <p:strVal val="#ppt_w"/>
                                          </p:val>
                                        </p:tav>
                                      </p:tavLst>
                                    </p:anim>
                                    <p:anim calcmode="lin" valueType="num">
                                      <p:cBhvr>
                                        <p:cTn id="67" dur="1000" fill="hold"/>
                                        <p:tgtEl>
                                          <p:spTgt spid="18440"/>
                                        </p:tgtEl>
                                        <p:attrNameLst>
                                          <p:attrName>ppt_h</p:attrName>
                                        </p:attrNameLst>
                                      </p:cBhvr>
                                      <p:tavLst>
                                        <p:tav tm="0">
                                          <p:val>
                                            <p:fltVal val="0"/>
                                          </p:val>
                                        </p:tav>
                                        <p:tav tm="100000">
                                          <p:val>
                                            <p:strVal val="#ppt_h"/>
                                          </p:val>
                                        </p:tav>
                                      </p:tavLst>
                                    </p:anim>
                                    <p:animEffect transition="in" filter="fade">
                                      <p:cBhvr>
                                        <p:cTn id="68" dur="1000"/>
                                        <p:tgtEl>
                                          <p:spTgt spid="18440"/>
                                        </p:tgtEl>
                                      </p:cBhvr>
                                    </p:animEffect>
                                  </p:childTnLst>
                                </p:cTn>
                              </p:par>
                            </p:childTnLst>
                          </p:cTn>
                        </p:par>
                      </p:childTnLst>
                    </p:cTn>
                  </p:par>
                  <p:par>
                    <p:cTn id="69" fill="hold">
                      <p:stCondLst>
                        <p:cond delay="indefinite"/>
                      </p:stCondLst>
                      <p:childTnLst>
                        <p:par>
                          <p:cTn id="70" fill="hold">
                            <p:stCondLst>
                              <p:cond delay="0"/>
                            </p:stCondLst>
                            <p:childTnLst>
                              <p:par>
                                <p:cTn id="71" presetID="53" presetClass="entr" presetSubtype="0" fill="hold" nodeType="clickEffect">
                                  <p:stCondLst>
                                    <p:cond delay="0"/>
                                  </p:stCondLst>
                                  <p:childTnLst>
                                    <p:set>
                                      <p:cBhvr>
                                        <p:cTn id="72" dur="1" fill="hold">
                                          <p:stCondLst>
                                            <p:cond delay="0"/>
                                          </p:stCondLst>
                                        </p:cTn>
                                        <p:tgtEl>
                                          <p:spTgt spid="18446"/>
                                        </p:tgtEl>
                                        <p:attrNameLst>
                                          <p:attrName>style.visibility</p:attrName>
                                        </p:attrNameLst>
                                      </p:cBhvr>
                                      <p:to>
                                        <p:strVal val="visible"/>
                                      </p:to>
                                    </p:set>
                                    <p:anim calcmode="lin" valueType="num">
                                      <p:cBhvr>
                                        <p:cTn id="73" dur="1000" fill="hold"/>
                                        <p:tgtEl>
                                          <p:spTgt spid="18446"/>
                                        </p:tgtEl>
                                        <p:attrNameLst>
                                          <p:attrName>ppt_w</p:attrName>
                                        </p:attrNameLst>
                                      </p:cBhvr>
                                      <p:tavLst>
                                        <p:tav tm="0">
                                          <p:val>
                                            <p:fltVal val="0"/>
                                          </p:val>
                                        </p:tav>
                                        <p:tav tm="100000">
                                          <p:val>
                                            <p:strVal val="#ppt_w"/>
                                          </p:val>
                                        </p:tav>
                                      </p:tavLst>
                                    </p:anim>
                                    <p:anim calcmode="lin" valueType="num">
                                      <p:cBhvr>
                                        <p:cTn id="74" dur="1000" fill="hold"/>
                                        <p:tgtEl>
                                          <p:spTgt spid="18446"/>
                                        </p:tgtEl>
                                        <p:attrNameLst>
                                          <p:attrName>ppt_h</p:attrName>
                                        </p:attrNameLst>
                                      </p:cBhvr>
                                      <p:tavLst>
                                        <p:tav tm="0">
                                          <p:val>
                                            <p:fltVal val="0"/>
                                          </p:val>
                                        </p:tav>
                                        <p:tav tm="100000">
                                          <p:val>
                                            <p:strVal val="#ppt_h"/>
                                          </p:val>
                                        </p:tav>
                                      </p:tavLst>
                                    </p:anim>
                                    <p:animEffect transition="in" filter="fade">
                                      <p:cBhvr>
                                        <p:cTn id="75" dur="1000"/>
                                        <p:tgtEl>
                                          <p:spTgt spid="18446"/>
                                        </p:tgtEl>
                                      </p:cBhvr>
                                    </p:animEffect>
                                  </p:childTnLst>
                                </p:cTn>
                              </p:par>
                            </p:childTnLst>
                          </p:cTn>
                        </p:par>
                        <p:par>
                          <p:cTn id="76" fill="hold">
                            <p:stCondLst>
                              <p:cond delay="1000"/>
                            </p:stCondLst>
                            <p:childTnLst>
                              <p:par>
                                <p:cTn id="77" presetID="23" presetClass="entr" presetSubtype="16" fill="hold" grpId="0" nodeType="afterEffect">
                                  <p:stCondLst>
                                    <p:cond delay="0"/>
                                  </p:stCondLst>
                                  <p:childTnLst>
                                    <p:set>
                                      <p:cBhvr>
                                        <p:cTn id="78" dur="1" fill="hold">
                                          <p:stCondLst>
                                            <p:cond delay="0"/>
                                          </p:stCondLst>
                                        </p:cTn>
                                        <p:tgtEl>
                                          <p:spTgt spid="18447"/>
                                        </p:tgtEl>
                                        <p:attrNameLst>
                                          <p:attrName>style.visibility</p:attrName>
                                        </p:attrNameLst>
                                      </p:cBhvr>
                                      <p:to>
                                        <p:strVal val="visible"/>
                                      </p:to>
                                    </p:set>
                                    <p:anim calcmode="lin" valueType="num">
                                      <p:cBhvr>
                                        <p:cTn id="79" dur="1000" fill="hold"/>
                                        <p:tgtEl>
                                          <p:spTgt spid="18447"/>
                                        </p:tgtEl>
                                        <p:attrNameLst>
                                          <p:attrName>ppt_w</p:attrName>
                                        </p:attrNameLst>
                                      </p:cBhvr>
                                      <p:tavLst>
                                        <p:tav tm="0">
                                          <p:val>
                                            <p:fltVal val="0"/>
                                          </p:val>
                                        </p:tav>
                                        <p:tav tm="100000">
                                          <p:val>
                                            <p:strVal val="#ppt_w"/>
                                          </p:val>
                                        </p:tav>
                                      </p:tavLst>
                                    </p:anim>
                                    <p:anim calcmode="lin" valueType="num">
                                      <p:cBhvr>
                                        <p:cTn id="80" dur="1000" fill="hold"/>
                                        <p:tgtEl>
                                          <p:spTgt spid="1844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5" grpId="0" animBg="1"/>
      <p:bldP spid="18447" grpId="0" animBg="1"/>
      <p:bldP spid="550926" grpId="0"/>
    </p:bld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82337" name="Group 14"/>
          <p:cNvGrpSpPr>
            <a:grpSpLocks/>
          </p:cNvGrpSpPr>
          <p:nvPr/>
        </p:nvGrpSpPr>
        <p:grpSpPr bwMode="auto">
          <a:xfrm>
            <a:off x="1259632" y="0"/>
            <a:ext cx="6624736" cy="6057900"/>
            <a:chOff x="432" y="0"/>
            <a:chExt cx="4896" cy="5088"/>
          </a:xfrm>
        </p:grpSpPr>
        <p:pic>
          <p:nvPicPr>
            <p:cNvPr id="782342" name="Picture 3" descr="map of Africa"/>
            <p:cNvPicPr>
              <a:picLocks noChangeAspect="1" noChangeArrowheads="1"/>
            </p:cNvPicPr>
            <p:nvPr/>
          </p:nvPicPr>
          <p:blipFill>
            <a:blip r:embed="rId3" cstate="print"/>
            <a:srcRect/>
            <a:stretch>
              <a:fillRect/>
            </a:stretch>
          </p:blipFill>
          <p:spPr bwMode="auto">
            <a:xfrm>
              <a:off x="432" y="0"/>
              <a:ext cx="4896" cy="5088"/>
            </a:xfrm>
            <a:prstGeom prst="rect">
              <a:avLst/>
            </a:prstGeom>
            <a:noFill/>
            <a:ln w="9525">
              <a:noFill/>
              <a:miter lim="800000"/>
              <a:headEnd/>
              <a:tailEnd/>
            </a:ln>
          </p:spPr>
        </p:pic>
        <p:sp>
          <p:nvSpPr>
            <p:cNvPr id="20484" name="AutoShape 4"/>
            <p:cNvSpPr>
              <a:spLocks noChangeArrowheads="1"/>
            </p:cNvSpPr>
            <p:nvPr/>
          </p:nvSpPr>
          <p:spPr bwMode="auto">
            <a:xfrm>
              <a:off x="3024" y="2640"/>
              <a:ext cx="240" cy="192"/>
            </a:xfrm>
            <a:prstGeom prst="star5">
              <a:avLst/>
            </a:prstGeom>
            <a:solidFill>
              <a:schemeClr val="bg1"/>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20485" name="AutoShape 5"/>
            <p:cNvSpPr>
              <a:spLocks noChangeArrowheads="1"/>
            </p:cNvSpPr>
            <p:nvPr/>
          </p:nvSpPr>
          <p:spPr bwMode="auto">
            <a:xfrm>
              <a:off x="1152" y="1248"/>
              <a:ext cx="240" cy="192"/>
            </a:xfrm>
            <a:prstGeom prst="star5">
              <a:avLst/>
            </a:prstGeom>
            <a:noFill/>
            <a:ln w="9525">
              <a:noFill/>
              <a:miter lim="800000"/>
              <a:headEnd/>
              <a:tailEnd/>
            </a:ln>
            <a:effectLst/>
          </p:spPr>
          <p:txBody>
            <a:bodyPr wrap="none" anchor="ctr"/>
            <a:lstStyle/>
            <a:p>
              <a:pPr eaLnBrk="0" hangingPunct="0">
                <a:defRPr/>
              </a:pPr>
              <a:endParaRPr lang="en-CA" dirty="0">
                <a:effectLst/>
                <a:cs typeface="+mn-cs"/>
              </a:endParaRPr>
            </a:p>
          </p:txBody>
        </p:sp>
        <p:sp>
          <p:nvSpPr>
            <p:cNvPr id="20486" name="AutoShape 6"/>
            <p:cNvSpPr>
              <a:spLocks noChangeArrowheads="1"/>
            </p:cNvSpPr>
            <p:nvPr/>
          </p:nvSpPr>
          <p:spPr bwMode="auto">
            <a:xfrm>
              <a:off x="3504" y="1680"/>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20487" name="AutoShape 7"/>
            <p:cNvSpPr>
              <a:spLocks noChangeArrowheads="1"/>
            </p:cNvSpPr>
            <p:nvPr/>
          </p:nvSpPr>
          <p:spPr bwMode="auto">
            <a:xfrm>
              <a:off x="2544" y="3120"/>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20488" name="AutoShape 8"/>
            <p:cNvSpPr>
              <a:spLocks noChangeArrowheads="1"/>
            </p:cNvSpPr>
            <p:nvPr/>
          </p:nvSpPr>
          <p:spPr bwMode="auto">
            <a:xfrm>
              <a:off x="2832" y="3504"/>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20489" name="AutoShape 9"/>
            <p:cNvSpPr>
              <a:spLocks noChangeArrowheads="1"/>
            </p:cNvSpPr>
            <p:nvPr/>
          </p:nvSpPr>
          <p:spPr bwMode="auto">
            <a:xfrm>
              <a:off x="1536" y="1680"/>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20490" name="AutoShape 10"/>
            <p:cNvSpPr>
              <a:spLocks noChangeArrowheads="1"/>
            </p:cNvSpPr>
            <p:nvPr/>
          </p:nvSpPr>
          <p:spPr bwMode="auto">
            <a:xfrm>
              <a:off x="3696" y="2208"/>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20491" name="AutoShape 11"/>
            <p:cNvSpPr>
              <a:spLocks noChangeArrowheads="1"/>
            </p:cNvSpPr>
            <p:nvPr/>
          </p:nvSpPr>
          <p:spPr bwMode="auto">
            <a:xfrm>
              <a:off x="1968" y="1392"/>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782351" name="Freeform 12"/>
            <p:cNvSpPr>
              <a:spLocks/>
            </p:cNvSpPr>
            <p:nvPr/>
          </p:nvSpPr>
          <p:spPr bwMode="auto">
            <a:xfrm>
              <a:off x="2204" y="1674"/>
              <a:ext cx="1198" cy="1266"/>
            </a:xfrm>
            <a:custGeom>
              <a:avLst/>
              <a:gdLst>
                <a:gd name="T0" fmla="*/ 730 w 1198"/>
                <a:gd name="T1" fmla="*/ 1140 h 1266"/>
                <a:gd name="T2" fmla="*/ 706 w 1198"/>
                <a:gd name="T3" fmla="*/ 1056 h 1266"/>
                <a:gd name="T4" fmla="*/ 568 w 1198"/>
                <a:gd name="T5" fmla="*/ 954 h 1266"/>
                <a:gd name="T6" fmla="*/ 502 w 1198"/>
                <a:gd name="T7" fmla="*/ 1002 h 1266"/>
                <a:gd name="T8" fmla="*/ 436 w 1198"/>
                <a:gd name="T9" fmla="*/ 942 h 1266"/>
                <a:gd name="T10" fmla="*/ 94 w 1198"/>
                <a:gd name="T11" fmla="*/ 774 h 1266"/>
                <a:gd name="T12" fmla="*/ 28 w 1198"/>
                <a:gd name="T13" fmla="*/ 702 h 1266"/>
                <a:gd name="T14" fmla="*/ 46 w 1198"/>
                <a:gd name="T15" fmla="*/ 588 h 1266"/>
                <a:gd name="T16" fmla="*/ 70 w 1198"/>
                <a:gd name="T17" fmla="*/ 444 h 1266"/>
                <a:gd name="T18" fmla="*/ 4 w 1198"/>
                <a:gd name="T19" fmla="*/ 354 h 1266"/>
                <a:gd name="T20" fmla="*/ 154 w 1198"/>
                <a:gd name="T21" fmla="*/ 270 h 1266"/>
                <a:gd name="T22" fmla="*/ 250 w 1198"/>
                <a:gd name="T23" fmla="*/ 126 h 1266"/>
                <a:gd name="T24" fmla="*/ 310 w 1198"/>
                <a:gd name="T25" fmla="*/ 0 h 1266"/>
                <a:gd name="T26" fmla="*/ 340 w 1198"/>
                <a:gd name="T27" fmla="*/ 78 h 1266"/>
                <a:gd name="T28" fmla="*/ 286 w 1198"/>
                <a:gd name="T29" fmla="*/ 96 h 1266"/>
                <a:gd name="T30" fmla="*/ 406 w 1198"/>
                <a:gd name="T31" fmla="*/ 228 h 1266"/>
                <a:gd name="T32" fmla="*/ 622 w 1198"/>
                <a:gd name="T33" fmla="*/ 156 h 1266"/>
                <a:gd name="T34" fmla="*/ 712 w 1198"/>
                <a:gd name="T35" fmla="*/ 84 h 1266"/>
                <a:gd name="T36" fmla="*/ 784 w 1198"/>
                <a:gd name="T37" fmla="*/ 108 h 1266"/>
                <a:gd name="T38" fmla="*/ 904 w 1198"/>
                <a:gd name="T39" fmla="*/ 240 h 1266"/>
                <a:gd name="T40" fmla="*/ 1120 w 1198"/>
                <a:gd name="T41" fmla="*/ 372 h 1266"/>
                <a:gd name="T42" fmla="*/ 1198 w 1198"/>
                <a:gd name="T43" fmla="*/ 444 h 1266"/>
                <a:gd name="T44" fmla="*/ 1150 w 1198"/>
                <a:gd name="T45" fmla="*/ 510 h 1266"/>
                <a:gd name="T46" fmla="*/ 1102 w 1198"/>
                <a:gd name="T47" fmla="*/ 684 h 1266"/>
                <a:gd name="T48" fmla="*/ 1108 w 1198"/>
                <a:gd name="T49" fmla="*/ 894 h 1266"/>
                <a:gd name="T50" fmla="*/ 1180 w 1198"/>
                <a:gd name="T51" fmla="*/ 1002 h 1266"/>
                <a:gd name="T52" fmla="*/ 1060 w 1198"/>
                <a:gd name="T53" fmla="*/ 1080 h 1266"/>
                <a:gd name="T54" fmla="*/ 1126 w 1198"/>
                <a:gd name="T55" fmla="*/ 1212 h 1266"/>
                <a:gd name="T56" fmla="*/ 1066 w 1198"/>
                <a:gd name="T57" fmla="*/ 1236 h 1266"/>
                <a:gd name="T58" fmla="*/ 1042 w 1198"/>
                <a:gd name="T59" fmla="*/ 1236 h 1266"/>
                <a:gd name="T60" fmla="*/ 958 w 1198"/>
                <a:gd name="T61" fmla="*/ 1218 h 1266"/>
                <a:gd name="T62" fmla="*/ 928 w 1198"/>
                <a:gd name="T63" fmla="*/ 1194 h 126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98"/>
                <a:gd name="T97" fmla="*/ 0 h 1266"/>
                <a:gd name="T98" fmla="*/ 1198 w 1198"/>
                <a:gd name="T99" fmla="*/ 1266 h 126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98" h="1266">
                  <a:moveTo>
                    <a:pt x="928" y="1194"/>
                  </a:moveTo>
                  <a:cubicBezTo>
                    <a:pt x="869" y="1154"/>
                    <a:pt x="801" y="1146"/>
                    <a:pt x="730" y="1140"/>
                  </a:cubicBezTo>
                  <a:cubicBezTo>
                    <a:pt x="721" y="1112"/>
                    <a:pt x="726" y="1092"/>
                    <a:pt x="700" y="1074"/>
                  </a:cubicBezTo>
                  <a:cubicBezTo>
                    <a:pt x="702" y="1068"/>
                    <a:pt x="706" y="1062"/>
                    <a:pt x="706" y="1056"/>
                  </a:cubicBezTo>
                  <a:cubicBezTo>
                    <a:pt x="699" y="935"/>
                    <a:pt x="707" y="993"/>
                    <a:pt x="640" y="948"/>
                  </a:cubicBezTo>
                  <a:cubicBezTo>
                    <a:pt x="616" y="950"/>
                    <a:pt x="591" y="947"/>
                    <a:pt x="568" y="954"/>
                  </a:cubicBezTo>
                  <a:cubicBezTo>
                    <a:pt x="554" y="958"/>
                    <a:pt x="569" y="989"/>
                    <a:pt x="556" y="996"/>
                  </a:cubicBezTo>
                  <a:cubicBezTo>
                    <a:pt x="540" y="1004"/>
                    <a:pt x="520" y="1000"/>
                    <a:pt x="502" y="1002"/>
                  </a:cubicBezTo>
                  <a:cubicBezTo>
                    <a:pt x="476" y="996"/>
                    <a:pt x="477" y="1000"/>
                    <a:pt x="460" y="978"/>
                  </a:cubicBezTo>
                  <a:cubicBezTo>
                    <a:pt x="451" y="967"/>
                    <a:pt x="436" y="942"/>
                    <a:pt x="436" y="942"/>
                  </a:cubicBezTo>
                  <a:cubicBezTo>
                    <a:pt x="414" y="855"/>
                    <a:pt x="257" y="881"/>
                    <a:pt x="190" y="876"/>
                  </a:cubicBezTo>
                  <a:cubicBezTo>
                    <a:pt x="167" y="842"/>
                    <a:pt x="129" y="797"/>
                    <a:pt x="94" y="774"/>
                  </a:cubicBezTo>
                  <a:cubicBezTo>
                    <a:pt x="73" y="742"/>
                    <a:pt x="87" y="761"/>
                    <a:pt x="46" y="720"/>
                  </a:cubicBezTo>
                  <a:cubicBezTo>
                    <a:pt x="40" y="714"/>
                    <a:pt x="28" y="702"/>
                    <a:pt x="28" y="702"/>
                  </a:cubicBezTo>
                  <a:cubicBezTo>
                    <a:pt x="21" y="669"/>
                    <a:pt x="15" y="645"/>
                    <a:pt x="46" y="624"/>
                  </a:cubicBezTo>
                  <a:cubicBezTo>
                    <a:pt x="30" y="600"/>
                    <a:pt x="30" y="612"/>
                    <a:pt x="46" y="588"/>
                  </a:cubicBezTo>
                  <a:cubicBezTo>
                    <a:pt x="38" y="546"/>
                    <a:pt x="32" y="533"/>
                    <a:pt x="46" y="480"/>
                  </a:cubicBezTo>
                  <a:cubicBezTo>
                    <a:pt x="50" y="466"/>
                    <a:pt x="70" y="444"/>
                    <a:pt x="70" y="444"/>
                  </a:cubicBezTo>
                  <a:cubicBezTo>
                    <a:pt x="39" y="423"/>
                    <a:pt x="59" y="411"/>
                    <a:pt x="28" y="390"/>
                  </a:cubicBezTo>
                  <a:cubicBezTo>
                    <a:pt x="20" y="378"/>
                    <a:pt x="12" y="366"/>
                    <a:pt x="4" y="354"/>
                  </a:cubicBezTo>
                  <a:cubicBezTo>
                    <a:pt x="0" y="348"/>
                    <a:pt x="23" y="299"/>
                    <a:pt x="28" y="294"/>
                  </a:cubicBezTo>
                  <a:cubicBezTo>
                    <a:pt x="54" y="268"/>
                    <a:pt x="136" y="271"/>
                    <a:pt x="154" y="270"/>
                  </a:cubicBezTo>
                  <a:cubicBezTo>
                    <a:pt x="163" y="243"/>
                    <a:pt x="159" y="226"/>
                    <a:pt x="184" y="210"/>
                  </a:cubicBezTo>
                  <a:cubicBezTo>
                    <a:pt x="205" y="179"/>
                    <a:pt x="217" y="148"/>
                    <a:pt x="250" y="126"/>
                  </a:cubicBezTo>
                  <a:cubicBezTo>
                    <a:pt x="270" y="66"/>
                    <a:pt x="237" y="157"/>
                    <a:pt x="274" y="90"/>
                  </a:cubicBezTo>
                  <a:cubicBezTo>
                    <a:pt x="277" y="85"/>
                    <a:pt x="306" y="11"/>
                    <a:pt x="310" y="0"/>
                  </a:cubicBezTo>
                  <a:cubicBezTo>
                    <a:pt x="329" y="29"/>
                    <a:pt x="317" y="7"/>
                    <a:pt x="328" y="42"/>
                  </a:cubicBezTo>
                  <a:cubicBezTo>
                    <a:pt x="332" y="54"/>
                    <a:pt x="340" y="78"/>
                    <a:pt x="340" y="78"/>
                  </a:cubicBezTo>
                  <a:cubicBezTo>
                    <a:pt x="334" y="82"/>
                    <a:pt x="329" y="88"/>
                    <a:pt x="322" y="90"/>
                  </a:cubicBezTo>
                  <a:cubicBezTo>
                    <a:pt x="310" y="94"/>
                    <a:pt x="291" y="85"/>
                    <a:pt x="286" y="96"/>
                  </a:cubicBezTo>
                  <a:cubicBezTo>
                    <a:pt x="265" y="137"/>
                    <a:pt x="306" y="179"/>
                    <a:pt x="334" y="198"/>
                  </a:cubicBezTo>
                  <a:cubicBezTo>
                    <a:pt x="352" y="253"/>
                    <a:pt x="333" y="235"/>
                    <a:pt x="406" y="228"/>
                  </a:cubicBezTo>
                  <a:cubicBezTo>
                    <a:pt x="455" y="212"/>
                    <a:pt x="506" y="215"/>
                    <a:pt x="550" y="186"/>
                  </a:cubicBezTo>
                  <a:cubicBezTo>
                    <a:pt x="569" y="158"/>
                    <a:pt x="589" y="161"/>
                    <a:pt x="622" y="156"/>
                  </a:cubicBezTo>
                  <a:cubicBezTo>
                    <a:pt x="650" y="135"/>
                    <a:pt x="664" y="116"/>
                    <a:pt x="694" y="96"/>
                  </a:cubicBezTo>
                  <a:cubicBezTo>
                    <a:pt x="700" y="92"/>
                    <a:pt x="712" y="84"/>
                    <a:pt x="712" y="84"/>
                  </a:cubicBezTo>
                  <a:cubicBezTo>
                    <a:pt x="745" y="34"/>
                    <a:pt x="735" y="77"/>
                    <a:pt x="748" y="90"/>
                  </a:cubicBezTo>
                  <a:cubicBezTo>
                    <a:pt x="757" y="99"/>
                    <a:pt x="773" y="101"/>
                    <a:pt x="784" y="108"/>
                  </a:cubicBezTo>
                  <a:cubicBezTo>
                    <a:pt x="792" y="157"/>
                    <a:pt x="798" y="185"/>
                    <a:pt x="850" y="198"/>
                  </a:cubicBezTo>
                  <a:cubicBezTo>
                    <a:pt x="890" y="238"/>
                    <a:pt x="870" y="229"/>
                    <a:pt x="904" y="240"/>
                  </a:cubicBezTo>
                  <a:cubicBezTo>
                    <a:pt x="947" y="283"/>
                    <a:pt x="962" y="321"/>
                    <a:pt x="1024" y="342"/>
                  </a:cubicBezTo>
                  <a:cubicBezTo>
                    <a:pt x="1056" y="374"/>
                    <a:pt x="1070" y="367"/>
                    <a:pt x="1120" y="372"/>
                  </a:cubicBezTo>
                  <a:cubicBezTo>
                    <a:pt x="1152" y="383"/>
                    <a:pt x="1134" y="373"/>
                    <a:pt x="1162" y="414"/>
                  </a:cubicBezTo>
                  <a:cubicBezTo>
                    <a:pt x="1171" y="427"/>
                    <a:pt x="1187" y="433"/>
                    <a:pt x="1198" y="444"/>
                  </a:cubicBezTo>
                  <a:cubicBezTo>
                    <a:pt x="1190" y="468"/>
                    <a:pt x="1186" y="478"/>
                    <a:pt x="1162" y="486"/>
                  </a:cubicBezTo>
                  <a:cubicBezTo>
                    <a:pt x="1158" y="494"/>
                    <a:pt x="1153" y="502"/>
                    <a:pt x="1150" y="510"/>
                  </a:cubicBezTo>
                  <a:cubicBezTo>
                    <a:pt x="1145" y="522"/>
                    <a:pt x="1138" y="546"/>
                    <a:pt x="1138" y="546"/>
                  </a:cubicBezTo>
                  <a:cubicBezTo>
                    <a:pt x="1135" y="595"/>
                    <a:pt x="1147" y="654"/>
                    <a:pt x="1102" y="684"/>
                  </a:cubicBezTo>
                  <a:cubicBezTo>
                    <a:pt x="1089" y="722"/>
                    <a:pt x="1089" y="735"/>
                    <a:pt x="1102" y="774"/>
                  </a:cubicBezTo>
                  <a:cubicBezTo>
                    <a:pt x="1104" y="814"/>
                    <a:pt x="1100" y="855"/>
                    <a:pt x="1108" y="894"/>
                  </a:cubicBezTo>
                  <a:cubicBezTo>
                    <a:pt x="1113" y="921"/>
                    <a:pt x="1153" y="963"/>
                    <a:pt x="1174" y="984"/>
                  </a:cubicBezTo>
                  <a:cubicBezTo>
                    <a:pt x="1176" y="990"/>
                    <a:pt x="1186" y="999"/>
                    <a:pt x="1180" y="1002"/>
                  </a:cubicBezTo>
                  <a:cubicBezTo>
                    <a:pt x="1140" y="1022"/>
                    <a:pt x="1128" y="1000"/>
                    <a:pt x="1090" y="1026"/>
                  </a:cubicBezTo>
                  <a:cubicBezTo>
                    <a:pt x="1078" y="1044"/>
                    <a:pt x="1072" y="1062"/>
                    <a:pt x="1060" y="1080"/>
                  </a:cubicBezTo>
                  <a:cubicBezTo>
                    <a:pt x="1062" y="1122"/>
                    <a:pt x="1047" y="1168"/>
                    <a:pt x="1066" y="1206"/>
                  </a:cubicBezTo>
                  <a:cubicBezTo>
                    <a:pt x="1075" y="1224"/>
                    <a:pt x="1113" y="1197"/>
                    <a:pt x="1126" y="1212"/>
                  </a:cubicBezTo>
                  <a:cubicBezTo>
                    <a:pt x="1138" y="1225"/>
                    <a:pt x="1122" y="1248"/>
                    <a:pt x="1120" y="1266"/>
                  </a:cubicBezTo>
                  <a:cubicBezTo>
                    <a:pt x="1075" y="1258"/>
                    <a:pt x="1091" y="1261"/>
                    <a:pt x="1066" y="1236"/>
                  </a:cubicBezTo>
                  <a:cubicBezTo>
                    <a:pt x="1064" y="1242"/>
                    <a:pt x="1066" y="1254"/>
                    <a:pt x="1060" y="1254"/>
                  </a:cubicBezTo>
                  <a:cubicBezTo>
                    <a:pt x="1052" y="1254"/>
                    <a:pt x="1050" y="1238"/>
                    <a:pt x="1042" y="1236"/>
                  </a:cubicBezTo>
                  <a:cubicBezTo>
                    <a:pt x="1021" y="1230"/>
                    <a:pt x="998" y="1232"/>
                    <a:pt x="976" y="1230"/>
                  </a:cubicBezTo>
                  <a:cubicBezTo>
                    <a:pt x="970" y="1226"/>
                    <a:pt x="963" y="1223"/>
                    <a:pt x="958" y="1218"/>
                  </a:cubicBezTo>
                  <a:cubicBezTo>
                    <a:pt x="953" y="1213"/>
                    <a:pt x="952" y="1205"/>
                    <a:pt x="946" y="1200"/>
                  </a:cubicBezTo>
                  <a:cubicBezTo>
                    <a:pt x="941" y="1196"/>
                    <a:pt x="928" y="1194"/>
                    <a:pt x="928" y="1194"/>
                  </a:cubicBezTo>
                  <a:close/>
                </a:path>
              </a:pathLst>
            </a:custGeom>
            <a:noFill/>
            <a:ln w="38100" cmpd="sng">
              <a:solidFill>
                <a:srgbClr val="6A1C04"/>
              </a:solidFill>
              <a:round/>
              <a:headEnd/>
              <a:tailEnd/>
            </a:ln>
          </p:spPr>
          <p:txBody>
            <a:bodyPr/>
            <a:lstStyle/>
            <a:p>
              <a:endParaRPr lang="en-CA" dirty="0"/>
            </a:p>
          </p:txBody>
        </p:sp>
      </p:grpSp>
      <p:sp>
        <p:nvSpPr>
          <p:cNvPr id="20495" name="Text Box 15"/>
          <p:cNvSpPr txBox="1">
            <a:spLocks noChangeArrowheads="1"/>
          </p:cNvSpPr>
          <p:nvPr/>
        </p:nvSpPr>
        <p:spPr bwMode="auto">
          <a:xfrm>
            <a:off x="1259632" y="3512284"/>
            <a:ext cx="3505200" cy="1077218"/>
          </a:xfrm>
          <a:prstGeom prst="rect">
            <a:avLst/>
          </a:prstGeom>
          <a:solidFill>
            <a:srgbClr val="FFFF66"/>
          </a:solidFill>
          <a:ln w="9525">
            <a:noFill/>
            <a:miter lim="800000"/>
            <a:headEnd/>
            <a:tailEnd/>
          </a:ln>
        </p:spPr>
        <p:txBody>
          <a:bodyPr>
            <a:spAutoFit/>
          </a:bodyPr>
          <a:lstStyle/>
          <a:p>
            <a:pPr eaLnBrk="0" hangingPunct="0">
              <a:spcBef>
                <a:spcPct val="50000"/>
              </a:spcBef>
            </a:pPr>
            <a:r>
              <a:rPr lang="en-US" sz="1600" b="1" dirty="0">
                <a:solidFill>
                  <a:srgbClr val="000000"/>
                </a:solidFill>
                <a:effectLst/>
              </a:rPr>
              <a:t>Each DCI Representative will be expected to equip a team of trainers to train enough churches to reach their entire country!</a:t>
            </a:r>
          </a:p>
        </p:txBody>
      </p:sp>
      <p:sp>
        <p:nvSpPr>
          <p:cNvPr id="20507" name="AutoShape 27"/>
          <p:cNvSpPr>
            <a:spLocks noChangeArrowheads="1"/>
          </p:cNvSpPr>
          <p:nvPr/>
        </p:nvSpPr>
        <p:spPr bwMode="auto">
          <a:xfrm>
            <a:off x="2339752" y="1995686"/>
            <a:ext cx="381000" cy="228600"/>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20508" name="AutoShape 28"/>
          <p:cNvSpPr>
            <a:spLocks noChangeArrowheads="1"/>
          </p:cNvSpPr>
          <p:nvPr/>
        </p:nvSpPr>
        <p:spPr bwMode="auto">
          <a:xfrm>
            <a:off x="3886200" y="2857500"/>
            <a:ext cx="381000" cy="228600"/>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20509" name="AutoShape 29"/>
          <p:cNvSpPr>
            <a:spLocks noChangeArrowheads="1"/>
          </p:cNvSpPr>
          <p:nvPr/>
        </p:nvSpPr>
        <p:spPr bwMode="auto">
          <a:xfrm>
            <a:off x="4800600" y="2686050"/>
            <a:ext cx="2723728" cy="1181844"/>
          </a:xfrm>
          <a:prstGeom prst="wedgeEllipseCallout">
            <a:avLst>
              <a:gd name="adj1" fmla="val -75691"/>
              <a:gd name="adj2" fmla="val -24219"/>
            </a:avLst>
          </a:prstGeom>
          <a:solidFill>
            <a:srgbClr val="FFFF00">
              <a:alpha val="0"/>
            </a:srgbClr>
          </a:solidFill>
          <a:ln w="28575">
            <a:solidFill>
              <a:srgbClr val="000000"/>
            </a:solidFill>
            <a:miter lim="800000"/>
            <a:headEnd/>
            <a:tailEnd/>
          </a:ln>
          <a:effectLst/>
        </p:spPr>
        <p:txBody>
          <a:bodyPr/>
          <a:lstStyle/>
          <a:p>
            <a:pPr algn="ctr">
              <a:defRPr/>
            </a:pPr>
            <a:r>
              <a:rPr lang="en-US" sz="1500" b="1" dirty="0" smtClean="0">
                <a:solidFill>
                  <a:srgbClr val="990000"/>
                </a:solidFill>
                <a:effectLst>
                  <a:outerShdw blurRad="38100" dist="38100" dir="2700000" algn="tl">
                    <a:srgbClr val="000000"/>
                  </a:outerShdw>
                </a:effectLst>
                <a:latin typeface="Tahoma" pitchFamily="34" charset="0"/>
              </a:rPr>
              <a:t>Central </a:t>
            </a:r>
            <a:r>
              <a:rPr lang="en-US" sz="1500" b="1" dirty="0">
                <a:solidFill>
                  <a:srgbClr val="990000"/>
                </a:solidFill>
                <a:effectLst>
                  <a:outerShdw blurRad="38100" dist="38100" dir="2700000" algn="tl">
                    <a:srgbClr val="000000"/>
                  </a:outerShdw>
                </a:effectLst>
                <a:latin typeface="Tahoma" pitchFamily="34" charset="0"/>
              </a:rPr>
              <a:t>Africa Sunrise Strategy Coordinator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049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50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50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508"/>
                                        </p:tgtEl>
                                        <p:attrNameLst>
                                          <p:attrName>style.visibility</p:attrName>
                                        </p:attrNameLst>
                                      </p:cBhvr>
                                      <p:to>
                                        <p:strVal val="visible"/>
                                      </p:to>
                                    </p:set>
                                  </p:childTnLst>
                                </p:cTn>
                              </p:par>
                            </p:childTnLst>
                          </p:cTn>
                        </p:par>
                        <p:par>
                          <p:cTn id="15" fill="hold">
                            <p:stCondLst>
                              <p:cond delay="0"/>
                            </p:stCondLst>
                            <p:childTnLst>
                              <p:par>
                                <p:cTn id="16" presetID="23" presetClass="entr" presetSubtype="16" fill="hold" grpId="0" nodeType="afterEffect">
                                  <p:stCondLst>
                                    <p:cond delay="0"/>
                                  </p:stCondLst>
                                  <p:childTnLst>
                                    <p:set>
                                      <p:cBhvr>
                                        <p:cTn id="17" dur="1" fill="hold">
                                          <p:stCondLst>
                                            <p:cond delay="0"/>
                                          </p:stCondLst>
                                        </p:cTn>
                                        <p:tgtEl>
                                          <p:spTgt spid="20509"/>
                                        </p:tgtEl>
                                        <p:attrNameLst>
                                          <p:attrName>style.visibility</p:attrName>
                                        </p:attrNameLst>
                                      </p:cBhvr>
                                      <p:to>
                                        <p:strVal val="visible"/>
                                      </p:to>
                                    </p:set>
                                    <p:anim calcmode="lin" valueType="num">
                                      <p:cBhvr>
                                        <p:cTn id="18" dur="1000" fill="hold"/>
                                        <p:tgtEl>
                                          <p:spTgt spid="20509"/>
                                        </p:tgtEl>
                                        <p:attrNameLst>
                                          <p:attrName>ppt_w</p:attrName>
                                        </p:attrNameLst>
                                      </p:cBhvr>
                                      <p:tavLst>
                                        <p:tav tm="0">
                                          <p:val>
                                            <p:fltVal val="0"/>
                                          </p:val>
                                        </p:tav>
                                        <p:tav tm="100000">
                                          <p:val>
                                            <p:strVal val="#ppt_w"/>
                                          </p:val>
                                        </p:tav>
                                      </p:tavLst>
                                    </p:anim>
                                    <p:anim calcmode="lin" valueType="num">
                                      <p:cBhvr>
                                        <p:cTn id="19" dur="1000" fill="hold"/>
                                        <p:tgtEl>
                                          <p:spTgt spid="2050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95" grpId="0" animBg="1"/>
      <p:bldP spid="20509" grpId="0" animBg="1"/>
    </p:bld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84385" name="Group 42"/>
          <p:cNvGrpSpPr>
            <a:grpSpLocks/>
          </p:cNvGrpSpPr>
          <p:nvPr/>
        </p:nvGrpSpPr>
        <p:grpSpPr bwMode="auto">
          <a:xfrm>
            <a:off x="-6019800" y="-5086350"/>
            <a:ext cx="22707600" cy="15544800"/>
            <a:chOff x="-3781" y="-4278"/>
            <a:chExt cx="14304" cy="13056"/>
          </a:xfrm>
        </p:grpSpPr>
        <p:pic>
          <p:nvPicPr>
            <p:cNvPr id="784403" name="Picture 3" descr="map of Africa"/>
            <p:cNvPicPr>
              <a:picLocks noChangeAspect="1" noChangeArrowheads="1"/>
            </p:cNvPicPr>
            <p:nvPr/>
          </p:nvPicPr>
          <p:blipFill>
            <a:blip r:embed="rId3" cstate="print"/>
            <a:srcRect/>
            <a:stretch>
              <a:fillRect/>
            </a:stretch>
          </p:blipFill>
          <p:spPr bwMode="auto">
            <a:xfrm>
              <a:off x="-3781" y="-4278"/>
              <a:ext cx="14304" cy="13056"/>
            </a:xfrm>
            <a:prstGeom prst="rect">
              <a:avLst/>
            </a:prstGeom>
            <a:noFill/>
            <a:ln w="9525">
              <a:noFill/>
              <a:miter lim="800000"/>
              <a:headEnd/>
              <a:tailEnd/>
            </a:ln>
          </p:spPr>
        </p:pic>
        <p:sp>
          <p:nvSpPr>
            <p:cNvPr id="28676" name="AutoShape 4"/>
            <p:cNvSpPr>
              <a:spLocks noChangeArrowheads="1"/>
            </p:cNvSpPr>
            <p:nvPr/>
          </p:nvSpPr>
          <p:spPr bwMode="auto">
            <a:xfrm>
              <a:off x="3792" y="2496"/>
              <a:ext cx="701" cy="493"/>
            </a:xfrm>
            <a:prstGeom prst="star5">
              <a:avLst/>
            </a:prstGeom>
            <a:solidFill>
              <a:schemeClr val="bg1"/>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28677" name="AutoShape 5"/>
            <p:cNvSpPr>
              <a:spLocks noChangeArrowheads="1"/>
            </p:cNvSpPr>
            <p:nvPr/>
          </p:nvSpPr>
          <p:spPr bwMode="auto">
            <a:xfrm>
              <a:off x="-1677" y="-1076"/>
              <a:ext cx="701" cy="493"/>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28678" name="AutoShape 6"/>
            <p:cNvSpPr>
              <a:spLocks noChangeArrowheads="1"/>
            </p:cNvSpPr>
            <p:nvPr/>
          </p:nvSpPr>
          <p:spPr bwMode="auto">
            <a:xfrm>
              <a:off x="5194" y="33"/>
              <a:ext cx="701" cy="493"/>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28679" name="AutoShape 7"/>
            <p:cNvSpPr>
              <a:spLocks noChangeArrowheads="1"/>
            </p:cNvSpPr>
            <p:nvPr/>
          </p:nvSpPr>
          <p:spPr bwMode="auto">
            <a:xfrm>
              <a:off x="2389" y="3728"/>
              <a:ext cx="702" cy="493"/>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28680" name="AutoShape 8"/>
            <p:cNvSpPr>
              <a:spLocks noChangeArrowheads="1"/>
            </p:cNvSpPr>
            <p:nvPr/>
          </p:nvSpPr>
          <p:spPr bwMode="auto">
            <a:xfrm>
              <a:off x="3231" y="4713"/>
              <a:ext cx="701" cy="493"/>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28681" name="AutoShape 9"/>
            <p:cNvSpPr>
              <a:spLocks noChangeArrowheads="1"/>
            </p:cNvSpPr>
            <p:nvPr/>
          </p:nvSpPr>
          <p:spPr bwMode="auto">
            <a:xfrm>
              <a:off x="-556" y="33"/>
              <a:ext cx="702" cy="493"/>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28682" name="AutoShape 10"/>
            <p:cNvSpPr>
              <a:spLocks noChangeArrowheads="1"/>
            </p:cNvSpPr>
            <p:nvPr/>
          </p:nvSpPr>
          <p:spPr bwMode="auto">
            <a:xfrm>
              <a:off x="5755" y="1388"/>
              <a:ext cx="701" cy="4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28683" name="AutoShape 11"/>
            <p:cNvSpPr>
              <a:spLocks noChangeArrowheads="1"/>
            </p:cNvSpPr>
            <p:nvPr/>
          </p:nvSpPr>
          <p:spPr bwMode="auto">
            <a:xfrm>
              <a:off x="707" y="-706"/>
              <a:ext cx="701" cy="493"/>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784412" name="Freeform 12"/>
            <p:cNvSpPr>
              <a:spLocks/>
            </p:cNvSpPr>
            <p:nvPr/>
          </p:nvSpPr>
          <p:spPr bwMode="auto">
            <a:xfrm>
              <a:off x="1396" y="18"/>
              <a:ext cx="3500" cy="3248"/>
            </a:xfrm>
            <a:custGeom>
              <a:avLst/>
              <a:gdLst>
                <a:gd name="T0" fmla="*/ 6232 w 1198"/>
                <a:gd name="T1" fmla="*/ 7504 h 1266"/>
                <a:gd name="T2" fmla="*/ 6027 w 1198"/>
                <a:gd name="T3" fmla="*/ 6950 h 1266"/>
                <a:gd name="T4" fmla="*/ 4847 w 1198"/>
                <a:gd name="T5" fmla="*/ 6280 h 1266"/>
                <a:gd name="T6" fmla="*/ 4286 w 1198"/>
                <a:gd name="T7" fmla="*/ 6596 h 1266"/>
                <a:gd name="T8" fmla="*/ 3722 w 1198"/>
                <a:gd name="T9" fmla="*/ 6201 h 1266"/>
                <a:gd name="T10" fmla="*/ 803 w 1198"/>
                <a:gd name="T11" fmla="*/ 5095 h 1266"/>
                <a:gd name="T12" fmla="*/ 240 w 1198"/>
                <a:gd name="T13" fmla="*/ 4621 h 1266"/>
                <a:gd name="T14" fmla="*/ 391 w 1198"/>
                <a:gd name="T15" fmla="*/ 3871 h 1266"/>
                <a:gd name="T16" fmla="*/ 599 w 1198"/>
                <a:gd name="T17" fmla="*/ 2922 h 1266"/>
                <a:gd name="T18" fmla="*/ 35 w 1198"/>
                <a:gd name="T19" fmla="*/ 2330 h 1266"/>
                <a:gd name="T20" fmla="*/ 1315 w 1198"/>
                <a:gd name="T21" fmla="*/ 1778 h 1266"/>
                <a:gd name="T22" fmla="*/ 2133 w 1198"/>
                <a:gd name="T23" fmla="*/ 829 h 1266"/>
                <a:gd name="T24" fmla="*/ 2647 w 1198"/>
                <a:gd name="T25" fmla="*/ 0 h 1266"/>
                <a:gd name="T26" fmla="*/ 2901 w 1198"/>
                <a:gd name="T27" fmla="*/ 513 h 1266"/>
                <a:gd name="T28" fmla="*/ 2442 w 1198"/>
                <a:gd name="T29" fmla="*/ 631 h 1266"/>
                <a:gd name="T30" fmla="*/ 3465 w 1198"/>
                <a:gd name="T31" fmla="*/ 1501 h 1266"/>
                <a:gd name="T32" fmla="*/ 5308 w 1198"/>
                <a:gd name="T33" fmla="*/ 1026 h 1266"/>
                <a:gd name="T34" fmla="*/ 6077 w 1198"/>
                <a:gd name="T35" fmla="*/ 554 h 1266"/>
                <a:gd name="T36" fmla="*/ 6690 w 1198"/>
                <a:gd name="T37" fmla="*/ 711 h 1266"/>
                <a:gd name="T38" fmla="*/ 7716 w 1198"/>
                <a:gd name="T39" fmla="*/ 1580 h 1266"/>
                <a:gd name="T40" fmla="*/ 9559 w 1198"/>
                <a:gd name="T41" fmla="*/ 2448 h 1266"/>
                <a:gd name="T42" fmla="*/ 10225 w 1198"/>
                <a:gd name="T43" fmla="*/ 2922 h 1266"/>
                <a:gd name="T44" fmla="*/ 9816 w 1198"/>
                <a:gd name="T45" fmla="*/ 3356 h 1266"/>
                <a:gd name="T46" fmla="*/ 9407 w 1198"/>
                <a:gd name="T47" fmla="*/ 4503 h 1266"/>
                <a:gd name="T48" fmla="*/ 9457 w 1198"/>
                <a:gd name="T49" fmla="*/ 5885 h 1266"/>
                <a:gd name="T50" fmla="*/ 10071 w 1198"/>
                <a:gd name="T51" fmla="*/ 6596 h 1266"/>
                <a:gd name="T52" fmla="*/ 9048 w 1198"/>
                <a:gd name="T53" fmla="*/ 7109 h 1266"/>
                <a:gd name="T54" fmla="*/ 9612 w 1198"/>
                <a:gd name="T55" fmla="*/ 7976 h 1266"/>
                <a:gd name="T56" fmla="*/ 9098 w 1198"/>
                <a:gd name="T57" fmla="*/ 8135 h 1266"/>
                <a:gd name="T58" fmla="*/ 8893 w 1198"/>
                <a:gd name="T59" fmla="*/ 8135 h 1266"/>
                <a:gd name="T60" fmla="*/ 8177 w 1198"/>
                <a:gd name="T61" fmla="*/ 8017 h 1266"/>
                <a:gd name="T62" fmla="*/ 7920 w 1198"/>
                <a:gd name="T63" fmla="*/ 7858 h 126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98"/>
                <a:gd name="T97" fmla="*/ 0 h 1266"/>
                <a:gd name="T98" fmla="*/ 1198 w 1198"/>
                <a:gd name="T99" fmla="*/ 1266 h 126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98" h="1266">
                  <a:moveTo>
                    <a:pt x="928" y="1194"/>
                  </a:moveTo>
                  <a:cubicBezTo>
                    <a:pt x="869" y="1154"/>
                    <a:pt x="801" y="1146"/>
                    <a:pt x="730" y="1140"/>
                  </a:cubicBezTo>
                  <a:cubicBezTo>
                    <a:pt x="721" y="1112"/>
                    <a:pt x="726" y="1092"/>
                    <a:pt x="700" y="1074"/>
                  </a:cubicBezTo>
                  <a:cubicBezTo>
                    <a:pt x="702" y="1068"/>
                    <a:pt x="706" y="1062"/>
                    <a:pt x="706" y="1056"/>
                  </a:cubicBezTo>
                  <a:cubicBezTo>
                    <a:pt x="699" y="935"/>
                    <a:pt x="707" y="993"/>
                    <a:pt x="640" y="948"/>
                  </a:cubicBezTo>
                  <a:cubicBezTo>
                    <a:pt x="616" y="950"/>
                    <a:pt x="591" y="947"/>
                    <a:pt x="568" y="954"/>
                  </a:cubicBezTo>
                  <a:cubicBezTo>
                    <a:pt x="554" y="958"/>
                    <a:pt x="569" y="989"/>
                    <a:pt x="556" y="996"/>
                  </a:cubicBezTo>
                  <a:cubicBezTo>
                    <a:pt x="540" y="1004"/>
                    <a:pt x="520" y="1000"/>
                    <a:pt x="502" y="1002"/>
                  </a:cubicBezTo>
                  <a:cubicBezTo>
                    <a:pt x="476" y="996"/>
                    <a:pt x="477" y="1000"/>
                    <a:pt x="460" y="978"/>
                  </a:cubicBezTo>
                  <a:cubicBezTo>
                    <a:pt x="451" y="967"/>
                    <a:pt x="436" y="942"/>
                    <a:pt x="436" y="942"/>
                  </a:cubicBezTo>
                  <a:cubicBezTo>
                    <a:pt x="414" y="855"/>
                    <a:pt x="257" y="881"/>
                    <a:pt x="190" y="876"/>
                  </a:cubicBezTo>
                  <a:cubicBezTo>
                    <a:pt x="167" y="842"/>
                    <a:pt x="129" y="797"/>
                    <a:pt x="94" y="774"/>
                  </a:cubicBezTo>
                  <a:cubicBezTo>
                    <a:pt x="73" y="742"/>
                    <a:pt x="87" y="761"/>
                    <a:pt x="46" y="720"/>
                  </a:cubicBezTo>
                  <a:cubicBezTo>
                    <a:pt x="40" y="714"/>
                    <a:pt x="28" y="702"/>
                    <a:pt x="28" y="702"/>
                  </a:cubicBezTo>
                  <a:cubicBezTo>
                    <a:pt x="21" y="669"/>
                    <a:pt x="15" y="645"/>
                    <a:pt x="46" y="624"/>
                  </a:cubicBezTo>
                  <a:cubicBezTo>
                    <a:pt x="30" y="600"/>
                    <a:pt x="30" y="612"/>
                    <a:pt x="46" y="588"/>
                  </a:cubicBezTo>
                  <a:cubicBezTo>
                    <a:pt x="38" y="546"/>
                    <a:pt x="32" y="533"/>
                    <a:pt x="46" y="480"/>
                  </a:cubicBezTo>
                  <a:cubicBezTo>
                    <a:pt x="50" y="466"/>
                    <a:pt x="70" y="444"/>
                    <a:pt x="70" y="444"/>
                  </a:cubicBezTo>
                  <a:cubicBezTo>
                    <a:pt x="39" y="423"/>
                    <a:pt x="59" y="411"/>
                    <a:pt x="28" y="390"/>
                  </a:cubicBezTo>
                  <a:cubicBezTo>
                    <a:pt x="20" y="378"/>
                    <a:pt x="12" y="366"/>
                    <a:pt x="4" y="354"/>
                  </a:cubicBezTo>
                  <a:cubicBezTo>
                    <a:pt x="0" y="348"/>
                    <a:pt x="23" y="299"/>
                    <a:pt x="28" y="294"/>
                  </a:cubicBezTo>
                  <a:cubicBezTo>
                    <a:pt x="54" y="268"/>
                    <a:pt x="136" y="271"/>
                    <a:pt x="154" y="270"/>
                  </a:cubicBezTo>
                  <a:cubicBezTo>
                    <a:pt x="163" y="243"/>
                    <a:pt x="159" y="226"/>
                    <a:pt x="184" y="210"/>
                  </a:cubicBezTo>
                  <a:cubicBezTo>
                    <a:pt x="205" y="179"/>
                    <a:pt x="217" y="148"/>
                    <a:pt x="250" y="126"/>
                  </a:cubicBezTo>
                  <a:cubicBezTo>
                    <a:pt x="270" y="66"/>
                    <a:pt x="237" y="157"/>
                    <a:pt x="274" y="90"/>
                  </a:cubicBezTo>
                  <a:cubicBezTo>
                    <a:pt x="277" y="85"/>
                    <a:pt x="306" y="11"/>
                    <a:pt x="310" y="0"/>
                  </a:cubicBezTo>
                  <a:cubicBezTo>
                    <a:pt x="329" y="29"/>
                    <a:pt x="317" y="7"/>
                    <a:pt x="328" y="42"/>
                  </a:cubicBezTo>
                  <a:cubicBezTo>
                    <a:pt x="332" y="54"/>
                    <a:pt x="340" y="78"/>
                    <a:pt x="340" y="78"/>
                  </a:cubicBezTo>
                  <a:cubicBezTo>
                    <a:pt x="334" y="82"/>
                    <a:pt x="329" y="88"/>
                    <a:pt x="322" y="90"/>
                  </a:cubicBezTo>
                  <a:cubicBezTo>
                    <a:pt x="310" y="94"/>
                    <a:pt x="291" y="85"/>
                    <a:pt x="286" y="96"/>
                  </a:cubicBezTo>
                  <a:cubicBezTo>
                    <a:pt x="265" y="137"/>
                    <a:pt x="306" y="179"/>
                    <a:pt x="334" y="198"/>
                  </a:cubicBezTo>
                  <a:cubicBezTo>
                    <a:pt x="352" y="253"/>
                    <a:pt x="333" y="235"/>
                    <a:pt x="406" y="228"/>
                  </a:cubicBezTo>
                  <a:cubicBezTo>
                    <a:pt x="455" y="212"/>
                    <a:pt x="506" y="215"/>
                    <a:pt x="550" y="186"/>
                  </a:cubicBezTo>
                  <a:cubicBezTo>
                    <a:pt x="569" y="158"/>
                    <a:pt x="589" y="161"/>
                    <a:pt x="622" y="156"/>
                  </a:cubicBezTo>
                  <a:cubicBezTo>
                    <a:pt x="650" y="135"/>
                    <a:pt x="664" y="116"/>
                    <a:pt x="694" y="96"/>
                  </a:cubicBezTo>
                  <a:cubicBezTo>
                    <a:pt x="700" y="92"/>
                    <a:pt x="712" y="84"/>
                    <a:pt x="712" y="84"/>
                  </a:cubicBezTo>
                  <a:cubicBezTo>
                    <a:pt x="745" y="34"/>
                    <a:pt x="735" y="77"/>
                    <a:pt x="748" y="90"/>
                  </a:cubicBezTo>
                  <a:cubicBezTo>
                    <a:pt x="757" y="99"/>
                    <a:pt x="773" y="101"/>
                    <a:pt x="784" y="108"/>
                  </a:cubicBezTo>
                  <a:cubicBezTo>
                    <a:pt x="792" y="157"/>
                    <a:pt x="798" y="185"/>
                    <a:pt x="850" y="198"/>
                  </a:cubicBezTo>
                  <a:cubicBezTo>
                    <a:pt x="890" y="238"/>
                    <a:pt x="870" y="229"/>
                    <a:pt x="904" y="240"/>
                  </a:cubicBezTo>
                  <a:cubicBezTo>
                    <a:pt x="947" y="283"/>
                    <a:pt x="962" y="321"/>
                    <a:pt x="1024" y="342"/>
                  </a:cubicBezTo>
                  <a:cubicBezTo>
                    <a:pt x="1056" y="374"/>
                    <a:pt x="1070" y="367"/>
                    <a:pt x="1120" y="372"/>
                  </a:cubicBezTo>
                  <a:cubicBezTo>
                    <a:pt x="1152" y="383"/>
                    <a:pt x="1134" y="373"/>
                    <a:pt x="1162" y="414"/>
                  </a:cubicBezTo>
                  <a:cubicBezTo>
                    <a:pt x="1171" y="427"/>
                    <a:pt x="1187" y="433"/>
                    <a:pt x="1198" y="444"/>
                  </a:cubicBezTo>
                  <a:cubicBezTo>
                    <a:pt x="1190" y="468"/>
                    <a:pt x="1186" y="478"/>
                    <a:pt x="1162" y="486"/>
                  </a:cubicBezTo>
                  <a:cubicBezTo>
                    <a:pt x="1158" y="494"/>
                    <a:pt x="1153" y="502"/>
                    <a:pt x="1150" y="510"/>
                  </a:cubicBezTo>
                  <a:cubicBezTo>
                    <a:pt x="1145" y="522"/>
                    <a:pt x="1138" y="546"/>
                    <a:pt x="1138" y="546"/>
                  </a:cubicBezTo>
                  <a:cubicBezTo>
                    <a:pt x="1135" y="595"/>
                    <a:pt x="1147" y="654"/>
                    <a:pt x="1102" y="684"/>
                  </a:cubicBezTo>
                  <a:cubicBezTo>
                    <a:pt x="1089" y="722"/>
                    <a:pt x="1089" y="735"/>
                    <a:pt x="1102" y="774"/>
                  </a:cubicBezTo>
                  <a:cubicBezTo>
                    <a:pt x="1104" y="814"/>
                    <a:pt x="1100" y="855"/>
                    <a:pt x="1108" y="894"/>
                  </a:cubicBezTo>
                  <a:cubicBezTo>
                    <a:pt x="1113" y="921"/>
                    <a:pt x="1153" y="963"/>
                    <a:pt x="1174" y="984"/>
                  </a:cubicBezTo>
                  <a:cubicBezTo>
                    <a:pt x="1176" y="990"/>
                    <a:pt x="1186" y="999"/>
                    <a:pt x="1180" y="1002"/>
                  </a:cubicBezTo>
                  <a:cubicBezTo>
                    <a:pt x="1140" y="1022"/>
                    <a:pt x="1128" y="1000"/>
                    <a:pt x="1090" y="1026"/>
                  </a:cubicBezTo>
                  <a:cubicBezTo>
                    <a:pt x="1078" y="1044"/>
                    <a:pt x="1072" y="1062"/>
                    <a:pt x="1060" y="1080"/>
                  </a:cubicBezTo>
                  <a:cubicBezTo>
                    <a:pt x="1062" y="1122"/>
                    <a:pt x="1047" y="1168"/>
                    <a:pt x="1066" y="1206"/>
                  </a:cubicBezTo>
                  <a:cubicBezTo>
                    <a:pt x="1075" y="1224"/>
                    <a:pt x="1113" y="1197"/>
                    <a:pt x="1126" y="1212"/>
                  </a:cubicBezTo>
                  <a:cubicBezTo>
                    <a:pt x="1138" y="1225"/>
                    <a:pt x="1122" y="1248"/>
                    <a:pt x="1120" y="1266"/>
                  </a:cubicBezTo>
                  <a:cubicBezTo>
                    <a:pt x="1075" y="1258"/>
                    <a:pt x="1091" y="1261"/>
                    <a:pt x="1066" y="1236"/>
                  </a:cubicBezTo>
                  <a:cubicBezTo>
                    <a:pt x="1064" y="1242"/>
                    <a:pt x="1066" y="1254"/>
                    <a:pt x="1060" y="1254"/>
                  </a:cubicBezTo>
                  <a:cubicBezTo>
                    <a:pt x="1052" y="1254"/>
                    <a:pt x="1050" y="1238"/>
                    <a:pt x="1042" y="1236"/>
                  </a:cubicBezTo>
                  <a:cubicBezTo>
                    <a:pt x="1021" y="1230"/>
                    <a:pt x="998" y="1232"/>
                    <a:pt x="976" y="1230"/>
                  </a:cubicBezTo>
                  <a:cubicBezTo>
                    <a:pt x="970" y="1226"/>
                    <a:pt x="963" y="1223"/>
                    <a:pt x="958" y="1218"/>
                  </a:cubicBezTo>
                  <a:cubicBezTo>
                    <a:pt x="953" y="1213"/>
                    <a:pt x="952" y="1205"/>
                    <a:pt x="946" y="1200"/>
                  </a:cubicBezTo>
                  <a:cubicBezTo>
                    <a:pt x="941" y="1196"/>
                    <a:pt x="928" y="1194"/>
                    <a:pt x="928" y="1194"/>
                  </a:cubicBezTo>
                  <a:close/>
                </a:path>
              </a:pathLst>
            </a:custGeom>
            <a:noFill/>
            <a:ln w="38100" cmpd="sng">
              <a:noFill/>
              <a:round/>
              <a:headEnd/>
              <a:tailEnd/>
            </a:ln>
          </p:spPr>
          <p:txBody>
            <a:bodyPr/>
            <a:lstStyle/>
            <a:p>
              <a:endParaRPr lang="en-CA" dirty="0"/>
            </a:p>
          </p:txBody>
        </p:sp>
      </p:grpSp>
      <p:grpSp>
        <p:nvGrpSpPr>
          <p:cNvPr id="3" name="Group 18"/>
          <p:cNvGrpSpPr>
            <a:grpSpLocks/>
          </p:cNvGrpSpPr>
          <p:nvPr/>
        </p:nvGrpSpPr>
        <p:grpSpPr bwMode="auto">
          <a:xfrm>
            <a:off x="2362201" y="742951"/>
            <a:ext cx="4410075" cy="1850231"/>
            <a:chOff x="1494" y="648"/>
            <a:chExt cx="2778" cy="1554"/>
          </a:xfrm>
        </p:grpSpPr>
        <p:sp>
          <p:nvSpPr>
            <p:cNvPr id="784398" name="Freeform 13"/>
            <p:cNvSpPr>
              <a:spLocks/>
            </p:cNvSpPr>
            <p:nvPr/>
          </p:nvSpPr>
          <p:spPr bwMode="auto">
            <a:xfrm>
              <a:off x="1518" y="648"/>
              <a:ext cx="1096" cy="730"/>
            </a:xfrm>
            <a:custGeom>
              <a:avLst/>
              <a:gdLst>
                <a:gd name="T0" fmla="*/ 0 w 1096"/>
                <a:gd name="T1" fmla="*/ 630 h 730"/>
                <a:gd name="T2" fmla="*/ 420 w 1096"/>
                <a:gd name="T3" fmla="*/ 624 h 730"/>
                <a:gd name="T4" fmla="*/ 738 w 1096"/>
                <a:gd name="T5" fmla="*/ 636 h 730"/>
                <a:gd name="T6" fmla="*/ 816 w 1096"/>
                <a:gd name="T7" fmla="*/ 654 h 730"/>
                <a:gd name="T8" fmla="*/ 888 w 1096"/>
                <a:gd name="T9" fmla="*/ 666 h 730"/>
                <a:gd name="T10" fmla="*/ 930 w 1096"/>
                <a:gd name="T11" fmla="*/ 708 h 730"/>
                <a:gd name="T12" fmla="*/ 1026 w 1096"/>
                <a:gd name="T13" fmla="*/ 702 h 730"/>
                <a:gd name="T14" fmla="*/ 924 w 1096"/>
                <a:gd name="T15" fmla="*/ 486 h 730"/>
                <a:gd name="T16" fmla="*/ 870 w 1096"/>
                <a:gd name="T17" fmla="*/ 420 h 730"/>
                <a:gd name="T18" fmla="*/ 810 w 1096"/>
                <a:gd name="T19" fmla="*/ 348 h 730"/>
                <a:gd name="T20" fmla="*/ 798 w 1096"/>
                <a:gd name="T21" fmla="*/ 312 h 730"/>
                <a:gd name="T22" fmla="*/ 774 w 1096"/>
                <a:gd name="T23" fmla="*/ 276 h 730"/>
                <a:gd name="T24" fmla="*/ 762 w 1096"/>
                <a:gd name="T25" fmla="*/ 258 h 730"/>
                <a:gd name="T26" fmla="*/ 822 w 1096"/>
                <a:gd name="T27" fmla="*/ 90 h 730"/>
                <a:gd name="T28" fmla="*/ 858 w 1096"/>
                <a:gd name="T29" fmla="*/ 36 h 730"/>
                <a:gd name="T30" fmla="*/ 870 w 1096"/>
                <a:gd name="T31" fmla="*/ 0 h 73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96"/>
                <a:gd name="T49" fmla="*/ 0 h 730"/>
                <a:gd name="T50" fmla="*/ 1096 w 1096"/>
                <a:gd name="T51" fmla="*/ 730 h 73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96" h="730">
                  <a:moveTo>
                    <a:pt x="0" y="630"/>
                  </a:moveTo>
                  <a:cubicBezTo>
                    <a:pt x="137" y="635"/>
                    <a:pt x="285" y="651"/>
                    <a:pt x="420" y="624"/>
                  </a:cubicBezTo>
                  <a:cubicBezTo>
                    <a:pt x="577" y="641"/>
                    <a:pt x="379" y="621"/>
                    <a:pt x="738" y="636"/>
                  </a:cubicBezTo>
                  <a:cubicBezTo>
                    <a:pt x="763" y="637"/>
                    <a:pt x="791" y="649"/>
                    <a:pt x="816" y="654"/>
                  </a:cubicBezTo>
                  <a:cubicBezTo>
                    <a:pt x="840" y="658"/>
                    <a:pt x="888" y="666"/>
                    <a:pt x="888" y="666"/>
                  </a:cubicBezTo>
                  <a:cubicBezTo>
                    <a:pt x="916" y="707"/>
                    <a:pt x="898" y="697"/>
                    <a:pt x="930" y="708"/>
                  </a:cubicBezTo>
                  <a:cubicBezTo>
                    <a:pt x="962" y="706"/>
                    <a:pt x="1011" y="730"/>
                    <a:pt x="1026" y="702"/>
                  </a:cubicBezTo>
                  <a:cubicBezTo>
                    <a:pt x="1096" y="572"/>
                    <a:pt x="1015" y="509"/>
                    <a:pt x="924" y="486"/>
                  </a:cubicBezTo>
                  <a:cubicBezTo>
                    <a:pt x="898" y="469"/>
                    <a:pt x="891" y="441"/>
                    <a:pt x="870" y="420"/>
                  </a:cubicBezTo>
                  <a:cubicBezTo>
                    <a:pt x="824" y="374"/>
                    <a:pt x="843" y="398"/>
                    <a:pt x="810" y="348"/>
                  </a:cubicBezTo>
                  <a:cubicBezTo>
                    <a:pt x="803" y="337"/>
                    <a:pt x="802" y="324"/>
                    <a:pt x="798" y="312"/>
                  </a:cubicBezTo>
                  <a:cubicBezTo>
                    <a:pt x="793" y="298"/>
                    <a:pt x="782" y="288"/>
                    <a:pt x="774" y="276"/>
                  </a:cubicBezTo>
                  <a:cubicBezTo>
                    <a:pt x="770" y="270"/>
                    <a:pt x="762" y="258"/>
                    <a:pt x="762" y="258"/>
                  </a:cubicBezTo>
                  <a:cubicBezTo>
                    <a:pt x="769" y="134"/>
                    <a:pt x="754" y="158"/>
                    <a:pt x="822" y="90"/>
                  </a:cubicBezTo>
                  <a:cubicBezTo>
                    <a:pt x="830" y="66"/>
                    <a:pt x="840" y="54"/>
                    <a:pt x="858" y="36"/>
                  </a:cubicBezTo>
                  <a:cubicBezTo>
                    <a:pt x="862" y="24"/>
                    <a:pt x="870" y="0"/>
                    <a:pt x="870" y="0"/>
                  </a:cubicBezTo>
                </a:path>
              </a:pathLst>
            </a:custGeom>
            <a:noFill/>
            <a:ln w="38100" cmpd="sng">
              <a:solidFill>
                <a:srgbClr val="432BF3"/>
              </a:solidFill>
              <a:round/>
              <a:headEnd/>
              <a:tailEnd/>
            </a:ln>
          </p:spPr>
          <p:txBody>
            <a:bodyPr/>
            <a:lstStyle/>
            <a:p>
              <a:endParaRPr lang="en-CA" dirty="0"/>
            </a:p>
          </p:txBody>
        </p:sp>
        <p:sp>
          <p:nvSpPr>
            <p:cNvPr id="784399" name="Freeform 14"/>
            <p:cNvSpPr>
              <a:spLocks/>
            </p:cNvSpPr>
            <p:nvPr/>
          </p:nvSpPr>
          <p:spPr bwMode="auto">
            <a:xfrm>
              <a:off x="1494" y="1296"/>
              <a:ext cx="292" cy="200"/>
            </a:xfrm>
            <a:custGeom>
              <a:avLst/>
              <a:gdLst>
                <a:gd name="T0" fmla="*/ 258 w 292"/>
                <a:gd name="T1" fmla="*/ 0 h 200"/>
                <a:gd name="T2" fmla="*/ 0 w 292"/>
                <a:gd name="T3" fmla="*/ 132 h 200"/>
                <a:gd name="T4" fmla="*/ 0 60000 65536"/>
                <a:gd name="T5" fmla="*/ 0 60000 65536"/>
                <a:gd name="T6" fmla="*/ 0 w 292"/>
                <a:gd name="T7" fmla="*/ 0 h 200"/>
                <a:gd name="T8" fmla="*/ 292 w 292"/>
                <a:gd name="T9" fmla="*/ 200 h 200"/>
              </a:gdLst>
              <a:ahLst/>
              <a:cxnLst>
                <a:cxn ang="T4">
                  <a:pos x="T0" y="T1"/>
                </a:cxn>
                <a:cxn ang="T5">
                  <a:pos x="T2" y="T3"/>
                </a:cxn>
              </a:cxnLst>
              <a:rect l="T6" t="T7" r="T8" b="T9"/>
              <a:pathLst>
                <a:path w="292" h="200">
                  <a:moveTo>
                    <a:pt x="258" y="0"/>
                  </a:moveTo>
                  <a:cubicBezTo>
                    <a:pt x="243" y="200"/>
                    <a:pt x="292" y="132"/>
                    <a:pt x="0" y="132"/>
                  </a:cubicBezTo>
                </a:path>
              </a:pathLst>
            </a:custGeom>
            <a:noFill/>
            <a:ln w="38100" cmpd="sng">
              <a:solidFill>
                <a:srgbClr val="432BF3"/>
              </a:solidFill>
              <a:round/>
              <a:headEnd/>
              <a:tailEnd/>
            </a:ln>
          </p:spPr>
          <p:txBody>
            <a:bodyPr/>
            <a:lstStyle/>
            <a:p>
              <a:endParaRPr lang="en-CA" dirty="0"/>
            </a:p>
          </p:txBody>
        </p:sp>
        <p:sp>
          <p:nvSpPr>
            <p:cNvPr id="784400" name="Freeform 15"/>
            <p:cNvSpPr>
              <a:spLocks/>
            </p:cNvSpPr>
            <p:nvPr/>
          </p:nvSpPr>
          <p:spPr bwMode="auto">
            <a:xfrm>
              <a:off x="1763" y="1290"/>
              <a:ext cx="560" cy="798"/>
            </a:xfrm>
            <a:custGeom>
              <a:avLst/>
              <a:gdLst>
                <a:gd name="T0" fmla="*/ 301 w 560"/>
                <a:gd name="T1" fmla="*/ 0 h 798"/>
                <a:gd name="T2" fmla="*/ 307 w 560"/>
                <a:gd name="T3" fmla="*/ 108 h 798"/>
                <a:gd name="T4" fmla="*/ 367 w 560"/>
                <a:gd name="T5" fmla="*/ 114 h 798"/>
                <a:gd name="T6" fmla="*/ 445 w 560"/>
                <a:gd name="T7" fmla="*/ 108 h 798"/>
                <a:gd name="T8" fmla="*/ 517 w 560"/>
                <a:gd name="T9" fmla="*/ 120 h 798"/>
                <a:gd name="T10" fmla="*/ 487 w 560"/>
                <a:gd name="T11" fmla="*/ 216 h 798"/>
                <a:gd name="T12" fmla="*/ 445 w 560"/>
                <a:gd name="T13" fmla="*/ 288 h 798"/>
                <a:gd name="T14" fmla="*/ 445 w 560"/>
                <a:gd name="T15" fmla="*/ 336 h 798"/>
                <a:gd name="T16" fmla="*/ 499 w 560"/>
                <a:gd name="T17" fmla="*/ 360 h 798"/>
                <a:gd name="T18" fmla="*/ 409 w 560"/>
                <a:gd name="T19" fmla="*/ 600 h 798"/>
                <a:gd name="T20" fmla="*/ 379 w 560"/>
                <a:gd name="T21" fmla="*/ 570 h 798"/>
                <a:gd name="T22" fmla="*/ 367 w 560"/>
                <a:gd name="T23" fmla="*/ 588 h 798"/>
                <a:gd name="T24" fmla="*/ 349 w 560"/>
                <a:gd name="T25" fmla="*/ 606 h 798"/>
                <a:gd name="T26" fmla="*/ 283 w 560"/>
                <a:gd name="T27" fmla="*/ 600 h 798"/>
                <a:gd name="T28" fmla="*/ 217 w 560"/>
                <a:gd name="T29" fmla="*/ 528 h 798"/>
                <a:gd name="T30" fmla="*/ 193 w 560"/>
                <a:gd name="T31" fmla="*/ 618 h 798"/>
                <a:gd name="T32" fmla="*/ 175 w 560"/>
                <a:gd name="T33" fmla="*/ 624 h 798"/>
                <a:gd name="T34" fmla="*/ 61 w 560"/>
                <a:gd name="T35" fmla="*/ 630 h 798"/>
                <a:gd name="T36" fmla="*/ 97 w 560"/>
                <a:gd name="T37" fmla="*/ 684 h 798"/>
                <a:gd name="T38" fmla="*/ 79 w 560"/>
                <a:gd name="T39" fmla="*/ 762 h 798"/>
                <a:gd name="T40" fmla="*/ 13 w 560"/>
                <a:gd name="T41" fmla="*/ 774 h 798"/>
                <a:gd name="T42" fmla="*/ 1 w 560"/>
                <a:gd name="T43" fmla="*/ 798 h 79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60"/>
                <a:gd name="T67" fmla="*/ 0 h 798"/>
                <a:gd name="T68" fmla="*/ 560 w 560"/>
                <a:gd name="T69" fmla="*/ 798 h 79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60" h="798">
                  <a:moveTo>
                    <a:pt x="301" y="0"/>
                  </a:moveTo>
                  <a:cubicBezTo>
                    <a:pt x="303" y="36"/>
                    <a:pt x="300" y="73"/>
                    <a:pt x="307" y="108"/>
                  </a:cubicBezTo>
                  <a:cubicBezTo>
                    <a:pt x="311" y="128"/>
                    <a:pt x="347" y="116"/>
                    <a:pt x="367" y="114"/>
                  </a:cubicBezTo>
                  <a:cubicBezTo>
                    <a:pt x="393" y="111"/>
                    <a:pt x="419" y="110"/>
                    <a:pt x="445" y="108"/>
                  </a:cubicBezTo>
                  <a:cubicBezTo>
                    <a:pt x="473" y="99"/>
                    <a:pt x="493" y="104"/>
                    <a:pt x="517" y="120"/>
                  </a:cubicBezTo>
                  <a:cubicBezTo>
                    <a:pt x="530" y="158"/>
                    <a:pt x="528" y="202"/>
                    <a:pt x="487" y="216"/>
                  </a:cubicBezTo>
                  <a:cubicBezTo>
                    <a:pt x="470" y="241"/>
                    <a:pt x="461" y="264"/>
                    <a:pt x="445" y="288"/>
                  </a:cubicBezTo>
                  <a:cubicBezTo>
                    <a:pt x="442" y="299"/>
                    <a:pt x="432" y="325"/>
                    <a:pt x="445" y="336"/>
                  </a:cubicBezTo>
                  <a:cubicBezTo>
                    <a:pt x="460" y="349"/>
                    <a:pt x="483" y="349"/>
                    <a:pt x="499" y="360"/>
                  </a:cubicBezTo>
                  <a:cubicBezTo>
                    <a:pt x="494" y="564"/>
                    <a:pt x="560" y="613"/>
                    <a:pt x="409" y="600"/>
                  </a:cubicBezTo>
                  <a:cubicBezTo>
                    <a:pt x="405" y="594"/>
                    <a:pt x="391" y="568"/>
                    <a:pt x="379" y="570"/>
                  </a:cubicBezTo>
                  <a:cubicBezTo>
                    <a:pt x="372" y="571"/>
                    <a:pt x="372" y="582"/>
                    <a:pt x="367" y="588"/>
                  </a:cubicBezTo>
                  <a:cubicBezTo>
                    <a:pt x="362" y="595"/>
                    <a:pt x="355" y="600"/>
                    <a:pt x="349" y="606"/>
                  </a:cubicBezTo>
                  <a:cubicBezTo>
                    <a:pt x="327" y="604"/>
                    <a:pt x="304" y="606"/>
                    <a:pt x="283" y="600"/>
                  </a:cubicBezTo>
                  <a:cubicBezTo>
                    <a:pt x="267" y="595"/>
                    <a:pt x="237" y="542"/>
                    <a:pt x="217" y="528"/>
                  </a:cubicBezTo>
                  <a:cubicBezTo>
                    <a:pt x="171" y="559"/>
                    <a:pt x="222" y="518"/>
                    <a:pt x="193" y="618"/>
                  </a:cubicBezTo>
                  <a:cubicBezTo>
                    <a:pt x="191" y="624"/>
                    <a:pt x="181" y="623"/>
                    <a:pt x="175" y="624"/>
                  </a:cubicBezTo>
                  <a:cubicBezTo>
                    <a:pt x="137" y="627"/>
                    <a:pt x="99" y="628"/>
                    <a:pt x="61" y="630"/>
                  </a:cubicBezTo>
                  <a:cubicBezTo>
                    <a:pt x="29" y="679"/>
                    <a:pt x="52" y="678"/>
                    <a:pt x="97" y="684"/>
                  </a:cubicBezTo>
                  <a:cubicBezTo>
                    <a:pt x="122" y="734"/>
                    <a:pt x="126" y="723"/>
                    <a:pt x="79" y="762"/>
                  </a:cubicBezTo>
                  <a:cubicBezTo>
                    <a:pt x="52" y="753"/>
                    <a:pt x="36" y="759"/>
                    <a:pt x="13" y="774"/>
                  </a:cubicBezTo>
                  <a:cubicBezTo>
                    <a:pt x="0" y="794"/>
                    <a:pt x="1" y="785"/>
                    <a:pt x="1" y="798"/>
                  </a:cubicBezTo>
                </a:path>
              </a:pathLst>
            </a:custGeom>
            <a:noFill/>
            <a:ln w="38100" cmpd="sng">
              <a:solidFill>
                <a:srgbClr val="432BF3"/>
              </a:solidFill>
              <a:round/>
              <a:headEnd/>
              <a:tailEnd/>
            </a:ln>
          </p:spPr>
          <p:txBody>
            <a:bodyPr/>
            <a:lstStyle/>
            <a:p>
              <a:endParaRPr lang="en-CA" dirty="0"/>
            </a:p>
          </p:txBody>
        </p:sp>
        <p:sp>
          <p:nvSpPr>
            <p:cNvPr id="784401" name="Freeform 16"/>
            <p:cNvSpPr>
              <a:spLocks/>
            </p:cNvSpPr>
            <p:nvPr/>
          </p:nvSpPr>
          <p:spPr bwMode="auto">
            <a:xfrm>
              <a:off x="1896" y="841"/>
              <a:ext cx="2376" cy="1361"/>
            </a:xfrm>
            <a:custGeom>
              <a:avLst/>
              <a:gdLst>
                <a:gd name="T0" fmla="*/ 0 w 2376"/>
                <a:gd name="T1" fmla="*/ 1361 h 1361"/>
                <a:gd name="T2" fmla="*/ 48 w 2376"/>
                <a:gd name="T3" fmla="*/ 1313 h 1361"/>
                <a:gd name="T4" fmla="*/ 228 w 2376"/>
                <a:gd name="T5" fmla="*/ 1337 h 1361"/>
                <a:gd name="T6" fmla="*/ 282 w 2376"/>
                <a:gd name="T7" fmla="*/ 1331 h 1361"/>
                <a:gd name="T8" fmla="*/ 276 w 2376"/>
                <a:gd name="T9" fmla="*/ 1313 h 1361"/>
                <a:gd name="T10" fmla="*/ 318 w 2376"/>
                <a:gd name="T11" fmla="*/ 1301 h 1361"/>
                <a:gd name="T12" fmla="*/ 396 w 2376"/>
                <a:gd name="T13" fmla="*/ 1313 h 1361"/>
                <a:gd name="T14" fmla="*/ 444 w 2376"/>
                <a:gd name="T15" fmla="*/ 1343 h 1361"/>
                <a:gd name="T16" fmla="*/ 522 w 2376"/>
                <a:gd name="T17" fmla="*/ 1301 h 1361"/>
                <a:gd name="T18" fmla="*/ 606 w 2376"/>
                <a:gd name="T19" fmla="*/ 1229 h 1361"/>
                <a:gd name="T20" fmla="*/ 654 w 2376"/>
                <a:gd name="T21" fmla="*/ 1181 h 1361"/>
                <a:gd name="T22" fmla="*/ 666 w 2376"/>
                <a:gd name="T23" fmla="*/ 1025 h 1361"/>
                <a:gd name="T24" fmla="*/ 690 w 2376"/>
                <a:gd name="T25" fmla="*/ 989 h 1361"/>
                <a:gd name="T26" fmla="*/ 696 w 2376"/>
                <a:gd name="T27" fmla="*/ 971 h 1361"/>
                <a:gd name="T28" fmla="*/ 804 w 2376"/>
                <a:gd name="T29" fmla="*/ 881 h 1361"/>
                <a:gd name="T30" fmla="*/ 840 w 2376"/>
                <a:gd name="T31" fmla="*/ 857 h 1361"/>
                <a:gd name="T32" fmla="*/ 882 w 2376"/>
                <a:gd name="T33" fmla="*/ 803 h 1361"/>
                <a:gd name="T34" fmla="*/ 948 w 2376"/>
                <a:gd name="T35" fmla="*/ 515 h 1361"/>
                <a:gd name="T36" fmla="*/ 972 w 2376"/>
                <a:gd name="T37" fmla="*/ 455 h 1361"/>
                <a:gd name="T38" fmla="*/ 1020 w 2376"/>
                <a:gd name="T39" fmla="*/ 407 h 1361"/>
                <a:gd name="T40" fmla="*/ 1050 w 2376"/>
                <a:gd name="T41" fmla="*/ 293 h 1361"/>
                <a:gd name="T42" fmla="*/ 1044 w 2376"/>
                <a:gd name="T43" fmla="*/ 245 h 1361"/>
                <a:gd name="T44" fmla="*/ 1038 w 2376"/>
                <a:gd name="T45" fmla="*/ 263 h 1361"/>
                <a:gd name="T46" fmla="*/ 1056 w 2376"/>
                <a:gd name="T47" fmla="*/ 257 h 1361"/>
                <a:gd name="T48" fmla="*/ 1062 w 2376"/>
                <a:gd name="T49" fmla="*/ 191 h 1361"/>
                <a:gd name="T50" fmla="*/ 1080 w 2376"/>
                <a:gd name="T51" fmla="*/ 173 h 1361"/>
                <a:gd name="T52" fmla="*/ 1092 w 2376"/>
                <a:gd name="T53" fmla="*/ 131 h 1361"/>
                <a:gd name="T54" fmla="*/ 1128 w 2376"/>
                <a:gd name="T55" fmla="*/ 107 h 1361"/>
                <a:gd name="T56" fmla="*/ 1182 w 2376"/>
                <a:gd name="T57" fmla="*/ 65 h 1361"/>
                <a:gd name="T58" fmla="*/ 1266 w 2376"/>
                <a:gd name="T59" fmla="*/ 71 h 1361"/>
                <a:gd name="T60" fmla="*/ 1272 w 2376"/>
                <a:gd name="T61" fmla="*/ 89 h 1361"/>
                <a:gd name="T62" fmla="*/ 1332 w 2376"/>
                <a:gd name="T63" fmla="*/ 113 h 1361"/>
                <a:gd name="T64" fmla="*/ 1428 w 2376"/>
                <a:gd name="T65" fmla="*/ 155 h 1361"/>
                <a:gd name="T66" fmla="*/ 1626 w 2376"/>
                <a:gd name="T67" fmla="*/ 179 h 1361"/>
                <a:gd name="T68" fmla="*/ 1662 w 2376"/>
                <a:gd name="T69" fmla="*/ 173 h 1361"/>
                <a:gd name="T70" fmla="*/ 1746 w 2376"/>
                <a:gd name="T71" fmla="*/ 95 h 1361"/>
                <a:gd name="T72" fmla="*/ 1980 w 2376"/>
                <a:gd name="T73" fmla="*/ 77 h 1361"/>
                <a:gd name="T74" fmla="*/ 2088 w 2376"/>
                <a:gd name="T75" fmla="*/ 53 h 1361"/>
                <a:gd name="T76" fmla="*/ 2250 w 2376"/>
                <a:gd name="T77" fmla="*/ 35 h 1361"/>
                <a:gd name="T78" fmla="*/ 2358 w 2376"/>
                <a:gd name="T79" fmla="*/ 29 h 1361"/>
                <a:gd name="T80" fmla="*/ 2376 w 2376"/>
                <a:gd name="T81" fmla="*/ 23 h 136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376"/>
                <a:gd name="T124" fmla="*/ 0 h 1361"/>
                <a:gd name="T125" fmla="*/ 2376 w 2376"/>
                <a:gd name="T126" fmla="*/ 1361 h 136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376" h="1361">
                  <a:moveTo>
                    <a:pt x="0" y="1361"/>
                  </a:moveTo>
                  <a:cubicBezTo>
                    <a:pt x="20" y="1347"/>
                    <a:pt x="31" y="1330"/>
                    <a:pt x="48" y="1313"/>
                  </a:cubicBezTo>
                  <a:cubicBezTo>
                    <a:pt x="112" y="1317"/>
                    <a:pt x="168" y="1317"/>
                    <a:pt x="228" y="1337"/>
                  </a:cubicBezTo>
                  <a:cubicBezTo>
                    <a:pt x="246" y="1335"/>
                    <a:pt x="266" y="1339"/>
                    <a:pt x="282" y="1331"/>
                  </a:cubicBezTo>
                  <a:cubicBezTo>
                    <a:pt x="288" y="1328"/>
                    <a:pt x="273" y="1319"/>
                    <a:pt x="276" y="1313"/>
                  </a:cubicBezTo>
                  <a:cubicBezTo>
                    <a:pt x="283" y="1300"/>
                    <a:pt x="304" y="1305"/>
                    <a:pt x="318" y="1301"/>
                  </a:cubicBezTo>
                  <a:cubicBezTo>
                    <a:pt x="345" y="1283"/>
                    <a:pt x="434" y="1255"/>
                    <a:pt x="396" y="1313"/>
                  </a:cubicBezTo>
                  <a:cubicBezTo>
                    <a:pt x="412" y="1361"/>
                    <a:pt x="396" y="1351"/>
                    <a:pt x="444" y="1343"/>
                  </a:cubicBezTo>
                  <a:cubicBezTo>
                    <a:pt x="469" y="1318"/>
                    <a:pt x="489" y="1312"/>
                    <a:pt x="522" y="1301"/>
                  </a:cubicBezTo>
                  <a:cubicBezTo>
                    <a:pt x="560" y="1288"/>
                    <a:pt x="575" y="1250"/>
                    <a:pt x="606" y="1229"/>
                  </a:cubicBezTo>
                  <a:cubicBezTo>
                    <a:pt x="620" y="1209"/>
                    <a:pt x="637" y="1198"/>
                    <a:pt x="654" y="1181"/>
                  </a:cubicBezTo>
                  <a:cubicBezTo>
                    <a:pt x="656" y="1129"/>
                    <a:pt x="641" y="1071"/>
                    <a:pt x="666" y="1025"/>
                  </a:cubicBezTo>
                  <a:cubicBezTo>
                    <a:pt x="673" y="1012"/>
                    <a:pt x="685" y="1003"/>
                    <a:pt x="690" y="989"/>
                  </a:cubicBezTo>
                  <a:cubicBezTo>
                    <a:pt x="692" y="983"/>
                    <a:pt x="692" y="976"/>
                    <a:pt x="696" y="971"/>
                  </a:cubicBezTo>
                  <a:cubicBezTo>
                    <a:pt x="723" y="936"/>
                    <a:pt x="768" y="905"/>
                    <a:pt x="804" y="881"/>
                  </a:cubicBezTo>
                  <a:cubicBezTo>
                    <a:pt x="816" y="873"/>
                    <a:pt x="840" y="857"/>
                    <a:pt x="840" y="857"/>
                  </a:cubicBezTo>
                  <a:cubicBezTo>
                    <a:pt x="869" y="814"/>
                    <a:pt x="854" y="831"/>
                    <a:pt x="882" y="803"/>
                  </a:cubicBezTo>
                  <a:cubicBezTo>
                    <a:pt x="914" y="706"/>
                    <a:pt x="870" y="593"/>
                    <a:pt x="948" y="515"/>
                  </a:cubicBezTo>
                  <a:cubicBezTo>
                    <a:pt x="953" y="495"/>
                    <a:pt x="956" y="471"/>
                    <a:pt x="972" y="455"/>
                  </a:cubicBezTo>
                  <a:cubicBezTo>
                    <a:pt x="989" y="438"/>
                    <a:pt x="1007" y="430"/>
                    <a:pt x="1020" y="407"/>
                  </a:cubicBezTo>
                  <a:cubicBezTo>
                    <a:pt x="1040" y="371"/>
                    <a:pt x="1044" y="333"/>
                    <a:pt x="1050" y="293"/>
                  </a:cubicBezTo>
                  <a:cubicBezTo>
                    <a:pt x="1048" y="277"/>
                    <a:pt x="1050" y="260"/>
                    <a:pt x="1044" y="245"/>
                  </a:cubicBezTo>
                  <a:cubicBezTo>
                    <a:pt x="1042" y="239"/>
                    <a:pt x="1034" y="259"/>
                    <a:pt x="1038" y="263"/>
                  </a:cubicBezTo>
                  <a:cubicBezTo>
                    <a:pt x="1042" y="267"/>
                    <a:pt x="1050" y="259"/>
                    <a:pt x="1056" y="257"/>
                  </a:cubicBezTo>
                  <a:cubicBezTo>
                    <a:pt x="1058" y="235"/>
                    <a:pt x="1056" y="212"/>
                    <a:pt x="1062" y="191"/>
                  </a:cubicBezTo>
                  <a:cubicBezTo>
                    <a:pt x="1064" y="183"/>
                    <a:pt x="1076" y="180"/>
                    <a:pt x="1080" y="173"/>
                  </a:cubicBezTo>
                  <a:cubicBezTo>
                    <a:pt x="1080" y="173"/>
                    <a:pt x="1089" y="134"/>
                    <a:pt x="1092" y="131"/>
                  </a:cubicBezTo>
                  <a:cubicBezTo>
                    <a:pt x="1102" y="121"/>
                    <a:pt x="1128" y="107"/>
                    <a:pt x="1128" y="107"/>
                  </a:cubicBezTo>
                  <a:cubicBezTo>
                    <a:pt x="1143" y="84"/>
                    <a:pt x="1157" y="77"/>
                    <a:pt x="1182" y="65"/>
                  </a:cubicBezTo>
                  <a:cubicBezTo>
                    <a:pt x="1210" y="67"/>
                    <a:pt x="1239" y="64"/>
                    <a:pt x="1266" y="71"/>
                  </a:cubicBezTo>
                  <a:cubicBezTo>
                    <a:pt x="1272" y="73"/>
                    <a:pt x="1268" y="84"/>
                    <a:pt x="1272" y="89"/>
                  </a:cubicBezTo>
                  <a:cubicBezTo>
                    <a:pt x="1285" y="106"/>
                    <a:pt x="1313" y="107"/>
                    <a:pt x="1332" y="113"/>
                  </a:cubicBezTo>
                  <a:cubicBezTo>
                    <a:pt x="1382" y="163"/>
                    <a:pt x="1351" y="147"/>
                    <a:pt x="1428" y="155"/>
                  </a:cubicBezTo>
                  <a:cubicBezTo>
                    <a:pt x="1491" y="171"/>
                    <a:pt x="1561" y="171"/>
                    <a:pt x="1626" y="179"/>
                  </a:cubicBezTo>
                  <a:cubicBezTo>
                    <a:pt x="1638" y="177"/>
                    <a:pt x="1650" y="177"/>
                    <a:pt x="1662" y="173"/>
                  </a:cubicBezTo>
                  <a:cubicBezTo>
                    <a:pt x="1700" y="160"/>
                    <a:pt x="1707" y="115"/>
                    <a:pt x="1746" y="95"/>
                  </a:cubicBezTo>
                  <a:cubicBezTo>
                    <a:pt x="1808" y="116"/>
                    <a:pt x="1913" y="83"/>
                    <a:pt x="1980" y="77"/>
                  </a:cubicBezTo>
                  <a:cubicBezTo>
                    <a:pt x="2018" y="64"/>
                    <a:pt x="2047" y="58"/>
                    <a:pt x="2088" y="53"/>
                  </a:cubicBezTo>
                  <a:cubicBezTo>
                    <a:pt x="2123" y="0"/>
                    <a:pt x="2187" y="32"/>
                    <a:pt x="2250" y="35"/>
                  </a:cubicBezTo>
                  <a:cubicBezTo>
                    <a:pt x="2286" y="33"/>
                    <a:pt x="2322" y="32"/>
                    <a:pt x="2358" y="29"/>
                  </a:cubicBezTo>
                  <a:cubicBezTo>
                    <a:pt x="2364" y="28"/>
                    <a:pt x="2376" y="23"/>
                    <a:pt x="2376" y="23"/>
                  </a:cubicBezTo>
                </a:path>
              </a:pathLst>
            </a:custGeom>
            <a:noFill/>
            <a:ln w="38100" cmpd="sng">
              <a:solidFill>
                <a:srgbClr val="432BF3"/>
              </a:solidFill>
              <a:round/>
              <a:headEnd/>
              <a:tailEnd/>
            </a:ln>
          </p:spPr>
          <p:txBody>
            <a:bodyPr/>
            <a:lstStyle/>
            <a:p>
              <a:endParaRPr lang="en-CA" dirty="0"/>
            </a:p>
          </p:txBody>
        </p:sp>
        <p:sp>
          <p:nvSpPr>
            <p:cNvPr id="784402" name="Freeform 17"/>
            <p:cNvSpPr>
              <a:spLocks/>
            </p:cNvSpPr>
            <p:nvPr/>
          </p:nvSpPr>
          <p:spPr bwMode="auto">
            <a:xfrm>
              <a:off x="2580" y="1065"/>
              <a:ext cx="354" cy="183"/>
            </a:xfrm>
            <a:custGeom>
              <a:avLst/>
              <a:gdLst>
                <a:gd name="T0" fmla="*/ 0 w 354"/>
                <a:gd name="T1" fmla="*/ 183 h 183"/>
                <a:gd name="T2" fmla="*/ 24 w 354"/>
                <a:gd name="T3" fmla="*/ 93 h 183"/>
                <a:gd name="T4" fmla="*/ 24 w 354"/>
                <a:gd name="T5" fmla="*/ 57 h 183"/>
                <a:gd name="T6" fmla="*/ 150 w 354"/>
                <a:gd name="T7" fmla="*/ 27 h 183"/>
                <a:gd name="T8" fmla="*/ 330 w 354"/>
                <a:gd name="T9" fmla="*/ 27 h 183"/>
                <a:gd name="T10" fmla="*/ 354 w 354"/>
                <a:gd name="T11" fmla="*/ 39 h 183"/>
                <a:gd name="T12" fmla="*/ 0 60000 65536"/>
                <a:gd name="T13" fmla="*/ 0 60000 65536"/>
                <a:gd name="T14" fmla="*/ 0 60000 65536"/>
                <a:gd name="T15" fmla="*/ 0 60000 65536"/>
                <a:gd name="T16" fmla="*/ 0 60000 65536"/>
                <a:gd name="T17" fmla="*/ 0 60000 65536"/>
                <a:gd name="T18" fmla="*/ 0 w 354"/>
                <a:gd name="T19" fmla="*/ 0 h 183"/>
                <a:gd name="T20" fmla="*/ 354 w 354"/>
                <a:gd name="T21" fmla="*/ 183 h 183"/>
              </a:gdLst>
              <a:ahLst/>
              <a:cxnLst>
                <a:cxn ang="T12">
                  <a:pos x="T0" y="T1"/>
                </a:cxn>
                <a:cxn ang="T13">
                  <a:pos x="T2" y="T3"/>
                </a:cxn>
                <a:cxn ang="T14">
                  <a:pos x="T4" y="T5"/>
                </a:cxn>
                <a:cxn ang="T15">
                  <a:pos x="T6" y="T7"/>
                </a:cxn>
                <a:cxn ang="T16">
                  <a:pos x="T8" y="T9"/>
                </a:cxn>
                <a:cxn ang="T17">
                  <a:pos x="T10" y="T11"/>
                </a:cxn>
              </a:cxnLst>
              <a:rect l="T18" t="T19" r="T20" b="T21"/>
              <a:pathLst>
                <a:path w="354" h="183">
                  <a:moveTo>
                    <a:pt x="0" y="183"/>
                  </a:moveTo>
                  <a:cubicBezTo>
                    <a:pt x="7" y="123"/>
                    <a:pt x="9" y="137"/>
                    <a:pt x="24" y="93"/>
                  </a:cubicBezTo>
                  <a:cubicBezTo>
                    <a:pt x="21" y="84"/>
                    <a:pt x="11" y="66"/>
                    <a:pt x="24" y="57"/>
                  </a:cubicBezTo>
                  <a:cubicBezTo>
                    <a:pt x="55" y="35"/>
                    <a:pt x="121" y="29"/>
                    <a:pt x="150" y="27"/>
                  </a:cubicBezTo>
                  <a:cubicBezTo>
                    <a:pt x="204" y="0"/>
                    <a:pt x="330" y="27"/>
                    <a:pt x="330" y="27"/>
                  </a:cubicBezTo>
                  <a:cubicBezTo>
                    <a:pt x="351" y="34"/>
                    <a:pt x="344" y="29"/>
                    <a:pt x="354" y="39"/>
                  </a:cubicBezTo>
                </a:path>
              </a:pathLst>
            </a:custGeom>
            <a:noFill/>
            <a:ln w="38100" cmpd="sng">
              <a:solidFill>
                <a:srgbClr val="432BF3"/>
              </a:solidFill>
              <a:round/>
              <a:headEnd/>
              <a:tailEnd/>
            </a:ln>
          </p:spPr>
          <p:txBody>
            <a:bodyPr/>
            <a:lstStyle/>
            <a:p>
              <a:endParaRPr lang="en-CA" dirty="0"/>
            </a:p>
          </p:txBody>
        </p:sp>
      </p:grpSp>
      <p:sp>
        <p:nvSpPr>
          <p:cNvPr id="784387" name="Freeform 20"/>
          <p:cNvSpPr>
            <a:spLocks/>
          </p:cNvSpPr>
          <p:nvPr/>
        </p:nvSpPr>
        <p:spPr bwMode="auto">
          <a:xfrm>
            <a:off x="2057400" y="1273969"/>
            <a:ext cx="152400" cy="116681"/>
          </a:xfrm>
          <a:custGeom>
            <a:avLst/>
            <a:gdLst>
              <a:gd name="T0" fmla="*/ 136088444 w 96"/>
              <a:gd name="T1" fmla="*/ 236894713 h 98"/>
              <a:gd name="T2" fmla="*/ 151209377 w 96"/>
              <a:gd name="T3" fmla="*/ 161289999 h 98"/>
              <a:gd name="T4" fmla="*/ 181451242 w 96"/>
              <a:gd name="T5" fmla="*/ 206652798 h 98"/>
              <a:gd name="T6" fmla="*/ 241935022 w 96"/>
              <a:gd name="T7" fmla="*/ 115927201 h 98"/>
              <a:gd name="T8" fmla="*/ 90725621 w 96"/>
              <a:gd name="T9" fmla="*/ 40322500 h 98"/>
              <a:gd name="T10" fmla="*/ 0 w 96"/>
              <a:gd name="T11" fmla="*/ 161289999 h 98"/>
              <a:gd name="T12" fmla="*/ 120967511 w 96"/>
              <a:gd name="T13" fmla="*/ 221773780 h 98"/>
              <a:gd name="T14" fmla="*/ 136088444 w 96"/>
              <a:gd name="T15" fmla="*/ 236894713 h 98"/>
              <a:gd name="T16" fmla="*/ 0 60000 65536"/>
              <a:gd name="T17" fmla="*/ 0 60000 65536"/>
              <a:gd name="T18" fmla="*/ 0 60000 65536"/>
              <a:gd name="T19" fmla="*/ 0 60000 65536"/>
              <a:gd name="T20" fmla="*/ 0 60000 65536"/>
              <a:gd name="T21" fmla="*/ 0 60000 65536"/>
              <a:gd name="T22" fmla="*/ 0 60000 65536"/>
              <a:gd name="T23" fmla="*/ 0 60000 65536"/>
              <a:gd name="T24" fmla="*/ 0 w 96"/>
              <a:gd name="T25" fmla="*/ 0 h 98"/>
              <a:gd name="T26" fmla="*/ 96 w 96"/>
              <a:gd name="T27" fmla="*/ 98 h 9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6" h="98">
                <a:moveTo>
                  <a:pt x="54" y="94"/>
                </a:moveTo>
                <a:cubicBezTo>
                  <a:pt x="56" y="84"/>
                  <a:pt x="52" y="70"/>
                  <a:pt x="60" y="64"/>
                </a:cubicBezTo>
                <a:cubicBezTo>
                  <a:pt x="66" y="60"/>
                  <a:pt x="66" y="85"/>
                  <a:pt x="72" y="82"/>
                </a:cubicBezTo>
                <a:cubicBezTo>
                  <a:pt x="85" y="76"/>
                  <a:pt x="96" y="46"/>
                  <a:pt x="96" y="46"/>
                </a:cubicBezTo>
                <a:cubicBezTo>
                  <a:pt x="65" y="0"/>
                  <a:pt x="86" y="8"/>
                  <a:pt x="36" y="16"/>
                </a:cubicBezTo>
                <a:cubicBezTo>
                  <a:pt x="15" y="30"/>
                  <a:pt x="8" y="40"/>
                  <a:pt x="0" y="64"/>
                </a:cubicBezTo>
                <a:cubicBezTo>
                  <a:pt x="8" y="98"/>
                  <a:pt x="16" y="96"/>
                  <a:pt x="48" y="88"/>
                </a:cubicBezTo>
                <a:cubicBezTo>
                  <a:pt x="72" y="72"/>
                  <a:pt x="70" y="70"/>
                  <a:pt x="54" y="94"/>
                </a:cubicBezTo>
                <a:close/>
              </a:path>
            </a:pathLst>
          </a:custGeom>
          <a:noFill/>
          <a:ln w="38100" cmpd="sng">
            <a:solidFill>
              <a:srgbClr val="6A1C04"/>
            </a:solidFill>
            <a:round/>
            <a:headEnd/>
            <a:tailEnd/>
          </a:ln>
        </p:spPr>
        <p:txBody>
          <a:bodyPr/>
          <a:lstStyle/>
          <a:p>
            <a:endParaRPr lang="en-CA" dirty="0"/>
          </a:p>
        </p:txBody>
      </p:sp>
      <p:grpSp>
        <p:nvGrpSpPr>
          <p:cNvPr id="784388" name="Group 45"/>
          <p:cNvGrpSpPr>
            <a:grpSpLocks/>
          </p:cNvGrpSpPr>
          <p:nvPr/>
        </p:nvGrpSpPr>
        <p:grpSpPr bwMode="auto">
          <a:xfrm>
            <a:off x="2133600" y="-57150"/>
            <a:ext cx="5672138" cy="4020741"/>
            <a:chOff x="1344" y="-48"/>
            <a:chExt cx="3573" cy="3377"/>
          </a:xfrm>
        </p:grpSpPr>
        <p:sp>
          <p:nvSpPr>
            <p:cNvPr id="784396" name="Freeform 19"/>
            <p:cNvSpPr>
              <a:spLocks/>
            </p:cNvSpPr>
            <p:nvPr/>
          </p:nvSpPr>
          <p:spPr bwMode="auto">
            <a:xfrm>
              <a:off x="1344" y="-48"/>
              <a:ext cx="3573" cy="3377"/>
            </a:xfrm>
            <a:custGeom>
              <a:avLst/>
              <a:gdLst>
                <a:gd name="T0" fmla="*/ 989 w 3573"/>
                <a:gd name="T1" fmla="*/ 24 h 3377"/>
                <a:gd name="T2" fmla="*/ 1061 w 3573"/>
                <a:gd name="T3" fmla="*/ 318 h 3377"/>
                <a:gd name="T4" fmla="*/ 923 w 3573"/>
                <a:gd name="T5" fmla="*/ 438 h 3377"/>
                <a:gd name="T6" fmla="*/ 1061 w 3573"/>
                <a:gd name="T7" fmla="*/ 552 h 3377"/>
                <a:gd name="T8" fmla="*/ 1049 w 3573"/>
                <a:gd name="T9" fmla="*/ 702 h 3377"/>
                <a:gd name="T10" fmla="*/ 1343 w 3573"/>
                <a:gd name="T11" fmla="*/ 648 h 3377"/>
                <a:gd name="T12" fmla="*/ 1625 w 3573"/>
                <a:gd name="T13" fmla="*/ 558 h 3377"/>
                <a:gd name="T14" fmla="*/ 1667 w 3573"/>
                <a:gd name="T15" fmla="*/ 486 h 3377"/>
                <a:gd name="T16" fmla="*/ 1943 w 3573"/>
                <a:gd name="T17" fmla="*/ 420 h 3377"/>
                <a:gd name="T18" fmla="*/ 2165 w 3573"/>
                <a:gd name="T19" fmla="*/ 252 h 3377"/>
                <a:gd name="T20" fmla="*/ 2327 w 3573"/>
                <a:gd name="T21" fmla="*/ 240 h 3377"/>
                <a:gd name="T22" fmla="*/ 2363 w 3573"/>
                <a:gd name="T23" fmla="*/ 486 h 3377"/>
                <a:gd name="T24" fmla="*/ 2555 w 3573"/>
                <a:gd name="T25" fmla="*/ 582 h 3377"/>
                <a:gd name="T26" fmla="*/ 2597 w 3573"/>
                <a:gd name="T27" fmla="*/ 618 h 3377"/>
                <a:gd name="T28" fmla="*/ 2693 w 3573"/>
                <a:gd name="T29" fmla="*/ 696 h 3377"/>
                <a:gd name="T30" fmla="*/ 2855 w 3573"/>
                <a:gd name="T31" fmla="*/ 858 h 3377"/>
                <a:gd name="T32" fmla="*/ 2993 w 3573"/>
                <a:gd name="T33" fmla="*/ 942 h 3377"/>
                <a:gd name="T34" fmla="*/ 3197 w 3573"/>
                <a:gd name="T35" fmla="*/ 1020 h 3377"/>
                <a:gd name="T36" fmla="*/ 3473 w 3573"/>
                <a:gd name="T37" fmla="*/ 1086 h 3377"/>
                <a:gd name="T38" fmla="*/ 3515 w 3573"/>
                <a:gd name="T39" fmla="*/ 1260 h 3377"/>
                <a:gd name="T40" fmla="*/ 3371 w 3573"/>
                <a:gd name="T41" fmla="*/ 1560 h 3377"/>
                <a:gd name="T42" fmla="*/ 3347 w 3573"/>
                <a:gd name="T43" fmla="*/ 1800 h 3377"/>
                <a:gd name="T44" fmla="*/ 3245 w 3573"/>
                <a:gd name="T45" fmla="*/ 1938 h 3377"/>
                <a:gd name="T46" fmla="*/ 3263 w 3573"/>
                <a:gd name="T47" fmla="*/ 2100 h 3377"/>
                <a:gd name="T48" fmla="*/ 3335 w 3573"/>
                <a:gd name="T49" fmla="*/ 2448 h 3377"/>
                <a:gd name="T50" fmla="*/ 3503 w 3573"/>
                <a:gd name="T51" fmla="*/ 2658 h 3377"/>
                <a:gd name="T52" fmla="*/ 3239 w 3573"/>
                <a:gd name="T53" fmla="*/ 2724 h 3377"/>
                <a:gd name="T54" fmla="*/ 3173 w 3573"/>
                <a:gd name="T55" fmla="*/ 2808 h 3377"/>
                <a:gd name="T56" fmla="*/ 3137 w 3573"/>
                <a:gd name="T57" fmla="*/ 3168 h 3377"/>
                <a:gd name="T58" fmla="*/ 3311 w 3573"/>
                <a:gd name="T59" fmla="*/ 3210 h 3377"/>
                <a:gd name="T60" fmla="*/ 3203 w 3573"/>
                <a:gd name="T61" fmla="*/ 3336 h 3377"/>
                <a:gd name="T62" fmla="*/ 2957 w 3573"/>
                <a:gd name="T63" fmla="*/ 3216 h 3377"/>
                <a:gd name="T64" fmla="*/ 2801 w 3573"/>
                <a:gd name="T65" fmla="*/ 3174 h 3377"/>
                <a:gd name="T66" fmla="*/ 2459 w 3573"/>
                <a:gd name="T67" fmla="*/ 3072 h 3377"/>
                <a:gd name="T68" fmla="*/ 2129 w 3573"/>
                <a:gd name="T69" fmla="*/ 2952 h 3377"/>
                <a:gd name="T70" fmla="*/ 2081 w 3573"/>
                <a:gd name="T71" fmla="*/ 2820 h 3377"/>
                <a:gd name="T72" fmla="*/ 1721 w 3573"/>
                <a:gd name="T73" fmla="*/ 2628 h 3377"/>
                <a:gd name="T74" fmla="*/ 1571 w 3573"/>
                <a:gd name="T75" fmla="*/ 2676 h 3377"/>
                <a:gd name="T76" fmla="*/ 1319 w 3573"/>
                <a:gd name="T77" fmla="*/ 2592 h 3377"/>
                <a:gd name="T78" fmla="*/ 713 w 3573"/>
                <a:gd name="T79" fmla="*/ 2370 h 3377"/>
                <a:gd name="T80" fmla="*/ 701 w 3573"/>
                <a:gd name="T81" fmla="*/ 2274 h 3377"/>
                <a:gd name="T82" fmla="*/ 593 w 3573"/>
                <a:gd name="T83" fmla="*/ 2238 h 3377"/>
                <a:gd name="T84" fmla="*/ 521 w 3573"/>
                <a:gd name="T85" fmla="*/ 2244 h 3377"/>
                <a:gd name="T86" fmla="*/ 377 w 3573"/>
                <a:gd name="T87" fmla="*/ 2124 h 3377"/>
                <a:gd name="T88" fmla="*/ 245 w 3573"/>
                <a:gd name="T89" fmla="*/ 2010 h 3377"/>
                <a:gd name="T90" fmla="*/ 197 w 3573"/>
                <a:gd name="T91" fmla="*/ 1974 h 3377"/>
                <a:gd name="T92" fmla="*/ 95 w 3573"/>
                <a:gd name="T93" fmla="*/ 1836 h 3377"/>
                <a:gd name="T94" fmla="*/ 95 w 3573"/>
                <a:gd name="T95" fmla="*/ 1722 h 3377"/>
                <a:gd name="T96" fmla="*/ 119 w 3573"/>
                <a:gd name="T97" fmla="*/ 1470 h 3377"/>
                <a:gd name="T98" fmla="*/ 173 w 3573"/>
                <a:gd name="T99" fmla="*/ 1362 h 3377"/>
                <a:gd name="T100" fmla="*/ 149 w 3573"/>
                <a:gd name="T101" fmla="*/ 1164 h 3377"/>
                <a:gd name="T102" fmla="*/ 59 w 3573"/>
                <a:gd name="T103" fmla="*/ 1038 h 3377"/>
                <a:gd name="T104" fmla="*/ 11 w 3573"/>
                <a:gd name="T105" fmla="*/ 1014 h 3377"/>
                <a:gd name="T106" fmla="*/ 83 w 3573"/>
                <a:gd name="T107" fmla="*/ 876 h 3377"/>
                <a:gd name="T108" fmla="*/ 347 w 3573"/>
                <a:gd name="T109" fmla="*/ 774 h 3377"/>
                <a:gd name="T110" fmla="*/ 509 w 3573"/>
                <a:gd name="T111" fmla="*/ 738 h 3377"/>
                <a:gd name="T112" fmla="*/ 641 w 3573"/>
                <a:gd name="T113" fmla="*/ 534 h 3377"/>
                <a:gd name="T114" fmla="*/ 725 w 3573"/>
                <a:gd name="T115" fmla="*/ 432 h 3377"/>
                <a:gd name="T116" fmla="*/ 851 w 3573"/>
                <a:gd name="T117" fmla="*/ 252 h 3377"/>
                <a:gd name="T118" fmla="*/ 971 w 3573"/>
                <a:gd name="T119" fmla="*/ 138 h 3377"/>
                <a:gd name="T120" fmla="*/ 863 w 3573"/>
                <a:gd name="T121" fmla="*/ 54 h 337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573"/>
                <a:gd name="T184" fmla="*/ 0 h 3377"/>
                <a:gd name="T185" fmla="*/ 3573 w 3573"/>
                <a:gd name="T186" fmla="*/ 3377 h 337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573" h="3377">
                  <a:moveTo>
                    <a:pt x="851" y="36"/>
                  </a:moveTo>
                  <a:cubicBezTo>
                    <a:pt x="875" y="12"/>
                    <a:pt x="898" y="10"/>
                    <a:pt x="929" y="0"/>
                  </a:cubicBezTo>
                  <a:cubicBezTo>
                    <a:pt x="953" y="6"/>
                    <a:pt x="969" y="10"/>
                    <a:pt x="989" y="24"/>
                  </a:cubicBezTo>
                  <a:cubicBezTo>
                    <a:pt x="995" y="60"/>
                    <a:pt x="1008" y="81"/>
                    <a:pt x="1019" y="114"/>
                  </a:cubicBezTo>
                  <a:cubicBezTo>
                    <a:pt x="1024" y="202"/>
                    <a:pt x="1012" y="214"/>
                    <a:pt x="1049" y="270"/>
                  </a:cubicBezTo>
                  <a:cubicBezTo>
                    <a:pt x="1052" y="286"/>
                    <a:pt x="1049" y="306"/>
                    <a:pt x="1061" y="318"/>
                  </a:cubicBezTo>
                  <a:cubicBezTo>
                    <a:pt x="1071" y="328"/>
                    <a:pt x="1097" y="342"/>
                    <a:pt x="1097" y="342"/>
                  </a:cubicBezTo>
                  <a:cubicBezTo>
                    <a:pt x="1036" y="383"/>
                    <a:pt x="954" y="331"/>
                    <a:pt x="893" y="372"/>
                  </a:cubicBezTo>
                  <a:cubicBezTo>
                    <a:pt x="883" y="403"/>
                    <a:pt x="897" y="421"/>
                    <a:pt x="923" y="438"/>
                  </a:cubicBezTo>
                  <a:cubicBezTo>
                    <a:pt x="931" y="450"/>
                    <a:pt x="942" y="460"/>
                    <a:pt x="947" y="474"/>
                  </a:cubicBezTo>
                  <a:cubicBezTo>
                    <a:pt x="949" y="480"/>
                    <a:pt x="949" y="488"/>
                    <a:pt x="953" y="492"/>
                  </a:cubicBezTo>
                  <a:cubicBezTo>
                    <a:pt x="978" y="517"/>
                    <a:pt x="1028" y="541"/>
                    <a:pt x="1061" y="552"/>
                  </a:cubicBezTo>
                  <a:cubicBezTo>
                    <a:pt x="1080" y="581"/>
                    <a:pt x="1084" y="614"/>
                    <a:pt x="1103" y="642"/>
                  </a:cubicBezTo>
                  <a:cubicBezTo>
                    <a:pt x="1088" y="686"/>
                    <a:pt x="1103" y="675"/>
                    <a:pt x="1067" y="684"/>
                  </a:cubicBezTo>
                  <a:cubicBezTo>
                    <a:pt x="1061" y="690"/>
                    <a:pt x="1049" y="694"/>
                    <a:pt x="1049" y="702"/>
                  </a:cubicBezTo>
                  <a:cubicBezTo>
                    <a:pt x="1049" y="709"/>
                    <a:pt x="1060" y="691"/>
                    <a:pt x="1067" y="690"/>
                  </a:cubicBezTo>
                  <a:cubicBezTo>
                    <a:pt x="1111" y="685"/>
                    <a:pt x="1155" y="686"/>
                    <a:pt x="1199" y="684"/>
                  </a:cubicBezTo>
                  <a:cubicBezTo>
                    <a:pt x="1264" y="641"/>
                    <a:pt x="1214" y="655"/>
                    <a:pt x="1343" y="648"/>
                  </a:cubicBezTo>
                  <a:cubicBezTo>
                    <a:pt x="1412" y="602"/>
                    <a:pt x="1388" y="612"/>
                    <a:pt x="1505" y="606"/>
                  </a:cubicBezTo>
                  <a:cubicBezTo>
                    <a:pt x="1538" y="599"/>
                    <a:pt x="1559" y="583"/>
                    <a:pt x="1589" y="570"/>
                  </a:cubicBezTo>
                  <a:cubicBezTo>
                    <a:pt x="1601" y="565"/>
                    <a:pt x="1625" y="558"/>
                    <a:pt x="1625" y="558"/>
                  </a:cubicBezTo>
                  <a:cubicBezTo>
                    <a:pt x="1629" y="552"/>
                    <a:pt x="1632" y="545"/>
                    <a:pt x="1637" y="540"/>
                  </a:cubicBezTo>
                  <a:cubicBezTo>
                    <a:pt x="1642" y="535"/>
                    <a:pt x="1650" y="534"/>
                    <a:pt x="1655" y="528"/>
                  </a:cubicBezTo>
                  <a:cubicBezTo>
                    <a:pt x="1664" y="517"/>
                    <a:pt x="1653" y="490"/>
                    <a:pt x="1667" y="486"/>
                  </a:cubicBezTo>
                  <a:cubicBezTo>
                    <a:pt x="1700" y="477"/>
                    <a:pt x="1735" y="482"/>
                    <a:pt x="1769" y="480"/>
                  </a:cubicBezTo>
                  <a:cubicBezTo>
                    <a:pt x="1832" y="459"/>
                    <a:pt x="1792" y="469"/>
                    <a:pt x="1889" y="462"/>
                  </a:cubicBezTo>
                  <a:cubicBezTo>
                    <a:pt x="1908" y="449"/>
                    <a:pt x="1924" y="433"/>
                    <a:pt x="1943" y="420"/>
                  </a:cubicBezTo>
                  <a:cubicBezTo>
                    <a:pt x="1968" y="382"/>
                    <a:pt x="2007" y="349"/>
                    <a:pt x="2045" y="324"/>
                  </a:cubicBezTo>
                  <a:cubicBezTo>
                    <a:pt x="2066" y="293"/>
                    <a:pt x="2094" y="276"/>
                    <a:pt x="2129" y="264"/>
                  </a:cubicBezTo>
                  <a:cubicBezTo>
                    <a:pt x="2141" y="260"/>
                    <a:pt x="2165" y="252"/>
                    <a:pt x="2165" y="252"/>
                  </a:cubicBezTo>
                  <a:cubicBezTo>
                    <a:pt x="2171" y="246"/>
                    <a:pt x="2176" y="239"/>
                    <a:pt x="2183" y="234"/>
                  </a:cubicBezTo>
                  <a:cubicBezTo>
                    <a:pt x="2194" y="225"/>
                    <a:pt x="2219" y="210"/>
                    <a:pt x="2219" y="210"/>
                  </a:cubicBezTo>
                  <a:cubicBezTo>
                    <a:pt x="2259" y="215"/>
                    <a:pt x="2293" y="217"/>
                    <a:pt x="2327" y="240"/>
                  </a:cubicBezTo>
                  <a:cubicBezTo>
                    <a:pt x="2339" y="277"/>
                    <a:pt x="2348" y="281"/>
                    <a:pt x="2369" y="312"/>
                  </a:cubicBezTo>
                  <a:cubicBezTo>
                    <a:pt x="2367" y="354"/>
                    <a:pt x="2366" y="396"/>
                    <a:pt x="2363" y="438"/>
                  </a:cubicBezTo>
                  <a:cubicBezTo>
                    <a:pt x="2362" y="455"/>
                    <a:pt x="2343" y="466"/>
                    <a:pt x="2363" y="486"/>
                  </a:cubicBezTo>
                  <a:cubicBezTo>
                    <a:pt x="2383" y="506"/>
                    <a:pt x="2438" y="507"/>
                    <a:pt x="2465" y="516"/>
                  </a:cubicBezTo>
                  <a:cubicBezTo>
                    <a:pt x="2466" y="518"/>
                    <a:pt x="2478" y="565"/>
                    <a:pt x="2489" y="570"/>
                  </a:cubicBezTo>
                  <a:cubicBezTo>
                    <a:pt x="2509" y="579"/>
                    <a:pt x="2533" y="577"/>
                    <a:pt x="2555" y="582"/>
                  </a:cubicBezTo>
                  <a:cubicBezTo>
                    <a:pt x="2561" y="586"/>
                    <a:pt x="2568" y="588"/>
                    <a:pt x="2573" y="594"/>
                  </a:cubicBezTo>
                  <a:cubicBezTo>
                    <a:pt x="2577" y="599"/>
                    <a:pt x="2575" y="608"/>
                    <a:pt x="2579" y="612"/>
                  </a:cubicBezTo>
                  <a:cubicBezTo>
                    <a:pt x="2583" y="616"/>
                    <a:pt x="2591" y="615"/>
                    <a:pt x="2597" y="618"/>
                  </a:cubicBezTo>
                  <a:cubicBezTo>
                    <a:pt x="2610" y="625"/>
                    <a:pt x="2633" y="642"/>
                    <a:pt x="2633" y="642"/>
                  </a:cubicBezTo>
                  <a:cubicBezTo>
                    <a:pt x="2641" y="654"/>
                    <a:pt x="2649" y="666"/>
                    <a:pt x="2657" y="678"/>
                  </a:cubicBezTo>
                  <a:cubicBezTo>
                    <a:pt x="2666" y="691"/>
                    <a:pt x="2681" y="690"/>
                    <a:pt x="2693" y="696"/>
                  </a:cubicBezTo>
                  <a:cubicBezTo>
                    <a:pt x="2720" y="709"/>
                    <a:pt x="2743" y="729"/>
                    <a:pt x="2771" y="738"/>
                  </a:cubicBezTo>
                  <a:cubicBezTo>
                    <a:pt x="2799" y="759"/>
                    <a:pt x="2823" y="775"/>
                    <a:pt x="2843" y="804"/>
                  </a:cubicBezTo>
                  <a:cubicBezTo>
                    <a:pt x="2846" y="822"/>
                    <a:pt x="2842" y="845"/>
                    <a:pt x="2855" y="858"/>
                  </a:cubicBezTo>
                  <a:cubicBezTo>
                    <a:pt x="2859" y="862"/>
                    <a:pt x="2867" y="861"/>
                    <a:pt x="2873" y="864"/>
                  </a:cubicBezTo>
                  <a:cubicBezTo>
                    <a:pt x="2897" y="876"/>
                    <a:pt x="2922" y="885"/>
                    <a:pt x="2945" y="900"/>
                  </a:cubicBezTo>
                  <a:cubicBezTo>
                    <a:pt x="2965" y="930"/>
                    <a:pt x="2951" y="914"/>
                    <a:pt x="2993" y="942"/>
                  </a:cubicBezTo>
                  <a:cubicBezTo>
                    <a:pt x="2999" y="946"/>
                    <a:pt x="3011" y="954"/>
                    <a:pt x="3011" y="954"/>
                  </a:cubicBezTo>
                  <a:cubicBezTo>
                    <a:pt x="3029" y="982"/>
                    <a:pt x="3048" y="1012"/>
                    <a:pt x="3059" y="1044"/>
                  </a:cubicBezTo>
                  <a:cubicBezTo>
                    <a:pt x="3102" y="1040"/>
                    <a:pt x="3159" y="1045"/>
                    <a:pt x="3197" y="1020"/>
                  </a:cubicBezTo>
                  <a:cubicBezTo>
                    <a:pt x="3239" y="1022"/>
                    <a:pt x="3281" y="1023"/>
                    <a:pt x="3323" y="1026"/>
                  </a:cubicBezTo>
                  <a:cubicBezTo>
                    <a:pt x="3349" y="1028"/>
                    <a:pt x="3354" y="1054"/>
                    <a:pt x="3377" y="1062"/>
                  </a:cubicBezTo>
                  <a:cubicBezTo>
                    <a:pt x="3408" y="1072"/>
                    <a:pt x="3442" y="1076"/>
                    <a:pt x="3473" y="1086"/>
                  </a:cubicBezTo>
                  <a:cubicBezTo>
                    <a:pt x="3457" y="1135"/>
                    <a:pt x="3505" y="1150"/>
                    <a:pt x="3545" y="1158"/>
                  </a:cubicBezTo>
                  <a:cubicBezTo>
                    <a:pt x="3538" y="1180"/>
                    <a:pt x="3534" y="1202"/>
                    <a:pt x="3527" y="1224"/>
                  </a:cubicBezTo>
                  <a:cubicBezTo>
                    <a:pt x="3523" y="1236"/>
                    <a:pt x="3515" y="1260"/>
                    <a:pt x="3515" y="1260"/>
                  </a:cubicBezTo>
                  <a:cubicBezTo>
                    <a:pt x="3522" y="1288"/>
                    <a:pt x="3530" y="1299"/>
                    <a:pt x="3551" y="1320"/>
                  </a:cubicBezTo>
                  <a:cubicBezTo>
                    <a:pt x="3573" y="1386"/>
                    <a:pt x="3510" y="1434"/>
                    <a:pt x="3455" y="1452"/>
                  </a:cubicBezTo>
                  <a:cubicBezTo>
                    <a:pt x="3431" y="1488"/>
                    <a:pt x="3385" y="1517"/>
                    <a:pt x="3371" y="1560"/>
                  </a:cubicBezTo>
                  <a:cubicBezTo>
                    <a:pt x="3367" y="1572"/>
                    <a:pt x="3363" y="1584"/>
                    <a:pt x="3359" y="1596"/>
                  </a:cubicBezTo>
                  <a:cubicBezTo>
                    <a:pt x="3357" y="1602"/>
                    <a:pt x="3353" y="1614"/>
                    <a:pt x="3353" y="1614"/>
                  </a:cubicBezTo>
                  <a:cubicBezTo>
                    <a:pt x="3351" y="1676"/>
                    <a:pt x="3355" y="1738"/>
                    <a:pt x="3347" y="1800"/>
                  </a:cubicBezTo>
                  <a:cubicBezTo>
                    <a:pt x="3346" y="1806"/>
                    <a:pt x="3334" y="1802"/>
                    <a:pt x="3329" y="1806"/>
                  </a:cubicBezTo>
                  <a:cubicBezTo>
                    <a:pt x="3316" y="1816"/>
                    <a:pt x="3293" y="1842"/>
                    <a:pt x="3293" y="1842"/>
                  </a:cubicBezTo>
                  <a:cubicBezTo>
                    <a:pt x="3283" y="1880"/>
                    <a:pt x="3279" y="1915"/>
                    <a:pt x="3245" y="1938"/>
                  </a:cubicBezTo>
                  <a:cubicBezTo>
                    <a:pt x="3238" y="1960"/>
                    <a:pt x="3227" y="2004"/>
                    <a:pt x="3227" y="2004"/>
                  </a:cubicBezTo>
                  <a:cubicBezTo>
                    <a:pt x="3247" y="2063"/>
                    <a:pt x="3215" y="1980"/>
                    <a:pt x="3251" y="2034"/>
                  </a:cubicBezTo>
                  <a:cubicBezTo>
                    <a:pt x="3263" y="2053"/>
                    <a:pt x="3256" y="2079"/>
                    <a:pt x="3263" y="2100"/>
                  </a:cubicBezTo>
                  <a:cubicBezTo>
                    <a:pt x="3274" y="2132"/>
                    <a:pt x="3295" y="2153"/>
                    <a:pt x="3305" y="2184"/>
                  </a:cubicBezTo>
                  <a:cubicBezTo>
                    <a:pt x="3312" y="2315"/>
                    <a:pt x="3306" y="2264"/>
                    <a:pt x="3329" y="2334"/>
                  </a:cubicBezTo>
                  <a:cubicBezTo>
                    <a:pt x="3331" y="2372"/>
                    <a:pt x="3330" y="2410"/>
                    <a:pt x="3335" y="2448"/>
                  </a:cubicBezTo>
                  <a:cubicBezTo>
                    <a:pt x="3343" y="2513"/>
                    <a:pt x="3365" y="2507"/>
                    <a:pt x="3425" y="2514"/>
                  </a:cubicBezTo>
                  <a:cubicBezTo>
                    <a:pt x="3441" y="2538"/>
                    <a:pt x="3457" y="2562"/>
                    <a:pt x="3473" y="2586"/>
                  </a:cubicBezTo>
                  <a:cubicBezTo>
                    <a:pt x="3506" y="2636"/>
                    <a:pt x="3481" y="2625"/>
                    <a:pt x="3503" y="2658"/>
                  </a:cubicBezTo>
                  <a:cubicBezTo>
                    <a:pt x="3501" y="2674"/>
                    <a:pt x="3508" y="2694"/>
                    <a:pt x="3497" y="2706"/>
                  </a:cubicBezTo>
                  <a:cubicBezTo>
                    <a:pt x="3488" y="2717"/>
                    <a:pt x="3469" y="2711"/>
                    <a:pt x="3455" y="2712"/>
                  </a:cubicBezTo>
                  <a:cubicBezTo>
                    <a:pt x="3383" y="2718"/>
                    <a:pt x="3311" y="2720"/>
                    <a:pt x="3239" y="2724"/>
                  </a:cubicBezTo>
                  <a:cubicBezTo>
                    <a:pt x="3233" y="2726"/>
                    <a:pt x="3226" y="2726"/>
                    <a:pt x="3221" y="2730"/>
                  </a:cubicBezTo>
                  <a:cubicBezTo>
                    <a:pt x="3213" y="2736"/>
                    <a:pt x="3201" y="2765"/>
                    <a:pt x="3197" y="2772"/>
                  </a:cubicBezTo>
                  <a:cubicBezTo>
                    <a:pt x="3190" y="2784"/>
                    <a:pt x="3178" y="2794"/>
                    <a:pt x="3173" y="2808"/>
                  </a:cubicBezTo>
                  <a:cubicBezTo>
                    <a:pt x="3169" y="2820"/>
                    <a:pt x="3161" y="2844"/>
                    <a:pt x="3161" y="2844"/>
                  </a:cubicBezTo>
                  <a:cubicBezTo>
                    <a:pt x="3155" y="3031"/>
                    <a:pt x="3166" y="2991"/>
                    <a:pt x="3131" y="3096"/>
                  </a:cubicBezTo>
                  <a:cubicBezTo>
                    <a:pt x="3133" y="3120"/>
                    <a:pt x="3130" y="3145"/>
                    <a:pt x="3137" y="3168"/>
                  </a:cubicBezTo>
                  <a:cubicBezTo>
                    <a:pt x="3139" y="3175"/>
                    <a:pt x="3148" y="3177"/>
                    <a:pt x="3155" y="3180"/>
                  </a:cubicBezTo>
                  <a:cubicBezTo>
                    <a:pt x="3188" y="3194"/>
                    <a:pt x="3216" y="3199"/>
                    <a:pt x="3251" y="3204"/>
                  </a:cubicBezTo>
                  <a:cubicBezTo>
                    <a:pt x="3295" y="3219"/>
                    <a:pt x="3275" y="3219"/>
                    <a:pt x="3311" y="3210"/>
                  </a:cubicBezTo>
                  <a:cubicBezTo>
                    <a:pt x="3363" y="3227"/>
                    <a:pt x="3357" y="3219"/>
                    <a:pt x="3323" y="3336"/>
                  </a:cubicBezTo>
                  <a:cubicBezTo>
                    <a:pt x="3318" y="3352"/>
                    <a:pt x="3291" y="3343"/>
                    <a:pt x="3275" y="3348"/>
                  </a:cubicBezTo>
                  <a:cubicBezTo>
                    <a:pt x="3246" y="3377"/>
                    <a:pt x="3238" y="3359"/>
                    <a:pt x="3203" y="3336"/>
                  </a:cubicBezTo>
                  <a:cubicBezTo>
                    <a:pt x="3178" y="3320"/>
                    <a:pt x="3145" y="3302"/>
                    <a:pt x="3125" y="3282"/>
                  </a:cubicBezTo>
                  <a:cubicBezTo>
                    <a:pt x="3109" y="3266"/>
                    <a:pt x="3098" y="3245"/>
                    <a:pt x="3077" y="3234"/>
                  </a:cubicBezTo>
                  <a:cubicBezTo>
                    <a:pt x="3044" y="3217"/>
                    <a:pt x="2990" y="3219"/>
                    <a:pt x="2957" y="3216"/>
                  </a:cubicBezTo>
                  <a:cubicBezTo>
                    <a:pt x="2929" y="3198"/>
                    <a:pt x="2899" y="3179"/>
                    <a:pt x="2867" y="3168"/>
                  </a:cubicBezTo>
                  <a:cubicBezTo>
                    <a:pt x="2822" y="3183"/>
                    <a:pt x="2876" y="3172"/>
                    <a:pt x="2837" y="3156"/>
                  </a:cubicBezTo>
                  <a:cubicBezTo>
                    <a:pt x="2829" y="3153"/>
                    <a:pt x="2805" y="3171"/>
                    <a:pt x="2801" y="3174"/>
                  </a:cubicBezTo>
                  <a:cubicBezTo>
                    <a:pt x="2730" y="3170"/>
                    <a:pt x="2694" y="3165"/>
                    <a:pt x="2633" y="3150"/>
                  </a:cubicBezTo>
                  <a:cubicBezTo>
                    <a:pt x="2655" y="3083"/>
                    <a:pt x="2564" y="3087"/>
                    <a:pt x="2525" y="3084"/>
                  </a:cubicBezTo>
                  <a:cubicBezTo>
                    <a:pt x="2491" y="3076"/>
                    <a:pt x="2494" y="3063"/>
                    <a:pt x="2459" y="3072"/>
                  </a:cubicBezTo>
                  <a:cubicBezTo>
                    <a:pt x="2379" y="3064"/>
                    <a:pt x="2328" y="3052"/>
                    <a:pt x="2243" y="3048"/>
                  </a:cubicBezTo>
                  <a:cubicBezTo>
                    <a:pt x="2215" y="3042"/>
                    <a:pt x="2186" y="3046"/>
                    <a:pt x="2159" y="3036"/>
                  </a:cubicBezTo>
                  <a:cubicBezTo>
                    <a:pt x="2133" y="3027"/>
                    <a:pt x="2143" y="2970"/>
                    <a:pt x="2129" y="2952"/>
                  </a:cubicBezTo>
                  <a:cubicBezTo>
                    <a:pt x="2119" y="2939"/>
                    <a:pt x="2093" y="2916"/>
                    <a:pt x="2093" y="2916"/>
                  </a:cubicBezTo>
                  <a:cubicBezTo>
                    <a:pt x="2077" y="2868"/>
                    <a:pt x="2093" y="2928"/>
                    <a:pt x="2093" y="2880"/>
                  </a:cubicBezTo>
                  <a:cubicBezTo>
                    <a:pt x="2093" y="2865"/>
                    <a:pt x="2085" y="2836"/>
                    <a:pt x="2081" y="2820"/>
                  </a:cubicBezTo>
                  <a:cubicBezTo>
                    <a:pt x="2074" y="2558"/>
                    <a:pt x="2137" y="2591"/>
                    <a:pt x="1943" y="2580"/>
                  </a:cubicBezTo>
                  <a:cubicBezTo>
                    <a:pt x="1884" y="2541"/>
                    <a:pt x="1855" y="2564"/>
                    <a:pt x="1763" y="2568"/>
                  </a:cubicBezTo>
                  <a:cubicBezTo>
                    <a:pt x="1729" y="2591"/>
                    <a:pt x="1755" y="2605"/>
                    <a:pt x="1721" y="2628"/>
                  </a:cubicBezTo>
                  <a:cubicBezTo>
                    <a:pt x="1707" y="2649"/>
                    <a:pt x="1694" y="2662"/>
                    <a:pt x="1673" y="2676"/>
                  </a:cubicBezTo>
                  <a:cubicBezTo>
                    <a:pt x="1652" y="2707"/>
                    <a:pt x="1665" y="2700"/>
                    <a:pt x="1607" y="2688"/>
                  </a:cubicBezTo>
                  <a:cubicBezTo>
                    <a:pt x="1595" y="2686"/>
                    <a:pt x="1571" y="2676"/>
                    <a:pt x="1571" y="2676"/>
                  </a:cubicBezTo>
                  <a:cubicBezTo>
                    <a:pt x="1508" y="2689"/>
                    <a:pt x="1495" y="2687"/>
                    <a:pt x="1415" y="2682"/>
                  </a:cubicBezTo>
                  <a:cubicBezTo>
                    <a:pt x="1395" y="2652"/>
                    <a:pt x="1383" y="2638"/>
                    <a:pt x="1355" y="2616"/>
                  </a:cubicBezTo>
                  <a:cubicBezTo>
                    <a:pt x="1344" y="2607"/>
                    <a:pt x="1319" y="2592"/>
                    <a:pt x="1319" y="2592"/>
                  </a:cubicBezTo>
                  <a:cubicBezTo>
                    <a:pt x="1312" y="2563"/>
                    <a:pt x="1305" y="2538"/>
                    <a:pt x="1289" y="2514"/>
                  </a:cubicBezTo>
                  <a:cubicBezTo>
                    <a:pt x="1260" y="2368"/>
                    <a:pt x="1299" y="2413"/>
                    <a:pt x="1091" y="2406"/>
                  </a:cubicBezTo>
                  <a:cubicBezTo>
                    <a:pt x="964" y="2393"/>
                    <a:pt x="839" y="2391"/>
                    <a:pt x="713" y="2370"/>
                  </a:cubicBezTo>
                  <a:cubicBezTo>
                    <a:pt x="683" y="2376"/>
                    <a:pt x="653" y="2387"/>
                    <a:pt x="641" y="2352"/>
                  </a:cubicBezTo>
                  <a:cubicBezTo>
                    <a:pt x="649" y="2327"/>
                    <a:pt x="658" y="2300"/>
                    <a:pt x="683" y="2292"/>
                  </a:cubicBezTo>
                  <a:cubicBezTo>
                    <a:pt x="689" y="2286"/>
                    <a:pt x="701" y="2282"/>
                    <a:pt x="701" y="2274"/>
                  </a:cubicBezTo>
                  <a:cubicBezTo>
                    <a:pt x="701" y="2266"/>
                    <a:pt x="690" y="2261"/>
                    <a:pt x="683" y="2256"/>
                  </a:cubicBezTo>
                  <a:cubicBezTo>
                    <a:pt x="672" y="2247"/>
                    <a:pt x="647" y="2232"/>
                    <a:pt x="647" y="2232"/>
                  </a:cubicBezTo>
                  <a:cubicBezTo>
                    <a:pt x="629" y="2234"/>
                    <a:pt x="610" y="2231"/>
                    <a:pt x="593" y="2238"/>
                  </a:cubicBezTo>
                  <a:cubicBezTo>
                    <a:pt x="587" y="2240"/>
                    <a:pt x="591" y="2251"/>
                    <a:pt x="587" y="2256"/>
                  </a:cubicBezTo>
                  <a:cubicBezTo>
                    <a:pt x="579" y="2267"/>
                    <a:pt x="563" y="2270"/>
                    <a:pt x="551" y="2274"/>
                  </a:cubicBezTo>
                  <a:cubicBezTo>
                    <a:pt x="503" y="2242"/>
                    <a:pt x="561" y="2284"/>
                    <a:pt x="521" y="2244"/>
                  </a:cubicBezTo>
                  <a:cubicBezTo>
                    <a:pt x="504" y="2227"/>
                    <a:pt x="479" y="2218"/>
                    <a:pt x="461" y="2202"/>
                  </a:cubicBezTo>
                  <a:cubicBezTo>
                    <a:pt x="399" y="2147"/>
                    <a:pt x="448" y="2181"/>
                    <a:pt x="407" y="2154"/>
                  </a:cubicBezTo>
                  <a:cubicBezTo>
                    <a:pt x="378" y="2095"/>
                    <a:pt x="414" y="2153"/>
                    <a:pt x="377" y="2124"/>
                  </a:cubicBezTo>
                  <a:cubicBezTo>
                    <a:pt x="359" y="2109"/>
                    <a:pt x="350" y="2079"/>
                    <a:pt x="335" y="2064"/>
                  </a:cubicBezTo>
                  <a:cubicBezTo>
                    <a:pt x="325" y="2054"/>
                    <a:pt x="311" y="2048"/>
                    <a:pt x="299" y="2040"/>
                  </a:cubicBezTo>
                  <a:cubicBezTo>
                    <a:pt x="245" y="2004"/>
                    <a:pt x="329" y="2038"/>
                    <a:pt x="245" y="2010"/>
                  </a:cubicBezTo>
                  <a:cubicBezTo>
                    <a:pt x="239" y="2008"/>
                    <a:pt x="227" y="2004"/>
                    <a:pt x="227" y="2004"/>
                  </a:cubicBezTo>
                  <a:cubicBezTo>
                    <a:pt x="223" y="1998"/>
                    <a:pt x="220" y="1991"/>
                    <a:pt x="215" y="1986"/>
                  </a:cubicBezTo>
                  <a:cubicBezTo>
                    <a:pt x="210" y="1981"/>
                    <a:pt x="202" y="1980"/>
                    <a:pt x="197" y="1974"/>
                  </a:cubicBezTo>
                  <a:cubicBezTo>
                    <a:pt x="180" y="1953"/>
                    <a:pt x="192" y="1947"/>
                    <a:pt x="161" y="1926"/>
                  </a:cubicBezTo>
                  <a:cubicBezTo>
                    <a:pt x="131" y="1881"/>
                    <a:pt x="169" y="1936"/>
                    <a:pt x="131" y="1890"/>
                  </a:cubicBezTo>
                  <a:cubicBezTo>
                    <a:pt x="115" y="1871"/>
                    <a:pt x="113" y="1854"/>
                    <a:pt x="95" y="1836"/>
                  </a:cubicBezTo>
                  <a:cubicBezTo>
                    <a:pt x="79" y="1788"/>
                    <a:pt x="91" y="1844"/>
                    <a:pt x="107" y="1812"/>
                  </a:cubicBezTo>
                  <a:cubicBezTo>
                    <a:pt x="115" y="1795"/>
                    <a:pt x="80" y="1770"/>
                    <a:pt x="71" y="1764"/>
                  </a:cubicBezTo>
                  <a:cubicBezTo>
                    <a:pt x="62" y="1738"/>
                    <a:pt x="70" y="1730"/>
                    <a:pt x="95" y="1722"/>
                  </a:cubicBezTo>
                  <a:cubicBezTo>
                    <a:pt x="112" y="1697"/>
                    <a:pt x="128" y="1678"/>
                    <a:pt x="137" y="1650"/>
                  </a:cubicBezTo>
                  <a:cubicBezTo>
                    <a:pt x="142" y="1571"/>
                    <a:pt x="150" y="1537"/>
                    <a:pt x="143" y="1464"/>
                  </a:cubicBezTo>
                  <a:cubicBezTo>
                    <a:pt x="135" y="1466"/>
                    <a:pt x="127" y="1470"/>
                    <a:pt x="119" y="1470"/>
                  </a:cubicBezTo>
                  <a:cubicBezTo>
                    <a:pt x="113" y="1470"/>
                    <a:pt x="133" y="1468"/>
                    <a:pt x="137" y="1464"/>
                  </a:cubicBezTo>
                  <a:cubicBezTo>
                    <a:pt x="141" y="1460"/>
                    <a:pt x="141" y="1452"/>
                    <a:pt x="143" y="1446"/>
                  </a:cubicBezTo>
                  <a:cubicBezTo>
                    <a:pt x="152" y="1413"/>
                    <a:pt x="142" y="1383"/>
                    <a:pt x="173" y="1362"/>
                  </a:cubicBezTo>
                  <a:cubicBezTo>
                    <a:pt x="182" y="1336"/>
                    <a:pt x="186" y="1311"/>
                    <a:pt x="191" y="1284"/>
                  </a:cubicBezTo>
                  <a:cubicBezTo>
                    <a:pt x="189" y="1252"/>
                    <a:pt x="196" y="1218"/>
                    <a:pt x="185" y="1188"/>
                  </a:cubicBezTo>
                  <a:cubicBezTo>
                    <a:pt x="180" y="1174"/>
                    <a:pt x="149" y="1164"/>
                    <a:pt x="149" y="1164"/>
                  </a:cubicBezTo>
                  <a:cubicBezTo>
                    <a:pt x="151" y="1158"/>
                    <a:pt x="174" y="1108"/>
                    <a:pt x="155" y="1098"/>
                  </a:cubicBezTo>
                  <a:cubicBezTo>
                    <a:pt x="137" y="1088"/>
                    <a:pt x="115" y="1094"/>
                    <a:pt x="95" y="1092"/>
                  </a:cubicBezTo>
                  <a:cubicBezTo>
                    <a:pt x="73" y="1077"/>
                    <a:pt x="67" y="1063"/>
                    <a:pt x="59" y="1038"/>
                  </a:cubicBezTo>
                  <a:cubicBezTo>
                    <a:pt x="86" y="984"/>
                    <a:pt x="89" y="1007"/>
                    <a:pt x="77" y="972"/>
                  </a:cubicBezTo>
                  <a:cubicBezTo>
                    <a:pt x="51" y="981"/>
                    <a:pt x="47" y="996"/>
                    <a:pt x="35" y="1020"/>
                  </a:cubicBezTo>
                  <a:cubicBezTo>
                    <a:pt x="27" y="1018"/>
                    <a:pt x="15" y="1021"/>
                    <a:pt x="11" y="1014"/>
                  </a:cubicBezTo>
                  <a:cubicBezTo>
                    <a:pt x="0" y="992"/>
                    <a:pt x="36" y="950"/>
                    <a:pt x="41" y="930"/>
                  </a:cubicBezTo>
                  <a:cubicBezTo>
                    <a:pt x="43" y="920"/>
                    <a:pt x="41" y="908"/>
                    <a:pt x="47" y="900"/>
                  </a:cubicBezTo>
                  <a:cubicBezTo>
                    <a:pt x="56" y="889"/>
                    <a:pt x="71" y="884"/>
                    <a:pt x="83" y="876"/>
                  </a:cubicBezTo>
                  <a:cubicBezTo>
                    <a:pt x="112" y="856"/>
                    <a:pt x="91" y="862"/>
                    <a:pt x="113" y="840"/>
                  </a:cubicBezTo>
                  <a:cubicBezTo>
                    <a:pt x="150" y="803"/>
                    <a:pt x="182" y="781"/>
                    <a:pt x="233" y="768"/>
                  </a:cubicBezTo>
                  <a:cubicBezTo>
                    <a:pt x="271" y="770"/>
                    <a:pt x="310" y="767"/>
                    <a:pt x="347" y="774"/>
                  </a:cubicBezTo>
                  <a:cubicBezTo>
                    <a:pt x="354" y="775"/>
                    <a:pt x="352" y="791"/>
                    <a:pt x="359" y="792"/>
                  </a:cubicBezTo>
                  <a:cubicBezTo>
                    <a:pt x="393" y="796"/>
                    <a:pt x="427" y="788"/>
                    <a:pt x="461" y="786"/>
                  </a:cubicBezTo>
                  <a:cubicBezTo>
                    <a:pt x="477" y="770"/>
                    <a:pt x="493" y="754"/>
                    <a:pt x="509" y="738"/>
                  </a:cubicBezTo>
                  <a:cubicBezTo>
                    <a:pt x="530" y="717"/>
                    <a:pt x="532" y="695"/>
                    <a:pt x="557" y="678"/>
                  </a:cubicBezTo>
                  <a:cubicBezTo>
                    <a:pt x="562" y="651"/>
                    <a:pt x="566" y="635"/>
                    <a:pt x="581" y="612"/>
                  </a:cubicBezTo>
                  <a:cubicBezTo>
                    <a:pt x="593" y="552"/>
                    <a:pt x="607" y="573"/>
                    <a:pt x="641" y="534"/>
                  </a:cubicBezTo>
                  <a:cubicBezTo>
                    <a:pt x="651" y="523"/>
                    <a:pt x="655" y="508"/>
                    <a:pt x="665" y="498"/>
                  </a:cubicBezTo>
                  <a:cubicBezTo>
                    <a:pt x="671" y="492"/>
                    <a:pt x="677" y="486"/>
                    <a:pt x="683" y="480"/>
                  </a:cubicBezTo>
                  <a:cubicBezTo>
                    <a:pt x="692" y="454"/>
                    <a:pt x="709" y="453"/>
                    <a:pt x="725" y="432"/>
                  </a:cubicBezTo>
                  <a:cubicBezTo>
                    <a:pt x="750" y="400"/>
                    <a:pt x="766" y="362"/>
                    <a:pt x="779" y="324"/>
                  </a:cubicBezTo>
                  <a:cubicBezTo>
                    <a:pt x="779" y="324"/>
                    <a:pt x="824" y="279"/>
                    <a:pt x="833" y="270"/>
                  </a:cubicBezTo>
                  <a:cubicBezTo>
                    <a:pt x="839" y="264"/>
                    <a:pt x="851" y="252"/>
                    <a:pt x="851" y="252"/>
                  </a:cubicBezTo>
                  <a:cubicBezTo>
                    <a:pt x="853" y="240"/>
                    <a:pt x="848" y="224"/>
                    <a:pt x="857" y="216"/>
                  </a:cubicBezTo>
                  <a:cubicBezTo>
                    <a:pt x="868" y="207"/>
                    <a:pt x="885" y="214"/>
                    <a:pt x="899" y="210"/>
                  </a:cubicBezTo>
                  <a:cubicBezTo>
                    <a:pt x="932" y="200"/>
                    <a:pt x="952" y="163"/>
                    <a:pt x="971" y="138"/>
                  </a:cubicBezTo>
                  <a:cubicBezTo>
                    <a:pt x="961" y="136"/>
                    <a:pt x="947" y="140"/>
                    <a:pt x="941" y="132"/>
                  </a:cubicBezTo>
                  <a:cubicBezTo>
                    <a:pt x="929" y="114"/>
                    <a:pt x="941" y="65"/>
                    <a:pt x="929" y="60"/>
                  </a:cubicBezTo>
                  <a:cubicBezTo>
                    <a:pt x="909" y="52"/>
                    <a:pt x="885" y="56"/>
                    <a:pt x="863" y="54"/>
                  </a:cubicBezTo>
                  <a:cubicBezTo>
                    <a:pt x="856" y="34"/>
                    <a:pt x="863" y="36"/>
                    <a:pt x="851" y="36"/>
                  </a:cubicBezTo>
                  <a:close/>
                </a:path>
              </a:pathLst>
            </a:custGeom>
            <a:noFill/>
            <a:ln w="38100" cmpd="sng">
              <a:solidFill>
                <a:srgbClr val="6A1C04"/>
              </a:solidFill>
              <a:round/>
              <a:headEnd/>
              <a:tailEnd/>
            </a:ln>
          </p:spPr>
          <p:txBody>
            <a:bodyPr/>
            <a:lstStyle/>
            <a:p>
              <a:endParaRPr lang="en-CA" dirty="0"/>
            </a:p>
          </p:txBody>
        </p:sp>
        <p:sp>
          <p:nvSpPr>
            <p:cNvPr id="28709" name="AutoShape 37"/>
            <p:cNvSpPr>
              <a:spLocks noChangeArrowheads="1"/>
            </p:cNvSpPr>
            <p:nvPr/>
          </p:nvSpPr>
          <p:spPr bwMode="auto">
            <a:xfrm>
              <a:off x="2016" y="2064"/>
              <a:ext cx="432" cy="336"/>
            </a:xfrm>
            <a:prstGeom prst="star5">
              <a:avLst/>
            </a:prstGeom>
            <a:solidFill>
              <a:srgbClr val="DE2F12"/>
            </a:solidFill>
            <a:ln w="9525">
              <a:solidFill>
                <a:schemeClr val="tx1"/>
              </a:solidFill>
              <a:miter lim="800000"/>
              <a:headEnd/>
              <a:tailEnd/>
            </a:ln>
            <a:effectLst/>
          </p:spPr>
          <p:txBody>
            <a:bodyPr wrap="none" anchor="ctr"/>
            <a:lstStyle/>
            <a:p>
              <a:pPr algn="ctr" eaLnBrk="0" hangingPunct="0">
                <a:defRPr/>
              </a:pPr>
              <a:endParaRPr lang="en-CA" dirty="0">
                <a:solidFill>
                  <a:srgbClr val="FFFF00"/>
                </a:solidFill>
                <a:effectLst/>
                <a:latin typeface="Garamond" pitchFamily="18" charset="0"/>
                <a:cs typeface="+mn-cs"/>
              </a:endParaRPr>
            </a:p>
          </p:txBody>
        </p:sp>
      </p:grpSp>
      <p:grpSp>
        <p:nvGrpSpPr>
          <p:cNvPr id="5" name="Group 46"/>
          <p:cNvGrpSpPr>
            <a:grpSpLocks/>
          </p:cNvGrpSpPr>
          <p:nvPr/>
        </p:nvGrpSpPr>
        <p:grpSpPr bwMode="auto">
          <a:xfrm>
            <a:off x="2362200" y="914400"/>
            <a:ext cx="2133600" cy="1371600"/>
            <a:chOff x="1488" y="768"/>
            <a:chExt cx="1344" cy="1152"/>
          </a:xfrm>
        </p:grpSpPr>
        <p:sp>
          <p:nvSpPr>
            <p:cNvPr id="28705" name="AutoShape 33"/>
            <p:cNvSpPr>
              <a:spLocks noChangeArrowheads="1"/>
            </p:cNvSpPr>
            <p:nvPr/>
          </p:nvSpPr>
          <p:spPr bwMode="auto">
            <a:xfrm>
              <a:off x="1824" y="1056"/>
              <a:ext cx="240" cy="192"/>
            </a:xfrm>
            <a:prstGeom prst="star5">
              <a:avLst/>
            </a:prstGeom>
            <a:solidFill>
              <a:srgbClr val="6A1C04"/>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28706" name="AutoShape 34"/>
            <p:cNvSpPr>
              <a:spLocks noChangeArrowheads="1"/>
            </p:cNvSpPr>
            <p:nvPr/>
          </p:nvSpPr>
          <p:spPr bwMode="auto">
            <a:xfrm>
              <a:off x="1488" y="1248"/>
              <a:ext cx="240" cy="192"/>
            </a:xfrm>
            <a:prstGeom prst="star5">
              <a:avLst/>
            </a:prstGeom>
            <a:solidFill>
              <a:srgbClr val="6A1C04"/>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28707" name="AutoShape 35"/>
            <p:cNvSpPr>
              <a:spLocks noChangeArrowheads="1"/>
            </p:cNvSpPr>
            <p:nvPr/>
          </p:nvSpPr>
          <p:spPr bwMode="auto">
            <a:xfrm>
              <a:off x="1584" y="1728"/>
              <a:ext cx="240" cy="192"/>
            </a:xfrm>
            <a:prstGeom prst="star5">
              <a:avLst/>
            </a:prstGeom>
            <a:solidFill>
              <a:srgbClr val="6A1C04"/>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28708" name="AutoShape 36"/>
            <p:cNvSpPr>
              <a:spLocks noChangeArrowheads="1"/>
            </p:cNvSpPr>
            <p:nvPr/>
          </p:nvSpPr>
          <p:spPr bwMode="auto">
            <a:xfrm>
              <a:off x="2304" y="1680"/>
              <a:ext cx="240" cy="192"/>
            </a:xfrm>
            <a:prstGeom prst="star5">
              <a:avLst/>
            </a:prstGeom>
            <a:solidFill>
              <a:srgbClr val="6A1C04"/>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28710" name="AutoShape 38"/>
            <p:cNvSpPr>
              <a:spLocks noChangeArrowheads="1"/>
            </p:cNvSpPr>
            <p:nvPr/>
          </p:nvSpPr>
          <p:spPr bwMode="auto">
            <a:xfrm>
              <a:off x="2592" y="768"/>
              <a:ext cx="240" cy="192"/>
            </a:xfrm>
            <a:prstGeom prst="star5">
              <a:avLst/>
            </a:prstGeom>
            <a:solidFill>
              <a:srgbClr val="6A1C04"/>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grpSp>
      <p:sp>
        <p:nvSpPr>
          <p:cNvPr id="28713" name="Text Box 41"/>
          <p:cNvSpPr txBox="1">
            <a:spLocks noChangeArrowheads="1"/>
          </p:cNvSpPr>
          <p:nvPr/>
        </p:nvSpPr>
        <p:spPr bwMode="auto">
          <a:xfrm>
            <a:off x="1259632" y="2859782"/>
            <a:ext cx="3600400" cy="1477328"/>
          </a:xfrm>
          <a:prstGeom prst="rect">
            <a:avLst/>
          </a:prstGeom>
          <a:solidFill>
            <a:srgbClr val="FFFF66"/>
          </a:solidFill>
          <a:ln w="9525">
            <a:noFill/>
            <a:miter lim="800000"/>
            <a:headEnd/>
            <a:tailEnd/>
          </a:ln>
        </p:spPr>
        <p:txBody>
          <a:bodyPr wrap="square">
            <a:spAutoFit/>
          </a:bodyPr>
          <a:lstStyle/>
          <a:p>
            <a:pPr eaLnBrk="0" hangingPunct="0">
              <a:spcBef>
                <a:spcPct val="50000"/>
              </a:spcBef>
            </a:pPr>
            <a:r>
              <a:rPr lang="en-US" b="1" dirty="0">
                <a:solidFill>
                  <a:srgbClr val="000000"/>
                </a:solidFill>
                <a:effectLst/>
              </a:rPr>
              <a:t>As they are reaching their own country they could  train DCI Representatives in 4 to 5 other countries around them to do the same as they are doing!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28713"/>
                                        </p:tgtEl>
                                        <p:attrNameLst>
                                          <p:attrName>style.visibility</p:attrName>
                                        </p:attrNameLst>
                                      </p:cBhvr>
                                      <p:to>
                                        <p:strVal val="visible"/>
                                      </p:to>
                                    </p:set>
                                    <p:anim calcmode="lin" valueType="num">
                                      <p:cBhvr additive="base">
                                        <p:cTn id="7" dur="1000" fill="hold"/>
                                        <p:tgtEl>
                                          <p:spTgt spid="28713"/>
                                        </p:tgtEl>
                                        <p:attrNameLst>
                                          <p:attrName>ppt_x</p:attrName>
                                        </p:attrNameLst>
                                      </p:cBhvr>
                                      <p:tavLst>
                                        <p:tav tm="0">
                                          <p:val>
                                            <p:strVal val="1+#ppt_w/2"/>
                                          </p:val>
                                        </p:tav>
                                        <p:tav tm="100000">
                                          <p:val>
                                            <p:strVal val="#ppt_x"/>
                                          </p:val>
                                        </p:tav>
                                      </p:tavLst>
                                    </p:anim>
                                    <p:anim calcmode="lin" valueType="num">
                                      <p:cBhvr additive="base">
                                        <p:cTn id="8" dur="1000" fill="hold"/>
                                        <p:tgtEl>
                                          <p:spTgt spid="2871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13" grpId="0" animBg="1"/>
    </p:bld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86433" name="Group 73"/>
          <p:cNvGrpSpPr>
            <a:grpSpLocks/>
          </p:cNvGrpSpPr>
          <p:nvPr/>
        </p:nvGrpSpPr>
        <p:grpSpPr bwMode="auto">
          <a:xfrm>
            <a:off x="1187624" y="0"/>
            <a:ext cx="6624736" cy="6057900"/>
            <a:chOff x="432" y="0"/>
            <a:chExt cx="4896" cy="5088"/>
          </a:xfrm>
        </p:grpSpPr>
        <p:pic>
          <p:nvPicPr>
            <p:cNvPr id="786440" name="Picture 4" descr="map of Africa"/>
            <p:cNvPicPr>
              <a:picLocks noChangeAspect="1" noChangeArrowheads="1"/>
            </p:cNvPicPr>
            <p:nvPr/>
          </p:nvPicPr>
          <p:blipFill>
            <a:blip r:embed="rId3" cstate="print"/>
            <a:srcRect/>
            <a:stretch>
              <a:fillRect/>
            </a:stretch>
          </p:blipFill>
          <p:spPr bwMode="auto">
            <a:xfrm>
              <a:off x="432" y="0"/>
              <a:ext cx="4896" cy="5088"/>
            </a:xfrm>
            <a:prstGeom prst="rect">
              <a:avLst/>
            </a:prstGeom>
            <a:noFill/>
            <a:ln w="9525">
              <a:solidFill>
                <a:schemeClr val="bg1"/>
              </a:solidFill>
              <a:miter lim="800000"/>
              <a:headEnd/>
              <a:tailEnd/>
            </a:ln>
          </p:spPr>
        </p:pic>
        <p:sp>
          <p:nvSpPr>
            <p:cNvPr id="12315" name="AutoShape 27"/>
            <p:cNvSpPr>
              <a:spLocks noChangeArrowheads="1"/>
            </p:cNvSpPr>
            <p:nvPr/>
          </p:nvSpPr>
          <p:spPr bwMode="auto">
            <a:xfrm>
              <a:off x="3024" y="2640"/>
              <a:ext cx="240" cy="192"/>
            </a:xfrm>
            <a:prstGeom prst="star5">
              <a:avLst/>
            </a:prstGeom>
            <a:solidFill>
              <a:schemeClr val="bg2"/>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12321" name="AutoShape 33"/>
            <p:cNvSpPr>
              <a:spLocks noChangeArrowheads="1"/>
            </p:cNvSpPr>
            <p:nvPr/>
          </p:nvSpPr>
          <p:spPr bwMode="auto">
            <a:xfrm>
              <a:off x="1152" y="1248"/>
              <a:ext cx="240" cy="192"/>
            </a:xfrm>
            <a:prstGeom prst="star5">
              <a:avLst/>
            </a:prstGeom>
            <a:noFill/>
            <a:ln w="9525">
              <a:solidFill>
                <a:schemeClr val="bg1"/>
              </a:solidFill>
              <a:miter lim="800000"/>
              <a:headEnd/>
              <a:tailEnd/>
            </a:ln>
            <a:effectLst/>
          </p:spPr>
          <p:txBody>
            <a:bodyPr wrap="none" anchor="ctr"/>
            <a:lstStyle/>
            <a:p>
              <a:pPr eaLnBrk="0" hangingPunct="0">
                <a:defRPr/>
              </a:pPr>
              <a:endParaRPr lang="en-CA" dirty="0">
                <a:effectLst/>
                <a:cs typeface="+mn-cs"/>
              </a:endParaRPr>
            </a:p>
          </p:txBody>
        </p:sp>
        <p:sp>
          <p:nvSpPr>
            <p:cNvPr id="12322" name="AutoShape 34"/>
            <p:cNvSpPr>
              <a:spLocks noChangeArrowheads="1"/>
            </p:cNvSpPr>
            <p:nvPr/>
          </p:nvSpPr>
          <p:spPr bwMode="auto">
            <a:xfrm>
              <a:off x="3504" y="1680"/>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12323" name="AutoShape 35"/>
            <p:cNvSpPr>
              <a:spLocks noChangeArrowheads="1"/>
            </p:cNvSpPr>
            <p:nvPr/>
          </p:nvSpPr>
          <p:spPr bwMode="auto">
            <a:xfrm>
              <a:off x="2544" y="3120"/>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12324" name="AutoShape 36"/>
            <p:cNvSpPr>
              <a:spLocks noChangeArrowheads="1"/>
            </p:cNvSpPr>
            <p:nvPr/>
          </p:nvSpPr>
          <p:spPr bwMode="auto">
            <a:xfrm>
              <a:off x="2832" y="3504"/>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12325" name="AutoShape 37"/>
            <p:cNvSpPr>
              <a:spLocks noChangeArrowheads="1"/>
            </p:cNvSpPr>
            <p:nvPr/>
          </p:nvSpPr>
          <p:spPr bwMode="auto">
            <a:xfrm>
              <a:off x="1536" y="1680"/>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12326" name="AutoShape 38"/>
            <p:cNvSpPr>
              <a:spLocks noChangeArrowheads="1"/>
            </p:cNvSpPr>
            <p:nvPr/>
          </p:nvSpPr>
          <p:spPr bwMode="auto">
            <a:xfrm>
              <a:off x="3696" y="2208"/>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12327" name="AutoShape 39"/>
            <p:cNvSpPr>
              <a:spLocks noChangeArrowheads="1"/>
            </p:cNvSpPr>
            <p:nvPr/>
          </p:nvSpPr>
          <p:spPr bwMode="auto">
            <a:xfrm>
              <a:off x="1968" y="1392"/>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786449" name="Freeform 40"/>
            <p:cNvSpPr>
              <a:spLocks/>
            </p:cNvSpPr>
            <p:nvPr/>
          </p:nvSpPr>
          <p:spPr bwMode="auto">
            <a:xfrm>
              <a:off x="2204" y="1674"/>
              <a:ext cx="1198" cy="1266"/>
            </a:xfrm>
            <a:custGeom>
              <a:avLst/>
              <a:gdLst>
                <a:gd name="T0" fmla="*/ 730 w 1198"/>
                <a:gd name="T1" fmla="*/ 1140 h 1266"/>
                <a:gd name="T2" fmla="*/ 706 w 1198"/>
                <a:gd name="T3" fmla="*/ 1056 h 1266"/>
                <a:gd name="T4" fmla="*/ 568 w 1198"/>
                <a:gd name="T5" fmla="*/ 954 h 1266"/>
                <a:gd name="T6" fmla="*/ 502 w 1198"/>
                <a:gd name="T7" fmla="*/ 1002 h 1266"/>
                <a:gd name="T8" fmla="*/ 436 w 1198"/>
                <a:gd name="T9" fmla="*/ 942 h 1266"/>
                <a:gd name="T10" fmla="*/ 94 w 1198"/>
                <a:gd name="T11" fmla="*/ 774 h 1266"/>
                <a:gd name="T12" fmla="*/ 28 w 1198"/>
                <a:gd name="T13" fmla="*/ 702 h 1266"/>
                <a:gd name="T14" fmla="*/ 46 w 1198"/>
                <a:gd name="T15" fmla="*/ 588 h 1266"/>
                <a:gd name="T16" fmla="*/ 70 w 1198"/>
                <a:gd name="T17" fmla="*/ 444 h 1266"/>
                <a:gd name="T18" fmla="*/ 4 w 1198"/>
                <a:gd name="T19" fmla="*/ 354 h 1266"/>
                <a:gd name="T20" fmla="*/ 154 w 1198"/>
                <a:gd name="T21" fmla="*/ 270 h 1266"/>
                <a:gd name="T22" fmla="*/ 250 w 1198"/>
                <a:gd name="T23" fmla="*/ 126 h 1266"/>
                <a:gd name="T24" fmla="*/ 310 w 1198"/>
                <a:gd name="T25" fmla="*/ 0 h 1266"/>
                <a:gd name="T26" fmla="*/ 340 w 1198"/>
                <a:gd name="T27" fmla="*/ 78 h 1266"/>
                <a:gd name="T28" fmla="*/ 286 w 1198"/>
                <a:gd name="T29" fmla="*/ 96 h 1266"/>
                <a:gd name="T30" fmla="*/ 406 w 1198"/>
                <a:gd name="T31" fmla="*/ 228 h 1266"/>
                <a:gd name="T32" fmla="*/ 622 w 1198"/>
                <a:gd name="T33" fmla="*/ 156 h 1266"/>
                <a:gd name="T34" fmla="*/ 712 w 1198"/>
                <a:gd name="T35" fmla="*/ 84 h 1266"/>
                <a:gd name="T36" fmla="*/ 784 w 1198"/>
                <a:gd name="T37" fmla="*/ 108 h 1266"/>
                <a:gd name="T38" fmla="*/ 904 w 1198"/>
                <a:gd name="T39" fmla="*/ 240 h 1266"/>
                <a:gd name="T40" fmla="*/ 1120 w 1198"/>
                <a:gd name="T41" fmla="*/ 372 h 1266"/>
                <a:gd name="T42" fmla="*/ 1198 w 1198"/>
                <a:gd name="T43" fmla="*/ 444 h 1266"/>
                <a:gd name="T44" fmla="*/ 1150 w 1198"/>
                <a:gd name="T45" fmla="*/ 510 h 1266"/>
                <a:gd name="T46" fmla="*/ 1102 w 1198"/>
                <a:gd name="T47" fmla="*/ 684 h 1266"/>
                <a:gd name="T48" fmla="*/ 1108 w 1198"/>
                <a:gd name="T49" fmla="*/ 894 h 1266"/>
                <a:gd name="T50" fmla="*/ 1180 w 1198"/>
                <a:gd name="T51" fmla="*/ 1002 h 1266"/>
                <a:gd name="T52" fmla="*/ 1060 w 1198"/>
                <a:gd name="T53" fmla="*/ 1080 h 1266"/>
                <a:gd name="T54" fmla="*/ 1126 w 1198"/>
                <a:gd name="T55" fmla="*/ 1212 h 1266"/>
                <a:gd name="T56" fmla="*/ 1066 w 1198"/>
                <a:gd name="T57" fmla="*/ 1236 h 1266"/>
                <a:gd name="T58" fmla="*/ 1042 w 1198"/>
                <a:gd name="T59" fmla="*/ 1236 h 1266"/>
                <a:gd name="T60" fmla="*/ 958 w 1198"/>
                <a:gd name="T61" fmla="*/ 1218 h 1266"/>
                <a:gd name="T62" fmla="*/ 928 w 1198"/>
                <a:gd name="T63" fmla="*/ 1194 h 126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98"/>
                <a:gd name="T97" fmla="*/ 0 h 1266"/>
                <a:gd name="T98" fmla="*/ 1198 w 1198"/>
                <a:gd name="T99" fmla="*/ 1266 h 126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98" h="1266">
                  <a:moveTo>
                    <a:pt x="928" y="1194"/>
                  </a:moveTo>
                  <a:cubicBezTo>
                    <a:pt x="869" y="1154"/>
                    <a:pt x="801" y="1146"/>
                    <a:pt x="730" y="1140"/>
                  </a:cubicBezTo>
                  <a:cubicBezTo>
                    <a:pt x="721" y="1112"/>
                    <a:pt x="726" y="1092"/>
                    <a:pt x="700" y="1074"/>
                  </a:cubicBezTo>
                  <a:cubicBezTo>
                    <a:pt x="702" y="1068"/>
                    <a:pt x="706" y="1062"/>
                    <a:pt x="706" y="1056"/>
                  </a:cubicBezTo>
                  <a:cubicBezTo>
                    <a:pt x="699" y="935"/>
                    <a:pt x="707" y="993"/>
                    <a:pt x="640" y="948"/>
                  </a:cubicBezTo>
                  <a:cubicBezTo>
                    <a:pt x="616" y="950"/>
                    <a:pt x="591" y="947"/>
                    <a:pt x="568" y="954"/>
                  </a:cubicBezTo>
                  <a:cubicBezTo>
                    <a:pt x="554" y="958"/>
                    <a:pt x="569" y="989"/>
                    <a:pt x="556" y="996"/>
                  </a:cubicBezTo>
                  <a:cubicBezTo>
                    <a:pt x="540" y="1004"/>
                    <a:pt x="520" y="1000"/>
                    <a:pt x="502" y="1002"/>
                  </a:cubicBezTo>
                  <a:cubicBezTo>
                    <a:pt x="476" y="996"/>
                    <a:pt x="477" y="1000"/>
                    <a:pt x="460" y="978"/>
                  </a:cubicBezTo>
                  <a:cubicBezTo>
                    <a:pt x="451" y="967"/>
                    <a:pt x="436" y="942"/>
                    <a:pt x="436" y="942"/>
                  </a:cubicBezTo>
                  <a:cubicBezTo>
                    <a:pt x="414" y="855"/>
                    <a:pt x="257" y="881"/>
                    <a:pt x="190" y="876"/>
                  </a:cubicBezTo>
                  <a:cubicBezTo>
                    <a:pt x="167" y="842"/>
                    <a:pt x="129" y="797"/>
                    <a:pt x="94" y="774"/>
                  </a:cubicBezTo>
                  <a:cubicBezTo>
                    <a:pt x="73" y="742"/>
                    <a:pt x="87" y="761"/>
                    <a:pt x="46" y="720"/>
                  </a:cubicBezTo>
                  <a:cubicBezTo>
                    <a:pt x="40" y="714"/>
                    <a:pt x="28" y="702"/>
                    <a:pt x="28" y="702"/>
                  </a:cubicBezTo>
                  <a:cubicBezTo>
                    <a:pt x="21" y="669"/>
                    <a:pt x="15" y="645"/>
                    <a:pt x="46" y="624"/>
                  </a:cubicBezTo>
                  <a:cubicBezTo>
                    <a:pt x="30" y="600"/>
                    <a:pt x="30" y="612"/>
                    <a:pt x="46" y="588"/>
                  </a:cubicBezTo>
                  <a:cubicBezTo>
                    <a:pt x="38" y="546"/>
                    <a:pt x="32" y="533"/>
                    <a:pt x="46" y="480"/>
                  </a:cubicBezTo>
                  <a:cubicBezTo>
                    <a:pt x="50" y="466"/>
                    <a:pt x="70" y="444"/>
                    <a:pt x="70" y="444"/>
                  </a:cubicBezTo>
                  <a:cubicBezTo>
                    <a:pt x="39" y="423"/>
                    <a:pt x="59" y="411"/>
                    <a:pt x="28" y="390"/>
                  </a:cubicBezTo>
                  <a:cubicBezTo>
                    <a:pt x="20" y="378"/>
                    <a:pt x="12" y="366"/>
                    <a:pt x="4" y="354"/>
                  </a:cubicBezTo>
                  <a:cubicBezTo>
                    <a:pt x="0" y="348"/>
                    <a:pt x="23" y="299"/>
                    <a:pt x="28" y="294"/>
                  </a:cubicBezTo>
                  <a:cubicBezTo>
                    <a:pt x="54" y="268"/>
                    <a:pt x="136" y="271"/>
                    <a:pt x="154" y="270"/>
                  </a:cubicBezTo>
                  <a:cubicBezTo>
                    <a:pt x="163" y="243"/>
                    <a:pt x="159" y="226"/>
                    <a:pt x="184" y="210"/>
                  </a:cubicBezTo>
                  <a:cubicBezTo>
                    <a:pt x="205" y="179"/>
                    <a:pt x="217" y="148"/>
                    <a:pt x="250" y="126"/>
                  </a:cubicBezTo>
                  <a:cubicBezTo>
                    <a:pt x="270" y="66"/>
                    <a:pt x="237" y="157"/>
                    <a:pt x="274" y="90"/>
                  </a:cubicBezTo>
                  <a:cubicBezTo>
                    <a:pt x="277" y="85"/>
                    <a:pt x="306" y="11"/>
                    <a:pt x="310" y="0"/>
                  </a:cubicBezTo>
                  <a:cubicBezTo>
                    <a:pt x="329" y="29"/>
                    <a:pt x="317" y="7"/>
                    <a:pt x="328" y="42"/>
                  </a:cubicBezTo>
                  <a:cubicBezTo>
                    <a:pt x="332" y="54"/>
                    <a:pt x="340" y="78"/>
                    <a:pt x="340" y="78"/>
                  </a:cubicBezTo>
                  <a:cubicBezTo>
                    <a:pt x="334" y="82"/>
                    <a:pt x="329" y="88"/>
                    <a:pt x="322" y="90"/>
                  </a:cubicBezTo>
                  <a:cubicBezTo>
                    <a:pt x="310" y="94"/>
                    <a:pt x="291" y="85"/>
                    <a:pt x="286" y="96"/>
                  </a:cubicBezTo>
                  <a:cubicBezTo>
                    <a:pt x="265" y="137"/>
                    <a:pt x="306" y="179"/>
                    <a:pt x="334" y="198"/>
                  </a:cubicBezTo>
                  <a:cubicBezTo>
                    <a:pt x="352" y="253"/>
                    <a:pt x="333" y="235"/>
                    <a:pt x="406" y="228"/>
                  </a:cubicBezTo>
                  <a:cubicBezTo>
                    <a:pt x="455" y="212"/>
                    <a:pt x="506" y="215"/>
                    <a:pt x="550" y="186"/>
                  </a:cubicBezTo>
                  <a:cubicBezTo>
                    <a:pt x="569" y="158"/>
                    <a:pt x="589" y="161"/>
                    <a:pt x="622" y="156"/>
                  </a:cubicBezTo>
                  <a:cubicBezTo>
                    <a:pt x="650" y="135"/>
                    <a:pt x="664" y="116"/>
                    <a:pt x="694" y="96"/>
                  </a:cubicBezTo>
                  <a:cubicBezTo>
                    <a:pt x="700" y="92"/>
                    <a:pt x="712" y="84"/>
                    <a:pt x="712" y="84"/>
                  </a:cubicBezTo>
                  <a:cubicBezTo>
                    <a:pt x="745" y="34"/>
                    <a:pt x="735" y="77"/>
                    <a:pt x="748" y="90"/>
                  </a:cubicBezTo>
                  <a:cubicBezTo>
                    <a:pt x="757" y="99"/>
                    <a:pt x="773" y="101"/>
                    <a:pt x="784" y="108"/>
                  </a:cubicBezTo>
                  <a:cubicBezTo>
                    <a:pt x="792" y="157"/>
                    <a:pt x="798" y="185"/>
                    <a:pt x="850" y="198"/>
                  </a:cubicBezTo>
                  <a:cubicBezTo>
                    <a:pt x="890" y="238"/>
                    <a:pt x="870" y="229"/>
                    <a:pt x="904" y="240"/>
                  </a:cubicBezTo>
                  <a:cubicBezTo>
                    <a:pt x="947" y="283"/>
                    <a:pt x="962" y="321"/>
                    <a:pt x="1024" y="342"/>
                  </a:cubicBezTo>
                  <a:cubicBezTo>
                    <a:pt x="1056" y="374"/>
                    <a:pt x="1070" y="367"/>
                    <a:pt x="1120" y="372"/>
                  </a:cubicBezTo>
                  <a:cubicBezTo>
                    <a:pt x="1152" y="383"/>
                    <a:pt x="1134" y="373"/>
                    <a:pt x="1162" y="414"/>
                  </a:cubicBezTo>
                  <a:cubicBezTo>
                    <a:pt x="1171" y="427"/>
                    <a:pt x="1187" y="433"/>
                    <a:pt x="1198" y="444"/>
                  </a:cubicBezTo>
                  <a:cubicBezTo>
                    <a:pt x="1190" y="468"/>
                    <a:pt x="1186" y="478"/>
                    <a:pt x="1162" y="486"/>
                  </a:cubicBezTo>
                  <a:cubicBezTo>
                    <a:pt x="1158" y="494"/>
                    <a:pt x="1153" y="502"/>
                    <a:pt x="1150" y="510"/>
                  </a:cubicBezTo>
                  <a:cubicBezTo>
                    <a:pt x="1145" y="522"/>
                    <a:pt x="1138" y="546"/>
                    <a:pt x="1138" y="546"/>
                  </a:cubicBezTo>
                  <a:cubicBezTo>
                    <a:pt x="1135" y="595"/>
                    <a:pt x="1147" y="654"/>
                    <a:pt x="1102" y="684"/>
                  </a:cubicBezTo>
                  <a:cubicBezTo>
                    <a:pt x="1089" y="722"/>
                    <a:pt x="1089" y="735"/>
                    <a:pt x="1102" y="774"/>
                  </a:cubicBezTo>
                  <a:cubicBezTo>
                    <a:pt x="1104" y="814"/>
                    <a:pt x="1100" y="855"/>
                    <a:pt x="1108" y="894"/>
                  </a:cubicBezTo>
                  <a:cubicBezTo>
                    <a:pt x="1113" y="921"/>
                    <a:pt x="1153" y="963"/>
                    <a:pt x="1174" y="984"/>
                  </a:cubicBezTo>
                  <a:cubicBezTo>
                    <a:pt x="1176" y="990"/>
                    <a:pt x="1186" y="999"/>
                    <a:pt x="1180" y="1002"/>
                  </a:cubicBezTo>
                  <a:cubicBezTo>
                    <a:pt x="1140" y="1022"/>
                    <a:pt x="1128" y="1000"/>
                    <a:pt x="1090" y="1026"/>
                  </a:cubicBezTo>
                  <a:cubicBezTo>
                    <a:pt x="1078" y="1044"/>
                    <a:pt x="1072" y="1062"/>
                    <a:pt x="1060" y="1080"/>
                  </a:cubicBezTo>
                  <a:cubicBezTo>
                    <a:pt x="1062" y="1122"/>
                    <a:pt x="1047" y="1168"/>
                    <a:pt x="1066" y="1206"/>
                  </a:cubicBezTo>
                  <a:cubicBezTo>
                    <a:pt x="1075" y="1224"/>
                    <a:pt x="1113" y="1197"/>
                    <a:pt x="1126" y="1212"/>
                  </a:cubicBezTo>
                  <a:cubicBezTo>
                    <a:pt x="1138" y="1225"/>
                    <a:pt x="1122" y="1248"/>
                    <a:pt x="1120" y="1266"/>
                  </a:cubicBezTo>
                  <a:cubicBezTo>
                    <a:pt x="1075" y="1258"/>
                    <a:pt x="1091" y="1261"/>
                    <a:pt x="1066" y="1236"/>
                  </a:cubicBezTo>
                  <a:cubicBezTo>
                    <a:pt x="1064" y="1242"/>
                    <a:pt x="1066" y="1254"/>
                    <a:pt x="1060" y="1254"/>
                  </a:cubicBezTo>
                  <a:cubicBezTo>
                    <a:pt x="1052" y="1254"/>
                    <a:pt x="1050" y="1238"/>
                    <a:pt x="1042" y="1236"/>
                  </a:cubicBezTo>
                  <a:cubicBezTo>
                    <a:pt x="1021" y="1230"/>
                    <a:pt x="998" y="1232"/>
                    <a:pt x="976" y="1230"/>
                  </a:cubicBezTo>
                  <a:cubicBezTo>
                    <a:pt x="970" y="1226"/>
                    <a:pt x="963" y="1223"/>
                    <a:pt x="958" y="1218"/>
                  </a:cubicBezTo>
                  <a:cubicBezTo>
                    <a:pt x="953" y="1213"/>
                    <a:pt x="952" y="1205"/>
                    <a:pt x="946" y="1200"/>
                  </a:cubicBezTo>
                  <a:cubicBezTo>
                    <a:pt x="941" y="1196"/>
                    <a:pt x="928" y="1194"/>
                    <a:pt x="928" y="1194"/>
                  </a:cubicBezTo>
                  <a:close/>
                </a:path>
              </a:pathLst>
            </a:custGeom>
            <a:noFill/>
            <a:ln w="38100" cmpd="sng">
              <a:solidFill>
                <a:srgbClr val="6A1C04"/>
              </a:solidFill>
              <a:round/>
              <a:headEnd/>
              <a:tailEnd/>
            </a:ln>
          </p:spPr>
          <p:txBody>
            <a:bodyPr/>
            <a:lstStyle/>
            <a:p>
              <a:endParaRPr lang="en-CA" dirty="0"/>
            </a:p>
          </p:txBody>
        </p:sp>
      </p:grpSp>
      <p:sp>
        <p:nvSpPr>
          <p:cNvPr id="12335" name="Text Box 47"/>
          <p:cNvSpPr txBox="1">
            <a:spLocks noChangeArrowheads="1"/>
          </p:cNvSpPr>
          <p:nvPr/>
        </p:nvSpPr>
        <p:spPr bwMode="auto">
          <a:xfrm>
            <a:off x="1259632" y="3291830"/>
            <a:ext cx="3505200" cy="1200329"/>
          </a:xfrm>
          <a:prstGeom prst="rect">
            <a:avLst/>
          </a:prstGeom>
          <a:solidFill>
            <a:srgbClr val="FFFF66"/>
          </a:solidFill>
          <a:ln w="9525">
            <a:noFill/>
            <a:miter lim="800000"/>
            <a:headEnd/>
            <a:tailEnd/>
          </a:ln>
        </p:spPr>
        <p:txBody>
          <a:bodyPr>
            <a:spAutoFit/>
          </a:bodyPr>
          <a:lstStyle/>
          <a:p>
            <a:pPr eaLnBrk="0" hangingPunct="0">
              <a:spcBef>
                <a:spcPct val="50000"/>
              </a:spcBef>
            </a:pPr>
            <a:r>
              <a:rPr lang="en-US" b="1" dirty="0">
                <a:solidFill>
                  <a:srgbClr val="000000"/>
                </a:solidFill>
                <a:effectLst/>
              </a:rPr>
              <a:t>Each of the 8 DCI Representative could reach their own country and 4 to 5 other countries around them!</a:t>
            </a:r>
          </a:p>
        </p:txBody>
      </p:sp>
      <p:sp>
        <p:nvSpPr>
          <p:cNvPr id="12358" name="AutoShape 70"/>
          <p:cNvSpPr>
            <a:spLocks noChangeArrowheads="1"/>
          </p:cNvSpPr>
          <p:nvPr/>
        </p:nvSpPr>
        <p:spPr bwMode="auto">
          <a:xfrm>
            <a:off x="3657600" y="2800350"/>
            <a:ext cx="381000" cy="285750"/>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12359" name="AutoShape 71"/>
          <p:cNvSpPr>
            <a:spLocks noChangeArrowheads="1"/>
          </p:cNvSpPr>
          <p:nvPr/>
        </p:nvSpPr>
        <p:spPr bwMode="auto">
          <a:xfrm>
            <a:off x="2339752" y="1995686"/>
            <a:ext cx="381000" cy="285750"/>
          </a:xfrm>
          <a:prstGeom prst="star5">
            <a:avLst/>
          </a:prstGeom>
          <a:solidFill>
            <a:srgbClr val="FF0000"/>
          </a:solidFill>
          <a:ln w="9525">
            <a:solidFill>
              <a:schemeClr val="tx1"/>
            </a:solidFill>
            <a:miter lim="800000"/>
            <a:headEnd/>
            <a:tailEnd/>
          </a:ln>
          <a:effectLst/>
        </p:spPr>
        <p:txBody>
          <a:bodyPr wrap="none" anchor="ctr"/>
          <a:lstStyle/>
          <a:p>
            <a:pPr algn="ctr" eaLnBrk="0" hangingPunct="0">
              <a:defRPr/>
            </a:pPr>
            <a:endParaRPr lang="en-US" dirty="0">
              <a:effectLst/>
              <a:cs typeface="+mn-cs"/>
            </a:endParaRPr>
          </a:p>
        </p:txBody>
      </p:sp>
      <p:sp>
        <p:nvSpPr>
          <p:cNvPr id="786437" name="Freeform 78"/>
          <p:cNvSpPr>
            <a:spLocks/>
          </p:cNvSpPr>
          <p:nvPr/>
        </p:nvSpPr>
        <p:spPr bwMode="auto">
          <a:xfrm>
            <a:off x="4800601" y="800101"/>
            <a:ext cx="1859631" cy="1269206"/>
          </a:xfrm>
          <a:custGeom>
            <a:avLst/>
            <a:gdLst>
              <a:gd name="T0" fmla="*/ 0 w 1419"/>
              <a:gd name="T1" fmla="*/ 22680608 h 1066"/>
              <a:gd name="T2" fmla="*/ 287297877 w 1419"/>
              <a:gd name="T3" fmla="*/ 45362804 h 1066"/>
              <a:gd name="T4" fmla="*/ 347781619 w 1419"/>
              <a:gd name="T5" fmla="*/ 75604678 h 1066"/>
              <a:gd name="T6" fmla="*/ 468749204 w 1419"/>
              <a:gd name="T7" fmla="*/ 98285280 h 1066"/>
              <a:gd name="T8" fmla="*/ 559474818 w 1419"/>
              <a:gd name="T9" fmla="*/ 90725608 h 1066"/>
              <a:gd name="T10" fmla="*/ 604837625 w 1419"/>
              <a:gd name="T11" fmla="*/ 52922488 h 1066"/>
              <a:gd name="T12" fmla="*/ 733366371 w 1419"/>
              <a:gd name="T13" fmla="*/ 45362804 h 1066"/>
              <a:gd name="T14" fmla="*/ 793850114 w 1419"/>
              <a:gd name="T15" fmla="*/ 0 h 1066"/>
              <a:gd name="T16" fmla="*/ 1050906219 w 1419"/>
              <a:gd name="T17" fmla="*/ 30241874 h 1066"/>
              <a:gd name="T18" fmla="*/ 1134070571 w 1419"/>
              <a:gd name="T19" fmla="*/ 75604678 h 1066"/>
              <a:gd name="T20" fmla="*/ 1156752768 w 1419"/>
              <a:gd name="T21" fmla="*/ 173889957 h 1066"/>
              <a:gd name="T22" fmla="*/ 1103828700 w 1419"/>
              <a:gd name="T23" fmla="*/ 423386255 h 1066"/>
              <a:gd name="T24" fmla="*/ 1058465893 w 1419"/>
              <a:gd name="T25" fmla="*/ 393144294 h 1066"/>
              <a:gd name="T26" fmla="*/ 1035785283 w 1419"/>
              <a:gd name="T27" fmla="*/ 325100900 h 1066"/>
              <a:gd name="T28" fmla="*/ 990422476 w 1419"/>
              <a:gd name="T29" fmla="*/ 287297780 h 1066"/>
              <a:gd name="T30" fmla="*/ 914817798 w 1419"/>
              <a:gd name="T31" fmla="*/ 196572147 h 1066"/>
              <a:gd name="T32" fmla="*/ 922377472 w 1419"/>
              <a:gd name="T33" fmla="*/ 325100900 h 1066"/>
              <a:gd name="T34" fmla="*/ 967740279 w 1419"/>
              <a:gd name="T35" fmla="*/ 355341174 h 1066"/>
              <a:gd name="T36" fmla="*/ 1020664347 w 1419"/>
              <a:gd name="T37" fmla="*/ 438507185 h 1066"/>
              <a:gd name="T38" fmla="*/ 1073586828 w 1419"/>
              <a:gd name="T39" fmla="*/ 529232769 h 1066"/>
              <a:gd name="T40" fmla="*/ 1111389961 w 1419"/>
              <a:gd name="T41" fmla="*/ 635079283 h 1066"/>
              <a:gd name="T42" fmla="*/ 1186994639 w 1419"/>
              <a:gd name="T43" fmla="*/ 672880815 h 1066"/>
              <a:gd name="T44" fmla="*/ 1232357446 w 1419"/>
              <a:gd name="T45" fmla="*/ 703122676 h 1066"/>
              <a:gd name="T46" fmla="*/ 1368445867 w 1419"/>
              <a:gd name="T47" fmla="*/ 869453111 h 1066"/>
              <a:gd name="T48" fmla="*/ 1376005541 w 1419"/>
              <a:gd name="T49" fmla="*/ 975299625 h 1066"/>
              <a:gd name="T50" fmla="*/ 1398687739 w 1419"/>
              <a:gd name="T51" fmla="*/ 990420556 h 1066"/>
              <a:gd name="T52" fmla="*/ 1421368348 w 1419"/>
              <a:gd name="T53" fmla="*/ 1058465537 h 1066"/>
              <a:gd name="T54" fmla="*/ 1489413352 w 1419"/>
              <a:gd name="T55" fmla="*/ 1088707398 h 1066"/>
              <a:gd name="T56" fmla="*/ 1587698640 w 1419"/>
              <a:gd name="T57" fmla="*/ 1171871723 h 1066"/>
              <a:gd name="T58" fmla="*/ 1648182383 w 1419"/>
              <a:gd name="T59" fmla="*/ 1353322889 h 1066"/>
              <a:gd name="T60" fmla="*/ 1655743645 w 1419"/>
              <a:gd name="T61" fmla="*/ 1398685681 h 1066"/>
              <a:gd name="T62" fmla="*/ 1670864977 w 1419"/>
              <a:gd name="T63" fmla="*/ 1444048473 h 1066"/>
              <a:gd name="T64" fmla="*/ 1678424651 w 1419"/>
              <a:gd name="T65" fmla="*/ 1542335315 h 1066"/>
              <a:gd name="T66" fmla="*/ 1837195269 w 1419"/>
              <a:gd name="T67" fmla="*/ 1670862828 h 1066"/>
              <a:gd name="T68" fmla="*/ 1890117750 w 1419"/>
              <a:gd name="T69" fmla="*/ 1723786879 h 1066"/>
              <a:gd name="T70" fmla="*/ 1912799948 w 1419"/>
              <a:gd name="T71" fmla="*/ 1738907810 h 1066"/>
              <a:gd name="T72" fmla="*/ 1965722429 w 1419"/>
              <a:gd name="T73" fmla="*/ 1852313995 h 1066"/>
              <a:gd name="T74" fmla="*/ 1995964300 w 1419"/>
              <a:gd name="T75" fmla="*/ 1950600838 h 1066"/>
              <a:gd name="T76" fmla="*/ 2064009304 w 1419"/>
              <a:gd name="T77" fmla="*/ 1988402370 h 1066"/>
              <a:gd name="T78" fmla="*/ 2147483647 w 1419"/>
              <a:gd name="T79" fmla="*/ 2048886093 h 1066"/>
              <a:gd name="T80" fmla="*/ 2147483647 w 1419"/>
              <a:gd name="T81" fmla="*/ 2101810144 h 1066"/>
              <a:gd name="T82" fmla="*/ 2147483647 w 1419"/>
              <a:gd name="T83" fmla="*/ 2116931074 h 1066"/>
              <a:gd name="T84" fmla="*/ 2147483647 w 1419"/>
              <a:gd name="T85" fmla="*/ 2147483647 h 1066"/>
              <a:gd name="T86" fmla="*/ 2147483647 w 1419"/>
              <a:gd name="T87" fmla="*/ 2147483647 h 1066"/>
              <a:gd name="T88" fmla="*/ 2147483647 w 1419"/>
              <a:gd name="T89" fmla="*/ 2147483647 h 1066"/>
              <a:gd name="T90" fmla="*/ 2147483647 w 1419"/>
              <a:gd name="T91" fmla="*/ 2147483647 h 1066"/>
              <a:gd name="T92" fmla="*/ 2147483647 w 1419"/>
              <a:gd name="T93" fmla="*/ 2147483647 h 1066"/>
              <a:gd name="T94" fmla="*/ 2147483647 w 1419"/>
              <a:gd name="T95" fmla="*/ 2147483647 h 1066"/>
              <a:gd name="T96" fmla="*/ 2147483647 w 1419"/>
              <a:gd name="T97" fmla="*/ 2147483647 h 1066"/>
              <a:gd name="T98" fmla="*/ 2147483647 w 1419"/>
              <a:gd name="T99" fmla="*/ 2147483647 h 1066"/>
              <a:gd name="T100" fmla="*/ 2147483647 w 1419"/>
              <a:gd name="T101" fmla="*/ 2147483647 h 1066"/>
              <a:gd name="T102" fmla="*/ 2147483647 w 1419"/>
              <a:gd name="T103" fmla="*/ 2147483647 h 1066"/>
              <a:gd name="T104" fmla="*/ 2147483647 w 1419"/>
              <a:gd name="T105" fmla="*/ 2147483647 h 1066"/>
              <a:gd name="T106" fmla="*/ 2147483647 w 1419"/>
              <a:gd name="T107" fmla="*/ 2147483647 h 1066"/>
              <a:gd name="T108" fmla="*/ 2147483647 w 1419"/>
              <a:gd name="T109" fmla="*/ 2147483647 h 1066"/>
              <a:gd name="T110" fmla="*/ 2147483647 w 1419"/>
              <a:gd name="T111" fmla="*/ 2147483647 h 1066"/>
              <a:gd name="T112" fmla="*/ 2147483647 w 1419"/>
              <a:gd name="T113" fmla="*/ 2147483647 h 1066"/>
              <a:gd name="T114" fmla="*/ 2147483647 w 1419"/>
              <a:gd name="T115" fmla="*/ 2147483647 h 1066"/>
              <a:gd name="T116" fmla="*/ 2147483647 w 1419"/>
              <a:gd name="T117" fmla="*/ 2147483647 h 1066"/>
              <a:gd name="T118" fmla="*/ 2147483647 w 1419"/>
              <a:gd name="T119" fmla="*/ 2147483647 h 1066"/>
              <a:gd name="T120" fmla="*/ 2147483647 w 1419"/>
              <a:gd name="T121" fmla="*/ 2147483647 h 1066"/>
              <a:gd name="T122" fmla="*/ 2147483647 w 1419"/>
              <a:gd name="T123" fmla="*/ 2147483647 h 1066"/>
              <a:gd name="T124" fmla="*/ 2147483647 w 1419"/>
              <a:gd name="T125" fmla="*/ 2147483647 h 106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419"/>
              <a:gd name="T190" fmla="*/ 0 h 1066"/>
              <a:gd name="T191" fmla="*/ 1419 w 1419"/>
              <a:gd name="T192" fmla="*/ 1066 h 106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419" h="1066">
                <a:moveTo>
                  <a:pt x="0" y="9"/>
                </a:moveTo>
                <a:cubicBezTo>
                  <a:pt x="36" y="21"/>
                  <a:pt x="76" y="12"/>
                  <a:pt x="114" y="18"/>
                </a:cubicBezTo>
                <a:cubicBezTo>
                  <a:pt x="129" y="13"/>
                  <a:pt x="125" y="23"/>
                  <a:pt x="138" y="30"/>
                </a:cubicBezTo>
                <a:cubicBezTo>
                  <a:pt x="152" y="37"/>
                  <a:pt x="171" y="37"/>
                  <a:pt x="186" y="39"/>
                </a:cubicBezTo>
                <a:cubicBezTo>
                  <a:pt x="198" y="38"/>
                  <a:pt x="210" y="39"/>
                  <a:pt x="222" y="36"/>
                </a:cubicBezTo>
                <a:cubicBezTo>
                  <a:pt x="241" y="31"/>
                  <a:pt x="221" y="24"/>
                  <a:pt x="240" y="21"/>
                </a:cubicBezTo>
                <a:cubicBezTo>
                  <a:pt x="257" y="18"/>
                  <a:pt x="274" y="19"/>
                  <a:pt x="291" y="18"/>
                </a:cubicBezTo>
                <a:cubicBezTo>
                  <a:pt x="298" y="8"/>
                  <a:pt x="303" y="4"/>
                  <a:pt x="315" y="0"/>
                </a:cubicBezTo>
                <a:cubicBezTo>
                  <a:pt x="346" y="21"/>
                  <a:pt x="371" y="10"/>
                  <a:pt x="417" y="12"/>
                </a:cubicBezTo>
                <a:cubicBezTo>
                  <a:pt x="427" y="27"/>
                  <a:pt x="432" y="27"/>
                  <a:pt x="450" y="30"/>
                </a:cubicBezTo>
                <a:cubicBezTo>
                  <a:pt x="454" y="43"/>
                  <a:pt x="455" y="56"/>
                  <a:pt x="459" y="69"/>
                </a:cubicBezTo>
                <a:cubicBezTo>
                  <a:pt x="461" y="95"/>
                  <a:pt x="475" y="156"/>
                  <a:pt x="438" y="168"/>
                </a:cubicBezTo>
                <a:cubicBezTo>
                  <a:pt x="429" y="141"/>
                  <a:pt x="445" y="181"/>
                  <a:pt x="420" y="156"/>
                </a:cubicBezTo>
                <a:cubicBezTo>
                  <a:pt x="413" y="149"/>
                  <a:pt x="418" y="136"/>
                  <a:pt x="411" y="129"/>
                </a:cubicBezTo>
                <a:cubicBezTo>
                  <a:pt x="399" y="117"/>
                  <a:pt x="406" y="122"/>
                  <a:pt x="393" y="114"/>
                </a:cubicBezTo>
                <a:cubicBezTo>
                  <a:pt x="386" y="100"/>
                  <a:pt x="376" y="87"/>
                  <a:pt x="363" y="78"/>
                </a:cubicBezTo>
                <a:cubicBezTo>
                  <a:pt x="344" y="84"/>
                  <a:pt x="353" y="118"/>
                  <a:pt x="366" y="129"/>
                </a:cubicBezTo>
                <a:cubicBezTo>
                  <a:pt x="371" y="134"/>
                  <a:pt x="384" y="141"/>
                  <a:pt x="384" y="141"/>
                </a:cubicBezTo>
                <a:cubicBezTo>
                  <a:pt x="393" y="154"/>
                  <a:pt x="392" y="165"/>
                  <a:pt x="405" y="174"/>
                </a:cubicBezTo>
                <a:cubicBezTo>
                  <a:pt x="414" y="187"/>
                  <a:pt x="412" y="201"/>
                  <a:pt x="426" y="210"/>
                </a:cubicBezTo>
                <a:cubicBezTo>
                  <a:pt x="435" y="224"/>
                  <a:pt x="429" y="240"/>
                  <a:pt x="441" y="252"/>
                </a:cubicBezTo>
                <a:cubicBezTo>
                  <a:pt x="449" y="260"/>
                  <a:pt x="461" y="262"/>
                  <a:pt x="471" y="267"/>
                </a:cubicBezTo>
                <a:cubicBezTo>
                  <a:pt x="477" y="271"/>
                  <a:pt x="489" y="279"/>
                  <a:pt x="489" y="279"/>
                </a:cubicBezTo>
                <a:cubicBezTo>
                  <a:pt x="502" y="317"/>
                  <a:pt x="499" y="336"/>
                  <a:pt x="543" y="345"/>
                </a:cubicBezTo>
                <a:cubicBezTo>
                  <a:pt x="544" y="359"/>
                  <a:pt x="543" y="373"/>
                  <a:pt x="546" y="387"/>
                </a:cubicBezTo>
                <a:cubicBezTo>
                  <a:pt x="547" y="390"/>
                  <a:pt x="553" y="390"/>
                  <a:pt x="555" y="393"/>
                </a:cubicBezTo>
                <a:cubicBezTo>
                  <a:pt x="560" y="401"/>
                  <a:pt x="556" y="415"/>
                  <a:pt x="564" y="420"/>
                </a:cubicBezTo>
                <a:cubicBezTo>
                  <a:pt x="572" y="425"/>
                  <a:pt x="591" y="432"/>
                  <a:pt x="591" y="432"/>
                </a:cubicBezTo>
                <a:cubicBezTo>
                  <a:pt x="605" y="453"/>
                  <a:pt x="611" y="452"/>
                  <a:pt x="630" y="465"/>
                </a:cubicBezTo>
                <a:cubicBezTo>
                  <a:pt x="645" y="487"/>
                  <a:pt x="646" y="513"/>
                  <a:pt x="654" y="537"/>
                </a:cubicBezTo>
                <a:cubicBezTo>
                  <a:pt x="656" y="543"/>
                  <a:pt x="656" y="549"/>
                  <a:pt x="657" y="555"/>
                </a:cubicBezTo>
                <a:cubicBezTo>
                  <a:pt x="659" y="561"/>
                  <a:pt x="663" y="573"/>
                  <a:pt x="663" y="573"/>
                </a:cubicBezTo>
                <a:cubicBezTo>
                  <a:pt x="664" y="586"/>
                  <a:pt x="663" y="599"/>
                  <a:pt x="666" y="612"/>
                </a:cubicBezTo>
                <a:cubicBezTo>
                  <a:pt x="674" y="643"/>
                  <a:pt x="706" y="648"/>
                  <a:pt x="729" y="663"/>
                </a:cubicBezTo>
                <a:cubicBezTo>
                  <a:pt x="734" y="679"/>
                  <a:pt x="729" y="670"/>
                  <a:pt x="750" y="684"/>
                </a:cubicBezTo>
                <a:cubicBezTo>
                  <a:pt x="753" y="686"/>
                  <a:pt x="759" y="690"/>
                  <a:pt x="759" y="690"/>
                </a:cubicBezTo>
                <a:cubicBezTo>
                  <a:pt x="764" y="706"/>
                  <a:pt x="766" y="725"/>
                  <a:pt x="780" y="735"/>
                </a:cubicBezTo>
                <a:cubicBezTo>
                  <a:pt x="788" y="747"/>
                  <a:pt x="784" y="762"/>
                  <a:pt x="792" y="774"/>
                </a:cubicBezTo>
                <a:cubicBezTo>
                  <a:pt x="798" y="783"/>
                  <a:pt x="819" y="789"/>
                  <a:pt x="819" y="789"/>
                </a:cubicBezTo>
                <a:cubicBezTo>
                  <a:pt x="832" y="802"/>
                  <a:pt x="849" y="803"/>
                  <a:pt x="864" y="813"/>
                </a:cubicBezTo>
                <a:cubicBezTo>
                  <a:pt x="871" y="824"/>
                  <a:pt x="885" y="829"/>
                  <a:pt x="897" y="834"/>
                </a:cubicBezTo>
                <a:cubicBezTo>
                  <a:pt x="903" y="837"/>
                  <a:pt x="915" y="840"/>
                  <a:pt x="915" y="840"/>
                </a:cubicBezTo>
                <a:cubicBezTo>
                  <a:pt x="920" y="848"/>
                  <a:pt x="921" y="851"/>
                  <a:pt x="930" y="855"/>
                </a:cubicBezTo>
                <a:cubicBezTo>
                  <a:pt x="936" y="858"/>
                  <a:pt x="948" y="861"/>
                  <a:pt x="948" y="861"/>
                </a:cubicBezTo>
                <a:cubicBezTo>
                  <a:pt x="957" y="870"/>
                  <a:pt x="960" y="878"/>
                  <a:pt x="972" y="882"/>
                </a:cubicBezTo>
                <a:cubicBezTo>
                  <a:pt x="982" y="897"/>
                  <a:pt x="975" y="889"/>
                  <a:pt x="996" y="903"/>
                </a:cubicBezTo>
                <a:cubicBezTo>
                  <a:pt x="999" y="905"/>
                  <a:pt x="1005" y="909"/>
                  <a:pt x="1005" y="909"/>
                </a:cubicBezTo>
                <a:cubicBezTo>
                  <a:pt x="1003" y="941"/>
                  <a:pt x="1010" y="953"/>
                  <a:pt x="981" y="960"/>
                </a:cubicBezTo>
                <a:cubicBezTo>
                  <a:pt x="970" y="968"/>
                  <a:pt x="968" y="971"/>
                  <a:pt x="972" y="984"/>
                </a:cubicBezTo>
                <a:cubicBezTo>
                  <a:pt x="982" y="983"/>
                  <a:pt x="992" y="980"/>
                  <a:pt x="1002" y="981"/>
                </a:cubicBezTo>
                <a:cubicBezTo>
                  <a:pt x="1016" y="982"/>
                  <a:pt x="1017" y="1005"/>
                  <a:pt x="1029" y="1011"/>
                </a:cubicBezTo>
                <a:cubicBezTo>
                  <a:pt x="1040" y="1016"/>
                  <a:pt x="1059" y="1016"/>
                  <a:pt x="1068" y="1017"/>
                </a:cubicBezTo>
                <a:cubicBezTo>
                  <a:pt x="1078" y="1020"/>
                  <a:pt x="1098" y="1026"/>
                  <a:pt x="1098" y="1026"/>
                </a:cubicBezTo>
                <a:cubicBezTo>
                  <a:pt x="1114" y="1025"/>
                  <a:pt x="1130" y="1027"/>
                  <a:pt x="1146" y="1023"/>
                </a:cubicBezTo>
                <a:cubicBezTo>
                  <a:pt x="1158" y="1020"/>
                  <a:pt x="1169" y="1006"/>
                  <a:pt x="1182" y="1002"/>
                </a:cubicBezTo>
                <a:cubicBezTo>
                  <a:pt x="1193" y="1003"/>
                  <a:pt x="1204" y="1008"/>
                  <a:pt x="1215" y="1008"/>
                </a:cubicBezTo>
                <a:cubicBezTo>
                  <a:pt x="1237" y="1008"/>
                  <a:pt x="1255" y="999"/>
                  <a:pt x="1272" y="987"/>
                </a:cubicBezTo>
                <a:cubicBezTo>
                  <a:pt x="1283" y="980"/>
                  <a:pt x="1298" y="985"/>
                  <a:pt x="1311" y="984"/>
                </a:cubicBezTo>
                <a:cubicBezTo>
                  <a:pt x="1324" y="980"/>
                  <a:pt x="1337" y="975"/>
                  <a:pt x="1350" y="972"/>
                </a:cubicBezTo>
                <a:cubicBezTo>
                  <a:pt x="1365" y="962"/>
                  <a:pt x="1382" y="950"/>
                  <a:pt x="1398" y="942"/>
                </a:cubicBezTo>
                <a:cubicBezTo>
                  <a:pt x="1407" y="945"/>
                  <a:pt x="1419" y="963"/>
                  <a:pt x="1419" y="963"/>
                </a:cubicBezTo>
                <a:cubicBezTo>
                  <a:pt x="1418" y="984"/>
                  <a:pt x="1418" y="1005"/>
                  <a:pt x="1416" y="1026"/>
                </a:cubicBezTo>
                <a:cubicBezTo>
                  <a:pt x="1414" y="1041"/>
                  <a:pt x="1394" y="1066"/>
                  <a:pt x="1419" y="1041"/>
                </a:cubicBezTo>
              </a:path>
            </a:pathLst>
          </a:custGeom>
          <a:noFill/>
          <a:ln w="38100" cmpd="sng">
            <a:solidFill>
              <a:schemeClr val="bg1"/>
            </a:solidFill>
            <a:round/>
            <a:headEnd/>
            <a:tailEnd/>
          </a:ln>
        </p:spPr>
        <p:txBody>
          <a:bodyPr/>
          <a:lstStyle/>
          <a:p>
            <a:endParaRPr lang="en-CA" dirty="0"/>
          </a:p>
        </p:txBody>
      </p:sp>
      <p:sp>
        <p:nvSpPr>
          <p:cNvPr id="786438" name="Freeform 79"/>
          <p:cNvSpPr>
            <a:spLocks/>
          </p:cNvSpPr>
          <p:nvPr/>
        </p:nvSpPr>
        <p:spPr bwMode="auto">
          <a:xfrm>
            <a:off x="4499992" y="800100"/>
            <a:ext cx="2160240" cy="1943100"/>
          </a:xfrm>
          <a:custGeom>
            <a:avLst/>
            <a:gdLst>
              <a:gd name="T0" fmla="*/ 255958288 w 1544"/>
              <a:gd name="T1" fmla="*/ 68168740 h 1629"/>
              <a:gd name="T2" fmla="*/ 310253436 w 1544"/>
              <a:gd name="T3" fmla="*/ 340846854 h 1629"/>
              <a:gd name="T4" fmla="*/ 325766103 w 1544"/>
              <a:gd name="T5" fmla="*/ 863480857 h 1629"/>
              <a:gd name="T6" fmla="*/ 356791436 w 1544"/>
              <a:gd name="T7" fmla="*/ 1446708091 h 1629"/>
              <a:gd name="T8" fmla="*/ 255958288 w 1544"/>
              <a:gd name="T9" fmla="*/ 1651217416 h 1629"/>
              <a:gd name="T10" fmla="*/ 170639385 w 1544"/>
              <a:gd name="T11" fmla="*/ 2007213349 h 1629"/>
              <a:gd name="T12" fmla="*/ 31025346 w 1544"/>
              <a:gd name="T13" fmla="*/ 2147483647 h 1629"/>
              <a:gd name="T14" fmla="*/ 54295173 w 1544"/>
              <a:gd name="T15" fmla="*/ 2147483647 h 1629"/>
              <a:gd name="T16" fmla="*/ 93076026 w 1544"/>
              <a:gd name="T17" fmla="*/ 2147483647 h 1629"/>
              <a:gd name="T18" fmla="*/ 147369570 w 1544"/>
              <a:gd name="T19" fmla="*/ 2147483647 h 1629"/>
              <a:gd name="T20" fmla="*/ 186152052 w 1544"/>
              <a:gd name="T21" fmla="*/ 2147483647 h 1629"/>
              <a:gd name="T22" fmla="*/ 271470955 w 1544"/>
              <a:gd name="T23" fmla="*/ 2147483647 h 1629"/>
              <a:gd name="T24" fmla="*/ 364548584 w 1544"/>
              <a:gd name="T25" fmla="*/ 2147483647 h 1629"/>
              <a:gd name="T26" fmla="*/ 473137353 w 1544"/>
              <a:gd name="T27" fmla="*/ 2147483647 h 1629"/>
              <a:gd name="T28" fmla="*/ 604994206 w 1544"/>
              <a:gd name="T29" fmla="*/ 2147483647 h 1629"/>
              <a:gd name="T30" fmla="*/ 667044873 w 1544"/>
              <a:gd name="T31" fmla="*/ 2147483647 h 1629"/>
              <a:gd name="T32" fmla="*/ 1085887078 w 1544"/>
              <a:gd name="T33" fmla="*/ 2147483647 h 1629"/>
              <a:gd name="T34" fmla="*/ 1256526412 w 1544"/>
              <a:gd name="T35" fmla="*/ 2147483647 h 1629"/>
              <a:gd name="T36" fmla="*/ 1551267080 w 1544"/>
              <a:gd name="T37" fmla="*/ 2147483647 h 1629"/>
              <a:gd name="T38" fmla="*/ 1597805080 w 1544"/>
              <a:gd name="T39" fmla="*/ 2147483647 h 1629"/>
              <a:gd name="T40" fmla="*/ 1814982821 w 1544"/>
              <a:gd name="T41" fmla="*/ 2147483647 h 1629"/>
              <a:gd name="T42" fmla="*/ 1923571488 w 1544"/>
              <a:gd name="T43" fmla="*/ 2147483647 h 1629"/>
              <a:gd name="T44" fmla="*/ 2147483647 w 1544"/>
              <a:gd name="T45" fmla="*/ 2147483647 h 1629"/>
              <a:gd name="T46" fmla="*/ 2147483647 w 1544"/>
              <a:gd name="T47" fmla="*/ 2147483647 h 1629"/>
              <a:gd name="T48" fmla="*/ 2147483647 w 1544"/>
              <a:gd name="T49" fmla="*/ 2147483647 h 1629"/>
              <a:gd name="T50" fmla="*/ 2147483647 w 1544"/>
              <a:gd name="T51" fmla="*/ 2147483647 h 1629"/>
              <a:gd name="T52" fmla="*/ 2147483647 w 1544"/>
              <a:gd name="T53" fmla="*/ 2147483647 h 1629"/>
              <a:gd name="T54" fmla="*/ 2147483647 w 1544"/>
              <a:gd name="T55" fmla="*/ 2147483647 h 1629"/>
              <a:gd name="T56" fmla="*/ 2147483647 w 1544"/>
              <a:gd name="T57" fmla="*/ 2147483647 h 1629"/>
              <a:gd name="T58" fmla="*/ 2147483647 w 1544"/>
              <a:gd name="T59" fmla="*/ 2147483647 h 1629"/>
              <a:gd name="T60" fmla="*/ 2147483647 w 1544"/>
              <a:gd name="T61" fmla="*/ 2147483647 h 1629"/>
              <a:gd name="T62" fmla="*/ 2147483647 w 1544"/>
              <a:gd name="T63" fmla="*/ 2147483647 h 1629"/>
              <a:gd name="T64" fmla="*/ 2147483647 w 1544"/>
              <a:gd name="T65" fmla="*/ 2147483647 h 1629"/>
              <a:gd name="T66" fmla="*/ 2147483647 w 1544"/>
              <a:gd name="T67" fmla="*/ 2147483647 h 1629"/>
              <a:gd name="T68" fmla="*/ 2147483647 w 1544"/>
              <a:gd name="T69" fmla="*/ 2147483647 h 162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44"/>
              <a:gd name="T106" fmla="*/ 0 h 1629"/>
              <a:gd name="T107" fmla="*/ 1544 w 1544"/>
              <a:gd name="T108" fmla="*/ 1629 h 162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44" h="1629">
                <a:moveTo>
                  <a:pt x="111" y="0"/>
                </a:moveTo>
                <a:cubicBezTo>
                  <a:pt x="108" y="10"/>
                  <a:pt x="102" y="17"/>
                  <a:pt x="99" y="27"/>
                </a:cubicBezTo>
                <a:cubicBezTo>
                  <a:pt x="102" y="52"/>
                  <a:pt x="104" y="85"/>
                  <a:pt x="108" y="108"/>
                </a:cubicBezTo>
                <a:cubicBezTo>
                  <a:pt x="110" y="118"/>
                  <a:pt x="117" y="126"/>
                  <a:pt x="120" y="135"/>
                </a:cubicBezTo>
                <a:cubicBezTo>
                  <a:pt x="121" y="138"/>
                  <a:pt x="123" y="144"/>
                  <a:pt x="123" y="144"/>
                </a:cubicBezTo>
                <a:cubicBezTo>
                  <a:pt x="132" y="260"/>
                  <a:pt x="130" y="194"/>
                  <a:pt x="126" y="342"/>
                </a:cubicBezTo>
                <a:cubicBezTo>
                  <a:pt x="129" y="365"/>
                  <a:pt x="135" y="388"/>
                  <a:pt x="138" y="411"/>
                </a:cubicBezTo>
                <a:cubicBezTo>
                  <a:pt x="139" y="434"/>
                  <a:pt x="152" y="557"/>
                  <a:pt x="138" y="573"/>
                </a:cubicBezTo>
                <a:cubicBezTo>
                  <a:pt x="128" y="584"/>
                  <a:pt x="108" y="575"/>
                  <a:pt x="93" y="576"/>
                </a:cubicBezTo>
                <a:cubicBezTo>
                  <a:pt x="94" y="602"/>
                  <a:pt x="99" y="628"/>
                  <a:pt x="99" y="654"/>
                </a:cubicBezTo>
                <a:cubicBezTo>
                  <a:pt x="99" y="666"/>
                  <a:pt x="90" y="690"/>
                  <a:pt x="90" y="690"/>
                </a:cubicBezTo>
                <a:cubicBezTo>
                  <a:pt x="87" y="787"/>
                  <a:pt x="116" y="782"/>
                  <a:pt x="66" y="795"/>
                </a:cubicBezTo>
                <a:cubicBezTo>
                  <a:pt x="53" y="804"/>
                  <a:pt x="49" y="816"/>
                  <a:pt x="36" y="825"/>
                </a:cubicBezTo>
                <a:cubicBezTo>
                  <a:pt x="27" y="839"/>
                  <a:pt x="20" y="855"/>
                  <a:pt x="12" y="870"/>
                </a:cubicBezTo>
                <a:cubicBezTo>
                  <a:pt x="8" y="878"/>
                  <a:pt x="3" y="897"/>
                  <a:pt x="3" y="897"/>
                </a:cubicBezTo>
                <a:cubicBezTo>
                  <a:pt x="5" y="919"/>
                  <a:pt x="0" y="952"/>
                  <a:pt x="21" y="966"/>
                </a:cubicBezTo>
                <a:cubicBezTo>
                  <a:pt x="23" y="969"/>
                  <a:pt x="24" y="973"/>
                  <a:pt x="27" y="975"/>
                </a:cubicBezTo>
                <a:cubicBezTo>
                  <a:pt x="29" y="977"/>
                  <a:pt x="34" y="975"/>
                  <a:pt x="36" y="978"/>
                </a:cubicBezTo>
                <a:cubicBezTo>
                  <a:pt x="47" y="993"/>
                  <a:pt x="38" y="994"/>
                  <a:pt x="45" y="1008"/>
                </a:cubicBezTo>
                <a:cubicBezTo>
                  <a:pt x="48" y="1014"/>
                  <a:pt x="55" y="1019"/>
                  <a:pt x="57" y="1026"/>
                </a:cubicBezTo>
                <a:cubicBezTo>
                  <a:pt x="59" y="1032"/>
                  <a:pt x="59" y="1039"/>
                  <a:pt x="63" y="1044"/>
                </a:cubicBezTo>
                <a:cubicBezTo>
                  <a:pt x="67" y="1050"/>
                  <a:pt x="67" y="1058"/>
                  <a:pt x="72" y="1062"/>
                </a:cubicBezTo>
                <a:cubicBezTo>
                  <a:pt x="77" y="1066"/>
                  <a:pt x="90" y="1068"/>
                  <a:pt x="90" y="1068"/>
                </a:cubicBezTo>
                <a:cubicBezTo>
                  <a:pt x="104" y="1089"/>
                  <a:pt x="100" y="1079"/>
                  <a:pt x="105" y="1095"/>
                </a:cubicBezTo>
                <a:cubicBezTo>
                  <a:pt x="106" y="1106"/>
                  <a:pt x="104" y="1122"/>
                  <a:pt x="114" y="1131"/>
                </a:cubicBezTo>
                <a:cubicBezTo>
                  <a:pt x="114" y="1131"/>
                  <a:pt x="136" y="1146"/>
                  <a:pt x="141" y="1149"/>
                </a:cubicBezTo>
                <a:cubicBezTo>
                  <a:pt x="144" y="1151"/>
                  <a:pt x="150" y="1155"/>
                  <a:pt x="150" y="1155"/>
                </a:cubicBezTo>
                <a:cubicBezTo>
                  <a:pt x="157" y="1177"/>
                  <a:pt x="163" y="1181"/>
                  <a:pt x="183" y="1188"/>
                </a:cubicBezTo>
                <a:cubicBezTo>
                  <a:pt x="189" y="1190"/>
                  <a:pt x="201" y="1194"/>
                  <a:pt x="201" y="1194"/>
                </a:cubicBezTo>
                <a:cubicBezTo>
                  <a:pt x="214" y="1221"/>
                  <a:pt x="210" y="1217"/>
                  <a:pt x="234" y="1233"/>
                </a:cubicBezTo>
                <a:cubicBezTo>
                  <a:pt x="236" y="1236"/>
                  <a:pt x="237" y="1240"/>
                  <a:pt x="240" y="1242"/>
                </a:cubicBezTo>
                <a:cubicBezTo>
                  <a:pt x="245" y="1245"/>
                  <a:pt x="258" y="1248"/>
                  <a:pt x="258" y="1248"/>
                </a:cubicBezTo>
                <a:cubicBezTo>
                  <a:pt x="267" y="1274"/>
                  <a:pt x="280" y="1274"/>
                  <a:pt x="300" y="1290"/>
                </a:cubicBezTo>
                <a:cubicBezTo>
                  <a:pt x="334" y="1319"/>
                  <a:pt x="376" y="1329"/>
                  <a:pt x="420" y="1332"/>
                </a:cubicBezTo>
                <a:cubicBezTo>
                  <a:pt x="437" y="1336"/>
                  <a:pt x="453" y="1343"/>
                  <a:pt x="468" y="1353"/>
                </a:cubicBezTo>
                <a:cubicBezTo>
                  <a:pt x="472" y="1365"/>
                  <a:pt x="476" y="1370"/>
                  <a:pt x="486" y="1377"/>
                </a:cubicBezTo>
                <a:cubicBezTo>
                  <a:pt x="489" y="1386"/>
                  <a:pt x="507" y="1398"/>
                  <a:pt x="507" y="1398"/>
                </a:cubicBezTo>
                <a:cubicBezTo>
                  <a:pt x="539" y="1390"/>
                  <a:pt x="565" y="1391"/>
                  <a:pt x="600" y="1389"/>
                </a:cubicBezTo>
                <a:cubicBezTo>
                  <a:pt x="603" y="1387"/>
                  <a:pt x="606" y="1385"/>
                  <a:pt x="609" y="1383"/>
                </a:cubicBezTo>
                <a:cubicBezTo>
                  <a:pt x="612" y="1382"/>
                  <a:pt x="615" y="1382"/>
                  <a:pt x="618" y="1380"/>
                </a:cubicBezTo>
                <a:cubicBezTo>
                  <a:pt x="624" y="1376"/>
                  <a:pt x="636" y="1368"/>
                  <a:pt x="636" y="1368"/>
                </a:cubicBezTo>
                <a:cubicBezTo>
                  <a:pt x="656" y="1338"/>
                  <a:pt x="674" y="1345"/>
                  <a:pt x="702" y="1326"/>
                </a:cubicBezTo>
                <a:cubicBezTo>
                  <a:pt x="712" y="1312"/>
                  <a:pt x="712" y="1297"/>
                  <a:pt x="717" y="1281"/>
                </a:cubicBezTo>
                <a:cubicBezTo>
                  <a:pt x="728" y="1285"/>
                  <a:pt x="733" y="1292"/>
                  <a:pt x="744" y="1296"/>
                </a:cubicBezTo>
                <a:cubicBezTo>
                  <a:pt x="760" y="1319"/>
                  <a:pt x="790" y="1320"/>
                  <a:pt x="816" y="1323"/>
                </a:cubicBezTo>
                <a:cubicBezTo>
                  <a:pt x="837" y="1330"/>
                  <a:pt x="829" y="1325"/>
                  <a:pt x="843" y="1335"/>
                </a:cubicBezTo>
                <a:cubicBezTo>
                  <a:pt x="848" y="1349"/>
                  <a:pt x="859" y="1356"/>
                  <a:pt x="873" y="1359"/>
                </a:cubicBezTo>
                <a:cubicBezTo>
                  <a:pt x="883" y="1361"/>
                  <a:pt x="903" y="1365"/>
                  <a:pt x="903" y="1365"/>
                </a:cubicBezTo>
                <a:cubicBezTo>
                  <a:pt x="971" y="1362"/>
                  <a:pt x="954" y="1366"/>
                  <a:pt x="993" y="1353"/>
                </a:cubicBezTo>
                <a:cubicBezTo>
                  <a:pt x="1037" y="1355"/>
                  <a:pt x="1072" y="1349"/>
                  <a:pt x="1038" y="1383"/>
                </a:cubicBezTo>
                <a:cubicBezTo>
                  <a:pt x="1024" y="1425"/>
                  <a:pt x="1034" y="1470"/>
                  <a:pt x="1020" y="1512"/>
                </a:cubicBezTo>
                <a:cubicBezTo>
                  <a:pt x="1023" y="1543"/>
                  <a:pt x="1024" y="1576"/>
                  <a:pt x="1041" y="1602"/>
                </a:cubicBezTo>
                <a:cubicBezTo>
                  <a:pt x="1049" y="1614"/>
                  <a:pt x="1040" y="1624"/>
                  <a:pt x="1056" y="1629"/>
                </a:cubicBezTo>
                <a:cubicBezTo>
                  <a:pt x="1067" y="1627"/>
                  <a:pt x="1072" y="1628"/>
                  <a:pt x="1080" y="1620"/>
                </a:cubicBezTo>
                <a:cubicBezTo>
                  <a:pt x="1085" y="1615"/>
                  <a:pt x="1084" y="1606"/>
                  <a:pt x="1089" y="1602"/>
                </a:cubicBezTo>
                <a:cubicBezTo>
                  <a:pt x="1097" y="1596"/>
                  <a:pt x="1116" y="1593"/>
                  <a:pt x="1116" y="1593"/>
                </a:cubicBezTo>
                <a:cubicBezTo>
                  <a:pt x="1124" y="1585"/>
                  <a:pt x="1126" y="1573"/>
                  <a:pt x="1134" y="1566"/>
                </a:cubicBezTo>
                <a:cubicBezTo>
                  <a:pt x="1148" y="1554"/>
                  <a:pt x="1164" y="1540"/>
                  <a:pt x="1179" y="1530"/>
                </a:cubicBezTo>
                <a:cubicBezTo>
                  <a:pt x="1190" y="1513"/>
                  <a:pt x="1228" y="1486"/>
                  <a:pt x="1248" y="1479"/>
                </a:cubicBezTo>
                <a:cubicBezTo>
                  <a:pt x="1257" y="1467"/>
                  <a:pt x="1269" y="1454"/>
                  <a:pt x="1281" y="1446"/>
                </a:cubicBezTo>
                <a:cubicBezTo>
                  <a:pt x="1290" y="1432"/>
                  <a:pt x="1304" y="1420"/>
                  <a:pt x="1317" y="1410"/>
                </a:cubicBezTo>
                <a:cubicBezTo>
                  <a:pt x="1323" y="1406"/>
                  <a:pt x="1335" y="1398"/>
                  <a:pt x="1335" y="1398"/>
                </a:cubicBezTo>
                <a:cubicBezTo>
                  <a:pt x="1343" y="1383"/>
                  <a:pt x="1356" y="1377"/>
                  <a:pt x="1368" y="1365"/>
                </a:cubicBezTo>
                <a:cubicBezTo>
                  <a:pt x="1373" y="1349"/>
                  <a:pt x="1383" y="1338"/>
                  <a:pt x="1395" y="1326"/>
                </a:cubicBezTo>
                <a:cubicBezTo>
                  <a:pt x="1400" y="1312"/>
                  <a:pt x="1426" y="1265"/>
                  <a:pt x="1437" y="1254"/>
                </a:cubicBezTo>
                <a:cubicBezTo>
                  <a:pt x="1441" y="1236"/>
                  <a:pt x="1451" y="1221"/>
                  <a:pt x="1461" y="1206"/>
                </a:cubicBezTo>
                <a:cubicBezTo>
                  <a:pt x="1466" y="1198"/>
                  <a:pt x="1467" y="1188"/>
                  <a:pt x="1470" y="1179"/>
                </a:cubicBezTo>
                <a:cubicBezTo>
                  <a:pt x="1471" y="1176"/>
                  <a:pt x="1473" y="1170"/>
                  <a:pt x="1473" y="1170"/>
                </a:cubicBezTo>
                <a:cubicBezTo>
                  <a:pt x="1477" y="1143"/>
                  <a:pt x="1491" y="1126"/>
                  <a:pt x="1506" y="1104"/>
                </a:cubicBezTo>
                <a:cubicBezTo>
                  <a:pt x="1515" y="1090"/>
                  <a:pt x="1519" y="1072"/>
                  <a:pt x="1524" y="1056"/>
                </a:cubicBezTo>
                <a:cubicBezTo>
                  <a:pt x="1527" y="1046"/>
                  <a:pt x="1544" y="1023"/>
                  <a:pt x="1527" y="1023"/>
                </a:cubicBezTo>
              </a:path>
            </a:pathLst>
          </a:custGeom>
          <a:noFill/>
          <a:ln w="38100" cmpd="sng">
            <a:solidFill>
              <a:schemeClr val="bg1"/>
            </a:solidFill>
            <a:round/>
            <a:headEnd/>
            <a:tailEnd/>
          </a:ln>
        </p:spPr>
        <p:txBody>
          <a:bodyPr/>
          <a:lstStyle/>
          <a:p>
            <a:endParaRPr lang="en-CA" dirty="0"/>
          </a:p>
        </p:txBody>
      </p:sp>
      <p:sp>
        <p:nvSpPr>
          <p:cNvPr id="12368" name="AutoShape 80"/>
          <p:cNvSpPr>
            <a:spLocks noChangeArrowheads="1"/>
          </p:cNvSpPr>
          <p:nvPr/>
        </p:nvSpPr>
        <p:spPr bwMode="auto">
          <a:xfrm>
            <a:off x="5004048" y="627534"/>
            <a:ext cx="2736304" cy="1080120"/>
          </a:xfrm>
          <a:prstGeom prst="wedgeEllipseCallout">
            <a:avLst>
              <a:gd name="adj1" fmla="val -31620"/>
              <a:gd name="adj2" fmla="val 89299"/>
            </a:avLst>
          </a:prstGeom>
          <a:solidFill>
            <a:srgbClr val="FFFF00">
              <a:alpha val="0"/>
            </a:srgbClr>
          </a:solidFill>
          <a:ln w="28575">
            <a:solidFill>
              <a:srgbClr val="000000"/>
            </a:solidFill>
            <a:miter lim="800000"/>
            <a:headEnd/>
            <a:tailEnd/>
          </a:ln>
          <a:effectLst/>
        </p:spPr>
        <p:txBody>
          <a:bodyPr/>
          <a:lstStyle/>
          <a:p>
            <a:pPr algn="ctr">
              <a:defRPr/>
            </a:pPr>
            <a:r>
              <a:rPr lang="en-US" sz="1600" b="1" dirty="0" smtClean="0">
                <a:solidFill>
                  <a:srgbClr val="990000"/>
                </a:solidFill>
                <a:effectLst>
                  <a:outerShdw blurRad="38100" dist="38100" dir="2700000" algn="tl">
                    <a:srgbClr val="000000"/>
                  </a:outerShdw>
                </a:effectLst>
                <a:latin typeface="Tahoma" pitchFamily="34" charset="0"/>
              </a:rPr>
              <a:t>North </a:t>
            </a:r>
            <a:r>
              <a:rPr lang="en-US" sz="1600" b="1" dirty="0">
                <a:solidFill>
                  <a:srgbClr val="990000"/>
                </a:solidFill>
                <a:effectLst>
                  <a:outerShdw blurRad="38100" dist="38100" dir="2700000" algn="tl">
                    <a:srgbClr val="000000"/>
                  </a:outerShdw>
                </a:effectLst>
                <a:latin typeface="Tahoma" pitchFamily="34" charset="0"/>
              </a:rPr>
              <a:t>East Africa Sunrise Strategy Coordinator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12335"/>
                                        </p:tgtEl>
                                        <p:attrNameLst>
                                          <p:attrName>style.visibility</p:attrName>
                                        </p:attrNameLst>
                                      </p:cBhvr>
                                      <p:to>
                                        <p:strVal val="visible"/>
                                      </p:to>
                                    </p:set>
                                    <p:anim calcmode="lin" valueType="num">
                                      <p:cBhvr additive="base">
                                        <p:cTn id="7" dur="1000" fill="hold"/>
                                        <p:tgtEl>
                                          <p:spTgt spid="12335"/>
                                        </p:tgtEl>
                                        <p:attrNameLst>
                                          <p:attrName>ppt_x</p:attrName>
                                        </p:attrNameLst>
                                      </p:cBhvr>
                                      <p:tavLst>
                                        <p:tav tm="0">
                                          <p:val>
                                            <p:strVal val="1+#ppt_w/2"/>
                                          </p:val>
                                        </p:tav>
                                        <p:tav tm="100000">
                                          <p:val>
                                            <p:strVal val="#ppt_x"/>
                                          </p:val>
                                        </p:tav>
                                      </p:tavLst>
                                    </p:anim>
                                    <p:anim calcmode="lin" valueType="num">
                                      <p:cBhvr additive="base">
                                        <p:cTn id="8" dur="1000" fill="hold"/>
                                        <p:tgtEl>
                                          <p:spTgt spid="12335"/>
                                        </p:tgtEl>
                                        <p:attrNameLst>
                                          <p:attrName>ppt_y</p:attrName>
                                        </p:attrNameLst>
                                      </p:cBhvr>
                                      <p:tavLst>
                                        <p:tav tm="0">
                                          <p:val>
                                            <p:strVal val="0-#ppt_h/2"/>
                                          </p:val>
                                        </p:tav>
                                        <p:tav tm="100000">
                                          <p:val>
                                            <p:strVal val="#ppt_y"/>
                                          </p:val>
                                        </p:tav>
                                      </p:tavLst>
                                    </p:anim>
                                  </p:childTnLst>
                                </p:cTn>
                              </p:par>
                              <p:par>
                                <p:cTn id="9" presetID="53" presetClass="entr" presetSubtype="0" fill="hold" nodeType="withEffect">
                                  <p:stCondLst>
                                    <p:cond delay="0"/>
                                  </p:stCondLst>
                                  <p:childTnLst>
                                    <p:set>
                                      <p:cBhvr>
                                        <p:cTn id="10" dur="1" fill="hold">
                                          <p:stCondLst>
                                            <p:cond delay="0"/>
                                          </p:stCondLst>
                                        </p:cTn>
                                        <p:tgtEl>
                                          <p:spTgt spid="12358"/>
                                        </p:tgtEl>
                                        <p:attrNameLst>
                                          <p:attrName>style.visibility</p:attrName>
                                        </p:attrNameLst>
                                      </p:cBhvr>
                                      <p:to>
                                        <p:strVal val="visible"/>
                                      </p:to>
                                    </p:set>
                                    <p:anim calcmode="lin" valueType="num">
                                      <p:cBhvr>
                                        <p:cTn id="11" dur="1000" fill="hold"/>
                                        <p:tgtEl>
                                          <p:spTgt spid="12358"/>
                                        </p:tgtEl>
                                        <p:attrNameLst>
                                          <p:attrName>ppt_w</p:attrName>
                                        </p:attrNameLst>
                                      </p:cBhvr>
                                      <p:tavLst>
                                        <p:tav tm="0">
                                          <p:val>
                                            <p:fltVal val="0"/>
                                          </p:val>
                                        </p:tav>
                                        <p:tav tm="100000">
                                          <p:val>
                                            <p:strVal val="#ppt_w"/>
                                          </p:val>
                                        </p:tav>
                                      </p:tavLst>
                                    </p:anim>
                                    <p:anim calcmode="lin" valueType="num">
                                      <p:cBhvr>
                                        <p:cTn id="12" dur="1000" fill="hold"/>
                                        <p:tgtEl>
                                          <p:spTgt spid="12358"/>
                                        </p:tgtEl>
                                        <p:attrNameLst>
                                          <p:attrName>ppt_h</p:attrName>
                                        </p:attrNameLst>
                                      </p:cBhvr>
                                      <p:tavLst>
                                        <p:tav tm="0">
                                          <p:val>
                                            <p:fltVal val="0"/>
                                          </p:val>
                                        </p:tav>
                                        <p:tav tm="100000">
                                          <p:val>
                                            <p:strVal val="#ppt_h"/>
                                          </p:val>
                                        </p:tav>
                                      </p:tavLst>
                                    </p:anim>
                                    <p:animEffect transition="in" filter="fade">
                                      <p:cBhvr>
                                        <p:cTn id="13" dur="1000"/>
                                        <p:tgtEl>
                                          <p:spTgt spid="12358"/>
                                        </p:tgtEl>
                                      </p:cBhvr>
                                    </p:animEffect>
                                  </p:childTnLst>
                                </p:cTn>
                              </p:par>
                              <p:par>
                                <p:cTn id="14" presetID="1" presetClass="entr" presetSubtype="0" fill="hold" nodeType="withEffect">
                                  <p:stCondLst>
                                    <p:cond delay="0"/>
                                  </p:stCondLst>
                                  <p:childTnLst>
                                    <p:set>
                                      <p:cBhvr>
                                        <p:cTn id="15" dur="1" fill="hold">
                                          <p:stCondLst>
                                            <p:cond delay="0"/>
                                          </p:stCondLst>
                                        </p:cTn>
                                        <p:tgtEl>
                                          <p:spTgt spid="12359"/>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2359"/>
                                        </p:tgtEl>
                                        <p:attrNameLst>
                                          <p:attrName>style.visibility</p:attrName>
                                        </p:attrNameLst>
                                      </p:cBhvr>
                                      <p:to>
                                        <p:strVal val="visible"/>
                                      </p:to>
                                    </p:set>
                                  </p:childTnLst>
                                </p:cTn>
                              </p:par>
                            </p:childTnLst>
                          </p:cTn>
                        </p:par>
                        <p:par>
                          <p:cTn id="18" fill="hold">
                            <p:stCondLst>
                              <p:cond delay="1000"/>
                            </p:stCondLst>
                            <p:childTnLst>
                              <p:par>
                                <p:cTn id="19" presetID="23" presetClass="entr" presetSubtype="16" fill="hold" grpId="0" nodeType="afterEffect">
                                  <p:stCondLst>
                                    <p:cond delay="0"/>
                                  </p:stCondLst>
                                  <p:childTnLst>
                                    <p:set>
                                      <p:cBhvr>
                                        <p:cTn id="20" dur="1" fill="hold">
                                          <p:stCondLst>
                                            <p:cond delay="0"/>
                                          </p:stCondLst>
                                        </p:cTn>
                                        <p:tgtEl>
                                          <p:spTgt spid="12368"/>
                                        </p:tgtEl>
                                        <p:attrNameLst>
                                          <p:attrName>style.visibility</p:attrName>
                                        </p:attrNameLst>
                                      </p:cBhvr>
                                      <p:to>
                                        <p:strVal val="visible"/>
                                      </p:to>
                                    </p:set>
                                    <p:anim calcmode="lin" valueType="num">
                                      <p:cBhvr>
                                        <p:cTn id="21" dur="1000" fill="hold"/>
                                        <p:tgtEl>
                                          <p:spTgt spid="12368"/>
                                        </p:tgtEl>
                                        <p:attrNameLst>
                                          <p:attrName>ppt_w</p:attrName>
                                        </p:attrNameLst>
                                      </p:cBhvr>
                                      <p:tavLst>
                                        <p:tav tm="0">
                                          <p:val>
                                            <p:fltVal val="0"/>
                                          </p:val>
                                        </p:tav>
                                        <p:tav tm="100000">
                                          <p:val>
                                            <p:strVal val="#ppt_w"/>
                                          </p:val>
                                        </p:tav>
                                      </p:tavLst>
                                    </p:anim>
                                    <p:anim calcmode="lin" valueType="num">
                                      <p:cBhvr>
                                        <p:cTn id="22" dur="1000" fill="hold"/>
                                        <p:tgtEl>
                                          <p:spTgt spid="1236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35" grpId="0" animBg="1"/>
      <p:bldP spid="12368" grpId="0" animBg="1"/>
    </p:bld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88481" name="Group 2"/>
          <p:cNvGrpSpPr>
            <a:grpSpLocks/>
          </p:cNvGrpSpPr>
          <p:nvPr/>
        </p:nvGrpSpPr>
        <p:grpSpPr bwMode="auto">
          <a:xfrm>
            <a:off x="1259632" y="0"/>
            <a:ext cx="6696744" cy="6057900"/>
            <a:chOff x="432" y="0"/>
            <a:chExt cx="4896" cy="5088"/>
          </a:xfrm>
        </p:grpSpPr>
        <p:pic>
          <p:nvPicPr>
            <p:cNvPr id="788489" name="Picture 3" descr="map of Africa"/>
            <p:cNvPicPr>
              <a:picLocks noChangeAspect="1" noChangeArrowheads="1"/>
            </p:cNvPicPr>
            <p:nvPr/>
          </p:nvPicPr>
          <p:blipFill>
            <a:blip r:embed="rId3" cstate="print"/>
            <a:srcRect/>
            <a:stretch>
              <a:fillRect/>
            </a:stretch>
          </p:blipFill>
          <p:spPr bwMode="auto">
            <a:xfrm>
              <a:off x="432" y="0"/>
              <a:ext cx="4896" cy="5088"/>
            </a:xfrm>
            <a:prstGeom prst="rect">
              <a:avLst/>
            </a:prstGeom>
            <a:noFill/>
            <a:ln w="9525">
              <a:noFill/>
              <a:miter lim="800000"/>
              <a:headEnd/>
              <a:tailEnd/>
            </a:ln>
          </p:spPr>
        </p:pic>
        <p:sp>
          <p:nvSpPr>
            <p:cNvPr id="21508" name="AutoShape 4"/>
            <p:cNvSpPr>
              <a:spLocks noChangeArrowheads="1"/>
            </p:cNvSpPr>
            <p:nvPr/>
          </p:nvSpPr>
          <p:spPr bwMode="auto">
            <a:xfrm>
              <a:off x="3024" y="2640"/>
              <a:ext cx="240" cy="192"/>
            </a:xfrm>
            <a:prstGeom prst="star5">
              <a:avLst/>
            </a:prstGeom>
            <a:solidFill>
              <a:schemeClr val="bg2"/>
            </a:solidFill>
            <a:ln w="9525">
              <a:solidFill>
                <a:schemeClr val="tx1"/>
              </a:solidFill>
              <a:miter lim="800000"/>
              <a:headEnd/>
              <a:tailEnd/>
            </a:ln>
            <a:effectLst/>
          </p:spPr>
          <p:txBody>
            <a:bodyPr wrap="none" anchor="ctr"/>
            <a:lstStyle/>
            <a:p>
              <a:pPr algn="ctr" eaLnBrk="0" hangingPunct="0">
                <a:defRPr/>
              </a:pPr>
              <a:endParaRPr lang="en-US" dirty="0">
                <a:solidFill>
                  <a:schemeClr val="bg2"/>
                </a:solidFill>
                <a:effectLst/>
                <a:cs typeface="+mn-cs"/>
              </a:endParaRPr>
            </a:p>
          </p:txBody>
        </p:sp>
        <p:sp>
          <p:nvSpPr>
            <p:cNvPr id="21509" name="AutoShape 5"/>
            <p:cNvSpPr>
              <a:spLocks noChangeArrowheads="1"/>
            </p:cNvSpPr>
            <p:nvPr/>
          </p:nvSpPr>
          <p:spPr bwMode="auto">
            <a:xfrm>
              <a:off x="1152" y="1248"/>
              <a:ext cx="240" cy="192"/>
            </a:xfrm>
            <a:prstGeom prst="star5">
              <a:avLst/>
            </a:prstGeom>
            <a:noFill/>
            <a:ln w="9525">
              <a:noFill/>
              <a:miter lim="800000"/>
              <a:headEnd/>
              <a:tailEnd/>
            </a:ln>
            <a:effectLst/>
          </p:spPr>
          <p:txBody>
            <a:bodyPr wrap="none" anchor="ctr"/>
            <a:lstStyle/>
            <a:p>
              <a:pPr eaLnBrk="0" hangingPunct="0">
                <a:defRPr/>
              </a:pPr>
              <a:endParaRPr lang="en-CA" dirty="0">
                <a:effectLst/>
                <a:cs typeface="+mn-cs"/>
              </a:endParaRPr>
            </a:p>
          </p:txBody>
        </p:sp>
        <p:sp>
          <p:nvSpPr>
            <p:cNvPr id="21510" name="AutoShape 6"/>
            <p:cNvSpPr>
              <a:spLocks noChangeArrowheads="1"/>
            </p:cNvSpPr>
            <p:nvPr/>
          </p:nvSpPr>
          <p:spPr bwMode="auto">
            <a:xfrm>
              <a:off x="3504" y="1680"/>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21511" name="AutoShape 7"/>
            <p:cNvSpPr>
              <a:spLocks noChangeArrowheads="1"/>
            </p:cNvSpPr>
            <p:nvPr/>
          </p:nvSpPr>
          <p:spPr bwMode="auto">
            <a:xfrm>
              <a:off x="2544" y="3120"/>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21512" name="AutoShape 8"/>
            <p:cNvSpPr>
              <a:spLocks noChangeArrowheads="1"/>
            </p:cNvSpPr>
            <p:nvPr/>
          </p:nvSpPr>
          <p:spPr bwMode="auto">
            <a:xfrm>
              <a:off x="2832" y="3504"/>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21513" name="AutoShape 9"/>
            <p:cNvSpPr>
              <a:spLocks noChangeArrowheads="1"/>
            </p:cNvSpPr>
            <p:nvPr/>
          </p:nvSpPr>
          <p:spPr bwMode="auto">
            <a:xfrm>
              <a:off x="1536" y="1680"/>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21514" name="AutoShape 10"/>
            <p:cNvSpPr>
              <a:spLocks noChangeArrowheads="1"/>
            </p:cNvSpPr>
            <p:nvPr/>
          </p:nvSpPr>
          <p:spPr bwMode="auto">
            <a:xfrm>
              <a:off x="3696" y="2208"/>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21515" name="AutoShape 11"/>
            <p:cNvSpPr>
              <a:spLocks noChangeArrowheads="1"/>
            </p:cNvSpPr>
            <p:nvPr/>
          </p:nvSpPr>
          <p:spPr bwMode="auto">
            <a:xfrm>
              <a:off x="1968" y="1392"/>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788498" name="Freeform 12"/>
            <p:cNvSpPr>
              <a:spLocks/>
            </p:cNvSpPr>
            <p:nvPr/>
          </p:nvSpPr>
          <p:spPr bwMode="auto">
            <a:xfrm>
              <a:off x="2204" y="1674"/>
              <a:ext cx="1198" cy="1266"/>
            </a:xfrm>
            <a:custGeom>
              <a:avLst/>
              <a:gdLst>
                <a:gd name="T0" fmla="*/ 730 w 1198"/>
                <a:gd name="T1" fmla="*/ 1140 h 1266"/>
                <a:gd name="T2" fmla="*/ 706 w 1198"/>
                <a:gd name="T3" fmla="*/ 1056 h 1266"/>
                <a:gd name="T4" fmla="*/ 568 w 1198"/>
                <a:gd name="T5" fmla="*/ 954 h 1266"/>
                <a:gd name="T6" fmla="*/ 502 w 1198"/>
                <a:gd name="T7" fmla="*/ 1002 h 1266"/>
                <a:gd name="T8" fmla="*/ 436 w 1198"/>
                <a:gd name="T9" fmla="*/ 942 h 1266"/>
                <a:gd name="T10" fmla="*/ 94 w 1198"/>
                <a:gd name="T11" fmla="*/ 774 h 1266"/>
                <a:gd name="T12" fmla="*/ 28 w 1198"/>
                <a:gd name="T13" fmla="*/ 702 h 1266"/>
                <a:gd name="T14" fmla="*/ 46 w 1198"/>
                <a:gd name="T15" fmla="*/ 588 h 1266"/>
                <a:gd name="T16" fmla="*/ 70 w 1198"/>
                <a:gd name="T17" fmla="*/ 444 h 1266"/>
                <a:gd name="T18" fmla="*/ 4 w 1198"/>
                <a:gd name="T19" fmla="*/ 354 h 1266"/>
                <a:gd name="T20" fmla="*/ 154 w 1198"/>
                <a:gd name="T21" fmla="*/ 270 h 1266"/>
                <a:gd name="T22" fmla="*/ 250 w 1198"/>
                <a:gd name="T23" fmla="*/ 126 h 1266"/>
                <a:gd name="T24" fmla="*/ 310 w 1198"/>
                <a:gd name="T25" fmla="*/ 0 h 1266"/>
                <a:gd name="T26" fmla="*/ 340 w 1198"/>
                <a:gd name="T27" fmla="*/ 78 h 1266"/>
                <a:gd name="T28" fmla="*/ 286 w 1198"/>
                <a:gd name="T29" fmla="*/ 96 h 1266"/>
                <a:gd name="T30" fmla="*/ 406 w 1198"/>
                <a:gd name="T31" fmla="*/ 228 h 1266"/>
                <a:gd name="T32" fmla="*/ 622 w 1198"/>
                <a:gd name="T33" fmla="*/ 156 h 1266"/>
                <a:gd name="T34" fmla="*/ 712 w 1198"/>
                <a:gd name="T35" fmla="*/ 84 h 1266"/>
                <a:gd name="T36" fmla="*/ 784 w 1198"/>
                <a:gd name="T37" fmla="*/ 108 h 1266"/>
                <a:gd name="T38" fmla="*/ 904 w 1198"/>
                <a:gd name="T39" fmla="*/ 240 h 1266"/>
                <a:gd name="T40" fmla="*/ 1120 w 1198"/>
                <a:gd name="T41" fmla="*/ 372 h 1266"/>
                <a:gd name="T42" fmla="*/ 1198 w 1198"/>
                <a:gd name="T43" fmla="*/ 444 h 1266"/>
                <a:gd name="T44" fmla="*/ 1150 w 1198"/>
                <a:gd name="T45" fmla="*/ 510 h 1266"/>
                <a:gd name="T46" fmla="*/ 1102 w 1198"/>
                <a:gd name="T47" fmla="*/ 684 h 1266"/>
                <a:gd name="T48" fmla="*/ 1108 w 1198"/>
                <a:gd name="T49" fmla="*/ 894 h 1266"/>
                <a:gd name="T50" fmla="*/ 1180 w 1198"/>
                <a:gd name="T51" fmla="*/ 1002 h 1266"/>
                <a:gd name="T52" fmla="*/ 1060 w 1198"/>
                <a:gd name="T53" fmla="*/ 1080 h 1266"/>
                <a:gd name="T54" fmla="*/ 1126 w 1198"/>
                <a:gd name="T55" fmla="*/ 1212 h 1266"/>
                <a:gd name="T56" fmla="*/ 1066 w 1198"/>
                <a:gd name="T57" fmla="*/ 1236 h 1266"/>
                <a:gd name="T58" fmla="*/ 1042 w 1198"/>
                <a:gd name="T59" fmla="*/ 1236 h 1266"/>
                <a:gd name="T60" fmla="*/ 958 w 1198"/>
                <a:gd name="T61" fmla="*/ 1218 h 1266"/>
                <a:gd name="T62" fmla="*/ 928 w 1198"/>
                <a:gd name="T63" fmla="*/ 1194 h 126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98"/>
                <a:gd name="T97" fmla="*/ 0 h 1266"/>
                <a:gd name="T98" fmla="*/ 1198 w 1198"/>
                <a:gd name="T99" fmla="*/ 1266 h 126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98" h="1266">
                  <a:moveTo>
                    <a:pt x="928" y="1194"/>
                  </a:moveTo>
                  <a:cubicBezTo>
                    <a:pt x="869" y="1154"/>
                    <a:pt x="801" y="1146"/>
                    <a:pt x="730" y="1140"/>
                  </a:cubicBezTo>
                  <a:cubicBezTo>
                    <a:pt x="721" y="1112"/>
                    <a:pt x="726" y="1092"/>
                    <a:pt x="700" y="1074"/>
                  </a:cubicBezTo>
                  <a:cubicBezTo>
                    <a:pt x="702" y="1068"/>
                    <a:pt x="706" y="1062"/>
                    <a:pt x="706" y="1056"/>
                  </a:cubicBezTo>
                  <a:cubicBezTo>
                    <a:pt x="699" y="935"/>
                    <a:pt x="707" y="993"/>
                    <a:pt x="640" y="948"/>
                  </a:cubicBezTo>
                  <a:cubicBezTo>
                    <a:pt x="616" y="950"/>
                    <a:pt x="591" y="947"/>
                    <a:pt x="568" y="954"/>
                  </a:cubicBezTo>
                  <a:cubicBezTo>
                    <a:pt x="554" y="958"/>
                    <a:pt x="569" y="989"/>
                    <a:pt x="556" y="996"/>
                  </a:cubicBezTo>
                  <a:cubicBezTo>
                    <a:pt x="540" y="1004"/>
                    <a:pt x="520" y="1000"/>
                    <a:pt x="502" y="1002"/>
                  </a:cubicBezTo>
                  <a:cubicBezTo>
                    <a:pt x="476" y="996"/>
                    <a:pt x="477" y="1000"/>
                    <a:pt x="460" y="978"/>
                  </a:cubicBezTo>
                  <a:cubicBezTo>
                    <a:pt x="451" y="967"/>
                    <a:pt x="436" y="942"/>
                    <a:pt x="436" y="942"/>
                  </a:cubicBezTo>
                  <a:cubicBezTo>
                    <a:pt x="414" y="855"/>
                    <a:pt x="257" y="881"/>
                    <a:pt x="190" y="876"/>
                  </a:cubicBezTo>
                  <a:cubicBezTo>
                    <a:pt x="167" y="842"/>
                    <a:pt x="129" y="797"/>
                    <a:pt x="94" y="774"/>
                  </a:cubicBezTo>
                  <a:cubicBezTo>
                    <a:pt x="73" y="742"/>
                    <a:pt x="87" y="761"/>
                    <a:pt x="46" y="720"/>
                  </a:cubicBezTo>
                  <a:cubicBezTo>
                    <a:pt x="40" y="714"/>
                    <a:pt x="28" y="702"/>
                    <a:pt x="28" y="702"/>
                  </a:cubicBezTo>
                  <a:cubicBezTo>
                    <a:pt x="21" y="669"/>
                    <a:pt x="15" y="645"/>
                    <a:pt x="46" y="624"/>
                  </a:cubicBezTo>
                  <a:cubicBezTo>
                    <a:pt x="30" y="600"/>
                    <a:pt x="30" y="612"/>
                    <a:pt x="46" y="588"/>
                  </a:cubicBezTo>
                  <a:cubicBezTo>
                    <a:pt x="38" y="546"/>
                    <a:pt x="32" y="533"/>
                    <a:pt x="46" y="480"/>
                  </a:cubicBezTo>
                  <a:cubicBezTo>
                    <a:pt x="50" y="466"/>
                    <a:pt x="70" y="444"/>
                    <a:pt x="70" y="444"/>
                  </a:cubicBezTo>
                  <a:cubicBezTo>
                    <a:pt x="39" y="423"/>
                    <a:pt x="59" y="411"/>
                    <a:pt x="28" y="390"/>
                  </a:cubicBezTo>
                  <a:cubicBezTo>
                    <a:pt x="20" y="378"/>
                    <a:pt x="12" y="366"/>
                    <a:pt x="4" y="354"/>
                  </a:cubicBezTo>
                  <a:cubicBezTo>
                    <a:pt x="0" y="348"/>
                    <a:pt x="23" y="299"/>
                    <a:pt x="28" y="294"/>
                  </a:cubicBezTo>
                  <a:cubicBezTo>
                    <a:pt x="54" y="268"/>
                    <a:pt x="136" y="271"/>
                    <a:pt x="154" y="270"/>
                  </a:cubicBezTo>
                  <a:cubicBezTo>
                    <a:pt x="163" y="243"/>
                    <a:pt x="159" y="226"/>
                    <a:pt x="184" y="210"/>
                  </a:cubicBezTo>
                  <a:cubicBezTo>
                    <a:pt x="205" y="179"/>
                    <a:pt x="217" y="148"/>
                    <a:pt x="250" y="126"/>
                  </a:cubicBezTo>
                  <a:cubicBezTo>
                    <a:pt x="270" y="66"/>
                    <a:pt x="237" y="157"/>
                    <a:pt x="274" y="90"/>
                  </a:cubicBezTo>
                  <a:cubicBezTo>
                    <a:pt x="277" y="85"/>
                    <a:pt x="306" y="11"/>
                    <a:pt x="310" y="0"/>
                  </a:cubicBezTo>
                  <a:cubicBezTo>
                    <a:pt x="329" y="29"/>
                    <a:pt x="317" y="7"/>
                    <a:pt x="328" y="42"/>
                  </a:cubicBezTo>
                  <a:cubicBezTo>
                    <a:pt x="332" y="54"/>
                    <a:pt x="340" y="78"/>
                    <a:pt x="340" y="78"/>
                  </a:cubicBezTo>
                  <a:cubicBezTo>
                    <a:pt x="334" y="82"/>
                    <a:pt x="329" y="88"/>
                    <a:pt x="322" y="90"/>
                  </a:cubicBezTo>
                  <a:cubicBezTo>
                    <a:pt x="310" y="94"/>
                    <a:pt x="291" y="85"/>
                    <a:pt x="286" y="96"/>
                  </a:cubicBezTo>
                  <a:cubicBezTo>
                    <a:pt x="265" y="137"/>
                    <a:pt x="306" y="179"/>
                    <a:pt x="334" y="198"/>
                  </a:cubicBezTo>
                  <a:cubicBezTo>
                    <a:pt x="352" y="253"/>
                    <a:pt x="333" y="235"/>
                    <a:pt x="406" y="228"/>
                  </a:cubicBezTo>
                  <a:cubicBezTo>
                    <a:pt x="455" y="212"/>
                    <a:pt x="506" y="215"/>
                    <a:pt x="550" y="186"/>
                  </a:cubicBezTo>
                  <a:cubicBezTo>
                    <a:pt x="569" y="158"/>
                    <a:pt x="589" y="161"/>
                    <a:pt x="622" y="156"/>
                  </a:cubicBezTo>
                  <a:cubicBezTo>
                    <a:pt x="650" y="135"/>
                    <a:pt x="664" y="116"/>
                    <a:pt x="694" y="96"/>
                  </a:cubicBezTo>
                  <a:cubicBezTo>
                    <a:pt x="700" y="92"/>
                    <a:pt x="712" y="84"/>
                    <a:pt x="712" y="84"/>
                  </a:cubicBezTo>
                  <a:cubicBezTo>
                    <a:pt x="745" y="34"/>
                    <a:pt x="735" y="77"/>
                    <a:pt x="748" y="90"/>
                  </a:cubicBezTo>
                  <a:cubicBezTo>
                    <a:pt x="757" y="99"/>
                    <a:pt x="773" y="101"/>
                    <a:pt x="784" y="108"/>
                  </a:cubicBezTo>
                  <a:cubicBezTo>
                    <a:pt x="792" y="157"/>
                    <a:pt x="798" y="185"/>
                    <a:pt x="850" y="198"/>
                  </a:cubicBezTo>
                  <a:cubicBezTo>
                    <a:pt x="890" y="238"/>
                    <a:pt x="870" y="229"/>
                    <a:pt x="904" y="240"/>
                  </a:cubicBezTo>
                  <a:cubicBezTo>
                    <a:pt x="947" y="283"/>
                    <a:pt x="962" y="321"/>
                    <a:pt x="1024" y="342"/>
                  </a:cubicBezTo>
                  <a:cubicBezTo>
                    <a:pt x="1056" y="374"/>
                    <a:pt x="1070" y="367"/>
                    <a:pt x="1120" y="372"/>
                  </a:cubicBezTo>
                  <a:cubicBezTo>
                    <a:pt x="1152" y="383"/>
                    <a:pt x="1134" y="373"/>
                    <a:pt x="1162" y="414"/>
                  </a:cubicBezTo>
                  <a:cubicBezTo>
                    <a:pt x="1171" y="427"/>
                    <a:pt x="1187" y="433"/>
                    <a:pt x="1198" y="444"/>
                  </a:cubicBezTo>
                  <a:cubicBezTo>
                    <a:pt x="1190" y="468"/>
                    <a:pt x="1186" y="478"/>
                    <a:pt x="1162" y="486"/>
                  </a:cubicBezTo>
                  <a:cubicBezTo>
                    <a:pt x="1158" y="494"/>
                    <a:pt x="1153" y="502"/>
                    <a:pt x="1150" y="510"/>
                  </a:cubicBezTo>
                  <a:cubicBezTo>
                    <a:pt x="1145" y="522"/>
                    <a:pt x="1138" y="546"/>
                    <a:pt x="1138" y="546"/>
                  </a:cubicBezTo>
                  <a:cubicBezTo>
                    <a:pt x="1135" y="595"/>
                    <a:pt x="1147" y="654"/>
                    <a:pt x="1102" y="684"/>
                  </a:cubicBezTo>
                  <a:cubicBezTo>
                    <a:pt x="1089" y="722"/>
                    <a:pt x="1089" y="735"/>
                    <a:pt x="1102" y="774"/>
                  </a:cubicBezTo>
                  <a:cubicBezTo>
                    <a:pt x="1104" y="814"/>
                    <a:pt x="1100" y="855"/>
                    <a:pt x="1108" y="894"/>
                  </a:cubicBezTo>
                  <a:cubicBezTo>
                    <a:pt x="1113" y="921"/>
                    <a:pt x="1153" y="963"/>
                    <a:pt x="1174" y="984"/>
                  </a:cubicBezTo>
                  <a:cubicBezTo>
                    <a:pt x="1176" y="990"/>
                    <a:pt x="1186" y="999"/>
                    <a:pt x="1180" y="1002"/>
                  </a:cubicBezTo>
                  <a:cubicBezTo>
                    <a:pt x="1140" y="1022"/>
                    <a:pt x="1128" y="1000"/>
                    <a:pt x="1090" y="1026"/>
                  </a:cubicBezTo>
                  <a:cubicBezTo>
                    <a:pt x="1078" y="1044"/>
                    <a:pt x="1072" y="1062"/>
                    <a:pt x="1060" y="1080"/>
                  </a:cubicBezTo>
                  <a:cubicBezTo>
                    <a:pt x="1062" y="1122"/>
                    <a:pt x="1047" y="1168"/>
                    <a:pt x="1066" y="1206"/>
                  </a:cubicBezTo>
                  <a:cubicBezTo>
                    <a:pt x="1075" y="1224"/>
                    <a:pt x="1113" y="1197"/>
                    <a:pt x="1126" y="1212"/>
                  </a:cubicBezTo>
                  <a:cubicBezTo>
                    <a:pt x="1138" y="1225"/>
                    <a:pt x="1122" y="1248"/>
                    <a:pt x="1120" y="1266"/>
                  </a:cubicBezTo>
                  <a:cubicBezTo>
                    <a:pt x="1075" y="1258"/>
                    <a:pt x="1091" y="1261"/>
                    <a:pt x="1066" y="1236"/>
                  </a:cubicBezTo>
                  <a:cubicBezTo>
                    <a:pt x="1064" y="1242"/>
                    <a:pt x="1066" y="1254"/>
                    <a:pt x="1060" y="1254"/>
                  </a:cubicBezTo>
                  <a:cubicBezTo>
                    <a:pt x="1052" y="1254"/>
                    <a:pt x="1050" y="1238"/>
                    <a:pt x="1042" y="1236"/>
                  </a:cubicBezTo>
                  <a:cubicBezTo>
                    <a:pt x="1021" y="1230"/>
                    <a:pt x="998" y="1232"/>
                    <a:pt x="976" y="1230"/>
                  </a:cubicBezTo>
                  <a:cubicBezTo>
                    <a:pt x="970" y="1226"/>
                    <a:pt x="963" y="1223"/>
                    <a:pt x="958" y="1218"/>
                  </a:cubicBezTo>
                  <a:cubicBezTo>
                    <a:pt x="953" y="1213"/>
                    <a:pt x="952" y="1205"/>
                    <a:pt x="946" y="1200"/>
                  </a:cubicBezTo>
                  <a:cubicBezTo>
                    <a:pt x="941" y="1196"/>
                    <a:pt x="928" y="1194"/>
                    <a:pt x="928" y="1194"/>
                  </a:cubicBezTo>
                  <a:close/>
                </a:path>
              </a:pathLst>
            </a:custGeom>
            <a:noFill/>
            <a:ln w="38100" cmpd="sng">
              <a:solidFill>
                <a:srgbClr val="6A1C04"/>
              </a:solidFill>
              <a:round/>
              <a:headEnd/>
              <a:tailEnd/>
            </a:ln>
          </p:spPr>
          <p:txBody>
            <a:bodyPr/>
            <a:lstStyle/>
            <a:p>
              <a:endParaRPr lang="en-CA" dirty="0"/>
            </a:p>
          </p:txBody>
        </p:sp>
      </p:grpSp>
      <p:sp>
        <p:nvSpPr>
          <p:cNvPr id="788482" name="Freeform 15"/>
          <p:cNvSpPr>
            <a:spLocks/>
          </p:cNvSpPr>
          <p:nvPr/>
        </p:nvSpPr>
        <p:spPr bwMode="auto">
          <a:xfrm>
            <a:off x="6084168" y="3435846"/>
            <a:ext cx="695325" cy="821531"/>
          </a:xfrm>
          <a:custGeom>
            <a:avLst/>
            <a:gdLst>
              <a:gd name="T0" fmla="*/ 919857966 w 438"/>
              <a:gd name="T1" fmla="*/ 0 h 690"/>
              <a:gd name="T2" fmla="*/ 723285634 w 438"/>
              <a:gd name="T3" fmla="*/ 211693149 h 690"/>
              <a:gd name="T4" fmla="*/ 662801901 w 438"/>
              <a:gd name="T5" fmla="*/ 287297810 h 690"/>
              <a:gd name="T6" fmla="*/ 632558447 w 438"/>
              <a:gd name="T7" fmla="*/ 378023403 h 690"/>
              <a:gd name="T8" fmla="*/ 496471635 w 438"/>
              <a:gd name="T9" fmla="*/ 468749095 h 690"/>
              <a:gd name="T10" fmla="*/ 375504070 w 438"/>
              <a:gd name="T11" fmla="*/ 514111892 h 690"/>
              <a:gd name="T12" fmla="*/ 284776882 w 438"/>
              <a:gd name="T13" fmla="*/ 544353756 h 690"/>
              <a:gd name="T14" fmla="*/ 194052821 w 438"/>
              <a:gd name="T15" fmla="*/ 1013102851 h 690"/>
              <a:gd name="T16" fmla="*/ 133569087 w 438"/>
              <a:gd name="T17" fmla="*/ 1103828444 h 690"/>
              <a:gd name="T18" fmla="*/ 27722517 w 438"/>
              <a:gd name="T19" fmla="*/ 1285279630 h 690"/>
              <a:gd name="T20" fmla="*/ 42843450 w 438"/>
              <a:gd name="T21" fmla="*/ 1587698273 h 690"/>
              <a:gd name="T22" fmla="*/ 73083742 w 438"/>
              <a:gd name="T23" fmla="*/ 1693545195 h 690"/>
              <a:gd name="T24" fmla="*/ 163810954 w 438"/>
              <a:gd name="T25" fmla="*/ 1723787059 h 690"/>
              <a:gd name="T26" fmla="*/ 209173803 w 438"/>
              <a:gd name="T27" fmla="*/ 1738907991 h 690"/>
              <a:gd name="T28" fmla="*/ 481350702 w 438"/>
              <a:gd name="T29" fmla="*/ 1663302933 h 690"/>
              <a:gd name="T30" fmla="*/ 541834435 w 438"/>
              <a:gd name="T31" fmla="*/ 1527214544 h 690"/>
              <a:gd name="T32" fmla="*/ 632558447 w 438"/>
              <a:gd name="T33" fmla="*/ 1466730815 h 690"/>
              <a:gd name="T34" fmla="*/ 647680968 w 438"/>
              <a:gd name="T35" fmla="*/ 1421368019 h 690"/>
              <a:gd name="T36" fmla="*/ 602316581 w 438"/>
              <a:gd name="T37" fmla="*/ 1406247087 h 690"/>
              <a:gd name="T38" fmla="*/ 632558447 w 438"/>
              <a:gd name="T39" fmla="*/ 1360884290 h 690"/>
              <a:gd name="T40" fmla="*/ 647680968 w 438"/>
              <a:gd name="T41" fmla="*/ 1315521494 h 690"/>
              <a:gd name="T42" fmla="*/ 783769368 w 438"/>
              <a:gd name="T43" fmla="*/ 1088707512 h 690"/>
              <a:gd name="T44" fmla="*/ 919857966 w 438"/>
              <a:gd name="T45" fmla="*/ 740925874 h 690"/>
              <a:gd name="T46" fmla="*/ 934978899 w 438"/>
              <a:gd name="T47" fmla="*/ 544353756 h 690"/>
              <a:gd name="T48" fmla="*/ 1055946365 w 438"/>
              <a:gd name="T49" fmla="*/ 529232824 h 690"/>
              <a:gd name="T50" fmla="*/ 919857966 w 438"/>
              <a:gd name="T51" fmla="*/ 0 h 69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38"/>
              <a:gd name="T79" fmla="*/ 0 h 690"/>
              <a:gd name="T80" fmla="*/ 438 w 438"/>
              <a:gd name="T81" fmla="*/ 690 h 69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38" h="690">
                <a:moveTo>
                  <a:pt x="365" y="0"/>
                </a:moveTo>
                <a:cubicBezTo>
                  <a:pt x="319" y="31"/>
                  <a:pt x="344" y="65"/>
                  <a:pt x="287" y="84"/>
                </a:cubicBezTo>
                <a:cubicBezTo>
                  <a:pt x="265" y="150"/>
                  <a:pt x="302" y="52"/>
                  <a:pt x="263" y="114"/>
                </a:cubicBezTo>
                <a:cubicBezTo>
                  <a:pt x="256" y="125"/>
                  <a:pt x="260" y="141"/>
                  <a:pt x="251" y="150"/>
                </a:cubicBezTo>
                <a:cubicBezTo>
                  <a:pt x="232" y="169"/>
                  <a:pt x="220" y="176"/>
                  <a:pt x="197" y="186"/>
                </a:cubicBezTo>
                <a:cubicBezTo>
                  <a:pt x="134" y="213"/>
                  <a:pt x="210" y="186"/>
                  <a:pt x="149" y="204"/>
                </a:cubicBezTo>
                <a:cubicBezTo>
                  <a:pt x="137" y="208"/>
                  <a:pt x="113" y="216"/>
                  <a:pt x="113" y="216"/>
                </a:cubicBezTo>
                <a:cubicBezTo>
                  <a:pt x="56" y="302"/>
                  <a:pt x="110" y="197"/>
                  <a:pt x="77" y="402"/>
                </a:cubicBezTo>
                <a:cubicBezTo>
                  <a:pt x="75" y="416"/>
                  <a:pt x="61" y="426"/>
                  <a:pt x="53" y="438"/>
                </a:cubicBezTo>
                <a:cubicBezTo>
                  <a:pt x="36" y="463"/>
                  <a:pt x="33" y="488"/>
                  <a:pt x="11" y="510"/>
                </a:cubicBezTo>
                <a:cubicBezTo>
                  <a:pt x="0" y="542"/>
                  <a:pt x="13" y="599"/>
                  <a:pt x="17" y="630"/>
                </a:cubicBezTo>
                <a:cubicBezTo>
                  <a:pt x="19" y="644"/>
                  <a:pt x="18" y="663"/>
                  <a:pt x="29" y="672"/>
                </a:cubicBezTo>
                <a:cubicBezTo>
                  <a:pt x="39" y="680"/>
                  <a:pt x="53" y="680"/>
                  <a:pt x="65" y="684"/>
                </a:cubicBezTo>
                <a:cubicBezTo>
                  <a:pt x="71" y="686"/>
                  <a:pt x="83" y="690"/>
                  <a:pt x="83" y="690"/>
                </a:cubicBezTo>
                <a:cubicBezTo>
                  <a:pt x="148" y="684"/>
                  <a:pt x="144" y="684"/>
                  <a:pt x="191" y="660"/>
                </a:cubicBezTo>
                <a:cubicBezTo>
                  <a:pt x="195" y="647"/>
                  <a:pt x="202" y="618"/>
                  <a:pt x="215" y="606"/>
                </a:cubicBezTo>
                <a:cubicBezTo>
                  <a:pt x="226" y="597"/>
                  <a:pt x="251" y="582"/>
                  <a:pt x="251" y="582"/>
                </a:cubicBezTo>
                <a:cubicBezTo>
                  <a:pt x="253" y="576"/>
                  <a:pt x="260" y="570"/>
                  <a:pt x="257" y="564"/>
                </a:cubicBezTo>
                <a:cubicBezTo>
                  <a:pt x="254" y="558"/>
                  <a:pt x="241" y="564"/>
                  <a:pt x="239" y="558"/>
                </a:cubicBezTo>
                <a:cubicBezTo>
                  <a:pt x="237" y="551"/>
                  <a:pt x="248" y="546"/>
                  <a:pt x="251" y="540"/>
                </a:cubicBezTo>
                <a:cubicBezTo>
                  <a:pt x="254" y="534"/>
                  <a:pt x="255" y="528"/>
                  <a:pt x="257" y="522"/>
                </a:cubicBezTo>
                <a:cubicBezTo>
                  <a:pt x="266" y="460"/>
                  <a:pt x="271" y="472"/>
                  <a:pt x="311" y="432"/>
                </a:cubicBezTo>
                <a:cubicBezTo>
                  <a:pt x="318" y="376"/>
                  <a:pt x="325" y="334"/>
                  <a:pt x="365" y="294"/>
                </a:cubicBezTo>
                <a:cubicBezTo>
                  <a:pt x="367" y="268"/>
                  <a:pt x="357" y="238"/>
                  <a:pt x="371" y="216"/>
                </a:cubicBezTo>
                <a:cubicBezTo>
                  <a:pt x="380" y="202"/>
                  <a:pt x="414" y="225"/>
                  <a:pt x="419" y="210"/>
                </a:cubicBezTo>
                <a:cubicBezTo>
                  <a:pt x="438" y="151"/>
                  <a:pt x="413" y="48"/>
                  <a:pt x="365" y="0"/>
                </a:cubicBezTo>
                <a:close/>
              </a:path>
            </a:pathLst>
          </a:custGeom>
          <a:noFill/>
          <a:ln w="38100" cmpd="sng">
            <a:solidFill>
              <a:srgbClr val="432BF3"/>
            </a:solidFill>
            <a:round/>
            <a:headEnd/>
            <a:tailEnd/>
          </a:ln>
        </p:spPr>
        <p:txBody>
          <a:bodyPr/>
          <a:lstStyle/>
          <a:p>
            <a:endParaRPr lang="en-CA" dirty="0"/>
          </a:p>
        </p:txBody>
      </p:sp>
      <p:sp>
        <p:nvSpPr>
          <p:cNvPr id="788483" name="Freeform 16"/>
          <p:cNvSpPr>
            <a:spLocks/>
          </p:cNvSpPr>
          <p:nvPr/>
        </p:nvSpPr>
        <p:spPr bwMode="auto">
          <a:xfrm>
            <a:off x="7020272" y="3867894"/>
            <a:ext cx="177800" cy="159544"/>
          </a:xfrm>
          <a:custGeom>
            <a:avLst/>
            <a:gdLst>
              <a:gd name="T0" fmla="*/ 257055967 w 112"/>
              <a:gd name="T1" fmla="*/ 98285280 h 134"/>
              <a:gd name="T2" fmla="*/ 120967517 w 112"/>
              <a:gd name="T3" fmla="*/ 22680608 h 134"/>
              <a:gd name="T4" fmla="*/ 0 w 112"/>
              <a:gd name="T5" fmla="*/ 173889958 h 134"/>
              <a:gd name="T6" fmla="*/ 241935033 w 112"/>
              <a:gd name="T7" fmla="*/ 279736522 h 134"/>
              <a:gd name="T8" fmla="*/ 272176900 w 112"/>
              <a:gd name="T9" fmla="*/ 189010889 h 134"/>
              <a:gd name="T10" fmla="*/ 257055967 w 112"/>
              <a:gd name="T11" fmla="*/ 98285280 h 134"/>
              <a:gd name="T12" fmla="*/ 0 60000 65536"/>
              <a:gd name="T13" fmla="*/ 0 60000 65536"/>
              <a:gd name="T14" fmla="*/ 0 60000 65536"/>
              <a:gd name="T15" fmla="*/ 0 60000 65536"/>
              <a:gd name="T16" fmla="*/ 0 60000 65536"/>
              <a:gd name="T17" fmla="*/ 0 60000 65536"/>
              <a:gd name="T18" fmla="*/ 0 w 112"/>
              <a:gd name="T19" fmla="*/ 0 h 134"/>
              <a:gd name="T20" fmla="*/ 112 w 112"/>
              <a:gd name="T21" fmla="*/ 134 h 134"/>
            </a:gdLst>
            <a:ahLst/>
            <a:cxnLst>
              <a:cxn ang="T12">
                <a:pos x="T0" y="T1"/>
              </a:cxn>
              <a:cxn ang="T13">
                <a:pos x="T2" y="T3"/>
              </a:cxn>
              <a:cxn ang="T14">
                <a:pos x="T4" y="T5"/>
              </a:cxn>
              <a:cxn ang="T15">
                <a:pos x="T6" y="T7"/>
              </a:cxn>
              <a:cxn ang="T16">
                <a:pos x="T8" y="T9"/>
              </a:cxn>
              <a:cxn ang="T17">
                <a:pos x="T10" y="T11"/>
              </a:cxn>
            </a:cxnLst>
            <a:rect l="T18" t="T19" r="T20" b="T21"/>
            <a:pathLst>
              <a:path w="112" h="134">
                <a:moveTo>
                  <a:pt x="102" y="39"/>
                </a:moveTo>
                <a:cubicBezTo>
                  <a:pt x="84" y="29"/>
                  <a:pt x="68" y="16"/>
                  <a:pt x="48" y="9"/>
                </a:cubicBezTo>
                <a:cubicBezTo>
                  <a:pt x="21" y="0"/>
                  <a:pt x="6" y="50"/>
                  <a:pt x="0" y="69"/>
                </a:cubicBezTo>
                <a:cubicBezTo>
                  <a:pt x="13" y="134"/>
                  <a:pt x="17" y="117"/>
                  <a:pt x="96" y="111"/>
                </a:cubicBezTo>
                <a:cubicBezTo>
                  <a:pt x="100" y="99"/>
                  <a:pt x="104" y="87"/>
                  <a:pt x="108" y="75"/>
                </a:cubicBezTo>
                <a:cubicBezTo>
                  <a:pt x="112" y="63"/>
                  <a:pt x="102" y="39"/>
                  <a:pt x="102" y="39"/>
                </a:cubicBezTo>
                <a:close/>
              </a:path>
            </a:pathLst>
          </a:custGeom>
          <a:noFill/>
          <a:ln w="38100" cmpd="sng">
            <a:solidFill>
              <a:srgbClr val="432BF3"/>
            </a:solidFill>
            <a:round/>
            <a:headEnd/>
            <a:tailEnd/>
          </a:ln>
        </p:spPr>
        <p:txBody>
          <a:bodyPr/>
          <a:lstStyle/>
          <a:p>
            <a:endParaRPr lang="en-CA" dirty="0"/>
          </a:p>
        </p:txBody>
      </p:sp>
      <p:sp>
        <p:nvSpPr>
          <p:cNvPr id="21522" name="AutoShape 18"/>
          <p:cNvSpPr>
            <a:spLocks noChangeArrowheads="1"/>
          </p:cNvSpPr>
          <p:nvPr/>
        </p:nvSpPr>
        <p:spPr bwMode="auto">
          <a:xfrm>
            <a:off x="2339752" y="1995686"/>
            <a:ext cx="381000" cy="228600"/>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21523" name="AutoShape 19"/>
          <p:cNvSpPr>
            <a:spLocks noChangeArrowheads="1"/>
          </p:cNvSpPr>
          <p:nvPr/>
        </p:nvSpPr>
        <p:spPr bwMode="auto">
          <a:xfrm>
            <a:off x="3886200" y="2857500"/>
            <a:ext cx="381000" cy="228600"/>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788486" name="Freeform 21"/>
          <p:cNvSpPr>
            <a:spLocks/>
          </p:cNvSpPr>
          <p:nvPr/>
        </p:nvSpPr>
        <p:spPr bwMode="auto">
          <a:xfrm>
            <a:off x="5148064" y="2427734"/>
            <a:ext cx="936104" cy="1913335"/>
          </a:xfrm>
          <a:custGeom>
            <a:avLst/>
            <a:gdLst>
              <a:gd name="T0" fmla="*/ 297378423 w 636"/>
              <a:gd name="T1" fmla="*/ 2147483647 h 1607"/>
              <a:gd name="T2" fmla="*/ 199093111 w 636"/>
              <a:gd name="T3" fmla="*/ 2147483647 h 1607"/>
              <a:gd name="T4" fmla="*/ 304938095 w 636"/>
              <a:gd name="T5" fmla="*/ 2147483647 h 1607"/>
              <a:gd name="T6" fmla="*/ 456147511 w 636"/>
              <a:gd name="T7" fmla="*/ 2147483647 h 1607"/>
              <a:gd name="T8" fmla="*/ 214212504 w 636"/>
              <a:gd name="T9" fmla="*/ 2147483647 h 1607"/>
              <a:gd name="T10" fmla="*/ 168851247 w 636"/>
              <a:gd name="T11" fmla="*/ 2147483647 h 1607"/>
              <a:gd name="T12" fmla="*/ 456147511 w 636"/>
              <a:gd name="T13" fmla="*/ 2147483647 h 1607"/>
              <a:gd name="T14" fmla="*/ 622477759 w 636"/>
              <a:gd name="T15" fmla="*/ 2147483647 h 1607"/>
              <a:gd name="T16" fmla="*/ 751006473 w 636"/>
              <a:gd name="T17" fmla="*/ 2147483647 h 1607"/>
              <a:gd name="T18" fmla="*/ 841732261 w 636"/>
              <a:gd name="T19" fmla="*/ 2147483647 h 1607"/>
              <a:gd name="T20" fmla="*/ 879533797 w 636"/>
              <a:gd name="T21" fmla="*/ 2147483647 h 1607"/>
              <a:gd name="T22" fmla="*/ 788809596 w 636"/>
              <a:gd name="T23" fmla="*/ 2147483647 h 1607"/>
              <a:gd name="T24" fmla="*/ 705643678 w 636"/>
              <a:gd name="T25" fmla="*/ 2013606214 h 1607"/>
              <a:gd name="T26" fmla="*/ 516631238 w 636"/>
              <a:gd name="T27" fmla="*/ 1832154984 h 1607"/>
              <a:gd name="T28" fmla="*/ 335181546 w 636"/>
              <a:gd name="T29" fmla="*/ 1756550304 h 1607"/>
              <a:gd name="T30" fmla="*/ 138607796 w 636"/>
              <a:gd name="T31" fmla="*/ 1529735869 h 1607"/>
              <a:gd name="T32" fmla="*/ 93246564 w 636"/>
              <a:gd name="T33" fmla="*/ 1446569928 h 1607"/>
              <a:gd name="T34" fmla="*/ 40322497 w 636"/>
              <a:gd name="T35" fmla="*/ 1378526511 h 1607"/>
              <a:gd name="T36" fmla="*/ 93246564 w 636"/>
              <a:gd name="T37" fmla="*/ 751006680 h 1607"/>
              <a:gd name="T38" fmla="*/ 221773764 w 636"/>
              <a:gd name="T39" fmla="*/ 350302574 h 1607"/>
              <a:gd name="T40" fmla="*/ 267136559 w 636"/>
              <a:gd name="T41" fmla="*/ 221773825 h 1607"/>
              <a:gd name="T42" fmla="*/ 335181546 w 636"/>
              <a:gd name="T43" fmla="*/ 168851294 h 1607"/>
              <a:gd name="T44" fmla="*/ 675401814 w 636"/>
              <a:gd name="T45" fmla="*/ 70564392 h 1607"/>
              <a:gd name="T46" fmla="*/ 811490199 w 636"/>
              <a:gd name="T47" fmla="*/ 10080627 h 1607"/>
              <a:gd name="T48" fmla="*/ 1030743114 w 636"/>
              <a:gd name="T49" fmla="*/ 63004718 h 1607"/>
              <a:gd name="T50" fmla="*/ 1113909032 w 636"/>
              <a:gd name="T51" fmla="*/ 123488486 h 1607"/>
              <a:gd name="T52" fmla="*/ 1348284267 w 636"/>
              <a:gd name="T53" fmla="*/ 168851294 h 1607"/>
              <a:gd name="T54" fmla="*/ 1461690461 w 636"/>
              <a:gd name="T55" fmla="*/ 115927225 h 1607"/>
              <a:gd name="T56" fmla="*/ 1507053256 w 636"/>
              <a:gd name="T57" fmla="*/ 199093166 h 1607"/>
              <a:gd name="T58" fmla="*/ 1469251720 w 636"/>
              <a:gd name="T59" fmla="*/ 380544446 h 1607"/>
              <a:gd name="T60" fmla="*/ 1582657914 w 636"/>
              <a:gd name="T61" fmla="*/ 819051685 h 1607"/>
              <a:gd name="T62" fmla="*/ 1552416051 w 636"/>
              <a:gd name="T63" fmla="*/ 871974365 h 1607"/>
              <a:gd name="T64" fmla="*/ 1491932324 w 636"/>
              <a:gd name="T65" fmla="*/ 962699981 h 1607"/>
              <a:gd name="T66" fmla="*/ 1333163335 w 636"/>
              <a:gd name="T67" fmla="*/ 1310481506 h 1607"/>
              <a:gd name="T68" fmla="*/ 1340723007 w 636"/>
              <a:gd name="T69" fmla="*/ 1431448992 h 1607"/>
              <a:gd name="T70" fmla="*/ 1370964871 w 636"/>
              <a:gd name="T71" fmla="*/ 1711187497 h 1607"/>
              <a:gd name="T72" fmla="*/ 1461690461 w 636"/>
              <a:gd name="T73" fmla="*/ 1975803081 h 1607"/>
              <a:gd name="T74" fmla="*/ 1476811392 w 636"/>
              <a:gd name="T75" fmla="*/ 2147483647 h 1607"/>
              <a:gd name="T76" fmla="*/ 1378526130 w 636"/>
              <a:gd name="T77" fmla="*/ 2147483647 h 1607"/>
              <a:gd name="T78" fmla="*/ 1302921472 w 636"/>
              <a:gd name="T79" fmla="*/ 2147483647 h 1607"/>
              <a:gd name="T80" fmla="*/ 1000501250 w 636"/>
              <a:gd name="T81" fmla="*/ 2147483647 h 1607"/>
              <a:gd name="T82" fmla="*/ 841732261 w 636"/>
              <a:gd name="T83" fmla="*/ 2147483647 h 1607"/>
              <a:gd name="T84" fmla="*/ 667842142 w 636"/>
              <a:gd name="T85" fmla="*/ 2147483647 h 1607"/>
              <a:gd name="T86" fmla="*/ 698084005 w 636"/>
              <a:gd name="T87" fmla="*/ 2147483647 h 1607"/>
              <a:gd name="T88" fmla="*/ 546873101 w 636"/>
              <a:gd name="T89" fmla="*/ 2147483647 h 1607"/>
              <a:gd name="T90" fmla="*/ 388104013 w 636"/>
              <a:gd name="T91" fmla="*/ 2147483647 h 1607"/>
              <a:gd name="T92" fmla="*/ 320059026 w 636"/>
              <a:gd name="T93" fmla="*/ 2147483647 h 16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36"/>
              <a:gd name="T142" fmla="*/ 0 h 1607"/>
              <a:gd name="T143" fmla="*/ 636 w 636"/>
              <a:gd name="T144" fmla="*/ 1607 h 16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36" h="1607">
                <a:moveTo>
                  <a:pt x="127" y="1591"/>
                </a:moveTo>
                <a:cubicBezTo>
                  <a:pt x="123" y="1585"/>
                  <a:pt x="96" y="1567"/>
                  <a:pt x="118" y="1582"/>
                </a:cubicBezTo>
                <a:cubicBezTo>
                  <a:pt x="81" y="1607"/>
                  <a:pt x="97" y="1540"/>
                  <a:pt x="109" y="1522"/>
                </a:cubicBezTo>
                <a:cubicBezTo>
                  <a:pt x="106" y="1480"/>
                  <a:pt x="103" y="1429"/>
                  <a:pt x="79" y="1393"/>
                </a:cubicBezTo>
                <a:cubicBezTo>
                  <a:pt x="74" y="1371"/>
                  <a:pt x="87" y="1371"/>
                  <a:pt x="103" y="1366"/>
                </a:cubicBezTo>
                <a:cubicBezTo>
                  <a:pt x="109" y="1360"/>
                  <a:pt x="117" y="1357"/>
                  <a:pt x="121" y="1351"/>
                </a:cubicBezTo>
                <a:cubicBezTo>
                  <a:pt x="143" y="1320"/>
                  <a:pt x="145" y="1280"/>
                  <a:pt x="166" y="1249"/>
                </a:cubicBezTo>
                <a:cubicBezTo>
                  <a:pt x="172" y="1226"/>
                  <a:pt x="176" y="1203"/>
                  <a:pt x="181" y="1180"/>
                </a:cubicBezTo>
                <a:cubicBezTo>
                  <a:pt x="180" y="1151"/>
                  <a:pt x="192" y="1116"/>
                  <a:pt x="166" y="1099"/>
                </a:cubicBezTo>
                <a:cubicBezTo>
                  <a:pt x="145" y="1067"/>
                  <a:pt x="123" y="1058"/>
                  <a:pt x="85" y="1054"/>
                </a:cubicBezTo>
                <a:cubicBezTo>
                  <a:pt x="71" y="1049"/>
                  <a:pt x="58" y="1043"/>
                  <a:pt x="43" y="1039"/>
                </a:cubicBezTo>
                <a:cubicBezTo>
                  <a:pt x="34" y="1013"/>
                  <a:pt x="42" y="1012"/>
                  <a:pt x="67" y="1009"/>
                </a:cubicBezTo>
                <a:cubicBezTo>
                  <a:pt x="106" y="980"/>
                  <a:pt x="91" y="988"/>
                  <a:pt x="163" y="985"/>
                </a:cubicBezTo>
                <a:cubicBezTo>
                  <a:pt x="169" y="983"/>
                  <a:pt x="174" y="976"/>
                  <a:pt x="181" y="976"/>
                </a:cubicBezTo>
                <a:cubicBezTo>
                  <a:pt x="196" y="976"/>
                  <a:pt x="231" y="992"/>
                  <a:pt x="250" y="994"/>
                </a:cubicBezTo>
                <a:cubicBezTo>
                  <a:pt x="254" y="1007"/>
                  <a:pt x="251" y="1017"/>
                  <a:pt x="247" y="1030"/>
                </a:cubicBezTo>
                <a:cubicBezTo>
                  <a:pt x="250" y="1090"/>
                  <a:pt x="248" y="1085"/>
                  <a:pt x="274" y="1123"/>
                </a:cubicBezTo>
                <a:cubicBezTo>
                  <a:pt x="282" y="1122"/>
                  <a:pt x="291" y="1123"/>
                  <a:pt x="298" y="1120"/>
                </a:cubicBezTo>
                <a:cubicBezTo>
                  <a:pt x="305" y="1117"/>
                  <a:pt x="304" y="1104"/>
                  <a:pt x="307" y="1099"/>
                </a:cubicBezTo>
                <a:cubicBezTo>
                  <a:pt x="317" y="1082"/>
                  <a:pt x="328" y="1073"/>
                  <a:pt x="334" y="1054"/>
                </a:cubicBezTo>
                <a:cubicBezTo>
                  <a:pt x="338" y="1043"/>
                  <a:pt x="339" y="1032"/>
                  <a:pt x="343" y="1021"/>
                </a:cubicBezTo>
                <a:cubicBezTo>
                  <a:pt x="345" y="1015"/>
                  <a:pt x="349" y="1003"/>
                  <a:pt x="349" y="1003"/>
                </a:cubicBezTo>
                <a:cubicBezTo>
                  <a:pt x="345" y="981"/>
                  <a:pt x="342" y="986"/>
                  <a:pt x="331" y="970"/>
                </a:cubicBezTo>
                <a:cubicBezTo>
                  <a:pt x="327" y="953"/>
                  <a:pt x="321" y="937"/>
                  <a:pt x="313" y="922"/>
                </a:cubicBezTo>
                <a:cubicBezTo>
                  <a:pt x="309" y="916"/>
                  <a:pt x="301" y="904"/>
                  <a:pt x="301" y="904"/>
                </a:cubicBezTo>
                <a:cubicBezTo>
                  <a:pt x="298" y="826"/>
                  <a:pt x="307" y="839"/>
                  <a:pt x="280" y="799"/>
                </a:cubicBezTo>
                <a:cubicBezTo>
                  <a:pt x="274" y="776"/>
                  <a:pt x="273" y="734"/>
                  <a:pt x="244" y="730"/>
                </a:cubicBezTo>
                <a:cubicBezTo>
                  <a:pt x="231" y="728"/>
                  <a:pt x="218" y="728"/>
                  <a:pt x="205" y="727"/>
                </a:cubicBezTo>
                <a:cubicBezTo>
                  <a:pt x="175" y="717"/>
                  <a:pt x="221" y="734"/>
                  <a:pt x="187" y="715"/>
                </a:cubicBezTo>
                <a:cubicBezTo>
                  <a:pt x="171" y="706"/>
                  <a:pt x="148" y="707"/>
                  <a:pt x="133" y="697"/>
                </a:cubicBezTo>
                <a:cubicBezTo>
                  <a:pt x="108" y="680"/>
                  <a:pt x="120" y="690"/>
                  <a:pt x="97" y="667"/>
                </a:cubicBezTo>
                <a:cubicBezTo>
                  <a:pt x="78" y="648"/>
                  <a:pt x="79" y="623"/>
                  <a:pt x="55" y="607"/>
                </a:cubicBezTo>
                <a:cubicBezTo>
                  <a:pt x="44" y="574"/>
                  <a:pt x="62" y="623"/>
                  <a:pt x="43" y="592"/>
                </a:cubicBezTo>
                <a:cubicBezTo>
                  <a:pt x="40" y="587"/>
                  <a:pt x="39" y="580"/>
                  <a:pt x="37" y="574"/>
                </a:cubicBezTo>
                <a:cubicBezTo>
                  <a:pt x="36" y="570"/>
                  <a:pt x="31" y="568"/>
                  <a:pt x="28" y="565"/>
                </a:cubicBezTo>
                <a:cubicBezTo>
                  <a:pt x="24" y="559"/>
                  <a:pt x="18" y="554"/>
                  <a:pt x="16" y="547"/>
                </a:cubicBezTo>
                <a:cubicBezTo>
                  <a:pt x="14" y="541"/>
                  <a:pt x="10" y="529"/>
                  <a:pt x="10" y="529"/>
                </a:cubicBezTo>
                <a:cubicBezTo>
                  <a:pt x="0" y="432"/>
                  <a:pt x="10" y="379"/>
                  <a:pt x="37" y="298"/>
                </a:cubicBezTo>
                <a:cubicBezTo>
                  <a:pt x="39" y="271"/>
                  <a:pt x="43" y="253"/>
                  <a:pt x="49" y="229"/>
                </a:cubicBezTo>
                <a:cubicBezTo>
                  <a:pt x="51" y="204"/>
                  <a:pt x="57" y="149"/>
                  <a:pt x="88" y="139"/>
                </a:cubicBezTo>
                <a:cubicBezTo>
                  <a:pt x="92" y="124"/>
                  <a:pt x="99" y="112"/>
                  <a:pt x="103" y="97"/>
                </a:cubicBezTo>
                <a:cubicBezTo>
                  <a:pt x="104" y="94"/>
                  <a:pt x="104" y="90"/>
                  <a:pt x="106" y="88"/>
                </a:cubicBezTo>
                <a:cubicBezTo>
                  <a:pt x="109" y="85"/>
                  <a:pt x="114" y="86"/>
                  <a:pt x="118" y="85"/>
                </a:cubicBezTo>
                <a:cubicBezTo>
                  <a:pt x="124" y="79"/>
                  <a:pt x="126" y="71"/>
                  <a:pt x="133" y="67"/>
                </a:cubicBezTo>
                <a:cubicBezTo>
                  <a:pt x="155" y="53"/>
                  <a:pt x="186" y="49"/>
                  <a:pt x="211" y="46"/>
                </a:cubicBezTo>
                <a:cubicBezTo>
                  <a:pt x="231" y="39"/>
                  <a:pt x="247" y="33"/>
                  <a:pt x="268" y="28"/>
                </a:cubicBezTo>
                <a:cubicBezTo>
                  <a:pt x="279" y="21"/>
                  <a:pt x="292" y="15"/>
                  <a:pt x="304" y="10"/>
                </a:cubicBezTo>
                <a:cubicBezTo>
                  <a:pt x="310" y="7"/>
                  <a:pt x="322" y="4"/>
                  <a:pt x="322" y="4"/>
                </a:cubicBezTo>
                <a:cubicBezTo>
                  <a:pt x="345" y="8"/>
                  <a:pt x="360" y="11"/>
                  <a:pt x="385" y="13"/>
                </a:cubicBezTo>
                <a:cubicBezTo>
                  <a:pt x="403" y="40"/>
                  <a:pt x="373" y="0"/>
                  <a:pt x="409" y="25"/>
                </a:cubicBezTo>
                <a:cubicBezTo>
                  <a:pt x="415" y="29"/>
                  <a:pt x="417" y="37"/>
                  <a:pt x="421" y="43"/>
                </a:cubicBezTo>
                <a:cubicBezTo>
                  <a:pt x="425" y="49"/>
                  <a:pt x="435" y="46"/>
                  <a:pt x="442" y="49"/>
                </a:cubicBezTo>
                <a:cubicBezTo>
                  <a:pt x="461" y="59"/>
                  <a:pt x="471" y="61"/>
                  <a:pt x="493" y="64"/>
                </a:cubicBezTo>
                <a:cubicBezTo>
                  <a:pt x="519" y="73"/>
                  <a:pt x="505" y="71"/>
                  <a:pt x="535" y="67"/>
                </a:cubicBezTo>
                <a:cubicBezTo>
                  <a:pt x="543" y="62"/>
                  <a:pt x="553" y="56"/>
                  <a:pt x="562" y="52"/>
                </a:cubicBezTo>
                <a:cubicBezTo>
                  <a:pt x="568" y="49"/>
                  <a:pt x="580" y="46"/>
                  <a:pt x="580" y="46"/>
                </a:cubicBezTo>
                <a:cubicBezTo>
                  <a:pt x="589" y="47"/>
                  <a:pt x="601" y="43"/>
                  <a:pt x="607" y="49"/>
                </a:cubicBezTo>
                <a:cubicBezTo>
                  <a:pt x="617" y="59"/>
                  <a:pt x="601" y="72"/>
                  <a:pt x="598" y="79"/>
                </a:cubicBezTo>
                <a:cubicBezTo>
                  <a:pt x="595" y="85"/>
                  <a:pt x="592" y="97"/>
                  <a:pt x="592" y="97"/>
                </a:cubicBezTo>
                <a:cubicBezTo>
                  <a:pt x="590" y="115"/>
                  <a:pt x="589" y="133"/>
                  <a:pt x="583" y="151"/>
                </a:cubicBezTo>
                <a:cubicBezTo>
                  <a:pt x="584" y="173"/>
                  <a:pt x="585" y="195"/>
                  <a:pt x="586" y="217"/>
                </a:cubicBezTo>
                <a:cubicBezTo>
                  <a:pt x="587" y="241"/>
                  <a:pt x="595" y="314"/>
                  <a:pt x="628" y="325"/>
                </a:cubicBezTo>
                <a:cubicBezTo>
                  <a:pt x="630" y="328"/>
                  <a:pt x="636" y="331"/>
                  <a:pt x="634" y="334"/>
                </a:cubicBezTo>
                <a:cubicBezTo>
                  <a:pt x="630" y="340"/>
                  <a:pt x="616" y="346"/>
                  <a:pt x="616" y="346"/>
                </a:cubicBezTo>
                <a:cubicBezTo>
                  <a:pt x="613" y="351"/>
                  <a:pt x="603" y="366"/>
                  <a:pt x="598" y="373"/>
                </a:cubicBezTo>
                <a:cubicBezTo>
                  <a:pt x="596" y="376"/>
                  <a:pt x="592" y="382"/>
                  <a:pt x="592" y="382"/>
                </a:cubicBezTo>
                <a:cubicBezTo>
                  <a:pt x="583" y="418"/>
                  <a:pt x="559" y="449"/>
                  <a:pt x="547" y="484"/>
                </a:cubicBezTo>
                <a:cubicBezTo>
                  <a:pt x="543" y="496"/>
                  <a:pt x="534" y="508"/>
                  <a:pt x="529" y="520"/>
                </a:cubicBezTo>
                <a:cubicBezTo>
                  <a:pt x="526" y="526"/>
                  <a:pt x="523" y="538"/>
                  <a:pt x="523" y="538"/>
                </a:cubicBezTo>
                <a:cubicBezTo>
                  <a:pt x="528" y="556"/>
                  <a:pt x="525" y="546"/>
                  <a:pt x="532" y="568"/>
                </a:cubicBezTo>
                <a:cubicBezTo>
                  <a:pt x="534" y="574"/>
                  <a:pt x="538" y="586"/>
                  <a:pt x="538" y="586"/>
                </a:cubicBezTo>
                <a:cubicBezTo>
                  <a:pt x="540" y="617"/>
                  <a:pt x="542" y="648"/>
                  <a:pt x="544" y="679"/>
                </a:cubicBezTo>
                <a:cubicBezTo>
                  <a:pt x="545" y="688"/>
                  <a:pt x="553" y="706"/>
                  <a:pt x="553" y="706"/>
                </a:cubicBezTo>
                <a:cubicBezTo>
                  <a:pt x="555" y="743"/>
                  <a:pt x="550" y="764"/>
                  <a:pt x="580" y="784"/>
                </a:cubicBezTo>
                <a:cubicBezTo>
                  <a:pt x="582" y="790"/>
                  <a:pt x="592" y="793"/>
                  <a:pt x="592" y="799"/>
                </a:cubicBezTo>
                <a:cubicBezTo>
                  <a:pt x="593" y="816"/>
                  <a:pt x="588" y="887"/>
                  <a:pt x="586" y="913"/>
                </a:cubicBezTo>
                <a:cubicBezTo>
                  <a:pt x="584" y="966"/>
                  <a:pt x="603" y="998"/>
                  <a:pt x="565" y="1024"/>
                </a:cubicBezTo>
                <a:cubicBezTo>
                  <a:pt x="558" y="1035"/>
                  <a:pt x="554" y="1046"/>
                  <a:pt x="547" y="1057"/>
                </a:cubicBezTo>
                <a:cubicBezTo>
                  <a:pt x="545" y="1065"/>
                  <a:pt x="543" y="1082"/>
                  <a:pt x="535" y="1087"/>
                </a:cubicBezTo>
                <a:cubicBezTo>
                  <a:pt x="530" y="1090"/>
                  <a:pt x="517" y="1093"/>
                  <a:pt x="517" y="1093"/>
                </a:cubicBezTo>
                <a:cubicBezTo>
                  <a:pt x="484" y="1118"/>
                  <a:pt x="467" y="1120"/>
                  <a:pt x="424" y="1123"/>
                </a:cubicBezTo>
                <a:cubicBezTo>
                  <a:pt x="415" y="1129"/>
                  <a:pt x="407" y="1138"/>
                  <a:pt x="397" y="1144"/>
                </a:cubicBezTo>
                <a:cubicBezTo>
                  <a:pt x="391" y="1147"/>
                  <a:pt x="379" y="1150"/>
                  <a:pt x="379" y="1150"/>
                </a:cubicBezTo>
                <a:cubicBezTo>
                  <a:pt x="366" y="1163"/>
                  <a:pt x="352" y="1180"/>
                  <a:pt x="334" y="1186"/>
                </a:cubicBezTo>
                <a:cubicBezTo>
                  <a:pt x="313" y="1207"/>
                  <a:pt x="323" y="1199"/>
                  <a:pt x="307" y="1210"/>
                </a:cubicBezTo>
                <a:cubicBezTo>
                  <a:pt x="298" y="1223"/>
                  <a:pt x="280" y="1232"/>
                  <a:pt x="265" y="1237"/>
                </a:cubicBezTo>
                <a:cubicBezTo>
                  <a:pt x="251" y="1258"/>
                  <a:pt x="255" y="1248"/>
                  <a:pt x="250" y="1264"/>
                </a:cubicBezTo>
                <a:cubicBezTo>
                  <a:pt x="254" y="1296"/>
                  <a:pt x="248" y="1329"/>
                  <a:pt x="277" y="1348"/>
                </a:cubicBezTo>
                <a:cubicBezTo>
                  <a:pt x="287" y="1362"/>
                  <a:pt x="281" y="1374"/>
                  <a:pt x="277" y="1390"/>
                </a:cubicBezTo>
                <a:cubicBezTo>
                  <a:pt x="269" y="1426"/>
                  <a:pt x="261" y="1487"/>
                  <a:pt x="217" y="1498"/>
                </a:cubicBezTo>
                <a:cubicBezTo>
                  <a:pt x="205" y="1507"/>
                  <a:pt x="193" y="1518"/>
                  <a:pt x="178" y="1522"/>
                </a:cubicBezTo>
                <a:cubicBezTo>
                  <a:pt x="170" y="1524"/>
                  <a:pt x="154" y="1528"/>
                  <a:pt x="154" y="1528"/>
                </a:cubicBezTo>
                <a:cubicBezTo>
                  <a:pt x="140" y="1537"/>
                  <a:pt x="132" y="1552"/>
                  <a:pt x="118" y="1561"/>
                </a:cubicBezTo>
                <a:cubicBezTo>
                  <a:pt x="113" y="1575"/>
                  <a:pt x="117" y="1581"/>
                  <a:pt x="127" y="1591"/>
                </a:cubicBezTo>
                <a:close/>
              </a:path>
            </a:pathLst>
          </a:custGeom>
          <a:noFill/>
          <a:ln w="28575" cmpd="sng">
            <a:solidFill>
              <a:srgbClr val="00CC00"/>
            </a:solidFill>
            <a:round/>
            <a:headEnd/>
            <a:tailEnd/>
          </a:ln>
        </p:spPr>
        <p:txBody>
          <a:bodyPr/>
          <a:lstStyle/>
          <a:p>
            <a:endParaRPr lang="en-CA" dirty="0"/>
          </a:p>
        </p:txBody>
      </p:sp>
      <p:sp>
        <p:nvSpPr>
          <p:cNvPr id="788487" name="Freeform 22"/>
          <p:cNvSpPr>
            <a:spLocks/>
          </p:cNvSpPr>
          <p:nvPr/>
        </p:nvSpPr>
        <p:spPr bwMode="auto">
          <a:xfrm>
            <a:off x="4627565" y="822723"/>
            <a:ext cx="2104676" cy="1950244"/>
          </a:xfrm>
          <a:custGeom>
            <a:avLst/>
            <a:gdLst>
              <a:gd name="T0" fmla="*/ 350302501 w 1538"/>
              <a:gd name="T1" fmla="*/ 12601574 h 1638"/>
              <a:gd name="T2" fmla="*/ 698084052 w 1538"/>
              <a:gd name="T3" fmla="*/ 57964395 h 1638"/>
              <a:gd name="T4" fmla="*/ 1038304442 w 1538"/>
              <a:gd name="T5" fmla="*/ 20161250 h 1638"/>
              <a:gd name="T6" fmla="*/ 1295360298 w 1538"/>
              <a:gd name="T7" fmla="*/ 42843450 h 1638"/>
              <a:gd name="T8" fmla="*/ 1363405289 w 1538"/>
              <a:gd name="T9" fmla="*/ 80645001 h 1638"/>
              <a:gd name="T10" fmla="*/ 1416327760 w 1538"/>
              <a:gd name="T11" fmla="*/ 141128758 h 1638"/>
              <a:gd name="T12" fmla="*/ 1280239365 w 1538"/>
              <a:gd name="T13" fmla="*/ 299897810 h 1638"/>
              <a:gd name="T14" fmla="*/ 1219755635 w 1538"/>
              <a:gd name="T15" fmla="*/ 307459070 h 1638"/>
              <a:gd name="T16" fmla="*/ 1325602164 w 1538"/>
              <a:gd name="T17" fmla="*/ 481350692 h 1638"/>
              <a:gd name="T18" fmla="*/ 1370964962 w 1538"/>
              <a:gd name="T19" fmla="*/ 572074703 h 1638"/>
              <a:gd name="T20" fmla="*/ 1439009953 w 1538"/>
              <a:gd name="T21" fmla="*/ 685482494 h 1638"/>
              <a:gd name="T22" fmla="*/ 1522174289 w 1538"/>
              <a:gd name="T23" fmla="*/ 738406553 h 1638"/>
              <a:gd name="T24" fmla="*/ 1605340212 w 1538"/>
              <a:gd name="T25" fmla="*/ 798890285 h 1638"/>
              <a:gd name="T26" fmla="*/ 1718746811 w 1538"/>
              <a:gd name="T27" fmla="*/ 1040823824 h 1638"/>
              <a:gd name="T28" fmla="*/ 1786791801 w 1538"/>
              <a:gd name="T29" fmla="*/ 1116428489 h 1638"/>
              <a:gd name="T30" fmla="*/ 1854835205 w 1538"/>
              <a:gd name="T31" fmla="*/ 1222275020 h 1638"/>
              <a:gd name="T32" fmla="*/ 2013604204 w 1538"/>
              <a:gd name="T33" fmla="*/ 1562496806 h 1638"/>
              <a:gd name="T34" fmla="*/ 2134571666 w 1538"/>
              <a:gd name="T35" fmla="*/ 1675904994 h 1638"/>
              <a:gd name="T36" fmla="*/ 2147483647 w 1538"/>
              <a:gd name="T37" fmla="*/ 1819553064 h 1638"/>
              <a:gd name="T38" fmla="*/ 2147483647 w 1538"/>
              <a:gd name="T39" fmla="*/ 1993444587 h 1638"/>
              <a:gd name="T40" fmla="*/ 2147483647 w 1538"/>
              <a:gd name="T41" fmla="*/ 2053928319 h 1638"/>
              <a:gd name="T42" fmla="*/ 2147483647 w 1538"/>
              <a:gd name="T43" fmla="*/ 2106850791 h 1638"/>
              <a:gd name="T44" fmla="*/ 2147483647 w 1538"/>
              <a:gd name="T45" fmla="*/ 2144652329 h 1638"/>
              <a:gd name="T46" fmla="*/ 2147483647 w 1538"/>
              <a:gd name="T47" fmla="*/ 2147483647 h 1638"/>
              <a:gd name="T48" fmla="*/ 2147483647 w 1538"/>
              <a:gd name="T49" fmla="*/ 2147483647 h 1638"/>
              <a:gd name="T50" fmla="*/ 2147483647 w 1538"/>
              <a:gd name="T51" fmla="*/ 2147483647 h 1638"/>
              <a:gd name="T52" fmla="*/ 2147483647 w 1538"/>
              <a:gd name="T53" fmla="*/ 2147483647 h 1638"/>
              <a:gd name="T54" fmla="*/ 2147483647 w 1538"/>
              <a:gd name="T55" fmla="*/ 2147483647 h 1638"/>
              <a:gd name="T56" fmla="*/ 2147483647 w 1538"/>
              <a:gd name="T57" fmla="*/ 2147483647 h 1638"/>
              <a:gd name="T58" fmla="*/ 2147483647 w 1538"/>
              <a:gd name="T59" fmla="*/ 2147483647 h 1638"/>
              <a:gd name="T60" fmla="*/ 2147483647 w 1538"/>
              <a:gd name="T61" fmla="*/ 2147483647 h 1638"/>
              <a:gd name="T62" fmla="*/ 2147483647 w 1538"/>
              <a:gd name="T63" fmla="*/ 2147483647 h 1638"/>
              <a:gd name="T64" fmla="*/ 2147483647 w 1538"/>
              <a:gd name="T65" fmla="*/ 2147483647 h 1638"/>
              <a:gd name="T66" fmla="*/ 2147483647 w 1538"/>
              <a:gd name="T67" fmla="*/ 2147483647 h 1638"/>
              <a:gd name="T68" fmla="*/ 2147483647 w 1538"/>
              <a:gd name="T69" fmla="*/ 2147483647 h 1638"/>
              <a:gd name="T70" fmla="*/ 2147483647 w 1538"/>
              <a:gd name="T71" fmla="*/ 2147483647 h 1638"/>
              <a:gd name="T72" fmla="*/ 2147483647 w 1538"/>
              <a:gd name="T73" fmla="*/ 2147483647 h 1638"/>
              <a:gd name="T74" fmla="*/ 2147483647 w 1538"/>
              <a:gd name="T75" fmla="*/ 2147483647 h 1638"/>
              <a:gd name="T76" fmla="*/ 2147483647 w 1538"/>
              <a:gd name="T77" fmla="*/ 2147483647 h 1638"/>
              <a:gd name="T78" fmla="*/ 2147483647 w 1538"/>
              <a:gd name="T79" fmla="*/ 2147483647 h 1638"/>
              <a:gd name="T80" fmla="*/ 2147483647 w 1538"/>
              <a:gd name="T81" fmla="*/ 2147483647 h 1638"/>
              <a:gd name="T82" fmla="*/ 2089208868 w 1538"/>
              <a:gd name="T83" fmla="*/ 2147483647 h 1638"/>
              <a:gd name="T84" fmla="*/ 1771670869 w 1538"/>
              <a:gd name="T85" fmla="*/ 2147483647 h 1638"/>
              <a:gd name="T86" fmla="*/ 1643141750 w 1538"/>
              <a:gd name="T87" fmla="*/ 2147483647 h 1638"/>
              <a:gd name="T88" fmla="*/ 1718746811 w 1538"/>
              <a:gd name="T89" fmla="*/ 2147483647 h 1638"/>
              <a:gd name="T90" fmla="*/ 1650703010 w 1538"/>
              <a:gd name="T91" fmla="*/ 2147483647 h 1638"/>
              <a:gd name="T92" fmla="*/ 1249997500 w 1538"/>
              <a:gd name="T93" fmla="*/ 2147483647 h 1638"/>
              <a:gd name="T94" fmla="*/ 1136589711 w 1538"/>
              <a:gd name="T95" fmla="*/ 2147483647 h 1638"/>
              <a:gd name="T96" fmla="*/ 826611186 w 1538"/>
              <a:gd name="T97" fmla="*/ 2147483647 h 1638"/>
              <a:gd name="T98" fmla="*/ 645159994 w 1538"/>
              <a:gd name="T99" fmla="*/ 2147483647 h 1638"/>
              <a:gd name="T100" fmla="*/ 516631272 w 1538"/>
              <a:gd name="T101" fmla="*/ 2147483647 h 1638"/>
              <a:gd name="T102" fmla="*/ 267136577 w 1538"/>
              <a:gd name="T103" fmla="*/ 2147483647 h 1638"/>
              <a:gd name="T104" fmla="*/ 161289998 w 1538"/>
              <a:gd name="T105" fmla="*/ 2147483647 h 1638"/>
              <a:gd name="T106" fmla="*/ 25201561 w 1538"/>
              <a:gd name="T107" fmla="*/ 2147483647 h 1638"/>
              <a:gd name="T108" fmla="*/ 123486873 w 1538"/>
              <a:gd name="T109" fmla="*/ 2038807386 h 1638"/>
              <a:gd name="T110" fmla="*/ 259575317 w 1538"/>
              <a:gd name="T111" fmla="*/ 1774190265 h 1638"/>
              <a:gd name="T112" fmla="*/ 388104039 w 1538"/>
              <a:gd name="T113" fmla="*/ 1441529342 h 1638"/>
              <a:gd name="T114" fmla="*/ 335181568 w 1538"/>
              <a:gd name="T115" fmla="*/ 549394097 h 1638"/>
              <a:gd name="T116" fmla="*/ 289817182 w 1538"/>
              <a:gd name="T117" fmla="*/ 330141263 h 1638"/>
              <a:gd name="T118" fmla="*/ 244454384 w 1538"/>
              <a:gd name="T119" fmla="*/ 163810951 h 1638"/>
              <a:gd name="T120" fmla="*/ 274696250 w 1538"/>
              <a:gd name="T121" fmla="*/ 12601574 h 1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538"/>
              <a:gd name="T184" fmla="*/ 0 h 1638"/>
              <a:gd name="T185" fmla="*/ 1538 w 1538"/>
              <a:gd name="T186" fmla="*/ 1638 h 163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538" h="1638">
                <a:moveTo>
                  <a:pt x="109" y="5"/>
                </a:moveTo>
                <a:cubicBezTo>
                  <a:pt x="137" y="12"/>
                  <a:pt x="102" y="5"/>
                  <a:pt x="139" y="5"/>
                </a:cubicBezTo>
                <a:cubicBezTo>
                  <a:pt x="156" y="5"/>
                  <a:pt x="176" y="12"/>
                  <a:pt x="193" y="14"/>
                </a:cubicBezTo>
                <a:cubicBezTo>
                  <a:pt x="220" y="23"/>
                  <a:pt x="277" y="23"/>
                  <a:pt x="277" y="23"/>
                </a:cubicBezTo>
                <a:cubicBezTo>
                  <a:pt x="307" y="33"/>
                  <a:pt x="289" y="29"/>
                  <a:pt x="334" y="26"/>
                </a:cubicBezTo>
                <a:cubicBezTo>
                  <a:pt x="360" y="0"/>
                  <a:pt x="362" y="11"/>
                  <a:pt x="412" y="8"/>
                </a:cubicBezTo>
                <a:cubicBezTo>
                  <a:pt x="447" y="11"/>
                  <a:pt x="470" y="9"/>
                  <a:pt x="505" y="11"/>
                </a:cubicBezTo>
                <a:cubicBezTo>
                  <a:pt x="508" y="13"/>
                  <a:pt x="511" y="16"/>
                  <a:pt x="514" y="17"/>
                </a:cubicBezTo>
                <a:cubicBezTo>
                  <a:pt x="522" y="19"/>
                  <a:pt x="531" y="16"/>
                  <a:pt x="538" y="20"/>
                </a:cubicBezTo>
                <a:cubicBezTo>
                  <a:pt x="542" y="22"/>
                  <a:pt x="539" y="28"/>
                  <a:pt x="541" y="32"/>
                </a:cubicBezTo>
                <a:cubicBezTo>
                  <a:pt x="543" y="36"/>
                  <a:pt x="547" y="38"/>
                  <a:pt x="550" y="41"/>
                </a:cubicBezTo>
                <a:cubicBezTo>
                  <a:pt x="552" y="47"/>
                  <a:pt x="561" y="50"/>
                  <a:pt x="562" y="56"/>
                </a:cubicBezTo>
                <a:cubicBezTo>
                  <a:pt x="564" y="78"/>
                  <a:pt x="565" y="138"/>
                  <a:pt x="538" y="152"/>
                </a:cubicBezTo>
                <a:cubicBezTo>
                  <a:pt x="528" y="137"/>
                  <a:pt x="523" y="129"/>
                  <a:pt x="508" y="119"/>
                </a:cubicBezTo>
                <a:cubicBezTo>
                  <a:pt x="502" y="74"/>
                  <a:pt x="499" y="81"/>
                  <a:pt x="466" y="59"/>
                </a:cubicBezTo>
                <a:cubicBezTo>
                  <a:pt x="447" y="87"/>
                  <a:pt x="466" y="104"/>
                  <a:pt x="484" y="122"/>
                </a:cubicBezTo>
                <a:cubicBezTo>
                  <a:pt x="487" y="144"/>
                  <a:pt x="489" y="154"/>
                  <a:pt x="502" y="170"/>
                </a:cubicBezTo>
                <a:cubicBezTo>
                  <a:pt x="509" y="178"/>
                  <a:pt x="526" y="191"/>
                  <a:pt x="526" y="191"/>
                </a:cubicBezTo>
                <a:cubicBezTo>
                  <a:pt x="536" y="221"/>
                  <a:pt x="519" y="175"/>
                  <a:pt x="538" y="209"/>
                </a:cubicBezTo>
                <a:cubicBezTo>
                  <a:pt x="541" y="215"/>
                  <a:pt x="540" y="222"/>
                  <a:pt x="544" y="227"/>
                </a:cubicBezTo>
                <a:cubicBezTo>
                  <a:pt x="546" y="230"/>
                  <a:pt x="548" y="233"/>
                  <a:pt x="550" y="236"/>
                </a:cubicBezTo>
                <a:cubicBezTo>
                  <a:pt x="554" y="252"/>
                  <a:pt x="557" y="262"/>
                  <a:pt x="571" y="272"/>
                </a:cubicBezTo>
                <a:cubicBezTo>
                  <a:pt x="576" y="280"/>
                  <a:pt x="577" y="283"/>
                  <a:pt x="586" y="287"/>
                </a:cubicBezTo>
                <a:cubicBezTo>
                  <a:pt x="592" y="290"/>
                  <a:pt x="604" y="293"/>
                  <a:pt x="604" y="293"/>
                </a:cubicBezTo>
                <a:cubicBezTo>
                  <a:pt x="615" y="310"/>
                  <a:pt x="604" y="296"/>
                  <a:pt x="619" y="305"/>
                </a:cubicBezTo>
                <a:cubicBezTo>
                  <a:pt x="625" y="309"/>
                  <a:pt x="637" y="317"/>
                  <a:pt x="637" y="317"/>
                </a:cubicBezTo>
                <a:cubicBezTo>
                  <a:pt x="651" y="339"/>
                  <a:pt x="643" y="332"/>
                  <a:pt x="661" y="341"/>
                </a:cubicBezTo>
                <a:cubicBezTo>
                  <a:pt x="676" y="363"/>
                  <a:pt x="654" y="394"/>
                  <a:pt x="682" y="413"/>
                </a:cubicBezTo>
                <a:cubicBezTo>
                  <a:pt x="685" y="422"/>
                  <a:pt x="703" y="434"/>
                  <a:pt x="703" y="434"/>
                </a:cubicBezTo>
                <a:cubicBezTo>
                  <a:pt x="705" y="437"/>
                  <a:pt x="706" y="441"/>
                  <a:pt x="709" y="443"/>
                </a:cubicBezTo>
                <a:cubicBezTo>
                  <a:pt x="711" y="445"/>
                  <a:pt x="716" y="444"/>
                  <a:pt x="718" y="446"/>
                </a:cubicBezTo>
                <a:cubicBezTo>
                  <a:pt x="727" y="455"/>
                  <a:pt x="730" y="474"/>
                  <a:pt x="736" y="485"/>
                </a:cubicBezTo>
                <a:cubicBezTo>
                  <a:pt x="740" y="491"/>
                  <a:pt x="746" y="496"/>
                  <a:pt x="748" y="503"/>
                </a:cubicBezTo>
                <a:cubicBezTo>
                  <a:pt x="760" y="540"/>
                  <a:pt x="764" y="596"/>
                  <a:pt x="799" y="620"/>
                </a:cubicBezTo>
                <a:cubicBezTo>
                  <a:pt x="811" y="638"/>
                  <a:pt x="821" y="646"/>
                  <a:pt x="841" y="656"/>
                </a:cubicBezTo>
                <a:cubicBezTo>
                  <a:pt x="843" y="659"/>
                  <a:pt x="844" y="662"/>
                  <a:pt x="847" y="665"/>
                </a:cubicBezTo>
                <a:cubicBezTo>
                  <a:pt x="850" y="668"/>
                  <a:pt x="854" y="668"/>
                  <a:pt x="856" y="671"/>
                </a:cubicBezTo>
                <a:cubicBezTo>
                  <a:pt x="871" y="689"/>
                  <a:pt x="870" y="708"/>
                  <a:pt x="892" y="722"/>
                </a:cubicBezTo>
                <a:cubicBezTo>
                  <a:pt x="904" y="740"/>
                  <a:pt x="900" y="783"/>
                  <a:pt x="925" y="788"/>
                </a:cubicBezTo>
                <a:cubicBezTo>
                  <a:pt x="935" y="790"/>
                  <a:pt x="945" y="790"/>
                  <a:pt x="955" y="791"/>
                </a:cubicBezTo>
                <a:cubicBezTo>
                  <a:pt x="967" y="803"/>
                  <a:pt x="971" y="806"/>
                  <a:pt x="988" y="809"/>
                </a:cubicBezTo>
                <a:cubicBezTo>
                  <a:pt x="991" y="811"/>
                  <a:pt x="994" y="812"/>
                  <a:pt x="997" y="815"/>
                </a:cubicBezTo>
                <a:cubicBezTo>
                  <a:pt x="1000" y="818"/>
                  <a:pt x="1000" y="822"/>
                  <a:pt x="1003" y="824"/>
                </a:cubicBezTo>
                <a:cubicBezTo>
                  <a:pt x="1008" y="829"/>
                  <a:pt x="1021" y="836"/>
                  <a:pt x="1021" y="836"/>
                </a:cubicBezTo>
                <a:cubicBezTo>
                  <a:pt x="1023" y="839"/>
                  <a:pt x="1024" y="842"/>
                  <a:pt x="1027" y="845"/>
                </a:cubicBezTo>
                <a:cubicBezTo>
                  <a:pt x="1030" y="848"/>
                  <a:pt x="1034" y="848"/>
                  <a:pt x="1036" y="851"/>
                </a:cubicBezTo>
                <a:cubicBezTo>
                  <a:pt x="1051" y="870"/>
                  <a:pt x="1048" y="874"/>
                  <a:pt x="1072" y="890"/>
                </a:cubicBezTo>
                <a:cubicBezTo>
                  <a:pt x="1088" y="901"/>
                  <a:pt x="1112" y="900"/>
                  <a:pt x="1129" y="911"/>
                </a:cubicBezTo>
                <a:cubicBezTo>
                  <a:pt x="1121" y="941"/>
                  <a:pt x="1121" y="945"/>
                  <a:pt x="1090" y="950"/>
                </a:cubicBezTo>
                <a:cubicBezTo>
                  <a:pt x="1096" y="979"/>
                  <a:pt x="1086" y="954"/>
                  <a:pt x="1117" y="968"/>
                </a:cubicBezTo>
                <a:cubicBezTo>
                  <a:pt x="1120" y="969"/>
                  <a:pt x="1118" y="975"/>
                  <a:pt x="1120" y="977"/>
                </a:cubicBezTo>
                <a:cubicBezTo>
                  <a:pt x="1130" y="987"/>
                  <a:pt x="1136" y="988"/>
                  <a:pt x="1147" y="992"/>
                </a:cubicBezTo>
                <a:cubicBezTo>
                  <a:pt x="1150" y="1006"/>
                  <a:pt x="1155" y="1007"/>
                  <a:pt x="1168" y="1013"/>
                </a:cubicBezTo>
                <a:cubicBezTo>
                  <a:pt x="1174" y="1016"/>
                  <a:pt x="1180" y="1017"/>
                  <a:pt x="1186" y="1019"/>
                </a:cubicBezTo>
                <a:cubicBezTo>
                  <a:pt x="1189" y="1020"/>
                  <a:pt x="1195" y="1022"/>
                  <a:pt x="1195" y="1022"/>
                </a:cubicBezTo>
                <a:cubicBezTo>
                  <a:pt x="1230" y="1013"/>
                  <a:pt x="1303" y="1010"/>
                  <a:pt x="1303" y="1010"/>
                </a:cubicBezTo>
                <a:cubicBezTo>
                  <a:pt x="1311" y="986"/>
                  <a:pt x="1332" y="994"/>
                  <a:pt x="1357" y="992"/>
                </a:cubicBezTo>
                <a:cubicBezTo>
                  <a:pt x="1374" y="981"/>
                  <a:pt x="1382" y="982"/>
                  <a:pt x="1405" y="980"/>
                </a:cubicBezTo>
                <a:cubicBezTo>
                  <a:pt x="1424" y="966"/>
                  <a:pt x="1449" y="951"/>
                  <a:pt x="1471" y="944"/>
                </a:cubicBezTo>
                <a:cubicBezTo>
                  <a:pt x="1485" y="930"/>
                  <a:pt x="1474" y="938"/>
                  <a:pt x="1495" y="932"/>
                </a:cubicBezTo>
                <a:cubicBezTo>
                  <a:pt x="1501" y="930"/>
                  <a:pt x="1513" y="926"/>
                  <a:pt x="1513" y="926"/>
                </a:cubicBezTo>
                <a:cubicBezTo>
                  <a:pt x="1518" y="941"/>
                  <a:pt x="1514" y="953"/>
                  <a:pt x="1528" y="962"/>
                </a:cubicBezTo>
                <a:cubicBezTo>
                  <a:pt x="1538" y="993"/>
                  <a:pt x="1529" y="1042"/>
                  <a:pt x="1510" y="1070"/>
                </a:cubicBezTo>
                <a:cubicBezTo>
                  <a:pt x="1505" y="1089"/>
                  <a:pt x="1493" y="1116"/>
                  <a:pt x="1477" y="1127"/>
                </a:cubicBezTo>
                <a:cubicBezTo>
                  <a:pt x="1460" y="1153"/>
                  <a:pt x="1463" y="1185"/>
                  <a:pt x="1450" y="1208"/>
                </a:cubicBezTo>
                <a:cubicBezTo>
                  <a:pt x="1433" y="1239"/>
                  <a:pt x="1422" y="1268"/>
                  <a:pt x="1402" y="1298"/>
                </a:cubicBezTo>
                <a:cubicBezTo>
                  <a:pt x="1386" y="1322"/>
                  <a:pt x="1365" y="1342"/>
                  <a:pt x="1348" y="1364"/>
                </a:cubicBezTo>
                <a:cubicBezTo>
                  <a:pt x="1344" y="1370"/>
                  <a:pt x="1342" y="1378"/>
                  <a:pt x="1336" y="1382"/>
                </a:cubicBezTo>
                <a:cubicBezTo>
                  <a:pt x="1330" y="1386"/>
                  <a:pt x="1318" y="1394"/>
                  <a:pt x="1318" y="1394"/>
                </a:cubicBezTo>
                <a:cubicBezTo>
                  <a:pt x="1311" y="1405"/>
                  <a:pt x="1298" y="1426"/>
                  <a:pt x="1285" y="1430"/>
                </a:cubicBezTo>
                <a:cubicBezTo>
                  <a:pt x="1268" y="1436"/>
                  <a:pt x="1262" y="1438"/>
                  <a:pt x="1249" y="1451"/>
                </a:cubicBezTo>
                <a:cubicBezTo>
                  <a:pt x="1245" y="1463"/>
                  <a:pt x="1233" y="1474"/>
                  <a:pt x="1222" y="1481"/>
                </a:cubicBezTo>
                <a:cubicBezTo>
                  <a:pt x="1208" y="1502"/>
                  <a:pt x="1191" y="1508"/>
                  <a:pt x="1168" y="1511"/>
                </a:cubicBezTo>
                <a:cubicBezTo>
                  <a:pt x="1158" y="1519"/>
                  <a:pt x="1149" y="1528"/>
                  <a:pt x="1138" y="1535"/>
                </a:cubicBezTo>
                <a:cubicBezTo>
                  <a:pt x="1124" y="1557"/>
                  <a:pt x="1101" y="1572"/>
                  <a:pt x="1084" y="1592"/>
                </a:cubicBezTo>
                <a:cubicBezTo>
                  <a:pt x="1074" y="1604"/>
                  <a:pt x="1067" y="1616"/>
                  <a:pt x="1054" y="1625"/>
                </a:cubicBezTo>
                <a:cubicBezTo>
                  <a:pt x="1045" y="1638"/>
                  <a:pt x="1042" y="1633"/>
                  <a:pt x="1030" y="1625"/>
                </a:cubicBezTo>
                <a:cubicBezTo>
                  <a:pt x="1027" y="1598"/>
                  <a:pt x="1026" y="1563"/>
                  <a:pt x="1018" y="1538"/>
                </a:cubicBezTo>
                <a:cubicBezTo>
                  <a:pt x="1021" y="1495"/>
                  <a:pt x="1018" y="1452"/>
                  <a:pt x="1024" y="1409"/>
                </a:cubicBezTo>
                <a:cubicBezTo>
                  <a:pt x="1026" y="1396"/>
                  <a:pt x="1042" y="1373"/>
                  <a:pt x="1042" y="1373"/>
                </a:cubicBezTo>
                <a:cubicBezTo>
                  <a:pt x="1041" y="1365"/>
                  <a:pt x="1046" y="1353"/>
                  <a:pt x="1039" y="1349"/>
                </a:cubicBezTo>
                <a:cubicBezTo>
                  <a:pt x="1032" y="1346"/>
                  <a:pt x="949" y="1363"/>
                  <a:pt x="937" y="1364"/>
                </a:cubicBezTo>
                <a:cubicBezTo>
                  <a:pt x="912" y="1372"/>
                  <a:pt x="925" y="1371"/>
                  <a:pt x="898" y="1367"/>
                </a:cubicBezTo>
                <a:cubicBezTo>
                  <a:pt x="876" y="1356"/>
                  <a:pt x="852" y="1354"/>
                  <a:pt x="829" y="1346"/>
                </a:cubicBezTo>
                <a:cubicBezTo>
                  <a:pt x="801" y="1318"/>
                  <a:pt x="775" y="1305"/>
                  <a:pt x="736" y="1301"/>
                </a:cubicBezTo>
                <a:cubicBezTo>
                  <a:pt x="722" y="1292"/>
                  <a:pt x="716" y="1283"/>
                  <a:pt x="703" y="1274"/>
                </a:cubicBezTo>
                <a:cubicBezTo>
                  <a:pt x="700" y="1264"/>
                  <a:pt x="682" y="1241"/>
                  <a:pt x="673" y="1235"/>
                </a:cubicBezTo>
                <a:cubicBezTo>
                  <a:pt x="667" y="1218"/>
                  <a:pt x="672" y="1228"/>
                  <a:pt x="652" y="1208"/>
                </a:cubicBezTo>
                <a:cubicBezTo>
                  <a:pt x="647" y="1203"/>
                  <a:pt x="660" y="1220"/>
                  <a:pt x="664" y="1226"/>
                </a:cubicBezTo>
                <a:cubicBezTo>
                  <a:pt x="668" y="1231"/>
                  <a:pt x="682" y="1232"/>
                  <a:pt x="682" y="1232"/>
                </a:cubicBezTo>
                <a:cubicBezTo>
                  <a:pt x="691" y="1246"/>
                  <a:pt x="713" y="1289"/>
                  <a:pt x="718" y="1304"/>
                </a:cubicBezTo>
                <a:cubicBezTo>
                  <a:pt x="697" y="1311"/>
                  <a:pt x="676" y="1312"/>
                  <a:pt x="655" y="1319"/>
                </a:cubicBezTo>
                <a:cubicBezTo>
                  <a:pt x="622" y="1368"/>
                  <a:pt x="573" y="1361"/>
                  <a:pt x="517" y="1364"/>
                </a:cubicBezTo>
                <a:cubicBezTo>
                  <a:pt x="509" y="1376"/>
                  <a:pt x="508" y="1386"/>
                  <a:pt x="496" y="1394"/>
                </a:cubicBezTo>
                <a:cubicBezTo>
                  <a:pt x="488" y="1389"/>
                  <a:pt x="469" y="1382"/>
                  <a:pt x="469" y="1382"/>
                </a:cubicBezTo>
                <a:cubicBezTo>
                  <a:pt x="463" y="1370"/>
                  <a:pt x="462" y="1363"/>
                  <a:pt x="451" y="1355"/>
                </a:cubicBezTo>
                <a:cubicBezTo>
                  <a:pt x="448" y="1346"/>
                  <a:pt x="430" y="1334"/>
                  <a:pt x="430" y="1334"/>
                </a:cubicBezTo>
                <a:cubicBezTo>
                  <a:pt x="390" y="1341"/>
                  <a:pt x="360" y="1328"/>
                  <a:pt x="328" y="1307"/>
                </a:cubicBezTo>
                <a:cubicBezTo>
                  <a:pt x="305" y="1292"/>
                  <a:pt x="337" y="1328"/>
                  <a:pt x="301" y="1292"/>
                </a:cubicBezTo>
                <a:cubicBezTo>
                  <a:pt x="286" y="1277"/>
                  <a:pt x="277" y="1266"/>
                  <a:pt x="256" y="1259"/>
                </a:cubicBezTo>
                <a:cubicBezTo>
                  <a:pt x="246" y="1245"/>
                  <a:pt x="227" y="1233"/>
                  <a:pt x="214" y="1220"/>
                </a:cubicBezTo>
                <a:cubicBezTo>
                  <a:pt x="200" y="1206"/>
                  <a:pt x="215" y="1217"/>
                  <a:pt x="205" y="1202"/>
                </a:cubicBezTo>
                <a:cubicBezTo>
                  <a:pt x="194" y="1186"/>
                  <a:pt x="167" y="1168"/>
                  <a:pt x="151" y="1157"/>
                </a:cubicBezTo>
                <a:cubicBezTo>
                  <a:pt x="140" y="1141"/>
                  <a:pt x="124" y="1138"/>
                  <a:pt x="106" y="1133"/>
                </a:cubicBezTo>
                <a:cubicBezTo>
                  <a:pt x="96" y="1118"/>
                  <a:pt x="103" y="1094"/>
                  <a:pt x="91" y="1082"/>
                </a:cubicBezTo>
                <a:cubicBezTo>
                  <a:pt x="83" y="1074"/>
                  <a:pt x="64" y="1061"/>
                  <a:pt x="64" y="1061"/>
                </a:cubicBezTo>
                <a:cubicBezTo>
                  <a:pt x="57" y="1040"/>
                  <a:pt x="46" y="1022"/>
                  <a:pt x="34" y="1004"/>
                </a:cubicBezTo>
                <a:cubicBezTo>
                  <a:pt x="32" y="982"/>
                  <a:pt x="30" y="949"/>
                  <a:pt x="10" y="935"/>
                </a:cubicBezTo>
                <a:cubicBezTo>
                  <a:pt x="0" y="920"/>
                  <a:pt x="1" y="913"/>
                  <a:pt x="7" y="896"/>
                </a:cubicBezTo>
                <a:cubicBezTo>
                  <a:pt x="11" y="862"/>
                  <a:pt x="20" y="828"/>
                  <a:pt x="49" y="809"/>
                </a:cubicBezTo>
                <a:cubicBezTo>
                  <a:pt x="58" y="803"/>
                  <a:pt x="71" y="807"/>
                  <a:pt x="82" y="806"/>
                </a:cubicBezTo>
                <a:cubicBezTo>
                  <a:pt x="106" y="790"/>
                  <a:pt x="100" y="732"/>
                  <a:pt x="103" y="704"/>
                </a:cubicBezTo>
                <a:cubicBezTo>
                  <a:pt x="101" y="658"/>
                  <a:pt x="106" y="637"/>
                  <a:pt x="94" y="602"/>
                </a:cubicBezTo>
                <a:cubicBezTo>
                  <a:pt x="102" y="553"/>
                  <a:pt x="132" y="605"/>
                  <a:pt x="154" y="572"/>
                </a:cubicBezTo>
                <a:cubicBezTo>
                  <a:pt x="152" y="532"/>
                  <a:pt x="146" y="495"/>
                  <a:pt x="142" y="455"/>
                </a:cubicBezTo>
                <a:cubicBezTo>
                  <a:pt x="140" y="372"/>
                  <a:pt x="137" y="300"/>
                  <a:pt x="133" y="218"/>
                </a:cubicBezTo>
                <a:cubicBezTo>
                  <a:pt x="133" y="213"/>
                  <a:pt x="129" y="176"/>
                  <a:pt x="127" y="167"/>
                </a:cubicBezTo>
                <a:cubicBezTo>
                  <a:pt x="124" y="155"/>
                  <a:pt x="115" y="131"/>
                  <a:pt x="115" y="131"/>
                </a:cubicBezTo>
                <a:cubicBezTo>
                  <a:pt x="112" y="101"/>
                  <a:pt x="112" y="104"/>
                  <a:pt x="103" y="83"/>
                </a:cubicBezTo>
                <a:cubicBezTo>
                  <a:pt x="100" y="77"/>
                  <a:pt x="97" y="65"/>
                  <a:pt x="97" y="65"/>
                </a:cubicBezTo>
                <a:cubicBezTo>
                  <a:pt x="98" y="52"/>
                  <a:pt x="98" y="39"/>
                  <a:pt x="100" y="26"/>
                </a:cubicBezTo>
                <a:cubicBezTo>
                  <a:pt x="101" y="19"/>
                  <a:pt x="109" y="5"/>
                  <a:pt x="109" y="5"/>
                </a:cubicBezTo>
                <a:close/>
              </a:path>
            </a:pathLst>
          </a:custGeom>
          <a:noFill/>
          <a:ln w="28575" cmpd="sng">
            <a:solidFill>
              <a:schemeClr val="bg1"/>
            </a:solidFill>
            <a:round/>
            <a:headEnd/>
            <a:tailEnd/>
          </a:ln>
        </p:spPr>
        <p:txBody>
          <a:bodyPr/>
          <a:lstStyle/>
          <a:p>
            <a:endParaRPr lang="en-CA" dirty="0"/>
          </a:p>
        </p:txBody>
      </p:sp>
      <p:sp>
        <p:nvSpPr>
          <p:cNvPr id="21527" name="AutoShape 23"/>
          <p:cNvSpPr>
            <a:spLocks noChangeArrowheads="1"/>
          </p:cNvSpPr>
          <p:nvPr/>
        </p:nvSpPr>
        <p:spPr bwMode="auto">
          <a:xfrm>
            <a:off x="4860032" y="628650"/>
            <a:ext cx="2952328" cy="1079004"/>
          </a:xfrm>
          <a:prstGeom prst="wedgeEllipseCallout">
            <a:avLst>
              <a:gd name="adj1" fmla="val -15419"/>
              <a:gd name="adj2" fmla="val 147724"/>
            </a:avLst>
          </a:prstGeom>
          <a:solidFill>
            <a:srgbClr val="FFFF00">
              <a:alpha val="0"/>
            </a:srgbClr>
          </a:solidFill>
          <a:ln w="28575">
            <a:solidFill>
              <a:srgbClr val="000000"/>
            </a:solidFill>
            <a:miter lim="800000"/>
            <a:headEnd/>
            <a:tailEnd/>
          </a:ln>
          <a:effectLst/>
        </p:spPr>
        <p:txBody>
          <a:bodyPr/>
          <a:lstStyle/>
          <a:p>
            <a:pPr algn="ctr">
              <a:defRPr/>
            </a:pPr>
            <a:r>
              <a:rPr lang="en-US" sz="1600" b="1" dirty="0" smtClean="0">
                <a:solidFill>
                  <a:srgbClr val="990000"/>
                </a:solidFill>
                <a:effectLst>
                  <a:outerShdw blurRad="38100" dist="38100" dir="2700000" algn="tl">
                    <a:srgbClr val="000000"/>
                  </a:outerShdw>
                </a:effectLst>
                <a:latin typeface="Tahoma" pitchFamily="34" charset="0"/>
              </a:rPr>
              <a:t>East </a:t>
            </a:r>
            <a:r>
              <a:rPr lang="en-US" sz="1600" b="1" dirty="0">
                <a:solidFill>
                  <a:srgbClr val="990000"/>
                </a:solidFill>
                <a:effectLst>
                  <a:outerShdw blurRad="38100" dist="38100" dir="2700000" algn="tl">
                    <a:srgbClr val="000000"/>
                  </a:outerShdw>
                </a:effectLst>
                <a:latin typeface="Tahoma" pitchFamily="34" charset="0"/>
              </a:rPr>
              <a:t>Africa Sunrise Strategy Coordinator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15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23"/>
                                        </p:tgtEl>
                                        <p:attrNameLst>
                                          <p:attrName>style.visibility</p:attrName>
                                        </p:attrNameLst>
                                      </p:cBhvr>
                                      <p:to>
                                        <p:strVal val="visible"/>
                                      </p:to>
                                    </p:set>
                                  </p:childTnLst>
                                </p:cTn>
                              </p:par>
                            </p:childTnLst>
                          </p:cTn>
                        </p:par>
                        <p:par>
                          <p:cTn id="9" fill="hold">
                            <p:stCondLst>
                              <p:cond delay="0"/>
                            </p:stCondLst>
                            <p:childTnLst>
                              <p:par>
                                <p:cTn id="10" presetID="23" presetClass="entr" presetSubtype="16" fill="hold" grpId="0" nodeType="afterEffect">
                                  <p:stCondLst>
                                    <p:cond delay="0"/>
                                  </p:stCondLst>
                                  <p:childTnLst>
                                    <p:set>
                                      <p:cBhvr>
                                        <p:cTn id="11" dur="1" fill="hold">
                                          <p:stCondLst>
                                            <p:cond delay="0"/>
                                          </p:stCondLst>
                                        </p:cTn>
                                        <p:tgtEl>
                                          <p:spTgt spid="21527"/>
                                        </p:tgtEl>
                                        <p:attrNameLst>
                                          <p:attrName>style.visibility</p:attrName>
                                        </p:attrNameLst>
                                      </p:cBhvr>
                                      <p:to>
                                        <p:strVal val="visible"/>
                                      </p:to>
                                    </p:set>
                                    <p:anim calcmode="lin" valueType="num">
                                      <p:cBhvr>
                                        <p:cTn id="12" dur="1000" fill="hold"/>
                                        <p:tgtEl>
                                          <p:spTgt spid="21527"/>
                                        </p:tgtEl>
                                        <p:attrNameLst>
                                          <p:attrName>ppt_w</p:attrName>
                                        </p:attrNameLst>
                                      </p:cBhvr>
                                      <p:tavLst>
                                        <p:tav tm="0">
                                          <p:val>
                                            <p:fltVal val="0"/>
                                          </p:val>
                                        </p:tav>
                                        <p:tav tm="100000">
                                          <p:val>
                                            <p:strVal val="#ppt_w"/>
                                          </p:val>
                                        </p:tav>
                                      </p:tavLst>
                                    </p:anim>
                                    <p:anim calcmode="lin" valueType="num">
                                      <p:cBhvr>
                                        <p:cTn id="13" dur="1000" fill="hold"/>
                                        <p:tgtEl>
                                          <p:spTgt spid="2152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27" grpId="0" animBg="1"/>
    </p:bld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0529" name="Group 2"/>
          <p:cNvGrpSpPr>
            <a:grpSpLocks/>
          </p:cNvGrpSpPr>
          <p:nvPr/>
        </p:nvGrpSpPr>
        <p:grpSpPr bwMode="auto">
          <a:xfrm>
            <a:off x="1187624" y="0"/>
            <a:ext cx="6696744" cy="6057900"/>
            <a:chOff x="432" y="0"/>
            <a:chExt cx="4896" cy="5088"/>
          </a:xfrm>
        </p:grpSpPr>
        <p:pic>
          <p:nvPicPr>
            <p:cNvPr id="790538" name="Picture 3" descr="map of Africa"/>
            <p:cNvPicPr>
              <a:picLocks noChangeAspect="1" noChangeArrowheads="1"/>
            </p:cNvPicPr>
            <p:nvPr/>
          </p:nvPicPr>
          <p:blipFill>
            <a:blip r:embed="rId3" cstate="print"/>
            <a:srcRect/>
            <a:stretch>
              <a:fillRect/>
            </a:stretch>
          </p:blipFill>
          <p:spPr bwMode="auto">
            <a:xfrm>
              <a:off x="432" y="0"/>
              <a:ext cx="4896" cy="5088"/>
            </a:xfrm>
            <a:prstGeom prst="rect">
              <a:avLst/>
            </a:prstGeom>
            <a:noFill/>
            <a:ln w="9525">
              <a:noFill/>
              <a:miter lim="800000"/>
              <a:headEnd/>
              <a:tailEnd/>
            </a:ln>
          </p:spPr>
        </p:pic>
        <p:sp>
          <p:nvSpPr>
            <p:cNvPr id="54276" name="AutoShape 4"/>
            <p:cNvSpPr>
              <a:spLocks noChangeArrowheads="1"/>
            </p:cNvSpPr>
            <p:nvPr/>
          </p:nvSpPr>
          <p:spPr bwMode="auto">
            <a:xfrm>
              <a:off x="3024" y="2640"/>
              <a:ext cx="240" cy="192"/>
            </a:xfrm>
            <a:prstGeom prst="star5">
              <a:avLst/>
            </a:prstGeom>
            <a:solidFill>
              <a:schemeClr val="bg2"/>
            </a:solidFill>
            <a:ln w="9525">
              <a:solidFill>
                <a:schemeClr val="tx1"/>
              </a:solidFill>
              <a:miter lim="800000"/>
              <a:headEnd/>
              <a:tailEnd/>
            </a:ln>
            <a:effectLst/>
          </p:spPr>
          <p:txBody>
            <a:bodyPr wrap="none" anchor="ctr"/>
            <a:lstStyle/>
            <a:p>
              <a:pPr algn="ctr" eaLnBrk="0" hangingPunct="0">
                <a:defRPr/>
              </a:pPr>
              <a:endParaRPr lang="en-US" dirty="0">
                <a:solidFill>
                  <a:schemeClr val="bg2"/>
                </a:solidFill>
                <a:effectLst/>
                <a:cs typeface="+mn-cs"/>
              </a:endParaRPr>
            </a:p>
          </p:txBody>
        </p:sp>
        <p:sp>
          <p:nvSpPr>
            <p:cNvPr id="54277" name="AutoShape 5"/>
            <p:cNvSpPr>
              <a:spLocks noChangeArrowheads="1"/>
            </p:cNvSpPr>
            <p:nvPr/>
          </p:nvSpPr>
          <p:spPr bwMode="auto">
            <a:xfrm>
              <a:off x="1152" y="1248"/>
              <a:ext cx="240" cy="192"/>
            </a:xfrm>
            <a:prstGeom prst="star5">
              <a:avLst/>
            </a:prstGeom>
            <a:noFill/>
            <a:ln w="9525">
              <a:noFill/>
              <a:miter lim="800000"/>
              <a:headEnd/>
              <a:tailEnd/>
            </a:ln>
            <a:effectLst/>
          </p:spPr>
          <p:txBody>
            <a:bodyPr wrap="none" anchor="ctr"/>
            <a:lstStyle/>
            <a:p>
              <a:pPr eaLnBrk="0" hangingPunct="0">
                <a:defRPr/>
              </a:pPr>
              <a:endParaRPr lang="en-CA" dirty="0">
                <a:effectLst/>
                <a:cs typeface="+mn-cs"/>
              </a:endParaRPr>
            </a:p>
          </p:txBody>
        </p:sp>
        <p:sp>
          <p:nvSpPr>
            <p:cNvPr id="54278" name="AutoShape 6"/>
            <p:cNvSpPr>
              <a:spLocks noChangeArrowheads="1"/>
            </p:cNvSpPr>
            <p:nvPr/>
          </p:nvSpPr>
          <p:spPr bwMode="auto">
            <a:xfrm>
              <a:off x="3504" y="1680"/>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54279" name="AutoShape 7"/>
            <p:cNvSpPr>
              <a:spLocks noChangeArrowheads="1"/>
            </p:cNvSpPr>
            <p:nvPr/>
          </p:nvSpPr>
          <p:spPr bwMode="auto">
            <a:xfrm>
              <a:off x="2544" y="3120"/>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54280" name="AutoShape 8"/>
            <p:cNvSpPr>
              <a:spLocks noChangeArrowheads="1"/>
            </p:cNvSpPr>
            <p:nvPr/>
          </p:nvSpPr>
          <p:spPr bwMode="auto">
            <a:xfrm>
              <a:off x="2832" y="3504"/>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54281" name="AutoShape 9"/>
            <p:cNvSpPr>
              <a:spLocks noChangeArrowheads="1"/>
            </p:cNvSpPr>
            <p:nvPr/>
          </p:nvSpPr>
          <p:spPr bwMode="auto">
            <a:xfrm>
              <a:off x="1536" y="1680"/>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54282" name="AutoShape 10"/>
            <p:cNvSpPr>
              <a:spLocks noChangeArrowheads="1"/>
            </p:cNvSpPr>
            <p:nvPr/>
          </p:nvSpPr>
          <p:spPr bwMode="auto">
            <a:xfrm>
              <a:off x="3696" y="2208"/>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54283" name="AutoShape 11"/>
            <p:cNvSpPr>
              <a:spLocks noChangeArrowheads="1"/>
            </p:cNvSpPr>
            <p:nvPr/>
          </p:nvSpPr>
          <p:spPr bwMode="auto">
            <a:xfrm>
              <a:off x="1968" y="1392"/>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790547" name="Freeform 12"/>
            <p:cNvSpPr>
              <a:spLocks/>
            </p:cNvSpPr>
            <p:nvPr/>
          </p:nvSpPr>
          <p:spPr bwMode="auto">
            <a:xfrm>
              <a:off x="2204" y="1674"/>
              <a:ext cx="1198" cy="1266"/>
            </a:xfrm>
            <a:custGeom>
              <a:avLst/>
              <a:gdLst>
                <a:gd name="T0" fmla="*/ 730 w 1198"/>
                <a:gd name="T1" fmla="*/ 1140 h 1266"/>
                <a:gd name="T2" fmla="*/ 706 w 1198"/>
                <a:gd name="T3" fmla="*/ 1056 h 1266"/>
                <a:gd name="T4" fmla="*/ 568 w 1198"/>
                <a:gd name="T5" fmla="*/ 954 h 1266"/>
                <a:gd name="T6" fmla="*/ 502 w 1198"/>
                <a:gd name="T7" fmla="*/ 1002 h 1266"/>
                <a:gd name="T8" fmla="*/ 436 w 1198"/>
                <a:gd name="T9" fmla="*/ 942 h 1266"/>
                <a:gd name="T10" fmla="*/ 94 w 1198"/>
                <a:gd name="T11" fmla="*/ 774 h 1266"/>
                <a:gd name="T12" fmla="*/ 28 w 1198"/>
                <a:gd name="T13" fmla="*/ 702 h 1266"/>
                <a:gd name="T14" fmla="*/ 46 w 1198"/>
                <a:gd name="T15" fmla="*/ 588 h 1266"/>
                <a:gd name="T16" fmla="*/ 70 w 1198"/>
                <a:gd name="T17" fmla="*/ 444 h 1266"/>
                <a:gd name="T18" fmla="*/ 4 w 1198"/>
                <a:gd name="T19" fmla="*/ 354 h 1266"/>
                <a:gd name="T20" fmla="*/ 154 w 1198"/>
                <a:gd name="T21" fmla="*/ 270 h 1266"/>
                <a:gd name="T22" fmla="*/ 250 w 1198"/>
                <a:gd name="T23" fmla="*/ 126 h 1266"/>
                <a:gd name="T24" fmla="*/ 310 w 1198"/>
                <a:gd name="T25" fmla="*/ 0 h 1266"/>
                <a:gd name="T26" fmla="*/ 340 w 1198"/>
                <a:gd name="T27" fmla="*/ 78 h 1266"/>
                <a:gd name="T28" fmla="*/ 286 w 1198"/>
                <a:gd name="T29" fmla="*/ 96 h 1266"/>
                <a:gd name="T30" fmla="*/ 406 w 1198"/>
                <a:gd name="T31" fmla="*/ 228 h 1266"/>
                <a:gd name="T32" fmla="*/ 622 w 1198"/>
                <a:gd name="T33" fmla="*/ 156 h 1266"/>
                <a:gd name="T34" fmla="*/ 712 w 1198"/>
                <a:gd name="T35" fmla="*/ 84 h 1266"/>
                <a:gd name="T36" fmla="*/ 784 w 1198"/>
                <a:gd name="T37" fmla="*/ 108 h 1266"/>
                <a:gd name="T38" fmla="*/ 904 w 1198"/>
                <a:gd name="T39" fmla="*/ 240 h 1266"/>
                <a:gd name="T40" fmla="*/ 1120 w 1198"/>
                <a:gd name="T41" fmla="*/ 372 h 1266"/>
                <a:gd name="T42" fmla="*/ 1198 w 1198"/>
                <a:gd name="T43" fmla="*/ 444 h 1266"/>
                <a:gd name="T44" fmla="*/ 1150 w 1198"/>
                <a:gd name="T45" fmla="*/ 510 h 1266"/>
                <a:gd name="T46" fmla="*/ 1102 w 1198"/>
                <a:gd name="T47" fmla="*/ 684 h 1266"/>
                <a:gd name="T48" fmla="*/ 1108 w 1198"/>
                <a:gd name="T49" fmla="*/ 894 h 1266"/>
                <a:gd name="T50" fmla="*/ 1180 w 1198"/>
                <a:gd name="T51" fmla="*/ 1002 h 1266"/>
                <a:gd name="T52" fmla="*/ 1060 w 1198"/>
                <a:gd name="T53" fmla="*/ 1080 h 1266"/>
                <a:gd name="T54" fmla="*/ 1126 w 1198"/>
                <a:gd name="T55" fmla="*/ 1212 h 1266"/>
                <a:gd name="T56" fmla="*/ 1066 w 1198"/>
                <a:gd name="T57" fmla="*/ 1236 h 1266"/>
                <a:gd name="T58" fmla="*/ 1042 w 1198"/>
                <a:gd name="T59" fmla="*/ 1236 h 1266"/>
                <a:gd name="T60" fmla="*/ 958 w 1198"/>
                <a:gd name="T61" fmla="*/ 1218 h 1266"/>
                <a:gd name="T62" fmla="*/ 928 w 1198"/>
                <a:gd name="T63" fmla="*/ 1194 h 126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98"/>
                <a:gd name="T97" fmla="*/ 0 h 1266"/>
                <a:gd name="T98" fmla="*/ 1198 w 1198"/>
                <a:gd name="T99" fmla="*/ 1266 h 126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98" h="1266">
                  <a:moveTo>
                    <a:pt x="928" y="1194"/>
                  </a:moveTo>
                  <a:cubicBezTo>
                    <a:pt x="869" y="1154"/>
                    <a:pt x="801" y="1146"/>
                    <a:pt x="730" y="1140"/>
                  </a:cubicBezTo>
                  <a:cubicBezTo>
                    <a:pt x="721" y="1112"/>
                    <a:pt x="726" y="1092"/>
                    <a:pt x="700" y="1074"/>
                  </a:cubicBezTo>
                  <a:cubicBezTo>
                    <a:pt x="702" y="1068"/>
                    <a:pt x="706" y="1062"/>
                    <a:pt x="706" y="1056"/>
                  </a:cubicBezTo>
                  <a:cubicBezTo>
                    <a:pt x="699" y="935"/>
                    <a:pt x="707" y="993"/>
                    <a:pt x="640" y="948"/>
                  </a:cubicBezTo>
                  <a:cubicBezTo>
                    <a:pt x="616" y="950"/>
                    <a:pt x="591" y="947"/>
                    <a:pt x="568" y="954"/>
                  </a:cubicBezTo>
                  <a:cubicBezTo>
                    <a:pt x="554" y="958"/>
                    <a:pt x="569" y="989"/>
                    <a:pt x="556" y="996"/>
                  </a:cubicBezTo>
                  <a:cubicBezTo>
                    <a:pt x="540" y="1004"/>
                    <a:pt x="520" y="1000"/>
                    <a:pt x="502" y="1002"/>
                  </a:cubicBezTo>
                  <a:cubicBezTo>
                    <a:pt x="476" y="996"/>
                    <a:pt x="477" y="1000"/>
                    <a:pt x="460" y="978"/>
                  </a:cubicBezTo>
                  <a:cubicBezTo>
                    <a:pt x="451" y="967"/>
                    <a:pt x="436" y="942"/>
                    <a:pt x="436" y="942"/>
                  </a:cubicBezTo>
                  <a:cubicBezTo>
                    <a:pt x="414" y="855"/>
                    <a:pt x="257" y="881"/>
                    <a:pt x="190" y="876"/>
                  </a:cubicBezTo>
                  <a:cubicBezTo>
                    <a:pt x="167" y="842"/>
                    <a:pt x="129" y="797"/>
                    <a:pt x="94" y="774"/>
                  </a:cubicBezTo>
                  <a:cubicBezTo>
                    <a:pt x="73" y="742"/>
                    <a:pt x="87" y="761"/>
                    <a:pt x="46" y="720"/>
                  </a:cubicBezTo>
                  <a:cubicBezTo>
                    <a:pt x="40" y="714"/>
                    <a:pt x="28" y="702"/>
                    <a:pt x="28" y="702"/>
                  </a:cubicBezTo>
                  <a:cubicBezTo>
                    <a:pt x="21" y="669"/>
                    <a:pt x="15" y="645"/>
                    <a:pt x="46" y="624"/>
                  </a:cubicBezTo>
                  <a:cubicBezTo>
                    <a:pt x="30" y="600"/>
                    <a:pt x="30" y="612"/>
                    <a:pt x="46" y="588"/>
                  </a:cubicBezTo>
                  <a:cubicBezTo>
                    <a:pt x="38" y="546"/>
                    <a:pt x="32" y="533"/>
                    <a:pt x="46" y="480"/>
                  </a:cubicBezTo>
                  <a:cubicBezTo>
                    <a:pt x="50" y="466"/>
                    <a:pt x="70" y="444"/>
                    <a:pt x="70" y="444"/>
                  </a:cubicBezTo>
                  <a:cubicBezTo>
                    <a:pt x="39" y="423"/>
                    <a:pt x="59" y="411"/>
                    <a:pt x="28" y="390"/>
                  </a:cubicBezTo>
                  <a:cubicBezTo>
                    <a:pt x="20" y="378"/>
                    <a:pt x="12" y="366"/>
                    <a:pt x="4" y="354"/>
                  </a:cubicBezTo>
                  <a:cubicBezTo>
                    <a:pt x="0" y="348"/>
                    <a:pt x="23" y="299"/>
                    <a:pt x="28" y="294"/>
                  </a:cubicBezTo>
                  <a:cubicBezTo>
                    <a:pt x="54" y="268"/>
                    <a:pt x="136" y="271"/>
                    <a:pt x="154" y="270"/>
                  </a:cubicBezTo>
                  <a:cubicBezTo>
                    <a:pt x="163" y="243"/>
                    <a:pt x="159" y="226"/>
                    <a:pt x="184" y="210"/>
                  </a:cubicBezTo>
                  <a:cubicBezTo>
                    <a:pt x="205" y="179"/>
                    <a:pt x="217" y="148"/>
                    <a:pt x="250" y="126"/>
                  </a:cubicBezTo>
                  <a:cubicBezTo>
                    <a:pt x="270" y="66"/>
                    <a:pt x="237" y="157"/>
                    <a:pt x="274" y="90"/>
                  </a:cubicBezTo>
                  <a:cubicBezTo>
                    <a:pt x="277" y="85"/>
                    <a:pt x="306" y="11"/>
                    <a:pt x="310" y="0"/>
                  </a:cubicBezTo>
                  <a:cubicBezTo>
                    <a:pt x="329" y="29"/>
                    <a:pt x="317" y="7"/>
                    <a:pt x="328" y="42"/>
                  </a:cubicBezTo>
                  <a:cubicBezTo>
                    <a:pt x="332" y="54"/>
                    <a:pt x="340" y="78"/>
                    <a:pt x="340" y="78"/>
                  </a:cubicBezTo>
                  <a:cubicBezTo>
                    <a:pt x="334" y="82"/>
                    <a:pt x="329" y="88"/>
                    <a:pt x="322" y="90"/>
                  </a:cubicBezTo>
                  <a:cubicBezTo>
                    <a:pt x="310" y="94"/>
                    <a:pt x="291" y="85"/>
                    <a:pt x="286" y="96"/>
                  </a:cubicBezTo>
                  <a:cubicBezTo>
                    <a:pt x="265" y="137"/>
                    <a:pt x="306" y="179"/>
                    <a:pt x="334" y="198"/>
                  </a:cubicBezTo>
                  <a:cubicBezTo>
                    <a:pt x="352" y="253"/>
                    <a:pt x="333" y="235"/>
                    <a:pt x="406" y="228"/>
                  </a:cubicBezTo>
                  <a:cubicBezTo>
                    <a:pt x="455" y="212"/>
                    <a:pt x="506" y="215"/>
                    <a:pt x="550" y="186"/>
                  </a:cubicBezTo>
                  <a:cubicBezTo>
                    <a:pt x="569" y="158"/>
                    <a:pt x="589" y="161"/>
                    <a:pt x="622" y="156"/>
                  </a:cubicBezTo>
                  <a:cubicBezTo>
                    <a:pt x="650" y="135"/>
                    <a:pt x="664" y="116"/>
                    <a:pt x="694" y="96"/>
                  </a:cubicBezTo>
                  <a:cubicBezTo>
                    <a:pt x="700" y="92"/>
                    <a:pt x="712" y="84"/>
                    <a:pt x="712" y="84"/>
                  </a:cubicBezTo>
                  <a:cubicBezTo>
                    <a:pt x="745" y="34"/>
                    <a:pt x="735" y="77"/>
                    <a:pt x="748" y="90"/>
                  </a:cubicBezTo>
                  <a:cubicBezTo>
                    <a:pt x="757" y="99"/>
                    <a:pt x="773" y="101"/>
                    <a:pt x="784" y="108"/>
                  </a:cubicBezTo>
                  <a:cubicBezTo>
                    <a:pt x="792" y="157"/>
                    <a:pt x="798" y="185"/>
                    <a:pt x="850" y="198"/>
                  </a:cubicBezTo>
                  <a:cubicBezTo>
                    <a:pt x="890" y="238"/>
                    <a:pt x="870" y="229"/>
                    <a:pt x="904" y="240"/>
                  </a:cubicBezTo>
                  <a:cubicBezTo>
                    <a:pt x="947" y="283"/>
                    <a:pt x="962" y="321"/>
                    <a:pt x="1024" y="342"/>
                  </a:cubicBezTo>
                  <a:cubicBezTo>
                    <a:pt x="1056" y="374"/>
                    <a:pt x="1070" y="367"/>
                    <a:pt x="1120" y="372"/>
                  </a:cubicBezTo>
                  <a:cubicBezTo>
                    <a:pt x="1152" y="383"/>
                    <a:pt x="1134" y="373"/>
                    <a:pt x="1162" y="414"/>
                  </a:cubicBezTo>
                  <a:cubicBezTo>
                    <a:pt x="1171" y="427"/>
                    <a:pt x="1187" y="433"/>
                    <a:pt x="1198" y="444"/>
                  </a:cubicBezTo>
                  <a:cubicBezTo>
                    <a:pt x="1190" y="468"/>
                    <a:pt x="1186" y="478"/>
                    <a:pt x="1162" y="486"/>
                  </a:cubicBezTo>
                  <a:cubicBezTo>
                    <a:pt x="1158" y="494"/>
                    <a:pt x="1153" y="502"/>
                    <a:pt x="1150" y="510"/>
                  </a:cubicBezTo>
                  <a:cubicBezTo>
                    <a:pt x="1145" y="522"/>
                    <a:pt x="1138" y="546"/>
                    <a:pt x="1138" y="546"/>
                  </a:cubicBezTo>
                  <a:cubicBezTo>
                    <a:pt x="1135" y="595"/>
                    <a:pt x="1147" y="654"/>
                    <a:pt x="1102" y="684"/>
                  </a:cubicBezTo>
                  <a:cubicBezTo>
                    <a:pt x="1089" y="722"/>
                    <a:pt x="1089" y="735"/>
                    <a:pt x="1102" y="774"/>
                  </a:cubicBezTo>
                  <a:cubicBezTo>
                    <a:pt x="1104" y="814"/>
                    <a:pt x="1100" y="855"/>
                    <a:pt x="1108" y="894"/>
                  </a:cubicBezTo>
                  <a:cubicBezTo>
                    <a:pt x="1113" y="921"/>
                    <a:pt x="1153" y="963"/>
                    <a:pt x="1174" y="984"/>
                  </a:cubicBezTo>
                  <a:cubicBezTo>
                    <a:pt x="1176" y="990"/>
                    <a:pt x="1186" y="999"/>
                    <a:pt x="1180" y="1002"/>
                  </a:cubicBezTo>
                  <a:cubicBezTo>
                    <a:pt x="1140" y="1022"/>
                    <a:pt x="1128" y="1000"/>
                    <a:pt x="1090" y="1026"/>
                  </a:cubicBezTo>
                  <a:cubicBezTo>
                    <a:pt x="1078" y="1044"/>
                    <a:pt x="1072" y="1062"/>
                    <a:pt x="1060" y="1080"/>
                  </a:cubicBezTo>
                  <a:cubicBezTo>
                    <a:pt x="1062" y="1122"/>
                    <a:pt x="1047" y="1168"/>
                    <a:pt x="1066" y="1206"/>
                  </a:cubicBezTo>
                  <a:cubicBezTo>
                    <a:pt x="1075" y="1224"/>
                    <a:pt x="1113" y="1197"/>
                    <a:pt x="1126" y="1212"/>
                  </a:cubicBezTo>
                  <a:cubicBezTo>
                    <a:pt x="1138" y="1225"/>
                    <a:pt x="1122" y="1248"/>
                    <a:pt x="1120" y="1266"/>
                  </a:cubicBezTo>
                  <a:cubicBezTo>
                    <a:pt x="1075" y="1258"/>
                    <a:pt x="1091" y="1261"/>
                    <a:pt x="1066" y="1236"/>
                  </a:cubicBezTo>
                  <a:cubicBezTo>
                    <a:pt x="1064" y="1242"/>
                    <a:pt x="1066" y="1254"/>
                    <a:pt x="1060" y="1254"/>
                  </a:cubicBezTo>
                  <a:cubicBezTo>
                    <a:pt x="1052" y="1254"/>
                    <a:pt x="1050" y="1238"/>
                    <a:pt x="1042" y="1236"/>
                  </a:cubicBezTo>
                  <a:cubicBezTo>
                    <a:pt x="1021" y="1230"/>
                    <a:pt x="998" y="1232"/>
                    <a:pt x="976" y="1230"/>
                  </a:cubicBezTo>
                  <a:cubicBezTo>
                    <a:pt x="970" y="1226"/>
                    <a:pt x="963" y="1223"/>
                    <a:pt x="958" y="1218"/>
                  </a:cubicBezTo>
                  <a:cubicBezTo>
                    <a:pt x="953" y="1213"/>
                    <a:pt x="952" y="1205"/>
                    <a:pt x="946" y="1200"/>
                  </a:cubicBezTo>
                  <a:cubicBezTo>
                    <a:pt x="941" y="1196"/>
                    <a:pt x="928" y="1194"/>
                    <a:pt x="928" y="1194"/>
                  </a:cubicBezTo>
                  <a:close/>
                </a:path>
              </a:pathLst>
            </a:custGeom>
            <a:noFill/>
            <a:ln w="38100" cmpd="sng">
              <a:solidFill>
                <a:srgbClr val="6A1C04"/>
              </a:solidFill>
              <a:round/>
              <a:headEnd/>
              <a:tailEnd/>
            </a:ln>
          </p:spPr>
          <p:txBody>
            <a:bodyPr/>
            <a:lstStyle/>
            <a:p>
              <a:endParaRPr lang="en-CA" dirty="0"/>
            </a:p>
          </p:txBody>
        </p:sp>
      </p:grpSp>
      <p:sp>
        <p:nvSpPr>
          <p:cNvPr id="790530" name="Freeform 14"/>
          <p:cNvSpPr>
            <a:spLocks/>
          </p:cNvSpPr>
          <p:nvPr/>
        </p:nvSpPr>
        <p:spPr bwMode="auto">
          <a:xfrm>
            <a:off x="6012161" y="3435846"/>
            <a:ext cx="648072" cy="821531"/>
          </a:xfrm>
          <a:custGeom>
            <a:avLst/>
            <a:gdLst>
              <a:gd name="T0" fmla="*/ 919857966 w 438"/>
              <a:gd name="T1" fmla="*/ 0 h 690"/>
              <a:gd name="T2" fmla="*/ 723285634 w 438"/>
              <a:gd name="T3" fmla="*/ 211693149 h 690"/>
              <a:gd name="T4" fmla="*/ 662801901 w 438"/>
              <a:gd name="T5" fmla="*/ 287297810 h 690"/>
              <a:gd name="T6" fmla="*/ 632558447 w 438"/>
              <a:gd name="T7" fmla="*/ 378023403 h 690"/>
              <a:gd name="T8" fmla="*/ 496471635 w 438"/>
              <a:gd name="T9" fmla="*/ 468749095 h 690"/>
              <a:gd name="T10" fmla="*/ 375504070 w 438"/>
              <a:gd name="T11" fmla="*/ 514111892 h 690"/>
              <a:gd name="T12" fmla="*/ 284776882 w 438"/>
              <a:gd name="T13" fmla="*/ 544353756 h 690"/>
              <a:gd name="T14" fmla="*/ 194052821 w 438"/>
              <a:gd name="T15" fmla="*/ 1013102851 h 690"/>
              <a:gd name="T16" fmla="*/ 133569087 w 438"/>
              <a:gd name="T17" fmla="*/ 1103828444 h 690"/>
              <a:gd name="T18" fmla="*/ 27722517 w 438"/>
              <a:gd name="T19" fmla="*/ 1285279630 h 690"/>
              <a:gd name="T20" fmla="*/ 42843450 w 438"/>
              <a:gd name="T21" fmla="*/ 1587698273 h 690"/>
              <a:gd name="T22" fmla="*/ 73083742 w 438"/>
              <a:gd name="T23" fmla="*/ 1693545195 h 690"/>
              <a:gd name="T24" fmla="*/ 163810954 w 438"/>
              <a:gd name="T25" fmla="*/ 1723787059 h 690"/>
              <a:gd name="T26" fmla="*/ 209173803 w 438"/>
              <a:gd name="T27" fmla="*/ 1738907991 h 690"/>
              <a:gd name="T28" fmla="*/ 481350702 w 438"/>
              <a:gd name="T29" fmla="*/ 1663302933 h 690"/>
              <a:gd name="T30" fmla="*/ 541834435 w 438"/>
              <a:gd name="T31" fmla="*/ 1527214544 h 690"/>
              <a:gd name="T32" fmla="*/ 632558447 w 438"/>
              <a:gd name="T33" fmla="*/ 1466730815 h 690"/>
              <a:gd name="T34" fmla="*/ 647680968 w 438"/>
              <a:gd name="T35" fmla="*/ 1421368019 h 690"/>
              <a:gd name="T36" fmla="*/ 602316581 w 438"/>
              <a:gd name="T37" fmla="*/ 1406247087 h 690"/>
              <a:gd name="T38" fmla="*/ 632558447 w 438"/>
              <a:gd name="T39" fmla="*/ 1360884290 h 690"/>
              <a:gd name="T40" fmla="*/ 647680968 w 438"/>
              <a:gd name="T41" fmla="*/ 1315521494 h 690"/>
              <a:gd name="T42" fmla="*/ 783769368 w 438"/>
              <a:gd name="T43" fmla="*/ 1088707512 h 690"/>
              <a:gd name="T44" fmla="*/ 919857966 w 438"/>
              <a:gd name="T45" fmla="*/ 740925874 h 690"/>
              <a:gd name="T46" fmla="*/ 934978899 w 438"/>
              <a:gd name="T47" fmla="*/ 544353756 h 690"/>
              <a:gd name="T48" fmla="*/ 1055946365 w 438"/>
              <a:gd name="T49" fmla="*/ 529232824 h 690"/>
              <a:gd name="T50" fmla="*/ 919857966 w 438"/>
              <a:gd name="T51" fmla="*/ 0 h 69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38"/>
              <a:gd name="T79" fmla="*/ 0 h 690"/>
              <a:gd name="T80" fmla="*/ 438 w 438"/>
              <a:gd name="T81" fmla="*/ 690 h 69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38" h="690">
                <a:moveTo>
                  <a:pt x="365" y="0"/>
                </a:moveTo>
                <a:cubicBezTo>
                  <a:pt x="319" y="31"/>
                  <a:pt x="344" y="65"/>
                  <a:pt x="287" y="84"/>
                </a:cubicBezTo>
                <a:cubicBezTo>
                  <a:pt x="265" y="150"/>
                  <a:pt x="302" y="52"/>
                  <a:pt x="263" y="114"/>
                </a:cubicBezTo>
                <a:cubicBezTo>
                  <a:pt x="256" y="125"/>
                  <a:pt x="260" y="141"/>
                  <a:pt x="251" y="150"/>
                </a:cubicBezTo>
                <a:cubicBezTo>
                  <a:pt x="232" y="169"/>
                  <a:pt x="220" y="176"/>
                  <a:pt x="197" y="186"/>
                </a:cubicBezTo>
                <a:cubicBezTo>
                  <a:pt x="134" y="213"/>
                  <a:pt x="210" y="186"/>
                  <a:pt x="149" y="204"/>
                </a:cubicBezTo>
                <a:cubicBezTo>
                  <a:pt x="137" y="208"/>
                  <a:pt x="113" y="216"/>
                  <a:pt x="113" y="216"/>
                </a:cubicBezTo>
                <a:cubicBezTo>
                  <a:pt x="56" y="302"/>
                  <a:pt x="110" y="197"/>
                  <a:pt x="77" y="402"/>
                </a:cubicBezTo>
                <a:cubicBezTo>
                  <a:pt x="75" y="416"/>
                  <a:pt x="61" y="426"/>
                  <a:pt x="53" y="438"/>
                </a:cubicBezTo>
                <a:cubicBezTo>
                  <a:pt x="36" y="463"/>
                  <a:pt x="33" y="488"/>
                  <a:pt x="11" y="510"/>
                </a:cubicBezTo>
                <a:cubicBezTo>
                  <a:pt x="0" y="542"/>
                  <a:pt x="13" y="599"/>
                  <a:pt x="17" y="630"/>
                </a:cubicBezTo>
                <a:cubicBezTo>
                  <a:pt x="19" y="644"/>
                  <a:pt x="18" y="663"/>
                  <a:pt x="29" y="672"/>
                </a:cubicBezTo>
                <a:cubicBezTo>
                  <a:pt x="39" y="680"/>
                  <a:pt x="53" y="680"/>
                  <a:pt x="65" y="684"/>
                </a:cubicBezTo>
                <a:cubicBezTo>
                  <a:pt x="71" y="686"/>
                  <a:pt x="83" y="690"/>
                  <a:pt x="83" y="690"/>
                </a:cubicBezTo>
                <a:cubicBezTo>
                  <a:pt x="148" y="684"/>
                  <a:pt x="144" y="684"/>
                  <a:pt x="191" y="660"/>
                </a:cubicBezTo>
                <a:cubicBezTo>
                  <a:pt x="195" y="647"/>
                  <a:pt x="202" y="618"/>
                  <a:pt x="215" y="606"/>
                </a:cubicBezTo>
                <a:cubicBezTo>
                  <a:pt x="226" y="597"/>
                  <a:pt x="251" y="582"/>
                  <a:pt x="251" y="582"/>
                </a:cubicBezTo>
                <a:cubicBezTo>
                  <a:pt x="253" y="576"/>
                  <a:pt x="260" y="570"/>
                  <a:pt x="257" y="564"/>
                </a:cubicBezTo>
                <a:cubicBezTo>
                  <a:pt x="254" y="558"/>
                  <a:pt x="241" y="564"/>
                  <a:pt x="239" y="558"/>
                </a:cubicBezTo>
                <a:cubicBezTo>
                  <a:pt x="237" y="551"/>
                  <a:pt x="248" y="546"/>
                  <a:pt x="251" y="540"/>
                </a:cubicBezTo>
                <a:cubicBezTo>
                  <a:pt x="254" y="534"/>
                  <a:pt x="255" y="528"/>
                  <a:pt x="257" y="522"/>
                </a:cubicBezTo>
                <a:cubicBezTo>
                  <a:pt x="266" y="460"/>
                  <a:pt x="271" y="472"/>
                  <a:pt x="311" y="432"/>
                </a:cubicBezTo>
                <a:cubicBezTo>
                  <a:pt x="318" y="376"/>
                  <a:pt x="325" y="334"/>
                  <a:pt x="365" y="294"/>
                </a:cubicBezTo>
                <a:cubicBezTo>
                  <a:pt x="367" y="268"/>
                  <a:pt x="357" y="238"/>
                  <a:pt x="371" y="216"/>
                </a:cubicBezTo>
                <a:cubicBezTo>
                  <a:pt x="380" y="202"/>
                  <a:pt x="414" y="225"/>
                  <a:pt x="419" y="210"/>
                </a:cubicBezTo>
                <a:cubicBezTo>
                  <a:pt x="438" y="151"/>
                  <a:pt x="413" y="48"/>
                  <a:pt x="365" y="0"/>
                </a:cubicBezTo>
                <a:close/>
              </a:path>
            </a:pathLst>
          </a:custGeom>
          <a:noFill/>
          <a:ln w="28575" cmpd="sng">
            <a:solidFill>
              <a:srgbClr val="0000FF"/>
            </a:solidFill>
            <a:round/>
            <a:headEnd/>
            <a:tailEnd/>
          </a:ln>
        </p:spPr>
        <p:txBody>
          <a:bodyPr/>
          <a:lstStyle/>
          <a:p>
            <a:endParaRPr lang="en-CA" dirty="0"/>
          </a:p>
        </p:txBody>
      </p:sp>
      <p:sp>
        <p:nvSpPr>
          <p:cNvPr id="790531" name="Freeform 15"/>
          <p:cNvSpPr>
            <a:spLocks/>
          </p:cNvSpPr>
          <p:nvPr/>
        </p:nvSpPr>
        <p:spPr bwMode="auto">
          <a:xfrm>
            <a:off x="7020272" y="3867894"/>
            <a:ext cx="177800" cy="159544"/>
          </a:xfrm>
          <a:custGeom>
            <a:avLst/>
            <a:gdLst>
              <a:gd name="T0" fmla="*/ 257055967 w 112"/>
              <a:gd name="T1" fmla="*/ 98285280 h 134"/>
              <a:gd name="T2" fmla="*/ 120967517 w 112"/>
              <a:gd name="T3" fmla="*/ 22680608 h 134"/>
              <a:gd name="T4" fmla="*/ 0 w 112"/>
              <a:gd name="T5" fmla="*/ 173889958 h 134"/>
              <a:gd name="T6" fmla="*/ 241935033 w 112"/>
              <a:gd name="T7" fmla="*/ 279736522 h 134"/>
              <a:gd name="T8" fmla="*/ 272176900 w 112"/>
              <a:gd name="T9" fmla="*/ 189010889 h 134"/>
              <a:gd name="T10" fmla="*/ 257055967 w 112"/>
              <a:gd name="T11" fmla="*/ 98285280 h 134"/>
              <a:gd name="T12" fmla="*/ 0 60000 65536"/>
              <a:gd name="T13" fmla="*/ 0 60000 65536"/>
              <a:gd name="T14" fmla="*/ 0 60000 65536"/>
              <a:gd name="T15" fmla="*/ 0 60000 65536"/>
              <a:gd name="T16" fmla="*/ 0 60000 65536"/>
              <a:gd name="T17" fmla="*/ 0 60000 65536"/>
              <a:gd name="T18" fmla="*/ 0 w 112"/>
              <a:gd name="T19" fmla="*/ 0 h 134"/>
              <a:gd name="T20" fmla="*/ 112 w 112"/>
              <a:gd name="T21" fmla="*/ 134 h 134"/>
            </a:gdLst>
            <a:ahLst/>
            <a:cxnLst>
              <a:cxn ang="T12">
                <a:pos x="T0" y="T1"/>
              </a:cxn>
              <a:cxn ang="T13">
                <a:pos x="T2" y="T3"/>
              </a:cxn>
              <a:cxn ang="T14">
                <a:pos x="T4" y="T5"/>
              </a:cxn>
              <a:cxn ang="T15">
                <a:pos x="T6" y="T7"/>
              </a:cxn>
              <a:cxn ang="T16">
                <a:pos x="T8" y="T9"/>
              </a:cxn>
              <a:cxn ang="T17">
                <a:pos x="T10" y="T11"/>
              </a:cxn>
            </a:cxnLst>
            <a:rect l="T18" t="T19" r="T20" b="T21"/>
            <a:pathLst>
              <a:path w="112" h="134">
                <a:moveTo>
                  <a:pt x="102" y="39"/>
                </a:moveTo>
                <a:cubicBezTo>
                  <a:pt x="84" y="29"/>
                  <a:pt x="68" y="16"/>
                  <a:pt x="48" y="9"/>
                </a:cubicBezTo>
                <a:cubicBezTo>
                  <a:pt x="21" y="0"/>
                  <a:pt x="6" y="50"/>
                  <a:pt x="0" y="69"/>
                </a:cubicBezTo>
                <a:cubicBezTo>
                  <a:pt x="13" y="134"/>
                  <a:pt x="17" y="117"/>
                  <a:pt x="96" y="111"/>
                </a:cubicBezTo>
                <a:cubicBezTo>
                  <a:pt x="100" y="99"/>
                  <a:pt x="104" y="87"/>
                  <a:pt x="108" y="75"/>
                </a:cubicBezTo>
                <a:cubicBezTo>
                  <a:pt x="112" y="63"/>
                  <a:pt x="102" y="39"/>
                  <a:pt x="102" y="39"/>
                </a:cubicBezTo>
                <a:close/>
              </a:path>
            </a:pathLst>
          </a:custGeom>
          <a:noFill/>
          <a:ln w="28575" cmpd="sng">
            <a:solidFill>
              <a:srgbClr val="0000FF"/>
            </a:solidFill>
            <a:round/>
            <a:headEnd/>
            <a:tailEnd/>
          </a:ln>
        </p:spPr>
        <p:txBody>
          <a:bodyPr/>
          <a:lstStyle/>
          <a:p>
            <a:endParaRPr lang="en-CA" dirty="0"/>
          </a:p>
        </p:txBody>
      </p:sp>
      <p:sp>
        <p:nvSpPr>
          <p:cNvPr id="54288" name="AutoShape 16"/>
          <p:cNvSpPr>
            <a:spLocks noChangeArrowheads="1"/>
          </p:cNvSpPr>
          <p:nvPr/>
        </p:nvSpPr>
        <p:spPr bwMode="auto">
          <a:xfrm>
            <a:off x="2339752" y="1995686"/>
            <a:ext cx="381000" cy="228600"/>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54289" name="AutoShape 17"/>
          <p:cNvSpPr>
            <a:spLocks noChangeArrowheads="1"/>
          </p:cNvSpPr>
          <p:nvPr/>
        </p:nvSpPr>
        <p:spPr bwMode="auto">
          <a:xfrm>
            <a:off x="3886200" y="2857500"/>
            <a:ext cx="381000" cy="228600"/>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790534" name="Freeform 18"/>
          <p:cNvSpPr>
            <a:spLocks/>
          </p:cNvSpPr>
          <p:nvPr/>
        </p:nvSpPr>
        <p:spPr bwMode="auto">
          <a:xfrm>
            <a:off x="5076056" y="2355726"/>
            <a:ext cx="936104" cy="1944216"/>
          </a:xfrm>
          <a:custGeom>
            <a:avLst/>
            <a:gdLst>
              <a:gd name="T0" fmla="*/ 297378423 w 636"/>
              <a:gd name="T1" fmla="*/ 2147483647 h 1607"/>
              <a:gd name="T2" fmla="*/ 199093111 w 636"/>
              <a:gd name="T3" fmla="*/ 2147483647 h 1607"/>
              <a:gd name="T4" fmla="*/ 304938095 w 636"/>
              <a:gd name="T5" fmla="*/ 2147483647 h 1607"/>
              <a:gd name="T6" fmla="*/ 456147511 w 636"/>
              <a:gd name="T7" fmla="*/ 2147483647 h 1607"/>
              <a:gd name="T8" fmla="*/ 214212504 w 636"/>
              <a:gd name="T9" fmla="*/ 2147483647 h 1607"/>
              <a:gd name="T10" fmla="*/ 168851247 w 636"/>
              <a:gd name="T11" fmla="*/ 2147483647 h 1607"/>
              <a:gd name="T12" fmla="*/ 456147511 w 636"/>
              <a:gd name="T13" fmla="*/ 2147483647 h 1607"/>
              <a:gd name="T14" fmla="*/ 622477759 w 636"/>
              <a:gd name="T15" fmla="*/ 2147483647 h 1607"/>
              <a:gd name="T16" fmla="*/ 751006473 w 636"/>
              <a:gd name="T17" fmla="*/ 2147483647 h 1607"/>
              <a:gd name="T18" fmla="*/ 841732261 w 636"/>
              <a:gd name="T19" fmla="*/ 2147483647 h 1607"/>
              <a:gd name="T20" fmla="*/ 879533797 w 636"/>
              <a:gd name="T21" fmla="*/ 2147483647 h 1607"/>
              <a:gd name="T22" fmla="*/ 788809596 w 636"/>
              <a:gd name="T23" fmla="*/ 2147483647 h 1607"/>
              <a:gd name="T24" fmla="*/ 705643678 w 636"/>
              <a:gd name="T25" fmla="*/ 2013606214 h 1607"/>
              <a:gd name="T26" fmla="*/ 516631238 w 636"/>
              <a:gd name="T27" fmla="*/ 1832154984 h 1607"/>
              <a:gd name="T28" fmla="*/ 335181546 w 636"/>
              <a:gd name="T29" fmla="*/ 1756550304 h 1607"/>
              <a:gd name="T30" fmla="*/ 138607796 w 636"/>
              <a:gd name="T31" fmla="*/ 1529735869 h 1607"/>
              <a:gd name="T32" fmla="*/ 93246564 w 636"/>
              <a:gd name="T33" fmla="*/ 1446569928 h 1607"/>
              <a:gd name="T34" fmla="*/ 40322497 w 636"/>
              <a:gd name="T35" fmla="*/ 1378526511 h 1607"/>
              <a:gd name="T36" fmla="*/ 93246564 w 636"/>
              <a:gd name="T37" fmla="*/ 751006680 h 1607"/>
              <a:gd name="T38" fmla="*/ 221773764 w 636"/>
              <a:gd name="T39" fmla="*/ 350302574 h 1607"/>
              <a:gd name="T40" fmla="*/ 267136559 w 636"/>
              <a:gd name="T41" fmla="*/ 221773825 h 1607"/>
              <a:gd name="T42" fmla="*/ 335181546 w 636"/>
              <a:gd name="T43" fmla="*/ 168851294 h 1607"/>
              <a:gd name="T44" fmla="*/ 675401814 w 636"/>
              <a:gd name="T45" fmla="*/ 70564392 h 1607"/>
              <a:gd name="T46" fmla="*/ 811490199 w 636"/>
              <a:gd name="T47" fmla="*/ 10080627 h 1607"/>
              <a:gd name="T48" fmla="*/ 1030743114 w 636"/>
              <a:gd name="T49" fmla="*/ 63004718 h 1607"/>
              <a:gd name="T50" fmla="*/ 1113909032 w 636"/>
              <a:gd name="T51" fmla="*/ 123488486 h 1607"/>
              <a:gd name="T52" fmla="*/ 1348284267 w 636"/>
              <a:gd name="T53" fmla="*/ 168851294 h 1607"/>
              <a:gd name="T54" fmla="*/ 1461690461 w 636"/>
              <a:gd name="T55" fmla="*/ 115927225 h 1607"/>
              <a:gd name="T56" fmla="*/ 1507053256 w 636"/>
              <a:gd name="T57" fmla="*/ 199093166 h 1607"/>
              <a:gd name="T58" fmla="*/ 1469251720 w 636"/>
              <a:gd name="T59" fmla="*/ 380544446 h 1607"/>
              <a:gd name="T60" fmla="*/ 1582657914 w 636"/>
              <a:gd name="T61" fmla="*/ 819051685 h 1607"/>
              <a:gd name="T62" fmla="*/ 1552416051 w 636"/>
              <a:gd name="T63" fmla="*/ 871974365 h 1607"/>
              <a:gd name="T64" fmla="*/ 1491932324 w 636"/>
              <a:gd name="T65" fmla="*/ 962699981 h 1607"/>
              <a:gd name="T66" fmla="*/ 1333163335 w 636"/>
              <a:gd name="T67" fmla="*/ 1310481506 h 1607"/>
              <a:gd name="T68" fmla="*/ 1340723007 w 636"/>
              <a:gd name="T69" fmla="*/ 1431448992 h 1607"/>
              <a:gd name="T70" fmla="*/ 1370964871 w 636"/>
              <a:gd name="T71" fmla="*/ 1711187497 h 1607"/>
              <a:gd name="T72" fmla="*/ 1461690461 w 636"/>
              <a:gd name="T73" fmla="*/ 1975803081 h 1607"/>
              <a:gd name="T74" fmla="*/ 1476811392 w 636"/>
              <a:gd name="T75" fmla="*/ 2147483647 h 1607"/>
              <a:gd name="T76" fmla="*/ 1378526130 w 636"/>
              <a:gd name="T77" fmla="*/ 2147483647 h 1607"/>
              <a:gd name="T78" fmla="*/ 1302921472 w 636"/>
              <a:gd name="T79" fmla="*/ 2147483647 h 1607"/>
              <a:gd name="T80" fmla="*/ 1000501250 w 636"/>
              <a:gd name="T81" fmla="*/ 2147483647 h 1607"/>
              <a:gd name="T82" fmla="*/ 841732261 w 636"/>
              <a:gd name="T83" fmla="*/ 2147483647 h 1607"/>
              <a:gd name="T84" fmla="*/ 667842142 w 636"/>
              <a:gd name="T85" fmla="*/ 2147483647 h 1607"/>
              <a:gd name="T86" fmla="*/ 698084005 w 636"/>
              <a:gd name="T87" fmla="*/ 2147483647 h 1607"/>
              <a:gd name="T88" fmla="*/ 546873101 w 636"/>
              <a:gd name="T89" fmla="*/ 2147483647 h 1607"/>
              <a:gd name="T90" fmla="*/ 388104013 w 636"/>
              <a:gd name="T91" fmla="*/ 2147483647 h 1607"/>
              <a:gd name="T92" fmla="*/ 320059026 w 636"/>
              <a:gd name="T93" fmla="*/ 2147483647 h 16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36"/>
              <a:gd name="T142" fmla="*/ 0 h 1607"/>
              <a:gd name="T143" fmla="*/ 636 w 636"/>
              <a:gd name="T144" fmla="*/ 1607 h 16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36" h="1607">
                <a:moveTo>
                  <a:pt x="127" y="1591"/>
                </a:moveTo>
                <a:cubicBezTo>
                  <a:pt x="123" y="1585"/>
                  <a:pt x="96" y="1567"/>
                  <a:pt x="118" y="1582"/>
                </a:cubicBezTo>
                <a:cubicBezTo>
                  <a:pt x="81" y="1607"/>
                  <a:pt x="97" y="1540"/>
                  <a:pt x="109" y="1522"/>
                </a:cubicBezTo>
                <a:cubicBezTo>
                  <a:pt x="106" y="1480"/>
                  <a:pt x="103" y="1429"/>
                  <a:pt x="79" y="1393"/>
                </a:cubicBezTo>
                <a:cubicBezTo>
                  <a:pt x="74" y="1371"/>
                  <a:pt x="87" y="1371"/>
                  <a:pt x="103" y="1366"/>
                </a:cubicBezTo>
                <a:cubicBezTo>
                  <a:pt x="109" y="1360"/>
                  <a:pt x="117" y="1357"/>
                  <a:pt x="121" y="1351"/>
                </a:cubicBezTo>
                <a:cubicBezTo>
                  <a:pt x="143" y="1320"/>
                  <a:pt x="145" y="1280"/>
                  <a:pt x="166" y="1249"/>
                </a:cubicBezTo>
                <a:cubicBezTo>
                  <a:pt x="172" y="1226"/>
                  <a:pt x="176" y="1203"/>
                  <a:pt x="181" y="1180"/>
                </a:cubicBezTo>
                <a:cubicBezTo>
                  <a:pt x="180" y="1151"/>
                  <a:pt x="192" y="1116"/>
                  <a:pt x="166" y="1099"/>
                </a:cubicBezTo>
                <a:cubicBezTo>
                  <a:pt x="145" y="1067"/>
                  <a:pt x="123" y="1058"/>
                  <a:pt x="85" y="1054"/>
                </a:cubicBezTo>
                <a:cubicBezTo>
                  <a:pt x="71" y="1049"/>
                  <a:pt x="58" y="1043"/>
                  <a:pt x="43" y="1039"/>
                </a:cubicBezTo>
                <a:cubicBezTo>
                  <a:pt x="34" y="1013"/>
                  <a:pt x="42" y="1012"/>
                  <a:pt x="67" y="1009"/>
                </a:cubicBezTo>
                <a:cubicBezTo>
                  <a:pt x="106" y="980"/>
                  <a:pt x="91" y="988"/>
                  <a:pt x="163" y="985"/>
                </a:cubicBezTo>
                <a:cubicBezTo>
                  <a:pt x="169" y="983"/>
                  <a:pt x="174" y="976"/>
                  <a:pt x="181" y="976"/>
                </a:cubicBezTo>
                <a:cubicBezTo>
                  <a:pt x="196" y="976"/>
                  <a:pt x="231" y="992"/>
                  <a:pt x="250" y="994"/>
                </a:cubicBezTo>
                <a:cubicBezTo>
                  <a:pt x="254" y="1007"/>
                  <a:pt x="251" y="1017"/>
                  <a:pt x="247" y="1030"/>
                </a:cubicBezTo>
                <a:cubicBezTo>
                  <a:pt x="250" y="1090"/>
                  <a:pt x="248" y="1085"/>
                  <a:pt x="274" y="1123"/>
                </a:cubicBezTo>
                <a:cubicBezTo>
                  <a:pt x="282" y="1122"/>
                  <a:pt x="291" y="1123"/>
                  <a:pt x="298" y="1120"/>
                </a:cubicBezTo>
                <a:cubicBezTo>
                  <a:pt x="305" y="1117"/>
                  <a:pt x="304" y="1104"/>
                  <a:pt x="307" y="1099"/>
                </a:cubicBezTo>
                <a:cubicBezTo>
                  <a:pt x="317" y="1082"/>
                  <a:pt x="328" y="1073"/>
                  <a:pt x="334" y="1054"/>
                </a:cubicBezTo>
                <a:cubicBezTo>
                  <a:pt x="338" y="1043"/>
                  <a:pt x="339" y="1032"/>
                  <a:pt x="343" y="1021"/>
                </a:cubicBezTo>
                <a:cubicBezTo>
                  <a:pt x="345" y="1015"/>
                  <a:pt x="349" y="1003"/>
                  <a:pt x="349" y="1003"/>
                </a:cubicBezTo>
                <a:cubicBezTo>
                  <a:pt x="345" y="981"/>
                  <a:pt x="342" y="986"/>
                  <a:pt x="331" y="970"/>
                </a:cubicBezTo>
                <a:cubicBezTo>
                  <a:pt x="327" y="953"/>
                  <a:pt x="321" y="937"/>
                  <a:pt x="313" y="922"/>
                </a:cubicBezTo>
                <a:cubicBezTo>
                  <a:pt x="309" y="916"/>
                  <a:pt x="301" y="904"/>
                  <a:pt x="301" y="904"/>
                </a:cubicBezTo>
                <a:cubicBezTo>
                  <a:pt x="298" y="826"/>
                  <a:pt x="307" y="839"/>
                  <a:pt x="280" y="799"/>
                </a:cubicBezTo>
                <a:cubicBezTo>
                  <a:pt x="274" y="776"/>
                  <a:pt x="273" y="734"/>
                  <a:pt x="244" y="730"/>
                </a:cubicBezTo>
                <a:cubicBezTo>
                  <a:pt x="231" y="728"/>
                  <a:pt x="218" y="728"/>
                  <a:pt x="205" y="727"/>
                </a:cubicBezTo>
                <a:cubicBezTo>
                  <a:pt x="175" y="717"/>
                  <a:pt x="221" y="734"/>
                  <a:pt x="187" y="715"/>
                </a:cubicBezTo>
                <a:cubicBezTo>
                  <a:pt x="171" y="706"/>
                  <a:pt x="148" y="707"/>
                  <a:pt x="133" y="697"/>
                </a:cubicBezTo>
                <a:cubicBezTo>
                  <a:pt x="108" y="680"/>
                  <a:pt x="120" y="690"/>
                  <a:pt x="97" y="667"/>
                </a:cubicBezTo>
                <a:cubicBezTo>
                  <a:pt x="78" y="648"/>
                  <a:pt x="79" y="623"/>
                  <a:pt x="55" y="607"/>
                </a:cubicBezTo>
                <a:cubicBezTo>
                  <a:pt x="44" y="574"/>
                  <a:pt x="62" y="623"/>
                  <a:pt x="43" y="592"/>
                </a:cubicBezTo>
                <a:cubicBezTo>
                  <a:pt x="40" y="587"/>
                  <a:pt x="39" y="580"/>
                  <a:pt x="37" y="574"/>
                </a:cubicBezTo>
                <a:cubicBezTo>
                  <a:pt x="36" y="570"/>
                  <a:pt x="31" y="568"/>
                  <a:pt x="28" y="565"/>
                </a:cubicBezTo>
                <a:cubicBezTo>
                  <a:pt x="24" y="559"/>
                  <a:pt x="18" y="554"/>
                  <a:pt x="16" y="547"/>
                </a:cubicBezTo>
                <a:cubicBezTo>
                  <a:pt x="14" y="541"/>
                  <a:pt x="10" y="529"/>
                  <a:pt x="10" y="529"/>
                </a:cubicBezTo>
                <a:cubicBezTo>
                  <a:pt x="0" y="432"/>
                  <a:pt x="10" y="379"/>
                  <a:pt x="37" y="298"/>
                </a:cubicBezTo>
                <a:cubicBezTo>
                  <a:pt x="39" y="271"/>
                  <a:pt x="43" y="253"/>
                  <a:pt x="49" y="229"/>
                </a:cubicBezTo>
                <a:cubicBezTo>
                  <a:pt x="51" y="204"/>
                  <a:pt x="57" y="149"/>
                  <a:pt x="88" y="139"/>
                </a:cubicBezTo>
                <a:cubicBezTo>
                  <a:pt x="92" y="124"/>
                  <a:pt x="99" y="112"/>
                  <a:pt x="103" y="97"/>
                </a:cubicBezTo>
                <a:cubicBezTo>
                  <a:pt x="104" y="94"/>
                  <a:pt x="104" y="90"/>
                  <a:pt x="106" y="88"/>
                </a:cubicBezTo>
                <a:cubicBezTo>
                  <a:pt x="109" y="85"/>
                  <a:pt x="114" y="86"/>
                  <a:pt x="118" y="85"/>
                </a:cubicBezTo>
                <a:cubicBezTo>
                  <a:pt x="124" y="79"/>
                  <a:pt x="126" y="71"/>
                  <a:pt x="133" y="67"/>
                </a:cubicBezTo>
                <a:cubicBezTo>
                  <a:pt x="155" y="53"/>
                  <a:pt x="186" y="49"/>
                  <a:pt x="211" y="46"/>
                </a:cubicBezTo>
                <a:cubicBezTo>
                  <a:pt x="231" y="39"/>
                  <a:pt x="247" y="33"/>
                  <a:pt x="268" y="28"/>
                </a:cubicBezTo>
                <a:cubicBezTo>
                  <a:pt x="279" y="21"/>
                  <a:pt x="292" y="15"/>
                  <a:pt x="304" y="10"/>
                </a:cubicBezTo>
                <a:cubicBezTo>
                  <a:pt x="310" y="7"/>
                  <a:pt x="322" y="4"/>
                  <a:pt x="322" y="4"/>
                </a:cubicBezTo>
                <a:cubicBezTo>
                  <a:pt x="345" y="8"/>
                  <a:pt x="360" y="11"/>
                  <a:pt x="385" y="13"/>
                </a:cubicBezTo>
                <a:cubicBezTo>
                  <a:pt x="403" y="40"/>
                  <a:pt x="373" y="0"/>
                  <a:pt x="409" y="25"/>
                </a:cubicBezTo>
                <a:cubicBezTo>
                  <a:pt x="415" y="29"/>
                  <a:pt x="417" y="37"/>
                  <a:pt x="421" y="43"/>
                </a:cubicBezTo>
                <a:cubicBezTo>
                  <a:pt x="425" y="49"/>
                  <a:pt x="435" y="46"/>
                  <a:pt x="442" y="49"/>
                </a:cubicBezTo>
                <a:cubicBezTo>
                  <a:pt x="461" y="59"/>
                  <a:pt x="471" y="61"/>
                  <a:pt x="493" y="64"/>
                </a:cubicBezTo>
                <a:cubicBezTo>
                  <a:pt x="519" y="73"/>
                  <a:pt x="505" y="71"/>
                  <a:pt x="535" y="67"/>
                </a:cubicBezTo>
                <a:cubicBezTo>
                  <a:pt x="543" y="62"/>
                  <a:pt x="553" y="56"/>
                  <a:pt x="562" y="52"/>
                </a:cubicBezTo>
                <a:cubicBezTo>
                  <a:pt x="568" y="49"/>
                  <a:pt x="580" y="46"/>
                  <a:pt x="580" y="46"/>
                </a:cubicBezTo>
                <a:cubicBezTo>
                  <a:pt x="589" y="47"/>
                  <a:pt x="601" y="43"/>
                  <a:pt x="607" y="49"/>
                </a:cubicBezTo>
                <a:cubicBezTo>
                  <a:pt x="617" y="59"/>
                  <a:pt x="601" y="72"/>
                  <a:pt x="598" y="79"/>
                </a:cubicBezTo>
                <a:cubicBezTo>
                  <a:pt x="595" y="85"/>
                  <a:pt x="592" y="97"/>
                  <a:pt x="592" y="97"/>
                </a:cubicBezTo>
                <a:cubicBezTo>
                  <a:pt x="590" y="115"/>
                  <a:pt x="589" y="133"/>
                  <a:pt x="583" y="151"/>
                </a:cubicBezTo>
                <a:cubicBezTo>
                  <a:pt x="584" y="173"/>
                  <a:pt x="585" y="195"/>
                  <a:pt x="586" y="217"/>
                </a:cubicBezTo>
                <a:cubicBezTo>
                  <a:pt x="587" y="241"/>
                  <a:pt x="595" y="314"/>
                  <a:pt x="628" y="325"/>
                </a:cubicBezTo>
                <a:cubicBezTo>
                  <a:pt x="630" y="328"/>
                  <a:pt x="636" y="331"/>
                  <a:pt x="634" y="334"/>
                </a:cubicBezTo>
                <a:cubicBezTo>
                  <a:pt x="630" y="340"/>
                  <a:pt x="616" y="346"/>
                  <a:pt x="616" y="346"/>
                </a:cubicBezTo>
                <a:cubicBezTo>
                  <a:pt x="613" y="351"/>
                  <a:pt x="603" y="366"/>
                  <a:pt x="598" y="373"/>
                </a:cubicBezTo>
                <a:cubicBezTo>
                  <a:pt x="596" y="376"/>
                  <a:pt x="592" y="382"/>
                  <a:pt x="592" y="382"/>
                </a:cubicBezTo>
                <a:cubicBezTo>
                  <a:pt x="583" y="418"/>
                  <a:pt x="559" y="449"/>
                  <a:pt x="547" y="484"/>
                </a:cubicBezTo>
                <a:cubicBezTo>
                  <a:pt x="543" y="496"/>
                  <a:pt x="534" y="508"/>
                  <a:pt x="529" y="520"/>
                </a:cubicBezTo>
                <a:cubicBezTo>
                  <a:pt x="526" y="526"/>
                  <a:pt x="523" y="538"/>
                  <a:pt x="523" y="538"/>
                </a:cubicBezTo>
                <a:cubicBezTo>
                  <a:pt x="528" y="556"/>
                  <a:pt x="525" y="546"/>
                  <a:pt x="532" y="568"/>
                </a:cubicBezTo>
                <a:cubicBezTo>
                  <a:pt x="534" y="574"/>
                  <a:pt x="538" y="586"/>
                  <a:pt x="538" y="586"/>
                </a:cubicBezTo>
                <a:cubicBezTo>
                  <a:pt x="540" y="617"/>
                  <a:pt x="542" y="648"/>
                  <a:pt x="544" y="679"/>
                </a:cubicBezTo>
                <a:cubicBezTo>
                  <a:pt x="545" y="688"/>
                  <a:pt x="553" y="706"/>
                  <a:pt x="553" y="706"/>
                </a:cubicBezTo>
                <a:cubicBezTo>
                  <a:pt x="555" y="743"/>
                  <a:pt x="550" y="764"/>
                  <a:pt x="580" y="784"/>
                </a:cubicBezTo>
                <a:cubicBezTo>
                  <a:pt x="582" y="790"/>
                  <a:pt x="592" y="793"/>
                  <a:pt x="592" y="799"/>
                </a:cubicBezTo>
                <a:cubicBezTo>
                  <a:pt x="593" y="816"/>
                  <a:pt x="588" y="887"/>
                  <a:pt x="586" y="913"/>
                </a:cubicBezTo>
                <a:cubicBezTo>
                  <a:pt x="584" y="966"/>
                  <a:pt x="603" y="998"/>
                  <a:pt x="565" y="1024"/>
                </a:cubicBezTo>
                <a:cubicBezTo>
                  <a:pt x="558" y="1035"/>
                  <a:pt x="554" y="1046"/>
                  <a:pt x="547" y="1057"/>
                </a:cubicBezTo>
                <a:cubicBezTo>
                  <a:pt x="545" y="1065"/>
                  <a:pt x="543" y="1082"/>
                  <a:pt x="535" y="1087"/>
                </a:cubicBezTo>
                <a:cubicBezTo>
                  <a:pt x="530" y="1090"/>
                  <a:pt x="517" y="1093"/>
                  <a:pt x="517" y="1093"/>
                </a:cubicBezTo>
                <a:cubicBezTo>
                  <a:pt x="484" y="1118"/>
                  <a:pt x="467" y="1120"/>
                  <a:pt x="424" y="1123"/>
                </a:cubicBezTo>
                <a:cubicBezTo>
                  <a:pt x="415" y="1129"/>
                  <a:pt x="407" y="1138"/>
                  <a:pt x="397" y="1144"/>
                </a:cubicBezTo>
                <a:cubicBezTo>
                  <a:pt x="391" y="1147"/>
                  <a:pt x="379" y="1150"/>
                  <a:pt x="379" y="1150"/>
                </a:cubicBezTo>
                <a:cubicBezTo>
                  <a:pt x="366" y="1163"/>
                  <a:pt x="352" y="1180"/>
                  <a:pt x="334" y="1186"/>
                </a:cubicBezTo>
                <a:cubicBezTo>
                  <a:pt x="313" y="1207"/>
                  <a:pt x="323" y="1199"/>
                  <a:pt x="307" y="1210"/>
                </a:cubicBezTo>
                <a:cubicBezTo>
                  <a:pt x="298" y="1223"/>
                  <a:pt x="280" y="1232"/>
                  <a:pt x="265" y="1237"/>
                </a:cubicBezTo>
                <a:cubicBezTo>
                  <a:pt x="251" y="1258"/>
                  <a:pt x="255" y="1248"/>
                  <a:pt x="250" y="1264"/>
                </a:cubicBezTo>
                <a:cubicBezTo>
                  <a:pt x="254" y="1296"/>
                  <a:pt x="248" y="1329"/>
                  <a:pt x="277" y="1348"/>
                </a:cubicBezTo>
                <a:cubicBezTo>
                  <a:pt x="287" y="1362"/>
                  <a:pt x="281" y="1374"/>
                  <a:pt x="277" y="1390"/>
                </a:cubicBezTo>
                <a:cubicBezTo>
                  <a:pt x="269" y="1426"/>
                  <a:pt x="261" y="1487"/>
                  <a:pt x="217" y="1498"/>
                </a:cubicBezTo>
                <a:cubicBezTo>
                  <a:pt x="205" y="1507"/>
                  <a:pt x="193" y="1518"/>
                  <a:pt x="178" y="1522"/>
                </a:cubicBezTo>
                <a:cubicBezTo>
                  <a:pt x="170" y="1524"/>
                  <a:pt x="154" y="1528"/>
                  <a:pt x="154" y="1528"/>
                </a:cubicBezTo>
                <a:cubicBezTo>
                  <a:pt x="140" y="1537"/>
                  <a:pt x="132" y="1552"/>
                  <a:pt x="118" y="1561"/>
                </a:cubicBezTo>
                <a:cubicBezTo>
                  <a:pt x="113" y="1575"/>
                  <a:pt x="117" y="1581"/>
                  <a:pt x="127" y="1591"/>
                </a:cubicBezTo>
                <a:close/>
              </a:path>
            </a:pathLst>
          </a:custGeom>
          <a:noFill/>
          <a:ln w="28575" cmpd="sng">
            <a:solidFill>
              <a:srgbClr val="00CC00"/>
            </a:solidFill>
            <a:round/>
            <a:headEnd/>
            <a:tailEnd/>
          </a:ln>
        </p:spPr>
        <p:txBody>
          <a:bodyPr/>
          <a:lstStyle/>
          <a:p>
            <a:endParaRPr lang="en-CA" dirty="0"/>
          </a:p>
        </p:txBody>
      </p:sp>
      <p:sp>
        <p:nvSpPr>
          <p:cNvPr id="790535" name="Freeform 19"/>
          <p:cNvSpPr>
            <a:spLocks/>
          </p:cNvSpPr>
          <p:nvPr/>
        </p:nvSpPr>
        <p:spPr bwMode="auto">
          <a:xfrm>
            <a:off x="4138613" y="3781425"/>
            <a:ext cx="1153467" cy="982266"/>
          </a:xfrm>
          <a:custGeom>
            <a:avLst/>
            <a:gdLst>
              <a:gd name="T0" fmla="*/ 0 w 827"/>
              <a:gd name="T1" fmla="*/ 1295360821 h 825"/>
              <a:gd name="T2" fmla="*/ 68043404 w 827"/>
              <a:gd name="T3" fmla="*/ 1287801145 h 825"/>
              <a:gd name="T4" fmla="*/ 98285258 w 827"/>
              <a:gd name="T5" fmla="*/ 1272680206 h 825"/>
              <a:gd name="T6" fmla="*/ 234373678 w 827"/>
              <a:gd name="T7" fmla="*/ 1340723637 h 825"/>
              <a:gd name="T8" fmla="*/ 476308614 w 827"/>
              <a:gd name="T9" fmla="*/ 1280239882 h 825"/>
              <a:gd name="T10" fmla="*/ 491429541 w 827"/>
              <a:gd name="T11" fmla="*/ 1068546739 h 825"/>
              <a:gd name="T12" fmla="*/ 498990799 w 827"/>
              <a:gd name="T13" fmla="*/ 947579228 h 825"/>
              <a:gd name="T14" fmla="*/ 514111726 w 827"/>
              <a:gd name="T15" fmla="*/ 902216412 h 825"/>
              <a:gd name="T16" fmla="*/ 491429541 w 827"/>
              <a:gd name="T17" fmla="*/ 584676499 h 825"/>
              <a:gd name="T18" fmla="*/ 597276032 w 827"/>
              <a:gd name="T19" fmla="*/ 539313682 h 825"/>
              <a:gd name="T20" fmla="*/ 619958217 w 827"/>
              <a:gd name="T21" fmla="*/ 531754007 h 825"/>
              <a:gd name="T22" fmla="*/ 635079144 w 827"/>
              <a:gd name="T23" fmla="*/ 486391190 h 825"/>
              <a:gd name="T24" fmla="*/ 657759741 w 827"/>
              <a:gd name="T25" fmla="*/ 55443467 h 825"/>
              <a:gd name="T26" fmla="*/ 695562853 w 827"/>
              <a:gd name="T27" fmla="*/ 47883779 h 825"/>
              <a:gd name="T28" fmla="*/ 808969014 w 827"/>
              <a:gd name="T29" fmla="*/ 32762840 h 825"/>
              <a:gd name="T30" fmla="*/ 1149190870 w 827"/>
              <a:gd name="T31" fmla="*/ 2520951 h 825"/>
              <a:gd name="T32" fmla="*/ 1239916434 w 827"/>
              <a:gd name="T33" fmla="*/ 17641895 h 825"/>
              <a:gd name="T34" fmla="*/ 1255037361 w 827"/>
              <a:gd name="T35" fmla="*/ 63004730 h 825"/>
              <a:gd name="T36" fmla="*/ 1338201667 w 827"/>
              <a:gd name="T37" fmla="*/ 168851327 h 825"/>
              <a:gd name="T38" fmla="*/ 1444048158 w 827"/>
              <a:gd name="T39" fmla="*/ 252015746 h 825"/>
              <a:gd name="T40" fmla="*/ 1466730343 w 827"/>
              <a:gd name="T41" fmla="*/ 267136685 h 825"/>
              <a:gd name="T42" fmla="*/ 1489410940 w 827"/>
              <a:gd name="T43" fmla="*/ 274697948 h 825"/>
              <a:gd name="T44" fmla="*/ 1534773722 w 827"/>
              <a:gd name="T45" fmla="*/ 304939825 h 825"/>
              <a:gd name="T46" fmla="*/ 1557455906 w 827"/>
              <a:gd name="T47" fmla="*/ 441028374 h 825"/>
              <a:gd name="T48" fmla="*/ 1587697761 w 827"/>
              <a:gd name="T49" fmla="*/ 456149313 h 825"/>
              <a:gd name="T50" fmla="*/ 1655741140 w 827"/>
              <a:gd name="T51" fmla="*/ 486391190 h 825"/>
              <a:gd name="T52" fmla="*/ 1837192664 w 827"/>
              <a:gd name="T53" fmla="*/ 539313682 h 825"/>
              <a:gd name="T54" fmla="*/ 1882555446 w 827"/>
              <a:gd name="T55" fmla="*/ 569555560 h 825"/>
              <a:gd name="T56" fmla="*/ 1927918228 w 827"/>
              <a:gd name="T57" fmla="*/ 584676499 h 825"/>
              <a:gd name="T58" fmla="*/ 1958160082 w 827"/>
              <a:gd name="T59" fmla="*/ 682963395 h 825"/>
              <a:gd name="T60" fmla="*/ 1980842267 w 827"/>
              <a:gd name="T61" fmla="*/ 751006825 h 825"/>
              <a:gd name="T62" fmla="*/ 2003522864 w 827"/>
              <a:gd name="T63" fmla="*/ 962700167 h 825"/>
              <a:gd name="T64" fmla="*/ 2041325976 w 827"/>
              <a:gd name="T65" fmla="*/ 1113909555 h 825"/>
              <a:gd name="T66" fmla="*/ 2079127501 w 827"/>
              <a:gd name="T67" fmla="*/ 1151712696 h 825"/>
              <a:gd name="T68" fmla="*/ 1965721340 w 827"/>
              <a:gd name="T69" fmla="*/ 1363405839 h 825"/>
              <a:gd name="T70" fmla="*/ 1897676373 w 827"/>
              <a:gd name="T71" fmla="*/ 1393647717 h 825"/>
              <a:gd name="T72" fmla="*/ 1784270212 w 827"/>
              <a:gd name="T73" fmla="*/ 1484373349 h 825"/>
              <a:gd name="T74" fmla="*/ 1625499285 w 827"/>
              <a:gd name="T75" fmla="*/ 1643142413 h 825"/>
              <a:gd name="T76" fmla="*/ 1534773722 w 827"/>
              <a:gd name="T77" fmla="*/ 1696066889 h 825"/>
              <a:gd name="T78" fmla="*/ 1428927231 w 827"/>
              <a:gd name="T79" fmla="*/ 1779231259 h 825"/>
              <a:gd name="T80" fmla="*/ 1353322594 w 827"/>
              <a:gd name="T81" fmla="*/ 1824594075 h 825"/>
              <a:gd name="T82" fmla="*/ 703122523 w 827"/>
              <a:gd name="T83" fmla="*/ 1968243788 h 825"/>
              <a:gd name="T84" fmla="*/ 529232653 w 827"/>
              <a:gd name="T85" fmla="*/ 2013606604 h 825"/>
              <a:gd name="T86" fmla="*/ 241934936 w 827"/>
              <a:gd name="T87" fmla="*/ 1938001910 h 825"/>
              <a:gd name="T88" fmla="*/ 196572104 w 827"/>
              <a:gd name="T89" fmla="*/ 1847276277 h 825"/>
              <a:gd name="T90" fmla="*/ 234373678 w 827"/>
              <a:gd name="T91" fmla="*/ 1779231259 h 825"/>
              <a:gd name="T92" fmla="*/ 166330250 w 827"/>
              <a:gd name="T93" fmla="*/ 1605340860 h 825"/>
              <a:gd name="T94" fmla="*/ 68043404 w 827"/>
              <a:gd name="T95" fmla="*/ 1416328331 h 825"/>
              <a:gd name="T96" fmla="*/ 0 w 827"/>
              <a:gd name="T97" fmla="*/ 1295360821 h 82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27"/>
              <a:gd name="T148" fmla="*/ 0 h 825"/>
              <a:gd name="T149" fmla="*/ 827 w 827"/>
              <a:gd name="T150" fmla="*/ 825 h 82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27" h="825">
                <a:moveTo>
                  <a:pt x="0" y="514"/>
                </a:moveTo>
                <a:cubicBezTo>
                  <a:pt x="9" y="513"/>
                  <a:pt x="19" y="514"/>
                  <a:pt x="27" y="511"/>
                </a:cubicBezTo>
                <a:cubicBezTo>
                  <a:pt x="45" y="504"/>
                  <a:pt x="13" y="496"/>
                  <a:pt x="39" y="505"/>
                </a:cubicBezTo>
                <a:cubicBezTo>
                  <a:pt x="54" y="520"/>
                  <a:pt x="72" y="529"/>
                  <a:pt x="93" y="532"/>
                </a:cubicBezTo>
                <a:cubicBezTo>
                  <a:pt x="209" y="527"/>
                  <a:pt x="143" y="539"/>
                  <a:pt x="189" y="508"/>
                </a:cubicBezTo>
                <a:cubicBezTo>
                  <a:pt x="200" y="475"/>
                  <a:pt x="191" y="505"/>
                  <a:pt x="195" y="424"/>
                </a:cubicBezTo>
                <a:cubicBezTo>
                  <a:pt x="196" y="408"/>
                  <a:pt x="196" y="392"/>
                  <a:pt x="198" y="376"/>
                </a:cubicBezTo>
                <a:cubicBezTo>
                  <a:pt x="199" y="370"/>
                  <a:pt x="204" y="358"/>
                  <a:pt x="204" y="358"/>
                </a:cubicBezTo>
                <a:cubicBezTo>
                  <a:pt x="208" y="317"/>
                  <a:pt x="219" y="268"/>
                  <a:pt x="195" y="232"/>
                </a:cubicBezTo>
                <a:cubicBezTo>
                  <a:pt x="202" y="212"/>
                  <a:pt x="215" y="216"/>
                  <a:pt x="237" y="214"/>
                </a:cubicBezTo>
                <a:cubicBezTo>
                  <a:pt x="240" y="213"/>
                  <a:pt x="244" y="214"/>
                  <a:pt x="246" y="211"/>
                </a:cubicBezTo>
                <a:cubicBezTo>
                  <a:pt x="250" y="206"/>
                  <a:pt x="252" y="193"/>
                  <a:pt x="252" y="193"/>
                </a:cubicBezTo>
                <a:cubicBezTo>
                  <a:pt x="254" y="158"/>
                  <a:pt x="256" y="50"/>
                  <a:pt x="261" y="22"/>
                </a:cubicBezTo>
                <a:cubicBezTo>
                  <a:pt x="262" y="17"/>
                  <a:pt x="271" y="20"/>
                  <a:pt x="276" y="19"/>
                </a:cubicBezTo>
                <a:cubicBezTo>
                  <a:pt x="296" y="5"/>
                  <a:pt x="297" y="5"/>
                  <a:pt x="321" y="13"/>
                </a:cubicBezTo>
                <a:cubicBezTo>
                  <a:pt x="381" y="11"/>
                  <a:pt x="405" y="7"/>
                  <a:pt x="456" y="1"/>
                </a:cubicBezTo>
                <a:cubicBezTo>
                  <a:pt x="468" y="3"/>
                  <a:pt x="482" y="0"/>
                  <a:pt x="492" y="7"/>
                </a:cubicBezTo>
                <a:cubicBezTo>
                  <a:pt x="497" y="11"/>
                  <a:pt x="496" y="19"/>
                  <a:pt x="498" y="25"/>
                </a:cubicBezTo>
                <a:cubicBezTo>
                  <a:pt x="503" y="39"/>
                  <a:pt x="518" y="58"/>
                  <a:pt x="531" y="67"/>
                </a:cubicBezTo>
                <a:cubicBezTo>
                  <a:pt x="543" y="85"/>
                  <a:pt x="552" y="95"/>
                  <a:pt x="573" y="100"/>
                </a:cubicBezTo>
                <a:cubicBezTo>
                  <a:pt x="576" y="102"/>
                  <a:pt x="579" y="104"/>
                  <a:pt x="582" y="106"/>
                </a:cubicBezTo>
                <a:cubicBezTo>
                  <a:pt x="585" y="107"/>
                  <a:pt x="588" y="107"/>
                  <a:pt x="591" y="109"/>
                </a:cubicBezTo>
                <a:cubicBezTo>
                  <a:pt x="597" y="113"/>
                  <a:pt x="609" y="121"/>
                  <a:pt x="609" y="121"/>
                </a:cubicBezTo>
                <a:cubicBezTo>
                  <a:pt x="628" y="150"/>
                  <a:pt x="595" y="97"/>
                  <a:pt x="618" y="175"/>
                </a:cubicBezTo>
                <a:cubicBezTo>
                  <a:pt x="619" y="179"/>
                  <a:pt x="626" y="179"/>
                  <a:pt x="630" y="181"/>
                </a:cubicBezTo>
                <a:cubicBezTo>
                  <a:pt x="639" y="186"/>
                  <a:pt x="657" y="193"/>
                  <a:pt x="657" y="193"/>
                </a:cubicBezTo>
                <a:cubicBezTo>
                  <a:pt x="670" y="212"/>
                  <a:pt x="708" y="212"/>
                  <a:pt x="729" y="214"/>
                </a:cubicBezTo>
                <a:cubicBezTo>
                  <a:pt x="759" y="224"/>
                  <a:pt x="713" y="207"/>
                  <a:pt x="747" y="226"/>
                </a:cubicBezTo>
                <a:cubicBezTo>
                  <a:pt x="753" y="229"/>
                  <a:pt x="765" y="232"/>
                  <a:pt x="765" y="232"/>
                </a:cubicBezTo>
                <a:cubicBezTo>
                  <a:pt x="775" y="246"/>
                  <a:pt x="773" y="253"/>
                  <a:pt x="777" y="271"/>
                </a:cubicBezTo>
                <a:cubicBezTo>
                  <a:pt x="779" y="280"/>
                  <a:pt x="786" y="298"/>
                  <a:pt x="786" y="298"/>
                </a:cubicBezTo>
                <a:cubicBezTo>
                  <a:pt x="788" y="326"/>
                  <a:pt x="792" y="354"/>
                  <a:pt x="795" y="382"/>
                </a:cubicBezTo>
                <a:cubicBezTo>
                  <a:pt x="793" y="410"/>
                  <a:pt x="780" y="436"/>
                  <a:pt x="810" y="442"/>
                </a:cubicBezTo>
                <a:cubicBezTo>
                  <a:pt x="815" y="445"/>
                  <a:pt x="824" y="450"/>
                  <a:pt x="825" y="457"/>
                </a:cubicBezTo>
                <a:cubicBezTo>
                  <a:pt x="827" y="474"/>
                  <a:pt x="795" y="529"/>
                  <a:pt x="780" y="541"/>
                </a:cubicBezTo>
                <a:cubicBezTo>
                  <a:pt x="774" y="546"/>
                  <a:pt x="761" y="550"/>
                  <a:pt x="753" y="553"/>
                </a:cubicBezTo>
                <a:cubicBezTo>
                  <a:pt x="739" y="567"/>
                  <a:pt x="721" y="576"/>
                  <a:pt x="708" y="589"/>
                </a:cubicBezTo>
                <a:cubicBezTo>
                  <a:pt x="687" y="610"/>
                  <a:pt x="666" y="631"/>
                  <a:pt x="645" y="652"/>
                </a:cubicBezTo>
                <a:cubicBezTo>
                  <a:pt x="634" y="663"/>
                  <a:pt x="621" y="665"/>
                  <a:pt x="609" y="673"/>
                </a:cubicBezTo>
                <a:cubicBezTo>
                  <a:pt x="599" y="688"/>
                  <a:pt x="582" y="697"/>
                  <a:pt x="567" y="706"/>
                </a:cubicBezTo>
                <a:cubicBezTo>
                  <a:pt x="557" y="712"/>
                  <a:pt x="537" y="724"/>
                  <a:pt x="537" y="724"/>
                </a:cubicBezTo>
                <a:cubicBezTo>
                  <a:pt x="491" y="792"/>
                  <a:pt x="338" y="780"/>
                  <a:pt x="279" y="781"/>
                </a:cubicBezTo>
                <a:cubicBezTo>
                  <a:pt x="227" y="798"/>
                  <a:pt x="280" y="794"/>
                  <a:pt x="210" y="799"/>
                </a:cubicBezTo>
                <a:cubicBezTo>
                  <a:pt x="132" y="825"/>
                  <a:pt x="138" y="797"/>
                  <a:pt x="96" y="769"/>
                </a:cubicBezTo>
                <a:cubicBezTo>
                  <a:pt x="89" y="758"/>
                  <a:pt x="82" y="745"/>
                  <a:pt x="78" y="733"/>
                </a:cubicBezTo>
                <a:cubicBezTo>
                  <a:pt x="82" y="719"/>
                  <a:pt x="89" y="719"/>
                  <a:pt x="93" y="706"/>
                </a:cubicBezTo>
                <a:cubicBezTo>
                  <a:pt x="90" y="673"/>
                  <a:pt x="93" y="655"/>
                  <a:pt x="66" y="637"/>
                </a:cubicBezTo>
                <a:cubicBezTo>
                  <a:pt x="51" y="615"/>
                  <a:pt x="49" y="577"/>
                  <a:pt x="27" y="562"/>
                </a:cubicBezTo>
                <a:cubicBezTo>
                  <a:pt x="24" y="557"/>
                  <a:pt x="3" y="517"/>
                  <a:pt x="0" y="514"/>
                </a:cubicBezTo>
                <a:close/>
              </a:path>
            </a:pathLst>
          </a:custGeom>
          <a:noFill/>
          <a:ln w="28575" cmpd="sng">
            <a:solidFill>
              <a:srgbClr val="0000FF"/>
            </a:solidFill>
            <a:round/>
            <a:headEnd/>
            <a:tailEnd/>
          </a:ln>
        </p:spPr>
        <p:txBody>
          <a:bodyPr/>
          <a:lstStyle/>
          <a:p>
            <a:endParaRPr lang="en-CA" dirty="0"/>
          </a:p>
        </p:txBody>
      </p:sp>
      <p:sp>
        <p:nvSpPr>
          <p:cNvPr id="790536" name="Freeform 21"/>
          <p:cNvSpPr>
            <a:spLocks/>
          </p:cNvSpPr>
          <p:nvPr/>
        </p:nvSpPr>
        <p:spPr bwMode="auto">
          <a:xfrm>
            <a:off x="4572000" y="813197"/>
            <a:ext cx="2088233" cy="1990725"/>
          </a:xfrm>
          <a:custGeom>
            <a:avLst/>
            <a:gdLst>
              <a:gd name="T0" fmla="*/ 302418815 w 1527"/>
              <a:gd name="T1" fmla="*/ 2520950 h 1672"/>
              <a:gd name="T2" fmla="*/ 695563244 w 1527"/>
              <a:gd name="T3" fmla="*/ 85685312 h 1672"/>
              <a:gd name="T4" fmla="*/ 892135608 w 1527"/>
              <a:gd name="T5" fmla="*/ 32762828 h 1672"/>
              <a:gd name="T6" fmla="*/ 1376005553 w 1527"/>
              <a:gd name="T7" fmla="*/ 123488464 h 1672"/>
              <a:gd name="T8" fmla="*/ 1383566815 w 1527"/>
              <a:gd name="T9" fmla="*/ 357862182 h 1672"/>
              <a:gd name="T10" fmla="*/ 1217236521 w 1527"/>
              <a:gd name="T11" fmla="*/ 252015651 h 1672"/>
              <a:gd name="T12" fmla="*/ 1164312452 w 1527"/>
              <a:gd name="T13" fmla="*/ 274696256 h 1672"/>
              <a:gd name="T14" fmla="*/ 1345763682 w 1527"/>
              <a:gd name="T15" fmla="*/ 524192545 h 1672"/>
              <a:gd name="T16" fmla="*/ 1391126489 w 1527"/>
              <a:gd name="T17" fmla="*/ 637598750 h 1672"/>
              <a:gd name="T18" fmla="*/ 1421368361 w 1527"/>
              <a:gd name="T19" fmla="*/ 705643742 h 1672"/>
              <a:gd name="T20" fmla="*/ 1512093975 w 1527"/>
              <a:gd name="T21" fmla="*/ 803930601 h 1672"/>
              <a:gd name="T22" fmla="*/ 1587698654 w 1527"/>
              <a:gd name="T23" fmla="*/ 864414532 h 1672"/>
              <a:gd name="T24" fmla="*/ 1648182397 w 1527"/>
              <a:gd name="T25" fmla="*/ 1038304469 h 1672"/>
              <a:gd name="T26" fmla="*/ 1738908409 w 1527"/>
              <a:gd name="T27" fmla="*/ 1091226941 h 1672"/>
              <a:gd name="T28" fmla="*/ 1791832478 w 1527"/>
              <a:gd name="T29" fmla="*/ 1129030067 h 1672"/>
              <a:gd name="T30" fmla="*/ 1995964317 w 1527"/>
              <a:gd name="T31" fmla="*/ 1476811528 h 1672"/>
              <a:gd name="T32" fmla="*/ 2094251194 w 1527"/>
              <a:gd name="T33" fmla="*/ 1650703052 h 1672"/>
              <a:gd name="T34" fmla="*/ 2147483647 w 1527"/>
              <a:gd name="T35" fmla="*/ 1832154646 h 1672"/>
              <a:gd name="T36" fmla="*/ 2147483647 w 1527"/>
              <a:gd name="T37" fmla="*/ 1953122111 h 1672"/>
              <a:gd name="T38" fmla="*/ 2147483647 w 1527"/>
              <a:gd name="T39" fmla="*/ 2058968642 h 1672"/>
              <a:gd name="T40" fmla="*/ 2147483647 w 1527"/>
              <a:gd name="T41" fmla="*/ 2147483647 h 1672"/>
              <a:gd name="T42" fmla="*/ 2147483647 w 1527"/>
              <a:gd name="T43" fmla="*/ 2147483647 h 1672"/>
              <a:gd name="T44" fmla="*/ 2147483647 w 1527"/>
              <a:gd name="T45" fmla="*/ 2147483647 h 1672"/>
              <a:gd name="T46" fmla="*/ 2147483647 w 1527"/>
              <a:gd name="T47" fmla="*/ 2147483647 h 1672"/>
              <a:gd name="T48" fmla="*/ 2147483647 w 1527"/>
              <a:gd name="T49" fmla="*/ 2147483647 h 1672"/>
              <a:gd name="T50" fmla="*/ 2147483647 w 1527"/>
              <a:gd name="T51" fmla="*/ 2147483647 h 1672"/>
              <a:gd name="T52" fmla="*/ 2147483647 w 1527"/>
              <a:gd name="T53" fmla="*/ 2147483647 h 1672"/>
              <a:gd name="T54" fmla="*/ 2147483647 w 1527"/>
              <a:gd name="T55" fmla="*/ 2147483647 h 1672"/>
              <a:gd name="T56" fmla="*/ 2147483647 w 1527"/>
              <a:gd name="T57" fmla="*/ 2147483647 h 1672"/>
              <a:gd name="T58" fmla="*/ 2147483647 w 1527"/>
              <a:gd name="T59" fmla="*/ 2147483647 h 1672"/>
              <a:gd name="T60" fmla="*/ 2147483647 w 1527"/>
              <a:gd name="T61" fmla="*/ 2147483647 h 1672"/>
              <a:gd name="T62" fmla="*/ 2147483647 w 1527"/>
              <a:gd name="T63" fmla="*/ 2147483647 h 1672"/>
              <a:gd name="T64" fmla="*/ 2147483647 w 1527"/>
              <a:gd name="T65" fmla="*/ 2147483647 h 1672"/>
              <a:gd name="T66" fmla="*/ 2147483647 w 1527"/>
              <a:gd name="T67" fmla="*/ 2147483647 h 1672"/>
              <a:gd name="T68" fmla="*/ 2147483647 w 1527"/>
              <a:gd name="T69" fmla="*/ 2147483647 h 1672"/>
              <a:gd name="T70" fmla="*/ 2147483647 w 1527"/>
              <a:gd name="T71" fmla="*/ 2147483647 h 1672"/>
              <a:gd name="T72" fmla="*/ 2147483647 w 1527"/>
              <a:gd name="T73" fmla="*/ 2147483647 h 1672"/>
              <a:gd name="T74" fmla="*/ 2147483647 w 1527"/>
              <a:gd name="T75" fmla="*/ 2147483647 h 1672"/>
              <a:gd name="T76" fmla="*/ 2147483647 w 1527"/>
              <a:gd name="T77" fmla="*/ 2147483647 h 1672"/>
              <a:gd name="T78" fmla="*/ 2147483647 w 1527"/>
              <a:gd name="T79" fmla="*/ 2147483647 h 1672"/>
              <a:gd name="T80" fmla="*/ 2147483647 w 1527"/>
              <a:gd name="T81" fmla="*/ 2147483647 h 1672"/>
              <a:gd name="T82" fmla="*/ 2147483647 w 1527"/>
              <a:gd name="T83" fmla="*/ 2147483647 h 1672"/>
              <a:gd name="T84" fmla="*/ 2147483647 w 1527"/>
              <a:gd name="T85" fmla="*/ 2147483647 h 1672"/>
              <a:gd name="T86" fmla="*/ 1723787473 w 1527"/>
              <a:gd name="T87" fmla="*/ 2147483647 h 1672"/>
              <a:gd name="T88" fmla="*/ 1474292430 w 1527"/>
              <a:gd name="T89" fmla="*/ 2147483647 h 1672"/>
              <a:gd name="T90" fmla="*/ 1247478393 w 1527"/>
              <a:gd name="T91" fmla="*/ 2147483647 h 1672"/>
              <a:gd name="T92" fmla="*/ 884575934 w 1527"/>
              <a:gd name="T93" fmla="*/ 2147483647 h 1672"/>
              <a:gd name="T94" fmla="*/ 635079501 w 1527"/>
              <a:gd name="T95" fmla="*/ 2147483647 h 1672"/>
              <a:gd name="T96" fmla="*/ 468749208 w 1527"/>
              <a:gd name="T97" fmla="*/ 2147483647 h 1672"/>
              <a:gd name="T98" fmla="*/ 370463820 w 1527"/>
              <a:gd name="T99" fmla="*/ 2147483647 h 1672"/>
              <a:gd name="T100" fmla="*/ 249496333 w 1527"/>
              <a:gd name="T101" fmla="*/ 2147483647 h 1672"/>
              <a:gd name="T102" fmla="*/ 105846600 w 1527"/>
              <a:gd name="T103" fmla="*/ 2147483647 h 1672"/>
              <a:gd name="T104" fmla="*/ 75604704 w 1527"/>
              <a:gd name="T105" fmla="*/ 2096770181 h 1672"/>
              <a:gd name="T106" fmla="*/ 241935072 w 1527"/>
              <a:gd name="T107" fmla="*/ 2006044583 h 1672"/>
              <a:gd name="T108" fmla="*/ 272176943 w 1527"/>
              <a:gd name="T109" fmla="*/ 1507053394 h 1672"/>
              <a:gd name="T110" fmla="*/ 347781622 w 1527"/>
              <a:gd name="T111" fmla="*/ 917337004 h 1672"/>
              <a:gd name="T112" fmla="*/ 309980077 w 1527"/>
              <a:gd name="T113" fmla="*/ 539313478 h 1672"/>
              <a:gd name="T114" fmla="*/ 234375398 w 1527"/>
              <a:gd name="T115" fmla="*/ 153728742 h 1672"/>
              <a:gd name="T116" fmla="*/ 302418815 w 1527"/>
              <a:gd name="T117" fmla="*/ 10080625 h 167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527"/>
              <a:gd name="T178" fmla="*/ 0 h 1672"/>
              <a:gd name="T179" fmla="*/ 1527 w 1527"/>
              <a:gd name="T180" fmla="*/ 1672 h 167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527" h="1672">
                <a:moveTo>
                  <a:pt x="102" y="10"/>
                </a:moveTo>
                <a:cubicBezTo>
                  <a:pt x="108" y="8"/>
                  <a:pt x="113" y="0"/>
                  <a:pt x="120" y="1"/>
                </a:cubicBezTo>
                <a:cubicBezTo>
                  <a:pt x="126" y="2"/>
                  <a:pt x="155" y="19"/>
                  <a:pt x="165" y="22"/>
                </a:cubicBezTo>
                <a:cubicBezTo>
                  <a:pt x="187" y="29"/>
                  <a:pt x="249" y="32"/>
                  <a:pt x="276" y="34"/>
                </a:cubicBezTo>
                <a:cubicBezTo>
                  <a:pt x="293" y="33"/>
                  <a:pt x="310" y="35"/>
                  <a:pt x="327" y="31"/>
                </a:cubicBezTo>
                <a:cubicBezTo>
                  <a:pt x="338" y="29"/>
                  <a:pt x="354" y="13"/>
                  <a:pt x="354" y="13"/>
                </a:cubicBezTo>
                <a:cubicBezTo>
                  <a:pt x="482" y="16"/>
                  <a:pt x="446" y="20"/>
                  <a:pt x="525" y="28"/>
                </a:cubicBezTo>
                <a:cubicBezTo>
                  <a:pt x="539" y="49"/>
                  <a:pt x="530" y="44"/>
                  <a:pt x="546" y="49"/>
                </a:cubicBezTo>
                <a:cubicBezTo>
                  <a:pt x="560" y="70"/>
                  <a:pt x="556" y="60"/>
                  <a:pt x="561" y="76"/>
                </a:cubicBezTo>
                <a:cubicBezTo>
                  <a:pt x="559" y="108"/>
                  <a:pt x="564" y="120"/>
                  <a:pt x="549" y="142"/>
                </a:cubicBezTo>
                <a:cubicBezTo>
                  <a:pt x="543" y="177"/>
                  <a:pt x="539" y="151"/>
                  <a:pt x="522" y="139"/>
                </a:cubicBezTo>
                <a:cubicBezTo>
                  <a:pt x="509" y="119"/>
                  <a:pt x="503" y="113"/>
                  <a:pt x="483" y="100"/>
                </a:cubicBezTo>
                <a:cubicBezTo>
                  <a:pt x="473" y="93"/>
                  <a:pt x="469" y="83"/>
                  <a:pt x="459" y="76"/>
                </a:cubicBezTo>
                <a:cubicBezTo>
                  <a:pt x="444" y="86"/>
                  <a:pt x="448" y="100"/>
                  <a:pt x="462" y="109"/>
                </a:cubicBezTo>
                <a:cubicBezTo>
                  <a:pt x="479" y="134"/>
                  <a:pt x="477" y="161"/>
                  <a:pt x="510" y="172"/>
                </a:cubicBezTo>
                <a:cubicBezTo>
                  <a:pt x="519" y="185"/>
                  <a:pt x="523" y="197"/>
                  <a:pt x="534" y="208"/>
                </a:cubicBezTo>
                <a:cubicBezTo>
                  <a:pt x="538" y="221"/>
                  <a:pt x="545" y="231"/>
                  <a:pt x="549" y="244"/>
                </a:cubicBezTo>
                <a:cubicBezTo>
                  <a:pt x="550" y="247"/>
                  <a:pt x="552" y="253"/>
                  <a:pt x="552" y="253"/>
                </a:cubicBezTo>
                <a:cubicBezTo>
                  <a:pt x="553" y="260"/>
                  <a:pt x="552" y="268"/>
                  <a:pt x="555" y="274"/>
                </a:cubicBezTo>
                <a:cubicBezTo>
                  <a:pt x="556" y="277"/>
                  <a:pt x="562" y="277"/>
                  <a:pt x="564" y="280"/>
                </a:cubicBezTo>
                <a:cubicBezTo>
                  <a:pt x="577" y="296"/>
                  <a:pt x="549" y="287"/>
                  <a:pt x="579" y="307"/>
                </a:cubicBezTo>
                <a:cubicBezTo>
                  <a:pt x="587" y="312"/>
                  <a:pt x="590" y="315"/>
                  <a:pt x="600" y="319"/>
                </a:cubicBezTo>
                <a:cubicBezTo>
                  <a:pt x="606" y="321"/>
                  <a:pt x="618" y="325"/>
                  <a:pt x="618" y="325"/>
                </a:cubicBezTo>
                <a:cubicBezTo>
                  <a:pt x="624" y="342"/>
                  <a:pt x="617" y="326"/>
                  <a:pt x="630" y="343"/>
                </a:cubicBezTo>
                <a:cubicBezTo>
                  <a:pt x="634" y="349"/>
                  <a:pt x="642" y="361"/>
                  <a:pt x="642" y="361"/>
                </a:cubicBezTo>
                <a:cubicBezTo>
                  <a:pt x="643" y="372"/>
                  <a:pt x="642" y="402"/>
                  <a:pt x="654" y="412"/>
                </a:cubicBezTo>
                <a:cubicBezTo>
                  <a:pt x="662" y="418"/>
                  <a:pt x="672" y="421"/>
                  <a:pt x="681" y="427"/>
                </a:cubicBezTo>
                <a:cubicBezTo>
                  <a:pt x="684" y="429"/>
                  <a:pt x="690" y="433"/>
                  <a:pt x="690" y="433"/>
                </a:cubicBezTo>
                <a:cubicBezTo>
                  <a:pt x="691" y="436"/>
                  <a:pt x="690" y="440"/>
                  <a:pt x="693" y="442"/>
                </a:cubicBezTo>
                <a:cubicBezTo>
                  <a:pt x="698" y="446"/>
                  <a:pt x="711" y="448"/>
                  <a:pt x="711" y="448"/>
                </a:cubicBezTo>
                <a:cubicBezTo>
                  <a:pt x="732" y="469"/>
                  <a:pt x="722" y="461"/>
                  <a:pt x="738" y="472"/>
                </a:cubicBezTo>
                <a:cubicBezTo>
                  <a:pt x="749" y="506"/>
                  <a:pt x="752" y="573"/>
                  <a:pt x="792" y="586"/>
                </a:cubicBezTo>
                <a:cubicBezTo>
                  <a:pt x="789" y="610"/>
                  <a:pt x="781" y="625"/>
                  <a:pt x="804" y="640"/>
                </a:cubicBezTo>
                <a:cubicBezTo>
                  <a:pt x="812" y="652"/>
                  <a:pt x="818" y="651"/>
                  <a:pt x="831" y="655"/>
                </a:cubicBezTo>
                <a:cubicBezTo>
                  <a:pt x="840" y="664"/>
                  <a:pt x="846" y="673"/>
                  <a:pt x="855" y="682"/>
                </a:cubicBezTo>
                <a:cubicBezTo>
                  <a:pt x="859" y="693"/>
                  <a:pt x="858" y="718"/>
                  <a:pt x="867" y="727"/>
                </a:cubicBezTo>
                <a:cubicBezTo>
                  <a:pt x="889" y="749"/>
                  <a:pt x="883" y="728"/>
                  <a:pt x="903" y="757"/>
                </a:cubicBezTo>
                <a:cubicBezTo>
                  <a:pt x="907" y="763"/>
                  <a:pt x="911" y="769"/>
                  <a:pt x="915" y="775"/>
                </a:cubicBezTo>
                <a:cubicBezTo>
                  <a:pt x="920" y="783"/>
                  <a:pt x="942" y="784"/>
                  <a:pt x="942" y="784"/>
                </a:cubicBezTo>
                <a:cubicBezTo>
                  <a:pt x="948" y="802"/>
                  <a:pt x="966" y="807"/>
                  <a:pt x="981" y="817"/>
                </a:cubicBezTo>
                <a:cubicBezTo>
                  <a:pt x="987" y="835"/>
                  <a:pt x="1008" y="850"/>
                  <a:pt x="1026" y="856"/>
                </a:cubicBezTo>
                <a:cubicBezTo>
                  <a:pt x="1035" y="859"/>
                  <a:pt x="1053" y="865"/>
                  <a:pt x="1053" y="865"/>
                </a:cubicBezTo>
                <a:cubicBezTo>
                  <a:pt x="1059" y="871"/>
                  <a:pt x="1076" y="900"/>
                  <a:pt x="1077" y="901"/>
                </a:cubicBezTo>
                <a:cubicBezTo>
                  <a:pt x="1083" y="905"/>
                  <a:pt x="1102" y="908"/>
                  <a:pt x="1110" y="910"/>
                </a:cubicBezTo>
                <a:cubicBezTo>
                  <a:pt x="1114" y="916"/>
                  <a:pt x="1118" y="922"/>
                  <a:pt x="1122" y="928"/>
                </a:cubicBezTo>
                <a:cubicBezTo>
                  <a:pt x="1127" y="936"/>
                  <a:pt x="1090" y="959"/>
                  <a:pt x="1083" y="961"/>
                </a:cubicBezTo>
                <a:cubicBezTo>
                  <a:pt x="1065" y="979"/>
                  <a:pt x="1085" y="972"/>
                  <a:pt x="1095" y="967"/>
                </a:cubicBezTo>
                <a:cubicBezTo>
                  <a:pt x="1139" y="982"/>
                  <a:pt x="1106" y="958"/>
                  <a:pt x="1122" y="997"/>
                </a:cubicBezTo>
                <a:cubicBezTo>
                  <a:pt x="1126" y="1008"/>
                  <a:pt x="1164" y="1009"/>
                  <a:pt x="1167" y="1009"/>
                </a:cubicBezTo>
                <a:cubicBezTo>
                  <a:pt x="1197" y="1019"/>
                  <a:pt x="1228" y="1007"/>
                  <a:pt x="1257" y="1000"/>
                </a:cubicBezTo>
                <a:cubicBezTo>
                  <a:pt x="1281" y="1002"/>
                  <a:pt x="1306" y="1006"/>
                  <a:pt x="1329" y="1000"/>
                </a:cubicBezTo>
                <a:cubicBezTo>
                  <a:pt x="1332" y="999"/>
                  <a:pt x="1332" y="993"/>
                  <a:pt x="1335" y="991"/>
                </a:cubicBezTo>
                <a:cubicBezTo>
                  <a:pt x="1340" y="988"/>
                  <a:pt x="1347" y="987"/>
                  <a:pt x="1353" y="985"/>
                </a:cubicBezTo>
                <a:cubicBezTo>
                  <a:pt x="1375" y="978"/>
                  <a:pt x="1399" y="983"/>
                  <a:pt x="1422" y="982"/>
                </a:cubicBezTo>
                <a:cubicBezTo>
                  <a:pt x="1440" y="964"/>
                  <a:pt x="1443" y="960"/>
                  <a:pt x="1467" y="952"/>
                </a:cubicBezTo>
                <a:cubicBezTo>
                  <a:pt x="1477" y="949"/>
                  <a:pt x="1494" y="937"/>
                  <a:pt x="1494" y="937"/>
                </a:cubicBezTo>
                <a:cubicBezTo>
                  <a:pt x="1506" y="949"/>
                  <a:pt x="1507" y="960"/>
                  <a:pt x="1512" y="976"/>
                </a:cubicBezTo>
                <a:cubicBezTo>
                  <a:pt x="1514" y="1013"/>
                  <a:pt x="1527" y="1063"/>
                  <a:pt x="1491" y="1087"/>
                </a:cubicBezTo>
                <a:cubicBezTo>
                  <a:pt x="1490" y="1090"/>
                  <a:pt x="1489" y="1093"/>
                  <a:pt x="1488" y="1096"/>
                </a:cubicBezTo>
                <a:cubicBezTo>
                  <a:pt x="1486" y="1099"/>
                  <a:pt x="1483" y="1102"/>
                  <a:pt x="1482" y="1105"/>
                </a:cubicBezTo>
                <a:cubicBezTo>
                  <a:pt x="1477" y="1118"/>
                  <a:pt x="1480" y="1134"/>
                  <a:pt x="1473" y="1147"/>
                </a:cubicBezTo>
                <a:cubicBezTo>
                  <a:pt x="1464" y="1166"/>
                  <a:pt x="1448" y="1178"/>
                  <a:pt x="1437" y="1195"/>
                </a:cubicBezTo>
                <a:cubicBezTo>
                  <a:pt x="1444" y="1216"/>
                  <a:pt x="1441" y="1254"/>
                  <a:pt x="1425" y="1270"/>
                </a:cubicBezTo>
                <a:cubicBezTo>
                  <a:pt x="1418" y="1291"/>
                  <a:pt x="1428" y="1266"/>
                  <a:pt x="1410" y="1288"/>
                </a:cubicBezTo>
                <a:cubicBezTo>
                  <a:pt x="1405" y="1294"/>
                  <a:pt x="1406" y="1303"/>
                  <a:pt x="1401" y="1309"/>
                </a:cubicBezTo>
                <a:cubicBezTo>
                  <a:pt x="1390" y="1322"/>
                  <a:pt x="1376" y="1342"/>
                  <a:pt x="1362" y="1351"/>
                </a:cubicBezTo>
                <a:cubicBezTo>
                  <a:pt x="1357" y="1367"/>
                  <a:pt x="1347" y="1382"/>
                  <a:pt x="1338" y="1396"/>
                </a:cubicBezTo>
                <a:cubicBezTo>
                  <a:pt x="1334" y="1401"/>
                  <a:pt x="1320" y="1402"/>
                  <a:pt x="1320" y="1402"/>
                </a:cubicBezTo>
                <a:cubicBezTo>
                  <a:pt x="1319" y="1403"/>
                  <a:pt x="1303" y="1416"/>
                  <a:pt x="1302" y="1417"/>
                </a:cubicBezTo>
                <a:cubicBezTo>
                  <a:pt x="1293" y="1426"/>
                  <a:pt x="1293" y="1436"/>
                  <a:pt x="1281" y="1444"/>
                </a:cubicBezTo>
                <a:cubicBezTo>
                  <a:pt x="1262" y="1473"/>
                  <a:pt x="1215" y="1508"/>
                  <a:pt x="1182" y="1519"/>
                </a:cubicBezTo>
                <a:cubicBezTo>
                  <a:pt x="1172" y="1534"/>
                  <a:pt x="1179" y="1526"/>
                  <a:pt x="1158" y="1540"/>
                </a:cubicBezTo>
                <a:cubicBezTo>
                  <a:pt x="1155" y="1542"/>
                  <a:pt x="1149" y="1546"/>
                  <a:pt x="1149" y="1546"/>
                </a:cubicBezTo>
                <a:cubicBezTo>
                  <a:pt x="1139" y="1560"/>
                  <a:pt x="1117" y="1586"/>
                  <a:pt x="1101" y="1591"/>
                </a:cubicBezTo>
                <a:cubicBezTo>
                  <a:pt x="1091" y="1601"/>
                  <a:pt x="1080" y="1613"/>
                  <a:pt x="1068" y="1621"/>
                </a:cubicBezTo>
                <a:cubicBezTo>
                  <a:pt x="1056" y="1640"/>
                  <a:pt x="1038" y="1653"/>
                  <a:pt x="1026" y="1672"/>
                </a:cubicBezTo>
                <a:cubicBezTo>
                  <a:pt x="1025" y="1655"/>
                  <a:pt x="1025" y="1638"/>
                  <a:pt x="1023" y="1621"/>
                </a:cubicBezTo>
                <a:cubicBezTo>
                  <a:pt x="1022" y="1615"/>
                  <a:pt x="1017" y="1603"/>
                  <a:pt x="1017" y="1603"/>
                </a:cubicBezTo>
                <a:cubicBezTo>
                  <a:pt x="1014" y="1576"/>
                  <a:pt x="1008" y="1554"/>
                  <a:pt x="993" y="1531"/>
                </a:cubicBezTo>
                <a:cubicBezTo>
                  <a:pt x="995" y="1505"/>
                  <a:pt x="993" y="1470"/>
                  <a:pt x="1008" y="1447"/>
                </a:cubicBezTo>
                <a:cubicBezTo>
                  <a:pt x="1010" y="1438"/>
                  <a:pt x="1011" y="1428"/>
                  <a:pt x="1014" y="1420"/>
                </a:cubicBezTo>
                <a:cubicBezTo>
                  <a:pt x="1016" y="1414"/>
                  <a:pt x="1020" y="1402"/>
                  <a:pt x="1020" y="1402"/>
                </a:cubicBezTo>
                <a:cubicBezTo>
                  <a:pt x="1022" y="1382"/>
                  <a:pt x="1028" y="1359"/>
                  <a:pt x="1005" y="1351"/>
                </a:cubicBezTo>
                <a:cubicBezTo>
                  <a:pt x="992" y="1355"/>
                  <a:pt x="988" y="1371"/>
                  <a:pt x="972" y="1372"/>
                </a:cubicBezTo>
                <a:cubicBezTo>
                  <a:pt x="953" y="1374"/>
                  <a:pt x="934" y="1374"/>
                  <a:pt x="915" y="1375"/>
                </a:cubicBezTo>
                <a:cubicBezTo>
                  <a:pt x="898" y="1381"/>
                  <a:pt x="892" y="1381"/>
                  <a:pt x="873" y="1378"/>
                </a:cubicBezTo>
                <a:cubicBezTo>
                  <a:pt x="821" y="1343"/>
                  <a:pt x="811" y="1330"/>
                  <a:pt x="744" y="1324"/>
                </a:cubicBezTo>
                <a:cubicBezTo>
                  <a:pt x="722" y="1309"/>
                  <a:pt x="717" y="1316"/>
                  <a:pt x="684" y="1318"/>
                </a:cubicBezTo>
                <a:cubicBezTo>
                  <a:pt x="670" y="1327"/>
                  <a:pt x="664" y="1336"/>
                  <a:pt x="654" y="1351"/>
                </a:cubicBezTo>
                <a:cubicBezTo>
                  <a:pt x="652" y="1354"/>
                  <a:pt x="593" y="1359"/>
                  <a:pt x="585" y="1360"/>
                </a:cubicBezTo>
                <a:cubicBezTo>
                  <a:pt x="575" y="1363"/>
                  <a:pt x="549" y="1368"/>
                  <a:pt x="546" y="1369"/>
                </a:cubicBezTo>
                <a:cubicBezTo>
                  <a:pt x="523" y="1377"/>
                  <a:pt x="520" y="1384"/>
                  <a:pt x="495" y="1387"/>
                </a:cubicBezTo>
                <a:cubicBezTo>
                  <a:pt x="483" y="1391"/>
                  <a:pt x="478" y="1397"/>
                  <a:pt x="465" y="1393"/>
                </a:cubicBezTo>
                <a:cubicBezTo>
                  <a:pt x="452" y="1353"/>
                  <a:pt x="386" y="1339"/>
                  <a:pt x="351" y="1336"/>
                </a:cubicBezTo>
                <a:cubicBezTo>
                  <a:pt x="334" y="1330"/>
                  <a:pt x="323" y="1318"/>
                  <a:pt x="306" y="1312"/>
                </a:cubicBezTo>
                <a:cubicBezTo>
                  <a:pt x="291" y="1297"/>
                  <a:pt x="267" y="1291"/>
                  <a:pt x="252" y="1276"/>
                </a:cubicBezTo>
                <a:cubicBezTo>
                  <a:pt x="244" y="1268"/>
                  <a:pt x="225" y="1255"/>
                  <a:pt x="225" y="1255"/>
                </a:cubicBezTo>
                <a:cubicBezTo>
                  <a:pt x="216" y="1238"/>
                  <a:pt x="202" y="1221"/>
                  <a:pt x="186" y="1210"/>
                </a:cubicBezTo>
                <a:cubicBezTo>
                  <a:pt x="179" y="1200"/>
                  <a:pt x="172" y="1193"/>
                  <a:pt x="162" y="1186"/>
                </a:cubicBezTo>
                <a:cubicBezTo>
                  <a:pt x="155" y="1165"/>
                  <a:pt x="166" y="1190"/>
                  <a:pt x="147" y="1171"/>
                </a:cubicBezTo>
                <a:cubicBezTo>
                  <a:pt x="145" y="1169"/>
                  <a:pt x="146" y="1164"/>
                  <a:pt x="144" y="1162"/>
                </a:cubicBezTo>
                <a:cubicBezTo>
                  <a:pt x="133" y="1148"/>
                  <a:pt x="116" y="1141"/>
                  <a:pt x="99" y="1138"/>
                </a:cubicBezTo>
                <a:cubicBezTo>
                  <a:pt x="68" y="1117"/>
                  <a:pt x="80" y="1106"/>
                  <a:pt x="66" y="1078"/>
                </a:cubicBezTo>
                <a:cubicBezTo>
                  <a:pt x="61" y="1067"/>
                  <a:pt x="42" y="1051"/>
                  <a:pt x="42" y="1051"/>
                </a:cubicBezTo>
                <a:cubicBezTo>
                  <a:pt x="31" y="1017"/>
                  <a:pt x="32" y="964"/>
                  <a:pt x="0" y="943"/>
                </a:cubicBezTo>
                <a:cubicBezTo>
                  <a:pt x="1" y="925"/>
                  <a:pt x="12" y="848"/>
                  <a:pt x="30" y="832"/>
                </a:cubicBezTo>
                <a:cubicBezTo>
                  <a:pt x="49" y="816"/>
                  <a:pt x="50" y="820"/>
                  <a:pt x="75" y="817"/>
                </a:cubicBezTo>
                <a:cubicBezTo>
                  <a:pt x="96" y="803"/>
                  <a:pt x="91" y="812"/>
                  <a:pt x="96" y="796"/>
                </a:cubicBezTo>
                <a:cubicBezTo>
                  <a:pt x="104" y="740"/>
                  <a:pt x="107" y="681"/>
                  <a:pt x="93" y="625"/>
                </a:cubicBezTo>
                <a:cubicBezTo>
                  <a:pt x="95" y="610"/>
                  <a:pt x="91" y="592"/>
                  <a:pt x="108" y="598"/>
                </a:cubicBezTo>
                <a:cubicBezTo>
                  <a:pt x="122" y="595"/>
                  <a:pt x="130" y="594"/>
                  <a:pt x="141" y="586"/>
                </a:cubicBezTo>
                <a:cubicBezTo>
                  <a:pt x="143" y="517"/>
                  <a:pt x="155" y="430"/>
                  <a:pt x="138" y="364"/>
                </a:cubicBezTo>
                <a:cubicBezTo>
                  <a:pt x="137" y="327"/>
                  <a:pt x="137" y="290"/>
                  <a:pt x="135" y="253"/>
                </a:cubicBezTo>
                <a:cubicBezTo>
                  <a:pt x="134" y="239"/>
                  <a:pt x="123" y="214"/>
                  <a:pt x="123" y="214"/>
                </a:cubicBezTo>
                <a:cubicBezTo>
                  <a:pt x="120" y="179"/>
                  <a:pt x="112" y="149"/>
                  <a:pt x="105" y="115"/>
                </a:cubicBezTo>
                <a:cubicBezTo>
                  <a:pt x="102" y="80"/>
                  <a:pt x="101" y="85"/>
                  <a:pt x="93" y="61"/>
                </a:cubicBezTo>
                <a:cubicBezTo>
                  <a:pt x="94" y="49"/>
                  <a:pt x="92" y="35"/>
                  <a:pt x="99" y="25"/>
                </a:cubicBezTo>
                <a:cubicBezTo>
                  <a:pt x="105" y="16"/>
                  <a:pt x="115" y="14"/>
                  <a:pt x="120" y="4"/>
                </a:cubicBezTo>
              </a:path>
            </a:pathLst>
          </a:custGeom>
          <a:noFill/>
          <a:ln w="28575" cmpd="sng">
            <a:solidFill>
              <a:schemeClr val="bg1"/>
            </a:solidFill>
            <a:round/>
            <a:headEnd/>
            <a:tailEnd/>
          </a:ln>
        </p:spPr>
        <p:txBody>
          <a:bodyPr/>
          <a:lstStyle/>
          <a:p>
            <a:endParaRPr lang="en-CA" dirty="0"/>
          </a:p>
        </p:txBody>
      </p:sp>
      <p:sp>
        <p:nvSpPr>
          <p:cNvPr id="54294" name="AutoShape 22"/>
          <p:cNvSpPr>
            <a:spLocks noChangeArrowheads="1"/>
          </p:cNvSpPr>
          <p:nvPr/>
        </p:nvSpPr>
        <p:spPr bwMode="auto">
          <a:xfrm>
            <a:off x="5004048" y="3363838"/>
            <a:ext cx="2664296" cy="1152128"/>
          </a:xfrm>
          <a:prstGeom prst="wedgeEllipseCallout">
            <a:avLst>
              <a:gd name="adj1" fmla="val -64287"/>
              <a:gd name="adj2" fmla="val 31147"/>
            </a:avLst>
          </a:prstGeom>
          <a:solidFill>
            <a:srgbClr val="FFFF00">
              <a:alpha val="0"/>
            </a:srgbClr>
          </a:solidFill>
          <a:ln w="28575">
            <a:solidFill>
              <a:srgbClr val="000000"/>
            </a:solidFill>
            <a:miter lim="800000"/>
            <a:headEnd/>
            <a:tailEnd/>
          </a:ln>
          <a:effectLst/>
        </p:spPr>
        <p:txBody>
          <a:bodyPr/>
          <a:lstStyle/>
          <a:p>
            <a:pPr algn="ctr">
              <a:defRPr/>
            </a:pPr>
            <a:r>
              <a:rPr lang="en-US" sz="1600" b="1" dirty="0" smtClean="0">
                <a:solidFill>
                  <a:srgbClr val="990000"/>
                </a:solidFill>
                <a:effectLst>
                  <a:outerShdw blurRad="38100" dist="38100" dir="2700000" algn="tl">
                    <a:srgbClr val="000000"/>
                  </a:outerShdw>
                </a:effectLst>
                <a:latin typeface="Tahoma" pitchFamily="34" charset="0"/>
              </a:rPr>
              <a:t>South </a:t>
            </a:r>
            <a:r>
              <a:rPr lang="en-US" sz="1600" b="1" dirty="0">
                <a:solidFill>
                  <a:srgbClr val="990000"/>
                </a:solidFill>
                <a:effectLst>
                  <a:outerShdw blurRad="38100" dist="38100" dir="2700000" algn="tl">
                    <a:srgbClr val="000000"/>
                  </a:outerShdw>
                </a:effectLst>
                <a:latin typeface="Tahoma" pitchFamily="34" charset="0"/>
              </a:rPr>
              <a:t>Africa Sunrise Strategy Coordinator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428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4289"/>
                                        </p:tgtEl>
                                        <p:attrNameLst>
                                          <p:attrName>style.visibility</p:attrName>
                                        </p:attrNameLst>
                                      </p:cBhvr>
                                      <p:to>
                                        <p:strVal val="visible"/>
                                      </p:to>
                                    </p:set>
                                  </p:childTnLst>
                                </p:cTn>
                              </p:par>
                            </p:childTnLst>
                          </p:cTn>
                        </p:par>
                        <p:par>
                          <p:cTn id="9" fill="hold">
                            <p:stCondLst>
                              <p:cond delay="0"/>
                            </p:stCondLst>
                            <p:childTnLst>
                              <p:par>
                                <p:cTn id="10" presetID="23" presetClass="entr" presetSubtype="16" fill="hold" grpId="0" nodeType="afterEffect">
                                  <p:stCondLst>
                                    <p:cond delay="0"/>
                                  </p:stCondLst>
                                  <p:childTnLst>
                                    <p:set>
                                      <p:cBhvr>
                                        <p:cTn id="11" dur="1" fill="hold">
                                          <p:stCondLst>
                                            <p:cond delay="0"/>
                                          </p:stCondLst>
                                        </p:cTn>
                                        <p:tgtEl>
                                          <p:spTgt spid="54294"/>
                                        </p:tgtEl>
                                        <p:attrNameLst>
                                          <p:attrName>style.visibility</p:attrName>
                                        </p:attrNameLst>
                                      </p:cBhvr>
                                      <p:to>
                                        <p:strVal val="visible"/>
                                      </p:to>
                                    </p:set>
                                    <p:anim calcmode="lin" valueType="num">
                                      <p:cBhvr>
                                        <p:cTn id="12" dur="1000" fill="hold"/>
                                        <p:tgtEl>
                                          <p:spTgt spid="54294"/>
                                        </p:tgtEl>
                                        <p:attrNameLst>
                                          <p:attrName>ppt_w</p:attrName>
                                        </p:attrNameLst>
                                      </p:cBhvr>
                                      <p:tavLst>
                                        <p:tav tm="0">
                                          <p:val>
                                            <p:fltVal val="0"/>
                                          </p:val>
                                        </p:tav>
                                        <p:tav tm="100000">
                                          <p:val>
                                            <p:strVal val="#ppt_w"/>
                                          </p:val>
                                        </p:tav>
                                      </p:tavLst>
                                    </p:anim>
                                    <p:anim calcmode="lin" valueType="num">
                                      <p:cBhvr>
                                        <p:cTn id="13" dur="1000" fill="hold"/>
                                        <p:tgtEl>
                                          <p:spTgt spid="5429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94" grpId="0" animBg="1"/>
    </p:bld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2577" name="Group 2"/>
          <p:cNvGrpSpPr>
            <a:grpSpLocks/>
          </p:cNvGrpSpPr>
          <p:nvPr/>
        </p:nvGrpSpPr>
        <p:grpSpPr bwMode="auto">
          <a:xfrm>
            <a:off x="1259632" y="0"/>
            <a:ext cx="6624736" cy="6057900"/>
            <a:chOff x="432" y="0"/>
            <a:chExt cx="4896" cy="5088"/>
          </a:xfrm>
        </p:grpSpPr>
        <p:pic>
          <p:nvPicPr>
            <p:cNvPr id="792587" name="Picture 3" descr="map of Africa"/>
            <p:cNvPicPr>
              <a:picLocks noChangeAspect="1" noChangeArrowheads="1"/>
            </p:cNvPicPr>
            <p:nvPr/>
          </p:nvPicPr>
          <p:blipFill>
            <a:blip r:embed="rId3" cstate="print"/>
            <a:srcRect/>
            <a:stretch>
              <a:fillRect/>
            </a:stretch>
          </p:blipFill>
          <p:spPr bwMode="auto">
            <a:xfrm>
              <a:off x="432" y="0"/>
              <a:ext cx="4896" cy="5088"/>
            </a:xfrm>
            <a:prstGeom prst="rect">
              <a:avLst/>
            </a:prstGeom>
            <a:noFill/>
            <a:ln w="9525">
              <a:noFill/>
              <a:miter lim="800000"/>
              <a:headEnd/>
              <a:tailEnd/>
            </a:ln>
          </p:spPr>
        </p:pic>
        <p:sp>
          <p:nvSpPr>
            <p:cNvPr id="55300" name="AutoShape 4"/>
            <p:cNvSpPr>
              <a:spLocks noChangeArrowheads="1"/>
            </p:cNvSpPr>
            <p:nvPr/>
          </p:nvSpPr>
          <p:spPr bwMode="auto">
            <a:xfrm>
              <a:off x="3024" y="2640"/>
              <a:ext cx="240" cy="192"/>
            </a:xfrm>
            <a:prstGeom prst="star5">
              <a:avLst/>
            </a:prstGeom>
            <a:solidFill>
              <a:schemeClr val="bg2"/>
            </a:solidFill>
            <a:ln w="9525">
              <a:solidFill>
                <a:schemeClr val="tx1"/>
              </a:solidFill>
              <a:miter lim="800000"/>
              <a:headEnd/>
              <a:tailEnd/>
            </a:ln>
            <a:effectLst/>
          </p:spPr>
          <p:txBody>
            <a:bodyPr wrap="none" anchor="ctr"/>
            <a:lstStyle/>
            <a:p>
              <a:pPr algn="ctr" eaLnBrk="0" hangingPunct="0">
                <a:defRPr/>
              </a:pPr>
              <a:endParaRPr lang="en-US" dirty="0">
                <a:solidFill>
                  <a:schemeClr val="bg2"/>
                </a:solidFill>
                <a:effectLst/>
                <a:cs typeface="+mn-cs"/>
              </a:endParaRPr>
            </a:p>
          </p:txBody>
        </p:sp>
        <p:sp>
          <p:nvSpPr>
            <p:cNvPr id="55301" name="AutoShape 5"/>
            <p:cNvSpPr>
              <a:spLocks noChangeArrowheads="1"/>
            </p:cNvSpPr>
            <p:nvPr/>
          </p:nvSpPr>
          <p:spPr bwMode="auto">
            <a:xfrm>
              <a:off x="1152" y="1248"/>
              <a:ext cx="240" cy="192"/>
            </a:xfrm>
            <a:prstGeom prst="star5">
              <a:avLst/>
            </a:prstGeom>
            <a:noFill/>
            <a:ln w="9525">
              <a:noFill/>
              <a:miter lim="800000"/>
              <a:headEnd/>
              <a:tailEnd/>
            </a:ln>
            <a:effectLst/>
          </p:spPr>
          <p:txBody>
            <a:bodyPr wrap="none" anchor="ctr"/>
            <a:lstStyle/>
            <a:p>
              <a:pPr eaLnBrk="0" hangingPunct="0">
                <a:defRPr/>
              </a:pPr>
              <a:endParaRPr lang="en-CA" dirty="0">
                <a:effectLst/>
                <a:cs typeface="+mn-cs"/>
              </a:endParaRPr>
            </a:p>
          </p:txBody>
        </p:sp>
        <p:sp>
          <p:nvSpPr>
            <p:cNvPr id="55302" name="AutoShape 6"/>
            <p:cNvSpPr>
              <a:spLocks noChangeArrowheads="1"/>
            </p:cNvSpPr>
            <p:nvPr/>
          </p:nvSpPr>
          <p:spPr bwMode="auto">
            <a:xfrm>
              <a:off x="3504" y="1680"/>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55303" name="AutoShape 7"/>
            <p:cNvSpPr>
              <a:spLocks noChangeArrowheads="1"/>
            </p:cNvSpPr>
            <p:nvPr/>
          </p:nvSpPr>
          <p:spPr bwMode="auto">
            <a:xfrm>
              <a:off x="2544" y="3120"/>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55304" name="AutoShape 8"/>
            <p:cNvSpPr>
              <a:spLocks noChangeArrowheads="1"/>
            </p:cNvSpPr>
            <p:nvPr/>
          </p:nvSpPr>
          <p:spPr bwMode="auto">
            <a:xfrm>
              <a:off x="2832" y="3504"/>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55305" name="AutoShape 9"/>
            <p:cNvSpPr>
              <a:spLocks noChangeArrowheads="1"/>
            </p:cNvSpPr>
            <p:nvPr/>
          </p:nvSpPr>
          <p:spPr bwMode="auto">
            <a:xfrm>
              <a:off x="1536" y="1680"/>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55306" name="AutoShape 10"/>
            <p:cNvSpPr>
              <a:spLocks noChangeArrowheads="1"/>
            </p:cNvSpPr>
            <p:nvPr/>
          </p:nvSpPr>
          <p:spPr bwMode="auto">
            <a:xfrm>
              <a:off x="3696" y="2208"/>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55307" name="AutoShape 11"/>
            <p:cNvSpPr>
              <a:spLocks noChangeArrowheads="1"/>
            </p:cNvSpPr>
            <p:nvPr/>
          </p:nvSpPr>
          <p:spPr bwMode="auto">
            <a:xfrm>
              <a:off x="1968" y="1392"/>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792596" name="Freeform 12"/>
            <p:cNvSpPr>
              <a:spLocks/>
            </p:cNvSpPr>
            <p:nvPr/>
          </p:nvSpPr>
          <p:spPr bwMode="auto">
            <a:xfrm>
              <a:off x="2204" y="1674"/>
              <a:ext cx="1198" cy="1266"/>
            </a:xfrm>
            <a:custGeom>
              <a:avLst/>
              <a:gdLst>
                <a:gd name="T0" fmla="*/ 730 w 1198"/>
                <a:gd name="T1" fmla="*/ 1140 h 1266"/>
                <a:gd name="T2" fmla="*/ 706 w 1198"/>
                <a:gd name="T3" fmla="*/ 1056 h 1266"/>
                <a:gd name="T4" fmla="*/ 568 w 1198"/>
                <a:gd name="T5" fmla="*/ 954 h 1266"/>
                <a:gd name="T6" fmla="*/ 502 w 1198"/>
                <a:gd name="T7" fmla="*/ 1002 h 1266"/>
                <a:gd name="T8" fmla="*/ 436 w 1198"/>
                <a:gd name="T9" fmla="*/ 942 h 1266"/>
                <a:gd name="T10" fmla="*/ 94 w 1198"/>
                <a:gd name="T11" fmla="*/ 774 h 1266"/>
                <a:gd name="T12" fmla="*/ 28 w 1198"/>
                <a:gd name="T13" fmla="*/ 702 h 1266"/>
                <a:gd name="T14" fmla="*/ 46 w 1198"/>
                <a:gd name="T15" fmla="*/ 588 h 1266"/>
                <a:gd name="T16" fmla="*/ 70 w 1198"/>
                <a:gd name="T17" fmla="*/ 444 h 1266"/>
                <a:gd name="T18" fmla="*/ 4 w 1198"/>
                <a:gd name="T19" fmla="*/ 354 h 1266"/>
                <a:gd name="T20" fmla="*/ 154 w 1198"/>
                <a:gd name="T21" fmla="*/ 270 h 1266"/>
                <a:gd name="T22" fmla="*/ 250 w 1198"/>
                <a:gd name="T23" fmla="*/ 126 h 1266"/>
                <a:gd name="T24" fmla="*/ 310 w 1198"/>
                <a:gd name="T25" fmla="*/ 0 h 1266"/>
                <a:gd name="T26" fmla="*/ 340 w 1198"/>
                <a:gd name="T27" fmla="*/ 78 h 1266"/>
                <a:gd name="T28" fmla="*/ 286 w 1198"/>
                <a:gd name="T29" fmla="*/ 96 h 1266"/>
                <a:gd name="T30" fmla="*/ 406 w 1198"/>
                <a:gd name="T31" fmla="*/ 228 h 1266"/>
                <a:gd name="T32" fmla="*/ 622 w 1198"/>
                <a:gd name="T33" fmla="*/ 156 h 1266"/>
                <a:gd name="T34" fmla="*/ 712 w 1198"/>
                <a:gd name="T35" fmla="*/ 84 h 1266"/>
                <a:gd name="T36" fmla="*/ 784 w 1198"/>
                <a:gd name="T37" fmla="*/ 108 h 1266"/>
                <a:gd name="T38" fmla="*/ 904 w 1198"/>
                <a:gd name="T39" fmla="*/ 240 h 1266"/>
                <a:gd name="T40" fmla="*/ 1120 w 1198"/>
                <a:gd name="T41" fmla="*/ 372 h 1266"/>
                <a:gd name="T42" fmla="*/ 1198 w 1198"/>
                <a:gd name="T43" fmla="*/ 444 h 1266"/>
                <a:gd name="T44" fmla="*/ 1150 w 1198"/>
                <a:gd name="T45" fmla="*/ 510 h 1266"/>
                <a:gd name="T46" fmla="*/ 1102 w 1198"/>
                <a:gd name="T47" fmla="*/ 684 h 1266"/>
                <a:gd name="T48" fmla="*/ 1108 w 1198"/>
                <a:gd name="T49" fmla="*/ 894 h 1266"/>
                <a:gd name="T50" fmla="*/ 1180 w 1198"/>
                <a:gd name="T51" fmla="*/ 1002 h 1266"/>
                <a:gd name="T52" fmla="*/ 1060 w 1198"/>
                <a:gd name="T53" fmla="*/ 1080 h 1266"/>
                <a:gd name="T54" fmla="*/ 1126 w 1198"/>
                <a:gd name="T55" fmla="*/ 1212 h 1266"/>
                <a:gd name="T56" fmla="*/ 1066 w 1198"/>
                <a:gd name="T57" fmla="*/ 1236 h 1266"/>
                <a:gd name="T58" fmla="*/ 1042 w 1198"/>
                <a:gd name="T59" fmla="*/ 1236 h 1266"/>
                <a:gd name="T60" fmla="*/ 958 w 1198"/>
                <a:gd name="T61" fmla="*/ 1218 h 1266"/>
                <a:gd name="T62" fmla="*/ 928 w 1198"/>
                <a:gd name="T63" fmla="*/ 1194 h 126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98"/>
                <a:gd name="T97" fmla="*/ 0 h 1266"/>
                <a:gd name="T98" fmla="*/ 1198 w 1198"/>
                <a:gd name="T99" fmla="*/ 1266 h 126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98" h="1266">
                  <a:moveTo>
                    <a:pt x="928" y="1194"/>
                  </a:moveTo>
                  <a:cubicBezTo>
                    <a:pt x="869" y="1154"/>
                    <a:pt x="801" y="1146"/>
                    <a:pt x="730" y="1140"/>
                  </a:cubicBezTo>
                  <a:cubicBezTo>
                    <a:pt x="721" y="1112"/>
                    <a:pt x="726" y="1092"/>
                    <a:pt x="700" y="1074"/>
                  </a:cubicBezTo>
                  <a:cubicBezTo>
                    <a:pt x="702" y="1068"/>
                    <a:pt x="706" y="1062"/>
                    <a:pt x="706" y="1056"/>
                  </a:cubicBezTo>
                  <a:cubicBezTo>
                    <a:pt x="699" y="935"/>
                    <a:pt x="707" y="993"/>
                    <a:pt x="640" y="948"/>
                  </a:cubicBezTo>
                  <a:cubicBezTo>
                    <a:pt x="616" y="950"/>
                    <a:pt x="591" y="947"/>
                    <a:pt x="568" y="954"/>
                  </a:cubicBezTo>
                  <a:cubicBezTo>
                    <a:pt x="554" y="958"/>
                    <a:pt x="569" y="989"/>
                    <a:pt x="556" y="996"/>
                  </a:cubicBezTo>
                  <a:cubicBezTo>
                    <a:pt x="540" y="1004"/>
                    <a:pt x="520" y="1000"/>
                    <a:pt x="502" y="1002"/>
                  </a:cubicBezTo>
                  <a:cubicBezTo>
                    <a:pt x="476" y="996"/>
                    <a:pt x="477" y="1000"/>
                    <a:pt x="460" y="978"/>
                  </a:cubicBezTo>
                  <a:cubicBezTo>
                    <a:pt x="451" y="967"/>
                    <a:pt x="436" y="942"/>
                    <a:pt x="436" y="942"/>
                  </a:cubicBezTo>
                  <a:cubicBezTo>
                    <a:pt x="414" y="855"/>
                    <a:pt x="257" y="881"/>
                    <a:pt x="190" y="876"/>
                  </a:cubicBezTo>
                  <a:cubicBezTo>
                    <a:pt x="167" y="842"/>
                    <a:pt x="129" y="797"/>
                    <a:pt x="94" y="774"/>
                  </a:cubicBezTo>
                  <a:cubicBezTo>
                    <a:pt x="73" y="742"/>
                    <a:pt x="87" y="761"/>
                    <a:pt x="46" y="720"/>
                  </a:cubicBezTo>
                  <a:cubicBezTo>
                    <a:pt x="40" y="714"/>
                    <a:pt x="28" y="702"/>
                    <a:pt x="28" y="702"/>
                  </a:cubicBezTo>
                  <a:cubicBezTo>
                    <a:pt x="21" y="669"/>
                    <a:pt x="15" y="645"/>
                    <a:pt x="46" y="624"/>
                  </a:cubicBezTo>
                  <a:cubicBezTo>
                    <a:pt x="30" y="600"/>
                    <a:pt x="30" y="612"/>
                    <a:pt x="46" y="588"/>
                  </a:cubicBezTo>
                  <a:cubicBezTo>
                    <a:pt x="38" y="546"/>
                    <a:pt x="32" y="533"/>
                    <a:pt x="46" y="480"/>
                  </a:cubicBezTo>
                  <a:cubicBezTo>
                    <a:pt x="50" y="466"/>
                    <a:pt x="70" y="444"/>
                    <a:pt x="70" y="444"/>
                  </a:cubicBezTo>
                  <a:cubicBezTo>
                    <a:pt x="39" y="423"/>
                    <a:pt x="59" y="411"/>
                    <a:pt x="28" y="390"/>
                  </a:cubicBezTo>
                  <a:cubicBezTo>
                    <a:pt x="20" y="378"/>
                    <a:pt x="12" y="366"/>
                    <a:pt x="4" y="354"/>
                  </a:cubicBezTo>
                  <a:cubicBezTo>
                    <a:pt x="0" y="348"/>
                    <a:pt x="23" y="299"/>
                    <a:pt x="28" y="294"/>
                  </a:cubicBezTo>
                  <a:cubicBezTo>
                    <a:pt x="54" y="268"/>
                    <a:pt x="136" y="271"/>
                    <a:pt x="154" y="270"/>
                  </a:cubicBezTo>
                  <a:cubicBezTo>
                    <a:pt x="163" y="243"/>
                    <a:pt x="159" y="226"/>
                    <a:pt x="184" y="210"/>
                  </a:cubicBezTo>
                  <a:cubicBezTo>
                    <a:pt x="205" y="179"/>
                    <a:pt x="217" y="148"/>
                    <a:pt x="250" y="126"/>
                  </a:cubicBezTo>
                  <a:cubicBezTo>
                    <a:pt x="270" y="66"/>
                    <a:pt x="237" y="157"/>
                    <a:pt x="274" y="90"/>
                  </a:cubicBezTo>
                  <a:cubicBezTo>
                    <a:pt x="277" y="85"/>
                    <a:pt x="306" y="11"/>
                    <a:pt x="310" y="0"/>
                  </a:cubicBezTo>
                  <a:cubicBezTo>
                    <a:pt x="329" y="29"/>
                    <a:pt x="317" y="7"/>
                    <a:pt x="328" y="42"/>
                  </a:cubicBezTo>
                  <a:cubicBezTo>
                    <a:pt x="332" y="54"/>
                    <a:pt x="340" y="78"/>
                    <a:pt x="340" y="78"/>
                  </a:cubicBezTo>
                  <a:cubicBezTo>
                    <a:pt x="334" y="82"/>
                    <a:pt x="329" y="88"/>
                    <a:pt x="322" y="90"/>
                  </a:cubicBezTo>
                  <a:cubicBezTo>
                    <a:pt x="310" y="94"/>
                    <a:pt x="291" y="85"/>
                    <a:pt x="286" y="96"/>
                  </a:cubicBezTo>
                  <a:cubicBezTo>
                    <a:pt x="265" y="137"/>
                    <a:pt x="306" y="179"/>
                    <a:pt x="334" y="198"/>
                  </a:cubicBezTo>
                  <a:cubicBezTo>
                    <a:pt x="352" y="253"/>
                    <a:pt x="333" y="235"/>
                    <a:pt x="406" y="228"/>
                  </a:cubicBezTo>
                  <a:cubicBezTo>
                    <a:pt x="455" y="212"/>
                    <a:pt x="506" y="215"/>
                    <a:pt x="550" y="186"/>
                  </a:cubicBezTo>
                  <a:cubicBezTo>
                    <a:pt x="569" y="158"/>
                    <a:pt x="589" y="161"/>
                    <a:pt x="622" y="156"/>
                  </a:cubicBezTo>
                  <a:cubicBezTo>
                    <a:pt x="650" y="135"/>
                    <a:pt x="664" y="116"/>
                    <a:pt x="694" y="96"/>
                  </a:cubicBezTo>
                  <a:cubicBezTo>
                    <a:pt x="700" y="92"/>
                    <a:pt x="712" y="84"/>
                    <a:pt x="712" y="84"/>
                  </a:cubicBezTo>
                  <a:cubicBezTo>
                    <a:pt x="745" y="34"/>
                    <a:pt x="735" y="77"/>
                    <a:pt x="748" y="90"/>
                  </a:cubicBezTo>
                  <a:cubicBezTo>
                    <a:pt x="757" y="99"/>
                    <a:pt x="773" y="101"/>
                    <a:pt x="784" y="108"/>
                  </a:cubicBezTo>
                  <a:cubicBezTo>
                    <a:pt x="792" y="157"/>
                    <a:pt x="798" y="185"/>
                    <a:pt x="850" y="198"/>
                  </a:cubicBezTo>
                  <a:cubicBezTo>
                    <a:pt x="890" y="238"/>
                    <a:pt x="870" y="229"/>
                    <a:pt x="904" y="240"/>
                  </a:cubicBezTo>
                  <a:cubicBezTo>
                    <a:pt x="947" y="283"/>
                    <a:pt x="962" y="321"/>
                    <a:pt x="1024" y="342"/>
                  </a:cubicBezTo>
                  <a:cubicBezTo>
                    <a:pt x="1056" y="374"/>
                    <a:pt x="1070" y="367"/>
                    <a:pt x="1120" y="372"/>
                  </a:cubicBezTo>
                  <a:cubicBezTo>
                    <a:pt x="1152" y="383"/>
                    <a:pt x="1134" y="373"/>
                    <a:pt x="1162" y="414"/>
                  </a:cubicBezTo>
                  <a:cubicBezTo>
                    <a:pt x="1171" y="427"/>
                    <a:pt x="1187" y="433"/>
                    <a:pt x="1198" y="444"/>
                  </a:cubicBezTo>
                  <a:cubicBezTo>
                    <a:pt x="1190" y="468"/>
                    <a:pt x="1186" y="478"/>
                    <a:pt x="1162" y="486"/>
                  </a:cubicBezTo>
                  <a:cubicBezTo>
                    <a:pt x="1158" y="494"/>
                    <a:pt x="1153" y="502"/>
                    <a:pt x="1150" y="510"/>
                  </a:cubicBezTo>
                  <a:cubicBezTo>
                    <a:pt x="1145" y="522"/>
                    <a:pt x="1138" y="546"/>
                    <a:pt x="1138" y="546"/>
                  </a:cubicBezTo>
                  <a:cubicBezTo>
                    <a:pt x="1135" y="595"/>
                    <a:pt x="1147" y="654"/>
                    <a:pt x="1102" y="684"/>
                  </a:cubicBezTo>
                  <a:cubicBezTo>
                    <a:pt x="1089" y="722"/>
                    <a:pt x="1089" y="735"/>
                    <a:pt x="1102" y="774"/>
                  </a:cubicBezTo>
                  <a:cubicBezTo>
                    <a:pt x="1104" y="814"/>
                    <a:pt x="1100" y="855"/>
                    <a:pt x="1108" y="894"/>
                  </a:cubicBezTo>
                  <a:cubicBezTo>
                    <a:pt x="1113" y="921"/>
                    <a:pt x="1153" y="963"/>
                    <a:pt x="1174" y="984"/>
                  </a:cubicBezTo>
                  <a:cubicBezTo>
                    <a:pt x="1176" y="990"/>
                    <a:pt x="1186" y="999"/>
                    <a:pt x="1180" y="1002"/>
                  </a:cubicBezTo>
                  <a:cubicBezTo>
                    <a:pt x="1140" y="1022"/>
                    <a:pt x="1128" y="1000"/>
                    <a:pt x="1090" y="1026"/>
                  </a:cubicBezTo>
                  <a:cubicBezTo>
                    <a:pt x="1078" y="1044"/>
                    <a:pt x="1072" y="1062"/>
                    <a:pt x="1060" y="1080"/>
                  </a:cubicBezTo>
                  <a:cubicBezTo>
                    <a:pt x="1062" y="1122"/>
                    <a:pt x="1047" y="1168"/>
                    <a:pt x="1066" y="1206"/>
                  </a:cubicBezTo>
                  <a:cubicBezTo>
                    <a:pt x="1075" y="1224"/>
                    <a:pt x="1113" y="1197"/>
                    <a:pt x="1126" y="1212"/>
                  </a:cubicBezTo>
                  <a:cubicBezTo>
                    <a:pt x="1138" y="1225"/>
                    <a:pt x="1122" y="1248"/>
                    <a:pt x="1120" y="1266"/>
                  </a:cubicBezTo>
                  <a:cubicBezTo>
                    <a:pt x="1075" y="1258"/>
                    <a:pt x="1091" y="1261"/>
                    <a:pt x="1066" y="1236"/>
                  </a:cubicBezTo>
                  <a:cubicBezTo>
                    <a:pt x="1064" y="1242"/>
                    <a:pt x="1066" y="1254"/>
                    <a:pt x="1060" y="1254"/>
                  </a:cubicBezTo>
                  <a:cubicBezTo>
                    <a:pt x="1052" y="1254"/>
                    <a:pt x="1050" y="1238"/>
                    <a:pt x="1042" y="1236"/>
                  </a:cubicBezTo>
                  <a:cubicBezTo>
                    <a:pt x="1021" y="1230"/>
                    <a:pt x="998" y="1232"/>
                    <a:pt x="976" y="1230"/>
                  </a:cubicBezTo>
                  <a:cubicBezTo>
                    <a:pt x="970" y="1226"/>
                    <a:pt x="963" y="1223"/>
                    <a:pt x="958" y="1218"/>
                  </a:cubicBezTo>
                  <a:cubicBezTo>
                    <a:pt x="953" y="1213"/>
                    <a:pt x="952" y="1205"/>
                    <a:pt x="946" y="1200"/>
                  </a:cubicBezTo>
                  <a:cubicBezTo>
                    <a:pt x="941" y="1196"/>
                    <a:pt x="928" y="1194"/>
                    <a:pt x="928" y="1194"/>
                  </a:cubicBezTo>
                  <a:close/>
                </a:path>
              </a:pathLst>
            </a:custGeom>
            <a:noFill/>
            <a:ln w="38100" cmpd="sng">
              <a:solidFill>
                <a:srgbClr val="6A1C04"/>
              </a:solidFill>
              <a:round/>
              <a:headEnd/>
              <a:tailEnd/>
            </a:ln>
          </p:spPr>
          <p:txBody>
            <a:bodyPr/>
            <a:lstStyle/>
            <a:p>
              <a:endParaRPr lang="en-CA" dirty="0"/>
            </a:p>
          </p:txBody>
        </p:sp>
      </p:grpSp>
      <p:sp>
        <p:nvSpPr>
          <p:cNvPr id="792578" name="Freeform 14"/>
          <p:cNvSpPr>
            <a:spLocks/>
          </p:cNvSpPr>
          <p:nvPr/>
        </p:nvSpPr>
        <p:spPr bwMode="auto">
          <a:xfrm>
            <a:off x="6084169" y="3435846"/>
            <a:ext cx="576064" cy="821531"/>
          </a:xfrm>
          <a:custGeom>
            <a:avLst/>
            <a:gdLst>
              <a:gd name="T0" fmla="*/ 919857966 w 438"/>
              <a:gd name="T1" fmla="*/ 0 h 690"/>
              <a:gd name="T2" fmla="*/ 723285634 w 438"/>
              <a:gd name="T3" fmla="*/ 211693149 h 690"/>
              <a:gd name="T4" fmla="*/ 662801901 w 438"/>
              <a:gd name="T5" fmla="*/ 287297810 h 690"/>
              <a:gd name="T6" fmla="*/ 632558447 w 438"/>
              <a:gd name="T7" fmla="*/ 378023403 h 690"/>
              <a:gd name="T8" fmla="*/ 496471635 w 438"/>
              <a:gd name="T9" fmla="*/ 468749095 h 690"/>
              <a:gd name="T10" fmla="*/ 375504070 w 438"/>
              <a:gd name="T11" fmla="*/ 514111892 h 690"/>
              <a:gd name="T12" fmla="*/ 284776882 w 438"/>
              <a:gd name="T13" fmla="*/ 544353756 h 690"/>
              <a:gd name="T14" fmla="*/ 194052821 w 438"/>
              <a:gd name="T15" fmla="*/ 1013102851 h 690"/>
              <a:gd name="T16" fmla="*/ 133569087 w 438"/>
              <a:gd name="T17" fmla="*/ 1103828444 h 690"/>
              <a:gd name="T18" fmla="*/ 27722517 w 438"/>
              <a:gd name="T19" fmla="*/ 1285279630 h 690"/>
              <a:gd name="T20" fmla="*/ 42843450 w 438"/>
              <a:gd name="T21" fmla="*/ 1587698273 h 690"/>
              <a:gd name="T22" fmla="*/ 73083742 w 438"/>
              <a:gd name="T23" fmla="*/ 1693545195 h 690"/>
              <a:gd name="T24" fmla="*/ 163810954 w 438"/>
              <a:gd name="T25" fmla="*/ 1723787059 h 690"/>
              <a:gd name="T26" fmla="*/ 209173803 w 438"/>
              <a:gd name="T27" fmla="*/ 1738907991 h 690"/>
              <a:gd name="T28" fmla="*/ 481350702 w 438"/>
              <a:gd name="T29" fmla="*/ 1663302933 h 690"/>
              <a:gd name="T30" fmla="*/ 541834435 w 438"/>
              <a:gd name="T31" fmla="*/ 1527214544 h 690"/>
              <a:gd name="T32" fmla="*/ 632558447 w 438"/>
              <a:gd name="T33" fmla="*/ 1466730815 h 690"/>
              <a:gd name="T34" fmla="*/ 647680968 w 438"/>
              <a:gd name="T35" fmla="*/ 1421368019 h 690"/>
              <a:gd name="T36" fmla="*/ 602316581 w 438"/>
              <a:gd name="T37" fmla="*/ 1406247087 h 690"/>
              <a:gd name="T38" fmla="*/ 632558447 w 438"/>
              <a:gd name="T39" fmla="*/ 1360884290 h 690"/>
              <a:gd name="T40" fmla="*/ 647680968 w 438"/>
              <a:gd name="T41" fmla="*/ 1315521494 h 690"/>
              <a:gd name="T42" fmla="*/ 783769368 w 438"/>
              <a:gd name="T43" fmla="*/ 1088707512 h 690"/>
              <a:gd name="T44" fmla="*/ 919857966 w 438"/>
              <a:gd name="T45" fmla="*/ 740925874 h 690"/>
              <a:gd name="T46" fmla="*/ 934978899 w 438"/>
              <a:gd name="T47" fmla="*/ 544353756 h 690"/>
              <a:gd name="T48" fmla="*/ 1055946365 w 438"/>
              <a:gd name="T49" fmla="*/ 529232824 h 690"/>
              <a:gd name="T50" fmla="*/ 919857966 w 438"/>
              <a:gd name="T51" fmla="*/ 0 h 69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38"/>
              <a:gd name="T79" fmla="*/ 0 h 690"/>
              <a:gd name="T80" fmla="*/ 438 w 438"/>
              <a:gd name="T81" fmla="*/ 690 h 69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38" h="690">
                <a:moveTo>
                  <a:pt x="365" y="0"/>
                </a:moveTo>
                <a:cubicBezTo>
                  <a:pt x="319" y="31"/>
                  <a:pt x="344" y="65"/>
                  <a:pt x="287" y="84"/>
                </a:cubicBezTo>
                <a:cubicBezTo>
                  <a:pt x="265" y="150"/>
                  <a:pt x="302" y="52"/>
                  <a:pt x="263" y="114"/>
                </a:cubicBezTo>
                <a:cubicBezTo>
                  <a:pt x="256" y="125"/>
                  <a:pt x="260" y="141"/>
                  <a:pt x="251" y="150"/>
                </a:cubicBezTo>
                <a:cubicBezTo>
                  <a:pt x="232" y="169"/>
                  <a:pt x="220" y="176"/>
                  <a:pt x="197" y="186"/>
                </a:cubicBezTo>
                <a:cubicBezTo>
                  <a:pt x="134" y="213"/>
                  <a:pt x="210" y="186"/>
                  <a:pt x="149" y="204"/>
                </a:cubicBezTo>
                <a:cubicBezTo>
                  <a:pt x="137" y="208"/>
                  <a:pt x="113" y="216"/>
                  <a:pt x="113" y="216"/>
                </a:cubicBezTo>
                <a:cubicBezTo>
                  <a:pt x="56" y="302"/>
                  <a:pt x="110" y="197"/>
                  <a:pt x="77" y="402"/>
                </a:cubicBezTo>
                <a:cubicBezTo>
                  <a:pt x="75" y="416"/>
                  <a:pt x="61" y="426"/>
                  <a:pt x="53" y="438"/>
                </a:cubicBezTo>
                <a:cubicBezTo>
                  <a:pt x="36" y="463"/>
                  <a:pt x="33" y="488"/>
                  <a:pt x="11" y="510"/>
                </a:cubicBezTo>
                <a:cubicBezTo>
                  <a:pt x="0" y="542"/>
                  <a:pt x="13" y="599"/>
                  <a:pt x="17" y="630"/>
                </a:cubicBezTo>
                <a:cubicBezTo>
                  <a:pt x="19" y="644"/>
                  <a:pt x="18" y="663"/>
                  <a:pt x="29" y="672"/>
                </a:cubicBezTo>
                <a:cubicBezTo>
                  <a:pt x="39" y="680"/>
                  <a:pt x="53" y="680"/>
                  <a:pt x="65" y="684"/>
                </a:cubicBezTo>
                <a:cubicBezTo>
                  <a:pt x="71" y="686"/>
                  <a:pt x="83" y="690"/>
                  <a:pt x="83" y="690"/>
                </a:cubicBezTo>
                <a:cubicBezTo>
                  <a:pt x="148" y="684"/>
                  <a:pt x="144" y="684"/>
                  <a:pt x="191" y="660"/>
                </a:cubicBezTo>
                <a:cubicBezTo>
                  <a:pt x="195" y="647"/>
                  <a:pt x="202" y="618"/>
                  <a:pt x="215" y="606"/>
                </a:cubicBezTo>
                <a:cubicBezTo>
                  <a:pt x="226" y="597"/>
                  <a:pt x="251" y="582"/>
                  <a:pt x="251" y="582"/>
                </a:cubicBezTo>
                <a:cubicBezTo>
                  <a:pt x="253" y="576"/>
                  <a:pt x="260" y="570"/>
                  <a:pt x="257" y="564"/>
                </a:cubicBezTo>
                <a:cubicBezTo>
                  <a:pt x="254" y="558"/>
                  <a:pt x="241" y="564"/>
                  <a:pt x="239" y="558"/>
                </a:cubicBezTo>
                <a:cubicBezTo>
                  <a:pt x="237" y="551"/>
                  <a:pt x="248" y="546"/>
                  <a:pt x="251" y="540"/>
                </a:cubicBezTo>
                <a:cubicBezTo>
                  <a:pt x="254" y="534"/>
                  <a:pt x="255" y="528"/>
                  <a:pt x="257" y="522"/>
                </a:cubicBezTo>
                <a:cubicBezTo>
                  <a:pt x="266" y="460"/>
                  <a:pt x="271" y="472"/>
                  <a:pt x="311" y="432"/>
                </a:cubicBezTo>
                <a:cubicBezTo>
                  <a:pt x="318" y="376"/>
                  <a:pt x="325" y="334"/>
                  <a:pt x="365" y="294"/>
                </a:cubicBezTo>
                <a:cubicBezTo>
                  <a:pt x="367" y="268"/>
                  <a:pt x="357" y="238"/>
                  <a:pt x="371" y="216"/>
                </a:cubicBezTo>
                <a:cubicBezTo>
                  <a:pt x="380" y="202"/>
                  <a:pt x="414" y="225"/>
                  <a:pt x="419" y="210"/>
                </a:cubicBezTo>
                <a:cubicBezTo>
                  <a:pt x="438" y="151"/>
                  <a:pt x="413" y="48"/>
                  <a:pt x="365" y="0"/>
                </a:cubicBezTo>
                <a:close/>
              </a:path>
            </a:pathLst>
          </a:custGeom>
          <a:noFill/>
          <a:ln w="28575" cmpd="sng">
            <a:solidFill>
              <a:srgbClr val="0000FF"/>
            </a:solidFill>
            <a:round/>
            <a:headEnd/>
            <a:tailEnd/>
          </a:ln>
        </p:spPr>
        <p:txBody>
          <a:bodyPr/>
          <a:lstStyle/>
          <a:p>
            <a:endParaRPr lang="en-CA" dirty="0"/>
          </a:p>
        </p:txBody>
      </p:sp>
      <p:sp>
        <p:nvSpPr>
          <p:cNvPr id="792579" name="Freeform 15"/>
          <p:cNvSpPr>
            <a:spLocks/>
          </p:cNvSpPr>
          <p:nvPr/>
        </p:nvSpPr>
        <p:spPr bwMode="auto">
          <a:xfrm>
            <a:off x="7020272" y="3867894"/>
            <a:ext cx="177800" cy="159544"/>
          </a:xfrm>
          <a:custGeom>
            <a:avLst/>
            <a:gdLst>
              <a:gd name="T0" fmla="*/ 257055967 w 112"/>
              <a:gd name="T1" fmla="*/ 98285280 h 134"/>
              <a:gd name="T2" fmla="*/ 120967517 w 112"/>
              <a:gd name="T3" fmla="*/ 22680608 h 134"/>
              <a:gd name="T4" fmla="*/ 0 w 112"/>
              <a:gd name="T5" fmla="*/ 173889958 h 134"/>
              <a:gd name="T6" fmla="*/ 241935033 w 112"/>
              <a:gd name="T7" fmla="*/ 279736522 h 134"/>
              <a:gd name="T8" fmla="*/ 272176900 w 112"/>
              <a:gd name="T9" fmla="*/ 189010889 h 134"/>
              <a:gd name="T10" fmla="*/ 257055967 w 112"/>
              <a:gd name="T11" fmla="*/ 98285280 h 134"/>
              <a:gd name="T12" fmla="*/ 0 60000 65536"/>
              <a:gd name="T13" fmla="*/ 0 60000 65536"/>
              <a:gd name="T14" fmla="*/ 0 60000 65536"/>
              <a:gd name="T15" fmla="*/ 0 60000 65536"/>
              <a:gd name="T16" fmla="*/ 0 60000 65536"/>
              <a:gd name="T17" fmla="*/ 0 60000 65536"/>
              <a:gd name="T18" fmla="*/ 0 w 112"/>
              <a:gd name="T19" fmla="*/ 0 h 134"/>
              <a:gd name="T20" fmla="*/ 112 w 112"/>
              <a:gd name="T21" fmla="*/ 134 h 134"/>
            </a:gdLst>
            <a:ahLst/>
            <a:cxnLst>
              <a:cxn ang="T12">
                <a:pos x="T0" y="T1"/>
              </a:cxn>
              <a:cxn ang="T13">
                <a:pos x="T2" y="T3"/>
              </a:cxn>
              <a:cxn ang="T14">
                <a:pos x="T4" y="T5"/>
              </a:cxn>
              <a:cxn ang="T15">
                <a:pos x="T6" y="T7"/>
              </a:cxn>
              <a:cxn ang="T16">
                <a:pos x="T8" y="T9"/>
              </a:cxn>
              <a:cxn ang="T17">
                <a:pos x="T10" y="T11"/>
              </a:cxn>
            </a:cxnLst>
            <a:rect l="T18" t="T19" r="T20" b="T21"/>
            <a:pathLst>
              <a:path w="112" h="134">
                <a:moveTo>
                  <a:pt x="102" y="39"/>
                </a:moveTo>
                <a:cubicBezTo>
                  <a:pt x="84" y="29"/>
                  <a:pt x="68" y="16"/>
                  <a:pt x="48" y="9"/>
                </a:cubicBezTo>
                <a:cubicBezTo>
                  <a:pt x="21" y="0"/>
                  <a:pt x="6" y="50"/>
                  <a:pt x="0" y="69"/>
                </a:cubicBezTo>
                <a:cubicBezTo>
                  <a:pt x="13" y="134"/>
                  <a:pt x="17" y="117"/>
                  <a:pt x="96" y="111"/>
                </a:cubicBezTo>
                <a:cubicBezTo>
                  <a:pt x="100" y="99"/>
                  <a:pt x="104" y="87"/>
                  <a:pt x="108" y="75"/>
                </a:cubicBezTo>
                <a:cubicBezTo>
                  <a:pt x="112" y="63"/>
                  <a:pt x="102" y="39"/>
                  <a:pt x="102" y="39"/>
                </a:cubicBezTo>
                <a:close/>
              </a:path>
            </a:pathLst>
          </a:custGeom>
          <a:noFill/>
          <a:ln w="28575" cmpd="sng">
            <a:solidFill>
              <a:srgbClr val="0000FF"/>
            </a:solidFill>
            <a:round/>
            <a:headEnd/>
            <a:tailEnd/>
          </a:ln>
        </p:spPr>
        <p:txBody>
          <a:bodyPr/>
          <a:lstStyle/>
          <a:p>
            <a:endParaRPr lang="en-CA" dirty="0"/>
          </a:p>
        </p:txBody>
      </p:sp>
      <p:sp>
        <p:nvSpPr>
          <p:cNvPr id="55312" name="AutoShape 16"/>
          <p:cNvSpPr>
            <a:spLocks noChangeArrowheads="1"/>
          </p:cNvSpPr>
          <p:nvPr/>
        </p:nvSpPr>
        <p:spPr bwMode="auto">
          <a:xfrm>
            <a:off x="2339752" y="1995686"/>
            <a:ext cx="381000" cy="228600"/>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55313" name="AutoShape 17"/>
          <p:cNvSpPr>
            <a:spLocks noChangeArrowheads="1"/>
          </p:cNvSpPr>
          <p:nvPr/>
        </p:nvSpPr>
        <p:spPr bwMode="auto">
          <a:xfrm>
            <a:off x="3886200" y="2857500"/>
            <a:ext cx="381000" cy="228600"/>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792582" name="Freeform 18"/>
          <p:cNvSpPr>
            <a:spLocks/>
          </p:cNvSpPr>
          <p:nvPr/>
        </p:nvSpPr>
        <p:spPr bwMode="auto">
          <a:xfrm>
            <a:off x="5148064" y="2355726"/>
            <a:ext cx="864096" cy="2016224"/>
          </a:xfrm>
          <a:custGeom>
            <a:avLst/>
            <a:gdLst>
              <a:gd name="T0" fmla="*/ 297378423 w 636"/>
              <a:gd name="T1" fmla="*/ 2147483647 h 1607"/>
              <a:gd name="T2" fmla="*/ 199093111 w 636"/>
              <a:gd name="T3" fmla="*/ 2147483647 h 1607"/>
              <a:gd name="T4" fmla="*/ 304938095 w 636"/>
              <a:gd name="T5" fmla="*/ 2147483647 h 1607"/>
              <a:gd name="T6" fmla="*/ 456147511 w 636"/>
              <a:gd name="T7" fmla="*/ 2147483647 h 1607"/>
              <a:gd name="T8" fmla="*/ 214212504 w 636"/>
              <a:gd name="T9" fmla="*/ 2147483647 h 1607"/>
              <a:gd name="T10" fmla="*/ 168851247 w 636"/>
              <a:gd name="T11" fmla="*/ 2147483647 h 1607"/>
              <a:gd name="T12" fmla="*/ 456147511 w 636"/>
              <a:gd name="T13" fmla="*/ 2147483647 h 1607"/>
              <a:gd name="T14" fmla="*/ 622477759 w 636"/>
              <a:gd name="T15" fmla="*/ 2147483647 h 1607"/>
              <a:gd name="T16" fmla="*/ 751006473 w 636"/>
              <a:gd name="T17" fmla="*/ 2147483647 h 1607"/>
              <a:gd name="T18" fmla="*/ 841732261 w 636"/>
              <a:gd name="T19" fmla="*/ 2147483647 h 1607"/>
              <a:gd name="T20" fmla="*/ 879533797 w 636"/>
              <a:gd name="T21" fmla="*/ 2147483647 h 1607"/>
              <a:gd name="T22" fmla="*/ 788809596 w 636"/>
              <a:gd name="T23" fmla="*/ 2147483647 h 1607"/>
              <a:gd name="T24" fmla="*/ 705643678 w 636"/>
              <a:gd name="T25" fmla="*/ 2013606214 h 1607"/>
              <a:gd name="T26" fmla="*/ 516631238 w 636"/>
              <a:gd name="T27" fmla="*/ 1832154984 h 1607"/>
              <a:gd name="T28" fmla="*/ 335181546 w 636"/>
              <a:gd name="T29" fmla="*/ 1756550304 h 1607"/>
              <a:gd name="T30" fmla="*/ 138607796 w 636"/>
              <a:gd name="T31" fmla="*/ 1529735869 h 1607"/>
              <a:gd name="T32" fmla="*/ 93246564 w 636"/>
              <a:gd name="T33" fmla="*/ 1446569928 h 1607"/>
              <a:gd name="T34" fmla="*/ 40322497 w 636"/>
              <a:gd name="T35" fmla="*/ 1378526511 h 1607"/>
              <a:gd name="T36" fmla="*/ 93246564 w 636"/>
              <a:gd name="T37" fmla="*/ 751006680 h 1607"/>
              <a:gd name="T38" fmla="*/ 221773764 w 636"/>
              <a:gd name="T39" fmla="*/ 350302574 h 1607"/>
              <a:gd name="T40" fmla="*/ 267136559 w 636"/>
              <a:gd name="T41" fmla="*/ 221773825 h 1607"/>
              <a:gd name="T42" fmla="*/ 335181546 w 636"/>
              <a:gd name="T43" fmla="*/ 168851294 h 1607"/>
              <a:gd name="T44" fmla="*/ 675401814 w 636"/>
              <a:gd name="T45" fmla="*/ 70564392 h 1607"/>
              <a:gd name="T46" fmla="*/ 811490199 w 636"/>
              <a:gd name="T47" fmla="*/ 10080627 h 1607"/>
              <a:gd name="T48" fmla="*/ 1030743114 w 636"/>
              <a:gd name="T49" fmla="*/ 63004718 h 1607"/>
              <a:gd name="T50" fmla="*/ 1113909032 w 636"/>
              <a:gd name="T51" fmla="*/ 123488486 h 1607"/>
              <a:gd name="T52" fmla="*/ 1348284267 w 636"/>
              <a:gd name="T53" fmla="*/ 168851294 h 1607"/>
              <a:gd name="T54" fmla="*/ 1461690461 w 636"/>
              <a:gd name="T55" fmla="*/ 115927225 h 1607"/>
              <a:gd name="T56" fmla="*/ 1507053256 w 636"/>
              <a:gd name="T57" fmla="*/ 199093166 h 1607"/>
              <a:gd name="T58" fmla="*/ 1469251720 w 636"/>
              <a:gd name="T59" fmla="*/ 380544446 h 1607"/>
              <a:gd name="T60" fmla="*/ 1582657914 w 636"/>
              <a:gd name="T61" fmla="*/ 819051685 h 1607"/>
              <a:gd name="T62" fmla="*/ 1552416051 w 636"/>
              <a:gd name="T63" fmla="*/ 871974365 h 1607"/>
              <a:gd name="T64" fmla="*/ 1491932324 w 636"/>
              <a:gd name="T65" fmla="*/ 962699981 h 1607"/>
              <a:gd name="T66" fmla="*/ 1333163335 w 636"/>
              <a:gd name="T67" fmla="*/ 1310481506 h 1607"/>
              <a:gd name="T68" fmla="*/ 1340723007 w 636"/>
              <a:gd name="T69" fmla="*/ 1431448992 h 1607"/>
              <a:gd name="T70" fmla="*/ 1370964871 w 636"/>
              <a:gd name="T71" fmla="*/ 1711187497 h 1607"/>
              <a:gd name="T72" fmla="*/ 1461690461 w 636"/>
              <a:gd name="T73" fmla="*/ 1975803081 h 1607"/>
              <a:gd name="T74" fmla="*/ 1476811392 w 636"/>
              <a:gd name="T75" fmla="*/ 2147483647 h 1607"/>
              <a:gd name="T76" fmla="*/ 1378526130 w 636"/>
              <a:gd name="T77" fmla="*/ 2147483647 h 1607"/>
              <a:gd name="T78" fmla="*/ 1302921472 w 636"/>
              <a:gd name="T79" fmla="*/ 2147483647 h 1607"/>
              <a:gd name="T80" fmla="*/ 1000501250 w 636"/>
              <a:gd name="T81" fmla="*/ 2147483647 h 1607"/>
              <a:gd name="T82" fmla="*/ 841732261 w 636"/>
              <a:gd name="T83" fmla="*/ 2147483647 h 1607"/>
              <a:gd name="T84" fmla="*/ 667842142 w 636"/>
              <a:gd name="T85" fmla="*/ 2147483647 h 1607"/>
              <a:gd name="T86" fmla="*/ 698084005 w 636"/>
              <a:gd name="T87" fmla="*/ 2147483647 h 1607"/>
              <a:gd name="T88" fmla="*/ 546873101 w 636"/>
              <a:gd name="T89" fmla="*/ 2147483647 h 1607"/>
              <a:gd name="T90" fmla="*/ 388104013 w 636"/>
              <a:gd name="T91" fmla="*/ 2147483647 h 1607"/>
              <a:gd name="T92" fmla="*/ 320059026 w 636"/>
              <a:gd name="T93" fmla="*/ 2147483647 h 16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36"/>
              <a:gd name="T142" fmla="*/ 0 h 1607"/>
              <a:gd name="T143" fmla="*/ 636 w 636"/>
              <a:gd name="T144" fmla="*/ 1607 h 16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36" h="1607">
                <a:moveTo>
                  <a:pt x="127" y="1591"/>
                </a:moveTo>
                <a:cubicBezTo>
                  <a:pt x="123" y="1585"/>
                  <a:pt x="96" y="1567"/>
                  <a:pt x="118" y="1582"/>
                </a:cubicBezTo>
                <a:cubicBezTo>
                  <a:pt x="81" y="1607"/>
                  <a:pt x="97" y="1540"/>
                  <a:pt x="109" y="1522"/>
                </a:cubicBezTo>
                <a:cubicBezTo>
                  <a:pt x="106" y="1480"/>
                  <a:pt x="103" y="1429"/>
                  <a:pt x="79" y="1393"/>
                </a:cubicBezTo>
                <a:cubicBezTo>
                  <a:pt x="74" y="1371"/>
                  <a:pt x="87" y="1371"/>
                  <a:pt x="103" y="1366"/>
                </a:cubicBezTo>
                <a:cubicBezTo>
                  <a:pt x="109" y="1360"/>
                  <a:pt x="117" y="1357"/>
                  <a:pt x="121" y="1351"/>
                </a:cubicBezTo>
                <a:cubicBezTo>
                  <a:pt x="143" y="1320"/>
                  <a:pt x="145" y="1280"/>
                  <a:pt x="166" y="1249"/>
                </a:cubicBezTo>
                <a:cubicBezTo>
                  <a:pt x="172" y="1226"/>
                  <a:pt x="176" y="1203"/>
                  <a:pt x="181" y="1180"/>
                </a:cubicBezTo>
                <a:cubicBezTo>
                  <a:pt x="180" y="1151"/>
                  <a:pt x="192" y="1116"/>
                  <a:pt x="166" y="1099"/>
                </a:cubicBezTo>
                <a:cubicBezTo>
                  <a:pt x="145" y="1067"/>
                  <a:pt x="123" y="1058"/>
                  <a:pt x="85" y="1054"/>
                </a:cubicBezTo>
                <a:cubicBezTo>
                  <a:pt x="71" y="1049"/>
                  <a:pt x="58" y="1043"/>
                  <a:pt x="43" y="1039"/>
                </a:cubicBezTo>
                <a:cubicBezTo>
                  <a:pt x="34" y="1013"/>
                  <a:pt x="42" y="1012"/>
                  <a:pt x="67" y="1009"/>
                </a:cubicBezTo>
                <a:cubicBezTo>
                  <a:pt x="106" y="980"/>
                  <a:pt x="91" y="988"/>
                  <a:pt x="163" y="985"/>
                </a:cubicBezTo>
                <a:cubicBezTo>
                  <a:pt x="169" y="983"/>
                  <a:pt x="174" y="976"/>
                  <a:pt x="181" y="976"/>
                </a:cubicBezTo>
                <a:cubicBezTo>
                  <a:pt x="196" y="976"/>
                  <a:pt x="231" y="992"/>
                  <a:pt x="250" y="994"/>
                </a:cubicBezTo>
                <a:cubicBezTo>
                  <a:pt x="254" y="1007"/>
                  <a:pt x="251" y="1017"/>
                  <a:pt x="247" y="1030"/>
                </a:cubicBezTo>
                <a:cubicBezTo>
                  <a:pt x="250" y="1090"/>
                  <a:pt x="248" y="1085"/>
                  <a:pt x="274" y="1123"/>
                </a:cubicBezTo>
                <a:cubicBezTo>
                  <a:pt x="282" y="1122"/>
                  <a:pt x="291" y="1123"/>
                  <a:pt x="298" y="1120"/>
                </a:cubicBezTo>
                <a:cubicBezTo>
                  <a:pt x="305" y="1117"/>
                  <a:pt x="304" y="1104"/>
                  <a:pt x="307" y="1099"/>
                </a:cubicBezTo>
                <a:cubicBezTo>
                  <a:pt x="317" y="1082"/>
                  <a:pt x="328" y="1073"/>
                  <a:pt x="334" y="1054"/>
                </a:cubicBezTo>
                <a:cubicBezTo>
                  <a:pt x="338" y="1043"/>
                  <a:pt x="339" y="1032"/>
                  <a:pt x="343" y="1021"/>
                </a:cubicBezTo>
                <a:cubicBezTo>
                  <a:pt x="345" y="1015"/>
                  <a:pt x="349" y="1003"/>
                  <a:pt x="349" y="1003"/>
                </a:cubicBezTo>
                <a:cubicBezTo>
                  <a:pt x="345" y="981"/>
                  <a:pt x="342" y="986"/>
                  <a:pt x="331" y="970"/>
                </a:cubicBezTo>
                <a:cubicBezTo>
                  <a:pt x="327" y="953"/>
                  <a:pt x="321" y="937"/>
                  <a:pt x="313" y="922"/>
                </a:cubicBezTo>
                <a:cubicBezTo>
                  <a:pt x="309" y="916"/>
                  <a:pt x="301" y="904"/>
                  <a:pt x="301" y="904"/>
                </a:cubicBezTo>
                <a:cubicBezTo>
                  <a:pt x="298" y="826"/>
                  <a:pt x="307" y="839"/>
                  <a:pt x="280" y="799"/>
                </a:cubicBezTo>
                <a:cubicBezTo>
                  <a:pt x="274" y="776"/>
                  <a:pt x="273" y="734"/>
                  <a:pt x="244" y="730"/>
                </a:cubicBezTo>
                <a:cubicBezTo>
                  <a:pt x="231" y="728"/>
                  <a:pt x="218" y="728"/>
                  <a:pt x="205" y="727"/>
                </a:cubicBezTo>
                <a:cubicBezTo>
                  <a:pt x="175" y="717"/>
                  <a:pt x="221" y="734"/>
                  <a:pt x="187" y="715"/>
                </a:cubicBezTo>
                <a:cubicBezTo>
                  <a:pt x="171" y="706"/>
                  <a:pt x="148" y="707"/>
                  <a:pt x="133" y="697"/>
                </a:cubicBezTo>
                <a:cubicBezTo>
                  <a:pt x="108" y="680"/>
                  <a:pt x="120" y="690"/>
                  <a:pt x="97" y="667"/>
                </a:cubicBezTo>
                <a:cubicBezTo>
                  <a:pt x="78" y="648"/>
                  <a:pt x="79" y="623"/>
                  <a:pt x="55" y="607"/>
                </a:cubicBezTo>
                <a:cubicBezTo>
                  <a:pt x="44" y="574"/>
                  <a:pt x="62" y="623"/>
                  <a:pt x="43" y="592"/>
                </a:cubicBezTo>
                <a:cubicBezTo>
                  <a:pt x="40" y="587"/>
                  <a:pt x="39" y="580"/>
                  <a:pt x="37" y="574"/>
                </a:cubicBezTo>
                <a:cubicBezTo>
                  <a:pt x="36" y="570"/>
                  <a:pt x="31" y="568"/>
                  <a:pt x="28" y="565"/>
                </a:cubicBezTo>
                <a:cubicBezTo>
                  <a:pt x="24" y="559"/>
                  <a:pt x="18" y="554"/>
                  <a:pt x="16" y="547"/>
                </a:cubicBezTo>
                <a:cubicBezTo>
                  <a:pt x="14" y="541"/>
                  <a:pt x="10" y="529"/>
                  <a:pt x="10" y="529"/>
                </a:cubicBezTo>
                <a:cubicBezTo>
                  <a:pt x="0" y="432"/>
                  <a:pt x="10" y="379"/>
                  <a:pt x="37" y="298"/>
                </a:cubicBezTo>
                <a:cubicBezTo>
                  <a:pt x="39" y="271"/>
                  <a:pt x="43" y="253"/>
                  <a:pt x="49" y="229"/>
                </a:cubicBezTo>
                <a:cubicBezTo>
                  <a:pt x="51" y="204"/>
                  <a:pt x="57" y="149"/>
                  <a:pt x="88" y="139"/>
                </a:cubicBezTo>
                <a:cubicBezTo>
                  <a:pt x="92" y="124"/>
                  <a:pt x="99" y="112"/>
                  <a:pt x="103" y="97"/>
                </a:cubicBezTo>
                <a:cubicBezTo>
                  <a:pt x="104" y="94"/>
                  <a:pt x="104" y="90"/>
                  <a:pt x="106" y="88"/>
                </a:cubicBezTo>
                <a:cubicBezTo>
                  <a:pt x="109" y="85"/>
                  <a:pt x="114" y="86"/>
                  <a:pt x="118" y="85"/>
                </a:cubicBezTo>
                <a:cubicBezTo>
                  <a:pt x="124" y="79"/>
                  <a:pt x="126" y="71"/>
                  <a:pt x="133" y="67"/>
                </a:cubicBezTo>
                <a:cubicBezTo>
                  <a:pt x="155" y="53"/>
                  <a:pt x="186" y="49"/>
                  <a:pt x="211" y="46"/>
                </a:cubicBezTo>
                <a:cubicBezTo>
                  <a:pt x="231" y="39"/>
                  <a:pt x="247" y="33"/>
                  <a:pt x="268" y="28"/>
                </a:cubicBezTo>
                <a:cubicBezTo>
                  <a:pt x="279" y="21"/>
                  <a:pt x="292" y="15"/>
                  <a:pt x="304" y="10"/>
                </a:cubicBezTo>
                <a:cubicBezTo>
                  <a:pt x="310" y="7"/>
                  <a:pt x="322" y="4"/>
                  <a:pt x="322" y="4"/>
                </a:cubicBezTo>
                <a:cubicBezTo>
                  <a:pt x="345" y="8"/>
                  <a:pt x="360" y="11"/>
                  <a:pt x="385" y="13"/>
                </a:cubicBezTo>
                <a:cubicBezTo>
                  <a:pt x="403" y="40"/>
                  <a:pt x="373" y="0"/>
                  <a:pt x="409" y="25"/>
                </a:cubicBezTo>
                <a:cubicBezTo>
                  <a:pt x="415" y="29"/>
                  <a:pt x="417" y="37"/>
                  <a:pt x="421" y="43"/>
                </a:cubicBezTo>
                <a:cubicBezTo>
                  <a:pt x="425" y="49"/>
                  <a:pt x="435" y="46"/>
                  <a:pt x="442" y="49"/>
                </a:cubicBezTo>
                <a:cubicBezTo>
                  <a:pt x="461" y="59"/>
                  <a:pt x="471" y="61"/>
                  <a:pt x="493" y="64"/>
                </a:cubicBezTo>
                <a:cubicBezTo>
                  <a:pt x="519" y="73"/>
                  <a:pt x="505" y="71"/>
                  <a:pt x="535" y="67"/>
                </a:cubicBezTo>
                <a:cubicBezTo>
                  <a:pt x="543" y="62"/>
                  <a:pt x="553" y="56"/>
                  <a:pt x="562" y="52"/>
                </a:cubicBezTo>
                <a:cubicBezTo>
                  <a:pt x="568" y="49"/>
                  <a:pt x="580" y="46"/>
                  <a:pt x="580" y="46"/>
                </a:cubicBezTo>
                <a:cubicBezTo>
                  <a:pt x="589" y="47"/>
                  <a:pt x="601" y="43"/>
                  <a:pt x="607" y="49"/>
                </a:cubicBezTo>
                <a:cubicBezTo>
                  <a:pt x="617" y="59"/>
                  <a:pt x="601" y="72"/>
                  <a:pt x="598" y="79"/>
                </a:cubicBezTo>
                <a:cubicBezTo>
                  <a:pt x="595" y="85"/>
                  <a:pt x="592" y="97"/>
                  <a:pt x="592" y="97"/>
                </a:cubicBezTo>
                <a:cubicBezTo>
                  <a:pt x="590" y="115"/>
                  <a:pt x="589" y="133"/>
                  <a:pt x="583" y="151"/>
                </a:cubicBezTo>
                <a:cubicBezTo>
                  <a:pt x="584" y="173"/>
                  <a:pt x="585" y="195"/>
                  <a:pt x="586" y="217"/>
                </a:cubicBezTo>
                <a:cubicBezTo>
                  <a:pt x="587" y="241"/>
                  <a:pt x="595" y="314"/>
                  <a:pt x="628" y="325"/>
                </a:cubicBezTo>
                <a:cubicBezTo>
                  <a:pt x="630" y="328"/>
                  <a:pt x="636" y="331"/>
                  <a:pt x="634" y="334"/>
                </a:cubicBezTo>
                <a:cubicBezTo>
                  <a:pt x="630" y="340"/>
                  <a:pt x="616" y="346"/>
                  <a:pt x="616" y="346"/>
                </a:cubicBezTo>
                <a:cubicBezTo>
                  <a:pt x="613" y="351"/>
                  <a:pt x="603" y="366"/>
                  <a:pt x="598" y="373"/>
                </a:cubicBezTo>
                <a:cubicBezTo>
                  <a:pt x="596" y="376"/>
                  <a:pt x="592" y="382"/>
                  <a:pt x="592" y="382"/>
                </a:cubicBezTo>
                <a:cubicBezTo>
                  <a:pt x="583" y="418"/>
                  <a:pt x="559" y="449"/>
                  <a:pt x="547" y="484"/>
                </a:cubicBezTo>
                <a:cubicBezTo>
                  <a:pt x="543" y="496"/>
                  <a:pt x="534" y="508"/>
                  <a:pt x="529" y="520"/>
                </a:cubicBezTo>
                <a:cubicBezTo>
                  <a:pt x="526" y="526"/>
                  <a:pt x="523" y="538"/>
                  <a:pt x="523" y="538"/>
                </a:cubicBezTo>
                <a:cubicBezTo>
                  <a:pt x="528" y="556"/>
                  <a:pt x="525" y="546"/>
                  <a:pt x="532" y="568"/>
                </a:cubicBezTo>
                <a:cubicBezTo>
                  <a:pt x="534" y="574"/>
                  <a:pt x="538" y="586"/>
                  <a:pt x="538" y="586"/>
                </a:cubicBezTo>
                <a:cubicBezTo>
                  <a:pt x="540" y="617"/>
                  <a:pt x="542" y="648"/>
                  <a:pt x="544" y="679"/>
                </a:cubicBezTo>
                <a:cubicBezTo>
                  <a:pt x="545" y="688"/>
                  <a:pt x="553" y="706"/>
                  <a:pt x="553" y="706"/>
                </a:cubicBezTo>
                <a:cubicBezTo>
                  <a:pt x="555" y="743"/>
                  <a:pt x="550" y="764"/>
                  <a:pt x="580" y="784"/>
                </a:cubicBezTo>
                <a:cubicBezTo>
                  <a:pt x="582" y="790"/>
                  <a:pt x="592" y="793"/>
                  <a:pt x="592" y="799"/>
                </a:cubicBezTo>
                <a:cubicBezTo>
                  <a:pt x="593" y="816"/>
                  <a:pt x="588" y="887"/>
                  <a:pt x="586" y="913"/>
                </a:cubicBezTo>
                <a:cubicBezTo>
                  <a:pt x="584" y="966"/>
                  <a:pt x="603" y="998"/>
                  <a:pt x="565" y="1024"/>
                </a:cubicBezTo>
                <a:cubicBezTo>
                  <a:pt x="558" y="1035"/>
                  <a:pt x="554" y="1046"/>
                  <a:pt x="547" y="1057"/>
                </a:cubicBezTo>
                <a:cubicBezTo>
                  <a:pt x="545" y="1065"/>
                  <a:pt x="543" y="1082"/>
                  <a:pt x="535" y="1087"/>
                </a:cubicBezTo>
                <a:cubicBezTo>
                  <a:pt x="530" y="1090"/>
                  <a:pt x="517" y="1093"/>
                  <a:pt x="517" y="1093"/>
                </a:cubicBezTo>
                <a:cubicBezTo>
                  <a:pt x="484" y="1118"/>
                  <a:pt x="467" y="1120"/>
                  <a:pt x="424" y="1123"/>
                </a:cubicBezTo>
                <a:cubicBezTo>
                  <a:pt x="415" y="1129"/>
                  <a:pt x="407" y="1138"/>
                  <a:pt x="397" y="1144"/>
                </a:cubicBezTo>
                <a:cubicBezTo>
                  <a:pt x="391" y="1147"/>
                  <a:pt x="379" y="1150"/>
                  <a:pt x="379" y="1150"/>
                </a:cubicBezTo>
                <a:cubicBezTo>
                  <a:pt x="366" y="1163"/>
                  <a:pt x="352" y="1180"/>
                  <a:pt x="334" y="1186"/>
                </a:cubicBezTo>
                <a:cubicBezTo>
                  <a:pt x="313" y="1207"/>
                  <a:pt x="323" y="1199"/>
                  <a:pt x="307" y="1210"/>
                </a:cubicBezTo>
                <a:cubicBezTo>
                  <a:pt x="298" y="1223"/>
                  <a:pt x="280" y="1232"/>
                  <a:pt x="265" y="1237"/>
                </a:cubicBezTo>
                <a:cubicBezTo>
                  <a:pt x="251" y="1258"/>
                  <a:pt x="255" y="1248"/>
                  <a:pt x="250" y="1264"/>
                </a:cubicBezTo>
                <a:cubicBezTo>
                  <a:pt x="254" y="1296"/>
                  <a:pt x="248" y="1329"/>
                  <a:pt x="277" y="1348"/>
                </a:cubicBezTo>
                <a:cubicBezTo>
                  <a:pt x="287" y="1362"/>
                  <a:pt x="281" y="1374"/>
                  <a:pt x="277" y="1390"/>
                </a:cubicBezTo>
                <a:cubicBezTo>
                  <a:pt x="269" y="1426"/>
                  <a:pt x="261" y="1487"/>
                  <a:pt x="217" y="1498"/>
                </a:cubicBezTo>
                <a:cubicBezTo>
                  <a:pt x="205" y="1507"/>
                  <a:pt x="193" y="1518"/>
                  <a:pt x="178" y="1522"/>
                </a:cubicBezTo>
                <a:cubicBezTo>
                  <a:pt x="170" y="1524"/>
                  <a:pt x="154" y="1528"/>
                  <a:pt x="154" y="1528"/>
                </a:cubicBezTo>
                <a:cubicBezTo>
                  <a:pt x="140" y="1537"/>
                  <a:pt x="132" y="1552"/>
                  <a:pt x="118" y="1561"/>
                </a:cubicBezTo>
                <a:cubicBezTo>
                  <a:pt x="113" y="1575"/>
                  <a:pt x="117" y="1581"/>
                  <a:pt x="127" y="1591"/>
                </a:cubicBezTo>
                <a:close/>
              </a:path>
            </a:pathLst>
          </a:custGeom>
          <a:noFill/>
          <a:ln w="28575" cmpd="sng">
            <a:solidFill>
              <a:srgbClr val="00CC00"/>
            </a:solidFill>
            <a:round/>
            <a:headEnd/>
            <a:tailEnd/>
          </a:ln>
        </p:spPr>
        <p:txBody>
          <a:bodyPr/>
          <a:lstStyle/>
          <a:p>
            <a:endParaRPr lang="en-CA" dirty="0"/>
          </a:p>
        </p:txBody>
      </p:sp>
      <p:sp>
        <p:nvSpPr>
          <p:cNvPr id="792583" name="Freeform 19"/>
          <p:cNvSpPr>
            <a:spLocks/>
          </p:cNvSpPr>
          <p:nvPr/>
        </p:nvSpPr>
        <p:spPr bwMode="auto">
          <a:xfrm>
            <a:off x="4211960" y="3781425"/>
            <a:ext cx="1080120" cy="982266"/>
          </a:xfrm>
          <a:custGeom>
            <a:avLst/>
            <a:gdLst>
              <a:gd name="T0" fmla="*/ 0 w 827"/>
              <a:gd name="T1" fmla="*/ 1295360821 h 825"/>
              <a:gd name="T2" fmla="*/ 68043404 w 827"/>
              <a:gd name="T3" fmla="*/ 1287801145 h 825"/>
              <a:gd name="T4" fmla="*/ 98285258 w 827"/>
              <a:gd name="T5" fmla="*/ 1272680206 h 825"/>
              <a:gd name="T6" fmla="*/ 234373678 w 827"/>
              <a:gd name="T7" fmla="*/ 1340723637 h 825"/>
              <a:gd name="T8" fmla="*/ 476308614 w 827"/>
              <a:gd name="T9" fmla="*/ 1280239882 h 825"/>
              <a:gd name="T10" fmla="*/ 491429541 w 827"/>
              <a:gd name="T11" fmla="*/ 1068546739 h 825"/>
              <a:gd name="T12" fmla="*/ 498990799 w 827"/>
              <a:gd name="T13" fmla="*/ 947579228 h 825"/>
              <a:gd name="T14" fmla="*/ 514111726 w 827"/>
              <a:gd name="T15" fmla="*/ 902216412 h 825"/>
              <a:gd name="T16" fmla="*/ 491429541 w 827"/>
              <a:gd name="T17" fmla="*/ 584676499 h 825"/>
              <a:gd name="T18" fmla="*/ 597276032 w 827"/>
              <a:gd name="T19" fmla="*/ 539313682 h 825"/>
              <a:gd name="T20" fmla="*/ 619958217 w 827"/>
              <a:gd name="T21" fmla="*/ 531754007 h 825"/>
              <a:gd name="T22" fmla="*/ 635079144 w 827"/>
              <a:gd name="T23" fmla="*/ 486391190 h 825"/>
              <a:gd name="T24" fmla="*/ 657759741 w 827"/>
              <a:gd name="T25" fmla="*/ 55443467 h 825"/>
              <a:gd name="T26" fmla="*/ 695562853 w 827"/>
              <a:gd name="T27" fmla="*/ 47883779 h 825"/>
              <a:gd name="T28" fmla="*/ 808969014 w 827"/>
              <a:gd name="T29" fmla="*/ 32762840 h 825"/>
              <a:gd name="T30" fmla="*/ 1149190870 w 827"/>
              <a:gd name="T31" fmla="*/ 2520951 h 825"/>
              <a:gd name="T32" fmla="*/ 1239916434 w 827"/>
              <a:gd name="T33" fmla="*/ 17641895 h 825"/>
              <a:gd name="T34" fmla="*/ 1255037361 w 827"/>
              <a:gd name="T35" fmla="*/ 63004730 h 825"/>
              <a:gd name="T36" fmla="*/ 1338201667 w 827"/>
              <a:gd name="T37" fmla="*/ 168851327 h 825"/>
              <a:gd name="T38" fmla="*/ 1444048158 w 827"/>
              <a:gd name="T39" fmla="*/ 252015746 h 825"/>
              <a:gd name="T40" fmla="*/ 1466730343 w 827"/>
              <a:gd name="T41" fmla="*/ 267136685 h 825"/>
              <a:gd name="T42" fmla="*/ 1489410940 w 827"/>
              <a:gd name="T43" fmla="*/ 274697948 h 825"/>
              <a:gd name="T44" fmla="*/ 1534773722 w 827"/>
              <a:gd name="T45" fmla="*/ 304939825 h 825"/>
              <a:gd name="T46" fmla="*/ 1557455906 w 827"/>
              <a:gd name="T47" fmla="*/ 441028374 h 825"/>
              <a:gd name="T48" fmla="*/ 1587697761 w 827"/>
              <a:gd name="T49" fmla="*/ 456149313 h 825"/>
              <a:gd name="T50" fmla="*/ 1655741140 w 827"/>
              <a:gd name="T51" fmla="*/ 486391190 h 825"/>
              <a:gd name="T52" fmla="*/ 1837192664 w 827"/>
              <a:gd name="T53" fmla="*/ 539313682 h 825"/>
              <a:gd name="T54" fmla="*/ 1882555446 w 827"/>
              <a:gd name="T55" fmla="*/ 569555560 h 825"/>
              <a:gd name="T56" fmla="*/ 1927918228 w 827"/>
              <a:gd name="T57" fmla="*/ 584676499 h 825"/>
              <a:gd name="T58" fmla="*/ 1958160082 w 827"/>
              <a:gd name="T59" fmla="*/ 682963395 h 825"/>
              <a:gd name="T60" fmla="*/ 1980842267 w 827"/>
              <a:gd name="T61" fmla="*/ 751006825 h 825"/>
              <a:gd name="T62" fmla="*/ 2003522864 w 827"/>
              <a:gd name="T63" fmla="*/ 962700167 h 825"/>
              <a:gd name="T64" fmla="*/ 2041325976 w 827"/>
              <a:gd name="T65" fmla="*/ 1113909555 h 825"/>
              <a:gd name="T66" fmla="*/ 2079127501 w 827"/>
              <a:gd name="T67" fmla="*/ 1151712696 h 825"/>
              <a:gd name="T68" fmla="*/ 1965721340 w 827"/>
              <a:gd name="T69" fmla="*/ 1363405839 h 825"/>
              <a:gd name="T70" fmla="*/ 1897676373 w 827"/>
              <a:gd name="T71" fmla="*/ 1393647717 h 825"/>
              <a:gd name="T72" fmla="*/ 1784270212 w 827"/>
              <a:gd name="T73" fmla="*/ 1484373349 h 825"/>
              <a:gd name="T74" fmla="*/ 1625499285 w 827"/>
              <a:gd name="T75" fmla="*/ 1643142413 h 825"/>
              <a:gd name="T76" fmla="*/ 1534773722 w 827"/>
              <a:gd name="T77" fmla="*/ 1696066889 h 825"/>
              <a:gd name="T78" fmla="*/ 1428927231 w 827"/>
              <a:gd name="T79" fmla="*/ 1779231259 h 825"/>
              <a:gd name="T80" fmla="*/ 1353322594 w 827"/>
              <a:gd name="T81" fmla="*/ 1824594075 h 825"/>
              <a:gd name="T82" fmla="*/ 703122523 w 827"/>
              <a:gd name="T83" fmla="*/ 1968243788 h 825"/>
              <a:gd name="T84" fmla="*/ 529232653 w 827"/>
              <a:gd name="T85" fmla="*/ 2013606604 h 825"/>
              <a:gd name="T86" fmla="*/ 241934936 w 827"/>
              <a:gd name="T87" fmla="*/ 1938001910 h 825"/>
              <a:gd name="T88" fmla="*/ 196572104 w 827"/>
              <a:gd name="T89" fmla="*/ 1847276277 h 825"/>
              <a:gd name="T90" fmla="*/ 234373678 w 827"/>
              <a:gd name="T91" fmla="*/ 1779231259 h 825"/>
              <a:gd name="T92" fmla="*/ 166330250 w 827"/>
              <a:gd name="T93" fmla="*/ 1605340860 h 825"/>
              <a:gd name="T94" fmla="*/ 68043404 w 827"/>
              <a:gd name="T95" fmla="*/ 1416328331 h 825"/>
              <a:gd name="T96" fmla="*/ 0 w 827"/>
              <a:gd name="T97" fmla="*/ 1295360821 h 82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27"/>
              <a:gd name="T148" fmla="*/ 0 h 825"/>
              <a:gd name="T149" fmla="*/ 827 w 827"/>
              <a:gd name="T150" fmla="*/ 825 h 82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27" h="825">
                <a:moveTo>
                  <a:pt x="0" y="514"/>
                </a:moveTo>
                <a:cubicBezTo>
                  <a:pt x="9" y="513"/>
                  <a:pt x="19" y="514"/>
                  <a:pt x="27" y="511"/>
                </a:cubicBezTo>
                <a:cubicBezTo>
                  <a:pt x="45" y="504"/>
                  <a:pt x="13" y="496"/>
                  <a:pt x="39" y="505"/>
                </a:cubicBezTo>
                <a:cubicBezTo>
                  <a:pt x="54" y="520"/>
                  <a:pt x="72" y="529"/>
                  <a:pt x="93" y="532"/>
                </a:cubicBezTo>
                <a:cubicBezTo>
                  <a:pt x="209" y="527"/>
                  <a:pt x="143" y="539"/>
                  <a:pt x="189" y="508"/>
                </a:cubicBezTo>
                <a:cubicBezTo>
                  <a:pt x="200" y="475"/>
                  <a:pt x="191" y="505"/>
                  <a:pt x="195" y="424"/>
                </a:cubicBezTo>
                <a:cubicBezTo>
                  <a:pt x="196" y="408"/>
                  <a:pt x="196" y="392"/>
                  <a:pt x="198" y="376"/>
                </a:cubicBezTo>
                <a:cubicBezTo>
                  <a:pt x="199" y="370"/>
                  <a:pt x="204" y="358"/>
                  <a:pt x="204" y="358"/>
                </a:cubicBezTo>
                <a:cubicBezTo>
                  <a:pt x="208" y="317"/>
                  <a:pt x="219" y="268"/>
                  <a:pt x="195" y="232"/>
                </a:cubicBezTo>
                <a:cubicBezTo>
                  <a:pt x="202" y="212"/>
                  <a:pt x="215" y="216"/>
                  <a:pt x="237" y="214"/>
                </a:cubicBezTo>
                <a:cubicBezTo>
                  <a:pt x="240" y="213"/>
                  <a:pt x="244" y="214"/>
                  <a:pt x="246" y="211"/>
                </a:cubicBezTo>
                <a:cubicBezTo>
                  <a:pt x="250" y="206"/>
                  <a:pt x="252" y="193"/>
                  <a:pt x="252" y="193"/>
                </a:cubicBezTo>
                <a:cubicBezTo>
                  <a:pt x="254" y="158"/>
                  <a:pt x="256" y="50"/>
                  <a:pt x="261" y="22"/>
                </a:cubicBezTo>
                <a:cubicBezTo>
                  <a:pt x="262" y="17"/>
                  <a:pt x="271" y="20"/>
                  <a:pt x="276" y="19"/>
                </a:cubicBezTo>
                <a:cubicBezTo>
                  <a:pt x="296" y="5"/>
                  <a:pt x="297" y="5"/>
                  <a:pt x="321" y="13"/>
                </a:cubicBezTo>
                <a:cubicBezTo>
                  <a:pt x="381" y="11"/>
                  <a:pt x="405" y="7"/>
                  <a:pt x="456" y="1"/>
                </a:cubicBezTo>
                <a:cubicBezTo>
                  <a:pt x="468" y="3"/>
                  <a:pt x="482" y="0"/>
                  <a:pt x="492" y="7"/>
                </a:cubicBezTo>
                <a:cubicBezTo>
                  <a:pt x="497" y="11"/>
                  <a:pt x="496" y="19"/>
                  <a:pt x="498" y="25"/>
                </a:cubicBezTo>
                <a:cubicBezTo>
                  <a:pt x="503" y="39"/>
                  <a:pt x="518" y="58"/>
                  <a:pt x="531" y="67"/>
                </a:cubicBezTo>
                <a:cubicBezTo>
                  <a:pt x="543" y="85"/>
                  <a:pt x="552" y="95"/>
                  <a:pt x="573" y="100"/>
                </a:cubicBezTo>
                <a:cubicBezTo>
                  <a:pt x="576" y="102"/>
                  <a:pt x="579" y="104"/>
                  <a:pt x="582" y="106"/>
                </a:cubicBezTo>
                <a:cubicBezTo>
                  <a:pt x="585" y="107"/>
                  <a:pt x="588" y="107"/>
                  <a:pt x="591" y="109"/>
                </a:cubicBezTo>
                <a:cubicBezTo>
                  <a:pt x="597" y="113"/>
                  <a:pt x="609" y="121"/>
                  <a:pt x="609" y="121"/>
                </a:cubicBezTo>
                <a:cubicBezTo>
                  <a:pt x="628" y="150"/>
                  <a:pt x="595" y="97"/>
                  <a:pt x="618" y="175"/>
                </a:cubicBezTo>
                <a:cubicBezTo>
                  <a:pt x="619" y="179"/>
                  <a:pt x="626" y="179"/>
                  <a:pt x="630" y="181"/>
                </a:cubicBezTo>
                <a:cubicBezTo>
                  <a:pt x="639" y="186"/>
                  <a:pt x="657" y="193"/>
                  <a:pt x="657" y="193"/>
                </a:cubicBezTo>
                <a:cubicBezTo>
                  <a:pt x="670" y="212"/>
                  <a:pt x="708" y="212"/>
                  <a:pt x="729" y="214"/>
                </a:cubicBezTo>
                <a:cubicBezTo>
                  <a:pt x="759" y="224"/>
                  <a:pt x="713" y="207"/>
                  <a:pt x="747" y="226"/>
                </a:cubicBezTo>
                <a:cubicBezTo>
                  <a:pt x="753" y="229"/>
                  <a:pt x="765" y="232"/>
                  <a:pt x="765" y="232"/>
                </a:cubicBezTo>
                <a:cubicBezTo>
                  <a:pt x="775" y="246"/>
                  <a:pt x="773" y="253"/>
                  <a:pt x="777" y="271"/>
                </a:cubicBezTo>
                <a:cubicBezTo>
                  <a:pt x="779" y="280"/>
                  <a:pt x="786" y="298"/>
                  <a:pt x="786" y="298"/>
                </a:cubicBezTo>
                <a:cubicBezTo>
                  <a:pt x="788" y="326"/>
                  <a:pt x="792" y="354"/>
                  <a:pt x="795" y="382"/>
                </a:cubicBezTo>
                <a:cubicBezTo>
                  <a:pt x="793" y="410"/>
                  <a:pt x="780" y="436"/>
                  <a:pt x="810" y="442"/>
                </a:cubicBezTo>
                <a:cubicBezTo>
                  <a:pt x="815" y="445"/>
                  <a:pt x="824" y="450"/>
                  <a:pt x="825" y="457"/>
                </a:cubicBezTo>
                <a:cubicBezTo>
                  <a:pt x="827" y="474"/>
                  <a:pt x="795" y="529"/>
                  <a:pt x="780" y="541"/>
                </a:cubicBezTo>
                <a:cubicBezTo>
                  <a:pt x="774" y="546"/>
                  <a:pt x="761" y="550"/>
                  <a:pt x="753" y="553"/>
                </a:cubicBezTo>
                <a:cubicBezTo>
                  <a:pt x="739" y="567"/>
                  <a:pt x="721" y="576"/>
                  <a:pt x="708" y="589"/>
                </a:cubicBezTo>
                <a:cubicBezTo>
                  <a:pt x="687" y="610"/>
                  <a:pt x="666" y="631"/>
                  <a:pt x="645" y="652"/>
                </a:cubicBezTo>
                <a:cubicBezTo>
                  <a:pt x="634" y="663"/>
                  <a:pt x="621" y="665"/>
                  <a:pt x="609" y="673"/>
                </a:cubicBezTo>
                <a:cubicBezTo>
                  <a:pt x="599" y="688"/>
                  <a:pt x="582" y="697"/>
                  <a:pt x="567" y="706"/>
                </a:cubicBezTo>
                <a:cubicBezTo>
                  <a:pt x="557" y="712"/>
                  <a:pt x="537" y="724"/>
                  <a:pt x="537" y="724"/>
                </a:cubicBezTo>
                <a:cubicBezTo>
                  <a:pt x="491" y="792"/>
                  <a:pt x="338" y="780"/>
                  <a:pt x="279" y="781"/>
                </a:cubicBezTo>
                <a:cubicBezTo>
                  <a:pt x="227" y="798"/>
                  <a:pt x="280" y="794"/>
                  <a:pt x="210" y="799"/>
                </a:cubicBezTo>
                <a:cubicBezTo>
                  <a:pt x="132" y="825"/>
                  <a:pt x="138" y="797"/>
                  <a:pt x="96" y="769"/>
                </a:cubicBezTo>
                <a:cubicBezTo>
                  <a:pt x="89" y="758"/>
                  <a:pt x="82" y="745"/>
                  <a:pt x="78" y="733"/>
                </a:cubicBezTo>
                <a:cubicBezTo>
                  <a:pt x="82" y="719"/>
                  <a:pt x="89" y="719"/>
                  <a:pt x="93" y="706"/>
                </a:cubicBezTo>
                <a:cubicBezTo>
                  <a:pt x="90" y="673"/>
                  <a:pt x="93" y="655"/>
                  <a:pt x="66" y="637"/>
                </a:cubicBezTo>
                <a:cubicBezTo>
                  <a:pt x="51" y="615"/>
                  <a:pt x="49" y="577"/>
                  <a:pt x="27" y="562"/>
                </a:cubicBezTo>
                <a:cubicBezTo>
                  <a:pt x="24" y="557"/>
                  <a:pt x="3" y="517"/>
                  <a:pt x="0" y="514"/>
                </a:cubicBezTo>
                <a:close/>
              </a:path>
            </a:pathLst>
          </a:custGeom>
          <a:noFill/>
          <a:ln w="28575" cmpd="sng">
            <a:solidFill>
              <a:srgbClr val="0000FF"/>
            </a:solidFill>
            <a:round/>
            <a:headEnd/>
            <a:tailEnd/>
          </a:ln>
        </p:spPr>
        <p:txBody>
          <a:bodyPr/>
          <a:lstStyle/>
          <a:p>
            <a:endParaRPr lang="en-CA" dirty="0"/>
          </a:p>
        </p:txBody>
      </p:sp>
      <p:sp>
        <p:nvSpPr>
          <p:cNvPr id="792584" name="Freeform 20"/>
          <p:cNvSpPr>
            <a:spLocks/>
          </p:cNvSpPr>
          <p:nvPr/>
        </p:nvSpPr>
        <p:spPr bwMode="auto">
          <a:xfrm>
            <a:off x="3851920" y="3053954"/>
            <a:ext cx="1728192" cy="1332309"/>
          </a:xfrm>
          <a:custGeom>
            <a:avLst/>
            <a:gdLst>
              <a:gd name="T0" fmla="*/ 287297873 w 1275"/>
              <a:gd name="T1" fmla="*/ 52922474 h 1119"/>
              <a:gd name="T2" fmla="*/ 559474810 w 1275"/>
              <a:gd name="T3" fmla="*/ 45362792 h 1119"/>
              <a:gd name="T4" fmla="*/ 597277942 w 1275"/>
              <a:gd name="T5" fmla="*/ 113406206 h 1119"/>
              <a:gd name="T6" fmla="*/ 680442293 w 1275"/>
              <a:gd name="T7" fmla="*/ 226813999 h 1119"/>
              <a:gd name="T8" fmla="*/ 778729168 w 1275"/>
              <a:gd name="T9" fmla="*/ 287297705 h 1119"/>
              <a:gd name="T10" fmla="*/ 1028224007 w 1275"/>
              <a:gd name="T11" fmla="*/ 317539559 h 1119"/>
              <a:gd name="T12" fmla="*/ 1262599300 w 1275"/>
              <a:gd name="T13" fmla="*/ 249494595 h 1119"/>
              <a:gd name="T14" fmla="*/ 1307962107 w 1275"/>
              <a:gd name="T15" fmla="*/ 476308594 h 1119"/>
              <a:gd name="T16" fmla="*/ 1383566784 w 1275"/>
              <a:gd name="T17" fmla="*/ 574595411 h 1119"/>
              <a:gd name="T18" fmla="*/ 1496973006 w 1275"/>
              <a:gd name="T19" fmla="*/ 718243420 h 1119"/>
              <a:gd name="T20" fmla="*/ 1723787434 w 1275"/>
              <a:gd name="T21" fmla="*/ 756046531 h 1119"/>
              <a:gd name="T22" fmla="*/ 1965722402 w 1275"/>
              <a:gd name="T23" fmla="*/ 877014142 h 1119"/>
              <a:gd name="T24" fmla="*/ 2147483647 w 1275"/>
              <a:gd name="T25" fmla="*/ 982860629 h 1119"/>
              <a:gd name="T26" fmla="*/ 2147483647 w 1275"/>
              <a:gd name="T27" fmla="*/ 929936592 h 1119"/>
              <a:gd name="T28" fmla="*/ 2147483647 w 1275"/>
              <a:gd name="T29" fmla="*/ 733364347 h 1119"/>
              <a:gd name="T30" fmla="*/ 2147483647 w 1275"/>
              <a:gd name="T31" fmla="*/ 378023265 h 1119"/>
              <a:gd name="T32" fmla="*/ 2147483647 w 1275"/>
              <a:gd name="T33" fmla="*/ 415824788 h 1119"/>
              <a:gd name="T34" fmla="*/ 2147483647 w 1275"/>
              <a:gd name="T35" fmla="*/ 438507071 h 1119"/>
              <a:gd name="T36" fmla="*/ 2147483647 w 1275"/>
              <a:gd name="T37" fmla="*/ 529232631 h 1119"/>
              <a:gd name="T38" fmla="*/ 2147483647 w 1275"/>
              <a:gd name="T39" fmla="*/ 740925604 h 1119"/>
              <a:gd name="T40" fmla="*/ 2147483647 w 1275"/>
              <a:gd name="T41" fmla="*/ 1066024932 h 1119"/>
              <a:gd name="T42" fmla="*/ 2147483647 w 1275"/>
              <a:gd name="T43" fmla="*/ 1338201611 h 1119"/>
              <a:gd name="T44" fmla="*/ 2147483647 w 1275"/>
              <a:gd name="T45" fmla="*/ 1315521015 h 1119"/>
              <a:gd name="T46" fmla="*/ 2147483647 w 1275"/>
              <a:gd name="T47" fmla="*/ 1050904005 h 1119"/>
              <a:gd name="T48" fmla="*/ 2147483647 w 1275"/>
              <a:gd name="T49" fmla="*/ 1111387712 h 1119"/>
              <a:gd name="T50" fmla="*/ 2147483647 w 1275"/>
              <a:gd name="T51" fmla="*/ 1285279162 h 1119"/>
              <a:gd name="T52" fmla="*/ 2147483647 w 1275"/>
              <a:gd name="T53" fmla="*/ 1391125648 h 1119"/>
              <a:gd name="T54" fmla="*/ 2147483647 w 1275"/>
              <a:gd name="T55" fmla="*/ 1769149211 h 1119"/>
              <a:gd name="T56" fmla="*/ 2147483647 w 1275"/>
              <a:gd name="T57" fmla="*/ 2011082450 h 1119"/>
              <a:gd name="T58" fmla="*/ 2147483647 w 1275"/>
              <a:gd name="T59" fmla="*/ 1973280927 h 1119"/>
              <a:gd name="T60" fmla="*/ 2147483647 w 1275"/>
              <a:gd name="T61" fmla="*/ 1905237551 h 1119"/>
              <a:gd name="T62" fmla="*/ 2101810821 w 1275"/>
              <a:gd name="T63" fmla="*/ 1784270138 h 1119"/>
              <a:gd name="T64" fmla="*/ 2018646469 w 1275"/>
              <a:gd name="T65" fmla="*/ 1731346101 h 1119"/>
              <a:gd name="T66" fmla="*/ 1890117724 w 1275"/>
              <a:gd name="T67" fmla="*/ 1587697695 h 1119"/>
              <a:gd name="T68" fmla="*/ 1806953373 w 1275"/>
              <a:gd name="T69" fmla="*/ 1481851208 h 1119"/>
              <a:gd name="T70" fmla="*/ 1315521781 w 1275"/>
              <a:gd name="T71" fmla="*/ 1527213988 h 1119"/>
              <a:gd name="T72" fmla="*/ 1149191491 w 1275"/>
              <a:gd name="T73" fmla="*/ 1716225174 h 1119"/>
              <a:gd name="T74" fmla="*/ 1164312426 w 1275"/>
              <a:gd name="T75" fmla="*/ 1738907358 h 1119"/>
              <a:gd name="T76" fmla="*/ 1118949620 w 1275"/>
              <a:gd name="T77" fmla="*/ 2026203377 h 1119"/>
              <a:gd name="T78" fmla="*/ 1066027139 w 1275"/>
              <a:gd name="T79" fmla="*/ 2147483647 h 1119"/>
              <a:gd name="T80" fmla="*/ 982861201 w 1275"/>
              <a:gd name="T81" fmla="*/ 2147483647 h 1119"/>
              <a:gd name="T82" fmla="*/ 733366361 w 1275"/>
              <a:gd name="T83" fmla="*/ 2147483647 h 1119"/>
              <a:gd name="T84" fmla="*/ 483870133 w 1275"/>
              <a:gd name="T85" fmla="*/ 2147483647 h 1119"/>
              <a:gd name="T86" fmla="*/ 378023485 w 1275"/>
              <a:gd name="T87" fmla="*/ 2147483647 h 1119"/>
              <a:gd name="T88" fmla="*/ 128528795 w 1275"/>
              <a:gd name="T89" fmla="*/ 1716225174 h 1119"/>
              <a:gd name="T90" fmla="*/ 30241883 w 1275"/>
              <a:gd name="T91" fmla="*/ 1549894584 h 1119"/>
              <a:gd name="T92" fmla="*/ 45362819 w 1275"/>
              <a:gd name="T93" fmla="*/ 1179432675 h 1119"/>
              <a:gd name="T94" fmla="*/ 173891601 w 1275"/>
              <a:gd name="T95" fmla="*/ 869452885 h 1119"/>
              <a:gd name="T96" fmla="*/ 302418808 w 1275"/>
              <a:gd name="T97" fmla="*/ 748485274 h 1119"/>
              <a:gd name="T98" fmla="*/ 272176937 w 1275"/>
              <a:gd name="T99" fmla="*/ 589716338 h 1119"/>
              <a:gd name="T100" fmla="*/ 219254457 w 1275"/>
              <a:gd name="T101" fmla="*/ 393144192 h 1119"/>
              <a:gd name="T102" fmla="*/ 166330339 w 1275"/>
              <a:gd name="T103" fmla="*/ 189010839 h 1119"/>
              <a:gd name="T104" fmla="*/ 98286899 w 1275"/>
              <a:gd name="T105" fmla="*/ 98285254 h 111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75"/>
              <a:gd name="T160" fmla="*/ 0 h 1119"/>
              <a:gd name="T161" fmla="*/ 1275 w 1275"/>
              <a:gd name="T162" fmla="*/ 1119 h 111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75" h="1119">
                <a:moveTo>
                  <a:pt x="39" y="18"/>
                </a:moveTo>
                <a:cubicBezTo>
                  <a:pt x="61" y="25"/>
                  <a:pt x="90" y="19"/>
                  <a:pt x="114" y="21"/>
                </a:cubicBezTo>
                <a:cubicBezTo>
                  <a:pt x="136" y="28"/>
                  <a:pt x="161" y="28"/>
                  <a:pt x="180" y="15"/>
                </a:cubicBezTo>
                <a:cubicBezTo>
                  <a:pt x="194" y="16"/>
                  <a:pt x="208" y="14"/>
                  <a:pt x="222" y="18"/>
                </a:cubicBezTo>
                <a:cubicBezTo>
                  <a:pt x="225" y="19"/>
                  <a:pt x="223" y="24"/>
                  <a:pt x="225" y="27"/>
                </a:cubicBezTo>
                <a:cubicBezTo>
                  <a:pt x="229" y="33"/>
                  <a:pt x="233" y="39"/>
                  <a:pt x="237" y="45"/>
                </a:cubicBezTo>
                <a:cubicBezTo>
                  <a:pt x="241" y="51"/>
                  <a:pt x="249" y="54"/>
                  <a:pt x="255" y="60"/>
                </a:cubicBezTo>
                <a:cubicBezTo>
                  <a:pt x="260" y="79"/>
                  <a:pt x="256" y="69"/>
                  <a:pt x="270" y="90"/>
                </a:cubicBezTo>
                <a:cubicBezTo>
                  <a:pt x="274" y="95"/>
                  <a:pt x="274" y="102"/>
                  <a:pt x="276" y="108"/>
                </a:cubicBezTo>
                <a:cubicBezTo>
                  <a:pt x="277" y="111"/>
                  <a:pt x="302" y="113"/>
                  <a:pt x="309" y="114"/>
                </a:cubicBezTo>
                <a:cubicBezTo>
                  <a:pt x="336" y="132"/>
                  <a:pt x="320" y="125"/>
                  <a:pt x="360" y="129"/>
                </a:cubicBezTo>
                <a:cubicBezTo>
                  <a:pt x="376" y="128"/>
                  <a:pt x="392" y="129"/>
                  <a:pt x="408" y="126"/>
                </a:cubicBezTo>
                <a:cubicBezTo>
                  <a:pt x="420" y="123"/>
                  <a:pt x="410" y="93"/>
                  <a:pt x="435" y="87"/>
                </a:cubicBezTo>
                <a:cubicBezTo>
                  <a:pt x="467" y="89"/>
                  <a:pt x="479" y="84"/>
                  <a:pt x="501" y="99"/>
                </a:cubicBezTo>
                <a:cubicBezTo>
                  <a:pt x="506" y="107"/>
                  <a:pt x="513" y="126"/>
                  <a:pt x="513" y="126"/>
                </a:cubicBezTo>
                <a:cubicBezTo>
                  <a:pt x="513" y="127"/>
                  <a:pt x="511" y="173"/>
                  <a:pt x="519" y="189"/>
                </a:cubicBezTo>
                <a:cubicBezTo>
                  <a:pt x="524" y="199"/>
                  <a:pt x="543" y="210"/>
                  <a:pt x="543" y="210"/>
                </a:cubicBezTo>
                <a:cubicBezTo>
                  <a:pt x="545" y="216"/>
                  <a:pt x="547" y="222"/>
                  <a:pt x="549" y="228"/>
                </a:cubicBezTo>
                <a:cubicBezTo>
                  <a:pt x="550" y="231"/>
                  <a:pt x="552" y="237"/>
                  <a:pt x="552" y="237"/>
                </a:cubicBezTo>
                <a:cubicBezTo>
                  <a:pt x="556" y="278"/>
                  <a:pt x="557" y="280"/>
                  <a:pt x="594" y="285"/>
                </a:cubicBezTo>
                <a:cubicBezTo>
                  <a:pt x="613" y="291"/>
                  <a:pt x="611" y="292"/>
                  <a:pt x="630" y="294"/>
                </a:cubicBezTo>
                <a:cubicBezTo>
                  <a:pt x="648" y="296"/>
                  <a:pt x="684" y="300"/>
                  <a:pt x="684" y="300"/>
                </a:cubicBezTo>
                <a:cubicBezTo>
                  <a:pt x="711" y="309"/>
                  <a:pt x="738" y="302"/>
                  <a:pt x="762" y="318"/>
                </a:cubicBezTo>
                <a:cubicBezTo>
                  <a:pt x="768" y="328"/>
                  <a:pt x="771" y="341"/>
                  <a:pt x="780" y="348"/>
                </a:cubicBezTo>
                <a:cubicBezTo>
                  <a:pt x="802" y="364"/>
                  <a:pt x="867" y="370"/>
                  <a:pt x="891" y="372"/>
                </a:cubicBezTo>
                <a:cubicBezTo>
                  <a:pt x="908" y="375"/>
                  <a:pt x="912" y="378"/>
                  <a:pt x="924" y="390"/>
                </a:cubicBezTo>
                <a:cubicBezTo>
                  <a:pt x="939" y="389"/>
                  <a:pt x="955" y="393"/>
                  <a:pt x="969" y="387"/>
                </a:cubicBezTo>
                <a:cubicBezTo>
                  <a:pt x="975" y="385"/>
                  <a:pt x="971" y="374"/>
                  <a:pt x="975" y="369"/>
                </a:cubicBezTo>
                <a:cubicBezTo>
                  <a:pt x="981" y="360"/>
                  <a:pt x="984" y="351"/>
                  <a:pt x="990" y="342"/>
                </a:cubicBezTo>
                <a:cubicBezTo>
                  <a:pt x="986" y="324"/>
                  <a:pt x="975" y="301"/>
                  <a:pt x="960" y="291"/>
                </a:cubicBezTo>
                <a:cubicBezTo>
                  <a:pt x="944" y="296"/>
                  <a:pt x="929" y="294"/>
                  <a:pt x="915" y="285"/>
                </a:cubicBezTo>
                <a:cubicBezTo>
                  <a:pt x="918" y="230"/>
                  <a:pt x="912" y="163"/>
                  <a:pt x="978" y="150"/>
                </a:cubicBezTo>
                <a:cubicBezTo>
                  <a:pt x="996" y="137"/>
                  <a:pt x="997" y="138"/>
                  <a:pt x="1020" y="141"/>
                </a:cubicBezTo>
                <a:cubicBezTo>
                  <a:pt x="1034" y="155"/>
                  <a:pt x="1055" y="159"/>
                  <a:pt x="1074" y="165"/>
                </a:cubicBezTo>
                <a:cubicBezTo>
                  <a:pt x="1080" y="167"/>
                  <a:pt x="1086" y="169"/>
                  <a:pt x="1092" y="171"/>
                </a:cubicBezTo>
                <a:cubicBezTo>
                  <a:pt x="1095" y="172"/>
                  <a:pt x="1101" y="174"/>
                  <a:pt x="1101" y="174"/>
                </a:cubicBezTo>
                <a:cubicBezTo>
                  <a:pt x="1121" y="194"/>
                  <a:pt x="1152" y="190"/>
                  <a:pt x="1179" y="192"/>
                </a:cubicBezTo>
                <a:cubicBezTo>
                  <a:pt x="1186" y="203"/>
                  <a:pt x="1192" y="203"/>
                  <a:pt x="1203" y="210"/>
                </a:cubicBezTo>
                <a:cubicBezTo>
                  <a:pt x="1212" y="246"/>
                  <a:pt x="1197" y="183"/>
                  <a:pt x="1209" y="267"/>
                </a:cubicBezTo>
                <a:cubicBezTo>
                  <a:pt x="1210" y="276"/>
                  <a:pt x="1218" y="294"/>
                  <a:pt x="1218" y="294"/>
                </a:cubicBezTo>
                <a:cubicBezTo>
                  <a:pt x="1221" y="329"/>
                  <a:pt x="1231" y="379"/>
                  <a:pt x="1257" y="405"/>
                </a:cubicBezTo>
                <a:cubicBezTo>
                  <a:pt x="1259" y="411"/>
                  <a:pt x="1261" y="417"/>
                  <a:pt x="1263" y="423"/>
                </a:cubicBezTo>
                <a:cubicBezTo>
                  <a:pt x="1264" y="426"/>
                  <a:pt x="1266" y="432"/>
                  <a:pt x="1266" y="432"/>
                </a:cubicBezTo>
                <a:cubicBezTo>
                  <a:pt x="1264" y="481"/>
                  <a:pt x="1275" y="501"/>
                  <a:pt x="1245" y="531"/>
                </a:cubicBezTo>
                <a:cubicBezTo>
                  <a:pt x="1241" y="547"/>
                  <a:pt x="1238" y="553"/>
                  <a:pt x="1221" y="549"/>
                </a:cubicBezTo>
                <a:cubicBezTo>
                  <a:pt x="1218" y="539"/>
                  <a:pt x="1206" y="522"/>
                  <a:pt x="1206" y="522"/>
                </a:cubicBezTo>
                <a:cubicBezTo>
                  <a:pt x="1210" y="503"/>
                  <a:pt x="1213" y="489"/>
                  <a:pt x="1215" y="468"/>
                </a:cubicBezTo>
                <a:cubicBezTo>
                  <a:pt x="1210" y="424"/>
                  <a:pt x="1201" y="422"/>
                  <a:pt x="1158" y="417"/>
                </a:cubicBezTo>
                <a:cubicBezTo>
                  <a:pt x="1135" y="409"/>
                  <a:pt x="1056" y="425"/>
                  <a:pt x="1032" y="426"/>
                </a:cubicBezTo>
                <a:cubicBezTo>
                  <a:pt x="1017" y="431"/>
                  <a:pt x="1002" y="436"/>
                  <a:pt x="987" y="441"/>
                </a:cubicBezTo>
                <a:cubicBezTo>
                  <a:pt x="981" y="443"/>
                  <a:pt x="969" y="447"/>
                  <a:pt x="969" y="447"/>
                </a:cubicBezTo>
                <a:cubicBezTo>
                  <a:pt x="974" y="511"/>
                  <a:pt x="970" y="484"/>
                  <a:pt x="1008" y="510"/>
                </a:cubicBezTo>
                <a:cubicBezTo>
                  <a:pt x="1020" y="528"/>
                  <a:pt x="1042" y="526"/>
                  <a:pt x="1062" y="528"/>
                </a:cubicBezTo>
                <a:cubicBezTo>
                  <a:pt x="1075" y="534"/>
                  <a:pt x="1084" y="540"/>
                  <a:pt x="1092" y="552"/>
                </a:cubicBezTo>
                <a:cubicBezTo>
                  <a:pt x="1096" y="601"/>
                  <a:pt x="1099" y="584"/>
                  <a:pt x="1110" y="618"/>
                </a:cubicBezTo>
                <a:cubicBezTo>
                  <a:pt x="1108" y="645"/>
                  <a:pt x="1108" y="676"/>
                  <a:pt x="1098" y="702"/>
                </a:cubicBezTo>
                <a:cubicBezTo>
                  <a:pt x="1090" y="722"/>
                  <a:pt x="1072" y="739"/>
                  <a:pt x="1065" y="759"/>
                </a:cubicBezTo>
                <a:cubicBezTo>
                  <a:pt x="1060" y="775"/>
                  <a:pt x="1051" y="793"/>
                  <a:pt x="1035" y="798"/>
                </a:cubicBezTo>
                <a:cubicBezTo>
                  <a:pt x="1018" y="824"/>
                  <a:pt x="942" y="804"/>
                  <a:pt x="942" y="804"/>
                </a:cubicBezTo>
                <a:cubicBezTo>
                  <a:pt x="926" y="799"/>
                  <a:pt x="913" y="788"/>
                  <a:pt x="897" y="783"/>
                </a:cubicBezTo>
                <a:cubicBezTo>
                  <a:pt x="888" y="774"/>
                  <a:pt x="880" y="772"/>
                  <a:pt x="870" y="765"/>
                </a:cubicBezTo>
                <a:cubicBezTo>
                  <a:pt x="868" y="762"/>
                  <a:pt x="865" y="760"/>
                  <a:pt x="864" y="756"/>
                </a:cubicBezTo>
                <a:cubicBezTo>
                  <a:pt x="862" y="745"/>
                  <a:pt x="866" y="733"/>
                  <a:pt x="861" y="723"/>
                </a:cubicBezTo>
                <a:cubicBezTo>
                  <a:pt x="857" y="715"/>
                  <a:pt x="842" y="711"/>
                  <a:pt x="834" y="708"/>
                </a:cubicBezTo>
                <a:cubicBezTo>
                  <a:pt x="829" y="700"/>
                  <a:pt x="828" y="697"/>
                  <a:pt x="819" y="693"/>
                </a:cubicBezTo>
                <a:cubicBezTo>
                  <a:pt x="813" y="690"/>
                  <a:pt x="801" y="687"/>
                  <a:pt x="801" y="687"/>
                </a:cubicBezTo>
                <a:cubicBezTo>
                  <a:pt x="791" y="677"/>
                  <a:pt x="771" y="661"/>
                  <a:pt x="762" y="648"/>
                </a:cubicBezTo>
                <a:cubicBezTo>
                  <a:pt x="758" y="642"/>
                  <a:pt x="750" y="630"/>
                  <a:pt x="750" y="630"/>
                </a:cubicBezTo>
                <a:cubicBezTo>
                  <a:pt x="748" y="621"/>
                  <a:pt x="741" y="606"/>
                  <a:pt x="735" y="600"/>
                </a:cubicBezTo>
                <a:cubicBezTo>
                  <a:pt x="730" y="595"/>
                  <a:pt x="717" y="588"/>
                  <a:pt x="717" y="588"/>
                </a:cubicBezTo>
                <a:cubicBezTo>
                  <a:pt x="665" y="597"/>
                  <a:pt x="671" y="595"/>
                  <a:pt x="588" y="597"/>
                </a:cubicBezTo>
                <a:cubicBezTo>
                  <a:pt x="579" y="598"/>
                  <a:pt x="537" y="596"/>
                  <a:pt x="522" y="606"/>
                </a:cubicBezTo>
                <a:cubicBezTo>
                  <a:pt x="504" y="618"/>
                  <a:pt x="468" y="645"/>
                  <a:pt x="468" y="645"/>
                </a:cubicBezTo>
                <a:cubicBezTo>
                  <a:pt x="465" y="658"/>
                  <a:pt x="461" y="669"/>
                  <a:pt x="456" y="681"/>
                </a:cubicBezTo>
                <a:cubicBezTo>
                  <a:pt x="454" y="685"/>
                  <a:pt x="448" y="689"/>
                  <a:pt x="450" y="693"/>
                </a:cubicBezTo>
                <a:cubicBezTo>
                  <a:pt x="452" y="696"/>
                  <a:pt x="458" y="691"/>
                  <a:pt x="462" y="690"/>
                </a:cubicBezTo>
                <a:cubicBezTo>
                  <a:pt x="478" y="739"/>
                  <a:pt x="468" y="702"/>
                  <a:pt x="465" y="807"/>
                </a:cubicBezTo>
                <a:cubicBezTo>
                  <a:pt x="458" y="806"/>
                  <a:pt x="450" y="801"/>
                  <a:pt x="444" y="804"/>
                </a:cubicBezTo>
                <a:cubicBezTo>
                  <a:pt x="439" y="806"/>
                  <a:pt x="424" y="833"/>
                  <a:pt x="417" y="840"/>
                </a:cubicBezTo>
                <a:cubicBezTo>
                  <a:pt x="409" y="865"/>
                  <a:pt x="415" y="862"/>
                  <a:pt x="423" y="885"/>
                </a:cubicBezTo>
                <a:cubicBezTo>
                  <a:pt x="426" y="942"/>
                  <a:pt x="424" y="999"/>
                  <a:pt x="420" y="1056"/>
                </a:cubicBezTo>
                <a:cubicBezTo>
                  <a:pt x="418" y="1080"/>
                  <a:pt x="416" y="1110"/>
                  <a:pt x="390" y="1119"/>
                </a:cubicBezTo>
                <a:cubicBezTo>
                  <a:pt x="365" y="1118"/>
                  <a:pt x="340" y="1119"/>
                  <a:pt x="315" y="1116"/>
                </a:cubicBezTo>
                <a:cubicBezTo>
                  <a:pt x="302" y="1115"/>
                  <a:pt x="305" y="1099"/>
                  <a:pt x="291" y="1098"/>
                </a:cubicBezTo>
                <a:cubicBezTo>
                  <a:pt x="270" y="1096"/>
                  <a:pt x="249" y="1096"/>
                  <a:pt x="228" y="1095"/>
                </a:cubicBezTo>
                <a:cubicBezTo>
                  <a:pt x="215" y="1086"/>
                  <a:pt x="205" y="1074"/>
                  <a:pt x="192" y="1065"/>
                </a:cubicBezTo>
                <a:cubicBezTo>
                  <a:pt x="183" y="1037"/>
                  <a:pt x="181" y="1000"/>
                  <a:pt x="165" y="975"/>
                </a:cubicBezTo>
                <a:cubicBezTo>
                  <a:pt x="159" y="944"/>
                  <a:pt x="160" y="911"/>
                  <a:pt x="150" y="882"/>
                </a:cubicBezTo>
                <a:cubicBezTo>
                  <a:pt x="147" y="859"/>
                  <a:pt x="151" y="807"/>
                  <a:pt x="123" y="798"/>
                </a:cubicBezTo>
                <a:cubicBezTo>
                  <a:pt x="101" y="765"/>
                  <a:pt x="83" y="702"/>
                  <a:pt x="51" y="681"/>
                </a:cubicBezTo>
                <a:cubicBezTo>
                  <a:pt x="37" y="659"/>
                  <a:pt x="44" y="668"/>
                  <a:pt x="30" y="654"/>
                </a:cubicBezTo>
                <a:cubicBezTo>
                  <a:pt x="25" y="638"/>
                  <a:pt x="22" y="630"/>
                  <a:pt x="12" y="615"/>
                </a:cubicBezTo>
                <a:cubicBezTo>
                  <a:pt x="8" y="609"/>
                  <a:pt x="0" y="597"/>
                  <a:pt x="0" y="597"/>
                </a:cubicBezTo>
                <a:cubicBezTo>
                  <a:pt x="4" y="554"/>
                  <a:pt x="9" y="510"/>
                  <a:pt x="18" y="468"/>
                </a:cubicBezTo>
                <a:cubicBezTo>
                  <a:pt x="22" y="450"/>
                  <a:pt x="26" y="419"/>
                  <a:pt x="42" y="408"/>
                </a:cubicBezTo>
                <a:cubicBezTo>
                  <a:pt x="49" y="397"/>
                  <a:pt x="67" y="346"/>
                  <a:pt x="69" y="345"/>
                </a:cubicBezTo>
                <a:cubicBezTo>
                  <a:pt x="77" y="340"/>
                  <a:pt x="87" y="341"/>
                  <a:pt x="96" y="339"/>
                </a:cubicBezTo>
                <a:cubicBezTo>
                  <a:pt x="111" y="309"/>
                  <a:pt x="103" y="322"/>
                  <a:pt x="120" y="297"/>
                </a:cubicBezTo>
                <a:cubicBezTo>
                  <a:pt x="122" y="294"/>
                  <a:pt x="126" y="288"/>
                  <a:pt x="126" y="288"/>
                </a:cubicBezTo>
                <a:cubicBezTo>
                  <a:pt x="123" y="255"/>
                  <a:pt x="127" y="253"/>
                  <a:pt x="108" y="234"/>
                </a:cubicBezTo>
                <a:cubicBezTo>
                  <a:pt x="101" y="214"/>
                  <a:pt x="94" y="195"/>
                  <a:pt x="90" y="174"/>
                </a:cubicBezTo>
                <a:cubicBezTo>
                  <a:pt x="89" y="168"/>
                  <a:pt x="88" y="162"/>
                  <a:pt x="87" y="156"/>
                </a:cubicBezTo>
                <a:cubicBezTo>
                  <a:pt x="85" y="150"/>
                  <a:pt x="81" y="138"/>
                  <a:pt x="81" y="138"/>
                </a:cubicBezTo>
                <a:cubicBezTo>
                  <a:pt x="79" y="118"/>
                  <a:pt x="80" y="92"/>
                  <a:pt x="66" y="75"/>
                </a:cubicBezTo>
                <a:cubicBezTo>
                  <a:pt x="43" y="47"/>
                  <a:pt x="75" y="93"/>
                  <a:pt x="45" y="48"/>
                </a:cubicBezTo>
                <a:cubicBezTo>
                  <a:pt x="43" y="45"/>
                  <a:pt x="39" y="39"/>
                  <a:pt x="39" y="39"/>
                </a:cubicBezTo>
                <a:cubicBezTo>
                  <a:pt x="31" y="0"/>
                  <a:pt x="24" y="56"/>
                  <a:pt x="39" y="18"/>
                </a:cubicBezTo>
                <a:close/>
              </a:path>
            </a:pathLst>
          </a:custGeom>
          <a:noFill/>
          <a:ln w="28575" cmpd="sng">
            <a:solidFill>
              <a:srgbClr val="FF0000"/>
            </a:solidFill>
            <a:round/>
            <a:headEnd/>
            <a:tailEnd/>
          </a:ln>
        </p:spPr>
        <p:txBody>
          <a:bodyPr/>
          <a:lstStyle/>
          <a:p>
            <a:endParaRPr lang="en-CA" dirty="0"/>
          </a:p>
        </p:txBody>
      </p:sp>
      <p:sp>
        <p:nvSpPr>
          <p:cNvPr id="792585" name="Freeform 21"/>
          <p:cNvSpPr>
            <a:spLocks/>
          </p:cNvSpPr>
          <p:nvPr/>
        </p:nvSpPr>
        <p:spPr bwMode="auto">
          <a:xfrm>
            <a:off x="4616450" y="815579"/>
            <a:ext cx="2115790" cy="1981200"/>
          </a:xfrm>
          <a:custGeom>
            <a:avLst/>
            <a:gdLst>
              <a:gd name="T0" fmla="*/ 617439204 w 1541"/>
              <a:gd name="T1" fmla="*/ 65524068 h 1664"/>
              <a:gd name="T2" fmla="*/ 1123989958 w 1541"/>
              <a:gd name="T3" fmla="*/ 27722517 h 1664"/>
              <a:gd name="T4" fmla="*/ 1411287738 w 1541"/>
              <a:gd name="T5" fmla="*/ 80645001 h 1664"/>
              <a:gd name="T6" fmla="*/ 1411287738 w 1541"/>
              <a:gd name="T7" fmla="*/ 398184670 h 1664"/>
              <a:gd name="T8" fmla="*/ 1229836509 w 1541"/>
              <a:gd name="T9" fmla="*/ 224294733 h 1664"/>
              <a:gd name="T10" fmla="*/ 1207155899 w 1541"/>
              <a:gd name="T11" fmla="*/ 330141265 h 1664"/>
              <a:gd name="T12" fmla="*/ 1305441188 w 1541"/>
              <a:gd name="T13" fmla="*/ 390624997 h 1664"/>
              <a:gd name="T14" fmla="*/ 1471771481 w 1541"/>
              <a:gd name="T15" fmla="*/ 655240631 h 1664"/>
              <a:gd name="T16" fmla="*/ 1585179294 w 1541"/>
              <a:gd name="T17" fmla="*/ 798890289 h 1664"/>
              <a:gd name="T18" fmla="*/ 1721268113 w 1541"/>
              <a:gd name="T19" fmla="*/ 1033264156 h 1664"/>
              <a:gd name="T20" fmla="*/ 1872477471 w 1541"/>
              <a:gd name="T21" fmla="*/ 1139110688 h 1664"/>
              <a:gd name="T22" fmla="*/ 1970762760 w 1541"/>
              <a:gd name="T23" fmla="*/ 1486892148 h 1664"/>
              <a:gd name="T24" fmla="*/ 2147483647 w 1541"/>
              <a:gd name="T25" fmla="*/ 1721267801 h 1664"/>
              <a:gd name="T26" fmla="*/ 2147483647 w 1541"/>
              <a:gd name="T27" fmla="*/ 1970762403 h 1664"/>
              <a:gd name="T28" fmla="*/ 2147483647 w 1541"/>
              <a:gd name="T29" fmla="*/ 2114410473 h 1664"/>
              <a:gd name="T30" fmla="*/ 2147483647 w 1541"/>
              <a:gd name="T31" fmla="*/ 2147483647 h 1664"/>
              <a:gd name="T32" fmla="*/ 2147483647 w 1541"/>
              <a:gd name="T33" fmla="*/ 2147483647 h 1664"/>
              <a:gd name="T34" fmla="*/ 2147483647 w 1541"/>
              <a:gd name="T35" fmla="*/ 2147483647 h 1664"/>
              <a:gd name="T36" fmla="*/ 2147483647 w 1541"/>
              <a:gd name="T37" fmla="*/ 2147483647 h 1664"/>
              <a:gd name="T38" fmla="*/ 2147483647 w 1541"/>
              <a:gd name="T39" fmla="*/ 2147483647 h 1664"/>
              <a:gd name="T40" fmla="*/ 2147483647 w 1541"/>
              <a:gd name="T41" fmla="*/ 2147483647 h 1664"/>
              <a:gd name="T42" fmla="*/ 2147483647 w 1541"/>
              <a:gd name="T43" fmla="*/ 2147483647 h 1664"/>
              <a:gd name="T44" fmla="*/ 2147483647 w 1541"/>
              <a:gd name="T45" fmla="*/ 2147483647 h 1664"/>
              <a:gd name="T46" fmla="*/ 2147483647 w 1541"/>
              <a:gd name="T47" fmla="*/ 2147483647 h 1664"/>
              <a:gd name="T48" fmla="*/ 2147483647 w 1541"/>
              <a:gd name="T49" fmla="*/ 2147483647 h 1664"/>
              <a:gd name="T50" fmla="*/ 2147483647 w 1541"/>
              <a:gd name="T51" fmla="*/ 2147483647 h 1664"/>
              <a:gd name="T52" fmla="*/ 2147483647 w 1541"/>
              <a:gd name="T53" fmla="*/ 2147483647 h 1664"/>
              <a:gd name="T54" fmla="*/ 2147483647 w 1541"/>
              <a:gd name="T55" fmla="*/ 2147483647 h 1664"/>
              <a:gd name="T56" fmla="*/ 2147483647 w 1541"/>
              <a:gd name="T57" fmla="*/ 2147483647 h 1664"/>
              <a:gd name="T58" fmla="*/ 2147483647 w 1541"/>
              <a:gd name="T59" fmla="*/ 2147483647 h 1664"/>
              <a:gd name="T60" fmla="*/ 2147483647 w 1541"/>
              <a:gd name="T61" fmla="*/ 2147483647 h 1664"/>
              <a:gd name="T62" fmla="*/ 2147483647 w 1541"/>
              <a:gd name="T63" fmla="*/ 2147483647 h 1664"/>
              <a:gd name="T64" fmla="*/ 2147483647 w 1541"/>
              <a:gd name="T65" fmla="*/ 2147483647 h 1664"/>
              <a:gd name="T66" fmla="*/ 2147483647 w 1541"/>
              <a:gd name="T67" fmla="*/ 2147483647 h 1664"/>
              <a:gd name="T68" fmla="*/ 2147483647 w 1541"/>
              <a:gd name="T69" fmla="*/ 2147483647 h 1664"/>
              <a:gd name="T70" fmla="*/ 2147483647 w 1541"/>
              <a:gd name="T71" fmla="*/ 2147483647 h 1664"/>
              <a:gd name="T72" fmla="*/ 2106851182 w 1541"/>
              <a:gd name="T73" fmla="*/ 2147483647 h 1664"/>
              <a:gd name="T74" fmla="*/ 1902719342 w 1541"/>
              <a:gd name="T75" fmla="*/ 2147483647 h 1664"/>
              <a:gd name="T76" fmla="*/ 1554937422 w 1541"/>
              <a:gd name="T77" fmla="*/ 2147483647 h 1664"/>
              <a:gd name="T78" fmla="*/ 1244957444 w 1541"/>
              <a:gd name="T79" fmla="*/ 2147483647 h 1664"/>
              <a:gd name="T80" fmla="*/ 1161793091 w 1541"/>
              <a:gd name="T81" fmla="*/ 2147483647 h 1664"/>
              <a:gd name="T82" fmla="*/ 836692178 w 1541"/>
              <a:gd name="T83" fmla="*/ 2147483647 h 1664"/>
              <a:gd name="T84" fmla="*/ 632560140 w 1541"/>
              <a:gd name="T85" fmla="*/ 2147483647 h 1664"/>
              <a:gd name="T86" fmla="*/ 458668584 w 1541"/>
              <a:gd name="T87" fmla="*/ 2147483647 h 1664"/>
              <a:gd name="T88" fmla="*/ 352821935 w 1541"/>
              <a:gd name="T89" fmla="*/ 2147483647 h 1664"/>
              <a:gd name="T90" fmla="*/ 216733512 w 1541"/>
              <a:gd name="T91" fmla="*/ 2147483647 h 1664"/>
              <a:gd name="T92" fmla="*/ 20161254 w 1541"/>
              <a:gd name="T93" fmla="*/ 2147483647 h 1664"/>
              <a:gd name="T94" fmla="*/ 118448174 w 1541"/>
              <a:gd name="T95" fmla="*/ 2069049262 h 1664"/>
              <a:gd name="T96" fmla="*/ 262096320 w 1541"/>
              <a:gd name="T97" fmla="*/ 1577617746 h 1664"/>
              <a:gd name="T98" fmla="*/ 360383196 w 1541"/>
              <a:gd name="T99" fmla="*/ 1486892148 h 1664"/>
              <a:gd name="T100" fmla="*/ 360383196 w 1541"/>
              <a:gd name="T101" fmla="*/ 814011222 h 1664"/>
              <a:gd name="T102" fmla="*/ 315020389 w 1541"/>
              <a:gd name="T103" fmla="*/ 405745930 h 1664"/>
              <a:gd name="T104" fmla="*/ 284778517 w 1541"/>
              <a:gd name="T105" fmla="*/ 42843450 h 166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541"/>
              <a:gd name="T160" fmla="*/ 0 h 1664"/>
              <a:gd name="T161" fmla="*/ 1541 w 1541"/>
              <a:gd name="T162" fmla="*/ 1664 h 166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541" h="1664">
                <a:moveTo>
                  <a:pt x="113" y="17"/>
                </a:moveTo>
                <a:cubicBezTo>
                  <a:pt x="162" y="19"/>
                  <a:pt x="197" y="23"/>
                  <a:pt x="245" y="26"/>
                </a:cubicBezTo>
                <a:cubicBezTo>
                  <a:pt x="276" y="36"/>
                  <a:pt x="309" y="33"/>
                  <a:pt x="341" y="29"/>
                </a:cubicBezTo>
                <a:cubicBezTo>
                  <a:pt x="385" y="0"/>
                  <a:pt x="334" y="15"/>
                  <a:pt x="446" y="11"/>
                </a:cubicBezTo>
                <a:cubicBezTo>
                  <a:pt x="486" y="21"/>
                  <a:pt x="462" y="16"/>
                  <a:pt x="518" y="20"/>
                </a:cubicBezTo>
                <a:cubicBezTo>
                  <a:pt x="532" y="25"/>
                  <a:pt x="546" y="25"/>
                  <a:pt x="560" y="32"/>
                </a:cubicBezTo>
                <a:cubicBezTo>
                  <a:pt x="564" y="38"/>
                  <a:pt x="575" y="40"/>
                  <a:pt x="575" y="47"/>
                </a:cubicBezTo>
                <a:cubicBezTo>
                  <a:pt x="577" y="77"/>
                  <a:pt x="587" y="131"/>
                  <a:pt x="560" y="158"/>
                </a:cubicBezTo>
                <a:cubicBezTo>
                  <a:pt x="556" y="157"/>
                  <a:pt x="551" y="158"/>
                  <a:pt x="548" y="155"/>
                </a:cubicBezTo>
                <a:cubicBezTo>
                  <a:pt x="524" y="134"/>
                  <a:pt x="520" y="105"/>
                  <a:pt x="488" y="89"/>
                </a:cubicBezTo>
                <a:cubicBezTo>
                  <a:pt x="484" y="77"/>
                  <a:pt x="478" y="72"/>
                  <a:pt x="467" y="65"/>
                </a:cubicBezTo>
                <a:cubicBezTo>
                  <a:pt x="452" y="86"/>
                  <a:pt x="458" y="117"/>
                  <a:pt x="479" y="131"/>
                </a:cubicBezTo>
                <a:cubicBezTo>
                  <a:pt x="484" y="147"/>
                  <a:pt x="493" y="147"/>
                  <a:pt x="509" y="152"/>
                </a:cubicBezTo>
                <a:cubicBezTo>
                  <a:pt x="512" y="153"/>
                  <a:pt x="518" y="155"/>
                  <a:pt x="518" y="155"/>
                </a:cubicBezTo>
                <a:cubicBezTo>
                  <a:pt x="523" y="163"/>
                  <a:pt x="530" y="182"/>
                  <a:pt x="530" y="182"/>
                </a:cubicBezTo>
                <a:cubicBezTo>
                  <a:pt x="534" y="214"/>
                  <a:pt x="551" y="249"/>
                  <a:pt x="584" y="260"/>
                </a:cubicBezTo>
                <a:cubicBezTo>
                  <a:pt x="587" y="269"/>
                  <a:pt x="592" y="299"/>
                  <a:pt x="602" y="305"/>
                </a:cubicBezTo>
                <a:cubicBezTo>
                  <a:pt x="633" y="325"/>
                  <a:pt x="609" y="300"/>
                  <a:pt x="629" y="317"/>
                </a:cubicBezTo>
                <a:cubicBezTo>
                  <a:pt x="639" y="325"/>
                  <a:pt x="643" y="334"/>
                  <a:pt x="653" y="341"/>
                </a:cubicBezTo>
                <a:cubicBezTo>
                  <a:pt x="669" y="365"/>
                  <a:pt x="657" y="393"/>
                  <a:pt x="683" y="410"/>
                </a:cubicBezTo>
                <a:cubicBezTo>
                  <a:pt x="692" y="424"/>
                  <a:pt x="711" y="431"/>
                  <a:pt x="725" y="440"/>
                </a:cubicBezTo>
                <a:cubicBezTo>
                  <a:pt x="731" y="444"/>
                  <a:pt x="743" y="452"/>
                  <a:pt x="743" y="452"/>
                </a:cubicBezTo>
                <a:cubicBezTo>
                  <a:pt x="753" y="466"/>
                  <a:pt x="757" y="483"/>
                  <a:pt x="761" y="500"/>
                </a:cubicBezTo>
                <a:cubicBezTo>
                  <a:pt x="763" y="561"/>
                  <a:pt x="747" y="567"/>
                  <a:pt x="782" y="590"/>
                </a:cubicBezTo>
                <a:cubicBezTo>
                  <a:pt x="789" y="610"/>
                  <a:pt x="799" y="654"/>
                  <a:pt x="815" y="665"/>
                </a:cubicBezTo>
                <a:cubicBezTo>
                  <a:pt x="833" y="659"/>
                  <a:pt x="856" y="675"/>
                  <a:pt x="872" y="683"/>
                </a:cubicBezTo>
                <a:cubicBezTo>
                  <a:pt x="890" y="710"/>
                  <a:pt x="882" y="752"/>
                  <a:pt x="917" y="764"/>
                </a:cubicBezTo>
                <a:cubicBezTo>
                  <a:pt x="928" y="780"/>
                  <a:pt x="933" y="779"/>
                  <a:pt x="953" y="782"/>
                </a:cubicBezTo>
                <a:cubicBezTo>
                  <a:pt x="972" y="795"/>
                  <a:pt x="962" y="803"/>
                  <a:pt x="974" y="815"/>
                </a:cubicBezTo>
                <a:cubicBezTo>
                  <a:pt x="991" y="832"/>
                  <a:pt x="1008" y="835"/>
                  <a:pt x="1031" y="839"/>
                </a:cubicBezTo>
                <a:cubicBezTo>
                  <a:pt x="1036" y="844"/>
                  <a:pt x="1044" y="846"/>
                  <a:pt x="1049" y="851"/>
                </a:cubicBezTo>
                <a:cubicBezTo>
                  <a:pt x="1062" y="864"/>
                  <a:pt x="1051" y="873"/>
                  <a:pt x="1076" y="881"/>
                </a:cubicBezTo>
                <a:cubicBezTo>
                  <a:pt x="1082" y="883"/>
                  <a:pt x="1089" y="883"/>
                  <a:pt x="1094" y="887"/>
                </a:cubicBezTo>
                <a:cubicBezTo>
                  <a:pt x="1100" y="891"/>
                  <a:pt x="1112" y="899"/>
                  <a:pt x="1112" y="899"/>
                </a:cubicBezTo>
                <a:cubicBezTo>
                  <a:pt x="1118" y="908"/>
                  <a:pt x="1121" y="917"/>
                  <a:pt x="1127" y="926"/>
                </a:cubicBezTo>
                <a:cubicBezTo>
                  <a:pt x="1123" y="951"/>
                  <a:pt x="1117" y="956"/>
                  <a:pt x="1094" y="962"/>
                </a:cubicBezTo>
                <a:cubicBezTo>
                  <a:pt x="1094" y="963"/>
                  <a:pt x="1085" y="983"/>
                  <a:pt x="1094" y="983"/>
                </a:cubicBezTo>
                <a:cubicBezTo>
                  <a:pt x="1098" y="983"/>
                  <a:pt x="1100" y="971"/>
                  <a:pt x="1100" y="971"/>
                </a:cubicBezTo>
                <a:cubicBezTo>
                  <a:pt x="1109" y="974"/>
                  <a:pt x="1119" y="972"/>
                  <a:pt x="1127" y="977"/>
                </a:cubicBezTo>
                <a:cubicBezTo>
                  <a:pt x="1134" y="981"/>
                  <a:pt x="1134" y="992"/>
                  <a:pt x="1139" y="998"/>
                </a:cubicBezTo>
                <a:cubicBezTo>
                  <a:pt x="1146" y="1006"/>
                  <a:pt x="1166" y="1013"/>
                  <a:pt x="1166" y="1013"/>
                </a:cubicBezTo>
                <a:cubicBezTo>
                  <a:pt x="1210" y="998"/>
                  <a:pt x="1150" y="1017"/>
                  <a:pt x="1280" y="1007"/>
                </a:cubicBezTo>
                <a:cubicBezTo>
                  <a:pt x="1284" y="1007"/>
                  <a:pt x="1286" y="1002"/>
                  <a:pt x="1289" y="1001"/>
                </a:cubicBezTo>
                <a:cubicBezTo>
                  <a:pt x="1309" y="994"/>
                  <a:pt x="1332" y="997"/>
                  <a:pt x="1352" y="992"/>
                </a:cubicBezTo>
                <a:cubicBezTo>
                  <a:pt x="1372" y="987"/>
                  <a:pt x="1392" y="976"/>
                  <a:pt x="1409" y="965"/>
                </a:cubicBezTo>
                <a:cubicBezTo>
                  <a:pt x="1425" y="954"/>
                  <a:pt x="1447" y="959"/>
                  <a:pt x="1466" y="956"/>
                </a:cubicBezTo>
                <a:cubicBezTo>
                  <a:pt x="1481" y="951"/>
                  <a:pt x="1486" y="939"/>
                  <a:pt x="1499" y="935"/>
                </a:cubicBezTo>
                <a:cubicBezTo>
                  <a:pt x="1501" y="932"/>
                  <a:pt x="1502" y="927"/>
                  <a:pt x="1505" y="926"/>
                </a:cubicBezTo>
                <a:cubicBezTo>
                  <a:pt x="1526" y="920"/>
                  <a:pt x="1523" y="945"/>
                  <a:pt x="1526" y="956"/>
                </a:cubicBezTo>
                <a:cubicBezTo>
                  <a:pt x="1528" y="962"/>
                  <a:pt x="1530" y="968"/>
                  <a:pt x="1532" y="974"/>
                </a:cubicBezTo>
                <a:cubicBezTo>
                  <a:pt x="1535" y="984"/>
                  <a:pt x="1541" y="1004"/>
                  <a:pt x="1541" y="1004"/>
                </a:cubicBezTo>
                <a:cubicBezTo>
                  <a:pt x="1539" y="1027"/>
                  <a:pt x="1519" y="1093"/>
                  <a:pt x="1499" y="1106"/>
                </a:cubicBezTo>
                <a:cubicBezTo>
                  <a:pt x="1491" y="1130"/>
                  <a:pt x="1475" y="1147"/>
                  <a:pt x="1469" y="1172"/>
                </a:cubicBezTo>
                <a:cubicBezTo>
                  <a:pt x="1466" y="1200"/>
                  <a:pt x="1468" y="1218"/>
                  <a:pt x="1448" y="1238"/>
                </a:cubicBezTo>
                <a:cubicBezTo>
                  <a:pt x="1439" y="1266"/>
                  <a:pt x="1454" y="1223"/>
                  <a:pt x="1436" y="1259"/>
                </a:cubicBezTo>
                <a:cubicBezTo>
                  <a:pt x="1430" y="1271"/>
                  <a:pt x="1427" y="1283"/>
                  <a:pt x="1421" y="1295"/>
                </a:cubicBezTo>
                <a:cubicBezTo>
                  <a:pt x="1412" y="1313"/>
                  <a:pt x="1393" y="1326"/>
                  <a:pt x="1379" y="1340"/>
                </a:cubicBezTo>
                <a:cubicBezTo>
                  <a:pt x="1344" y="1375"/>
                  <a:pt x="1384" y="1347"/>
                  <a:pt x="1358" y="1364"/>
                </a:cubicBezTo>
                <a:cubicBezTo>
                  <a:pt x="1348" y="1378"/>
                  <a:pt x="1337" y="1388"/>
                  <a:pt x="1325" y="1400"/>
                </a:cubicBezTo>
                <a:cubicBezTo>
                  <a:pt x="1312" y="1413"/>
                  <a:pt x="1302" y="1432"/>
                  <a:pt x="1286" y="1442"/>
                </a:cubicBezTo>
                <a:cubicBezTo>
                  <a:pt x="1279" y="1453"/>
                  <a:pt x="1274" y="1459"/>
                  <a:pt x="1262" y="1463"/>
                </a:cubicBezTo>
                <a:cubicBezTo>
                  <a:pt x="1255" y="1483"/>
                  <a:pt x="1236" y="1481"/>
                  <a:pt x="1220" y="1490"/>
                </a:cubicBezTo>
                <a:cubicBezTo>
                  <a:pt x="1189" y="1507"/>
                  <a:pt x="1213" y="1498"/>
                  <a:pt x="1193" y="1505"/>
                </a:cubicBezTo>
                <a:cubicBezTo>
                  <a:pt x="1184" y="1518"/>
                  <a:pt x="1171" y="1527"/>
                  <a:pt x="1160" y="1538"/>
                </a:cubicBezTo>
                <a:cubicBezTo>
                  <a:pt x="1154" y="1544"/>
                  <a:pt x="1151" y="1553"/>
                  <a:pt x="1145" y="1559"/>
                </a:cubicBezTo>
                <a:cubicBezTo>
                  <a:pt x="1129" y="1575"/>
                  <a:pt x="1113" y="1591"/>
                  <a:pt x="1097" y="1607"/>
                </a:cubicBezTo>
                <a:cubicBezTo>
                  <a:pt x="1086" y="1618"/>
                  <a:pt x="1076" y="1633"/>
                  <a:pt x="1067" y="1646"/>
                </a:cubicBezTo>
                <a:cubicBezTo>
                  <a:pt x="1063" y="1652"/>
                  <a:pt x="1055" y="1664"/>
                  <a:pt x="1055" y="1664"/>
                </a:cubicBezTo>
                <a:cubicBezTo>
                  <a:pt x="1046" y="1651"/>
                  <a:pt x="1047" y="1640"/>
                  <a:pt x="1034" y="1631"/>
                </a:cubicBezTo>
                <a:cubicBezTo>
                  <a:pt x="1028" y="1622"/>
                  <a:pt x="1025" y="1613"/>
                  <a:pt x="1019" y="1604"/>
                </a:cubicBezTo>
                <a:cubicBezTo>
                  <a:pt x="1021" y="1496"/>
                  <a:pt x="1009" y="1465"/>
                  <a:pt x="1034" y="1391"/>
                </a:cubicBezTo>
                <a:cubicBezTo>
                  <a:pt x="1029" y="1362"/>
                  <a:pt x="1021" y="1370"/>
                  <a:pt x="989" y="1367"/>
                </a:cubicBezTo>
                <a:cubicBezTo>
                  <a:pt x="960" y="1369"/>
                  <a:pt x="953" y="1368"/>
                  <a:pt x="932" y="1382"/>
                </a:cubicBezTo>
                <a:cubicBezTo>
                  <a:pt x="894" y="1377"/>
                  <a:pt x="873" y="1346"/>
                  <a:pt x="836" y="1337"/>
                </a:cubicBezTo>
                <a:cubicBezTo>
                  <a:pt x="817" y="1324"/>
                  <a:pt x="808" y="1327"/>
                  <a:pt x="782" y="1325"/>
                </a:cubicBezTo>
                <a:cubicBezTo>
                  <a:pt x="761" y="1318"/>
                  <a:pt x="769" y="1323"/>
                  <a:pt x="755" y="1313"/>
                </a:cubicBezTo>
                <a:cubicBezTo>
                  <a:pt x="718" y="1316"/>
                  <a:pt x="683" y="1322"/>
                  <a:pt x="647" y="1334"/>
                </a:cubicBezTo>
                <a:cubicBezTo>
                  <a:pt x="630" y="1340"/>
                  <a:pt x="630" y="1352"/>
                  <a:pt x="617" y="1361"/>
                </a:cubicBezTo>
                <a:cubicBezTo>
                  <a:pt x="605" y="1370"/>
                  <a:pt x="571" y="1368"/>
                  <a:pt x="557" y="1370"/>
                </a:cubicBezTo>
                <a:cubicBezTo>
                  <a:pt x="534" y="1378"/>
                  <a:pt x="517" y="1395"/>
                  <a:pt x="494" y="1403"/>
                </a:cubicBezTo>
                <a:cubicBezTo>
                  <a:pt x="483" y="1386"/>
                  <a:pt x="494" y="1400"/>
                  <a:pt x="479" y="1391"/>
                </a:cubicBezTo>
                <a:cubicBezTo>
                  <a:pt x="473" y="1387"/>
                  <a:pt x="461" y="1379"/>
                  <a:pt x="461" y="1379"/>
                </a:cubicBezTo>
                <a:cubicBezTo>
                  <a:pt x="441" y="1349"/>
                  <a:pt x="430" y="1345"/>
                  <a:pt x="398" y="1337"/>
                </a:cubicBezTo>
                <a:cubicBezTo>
                  <a:pt x="378" y="1324"/>
                  <a:pt x="353" y="1324"/>
                  <a:pt x="332" y="1310"/>
                </a:cubicBezTo>
                <a:cubicBezTo>
                  <a:pt x="321" y="1293"/>
                  <a:pt x="297" y="1280"/>
                  <a:pt x="278" y="1274"/>
                </a:cubicBezTo>
                <a:cubicBezTo>
                  <a:pt x="270" y="1262"/>
                  <a:pt x="265" y="1259"/>
                  <a:pt x="251" y="1256"/>
                </a:cubicBezTo>
                <a:cubicBezTo>
                  <a:pt x="235" y="1245"/>
                  <a:pt x="224" y="1229"/>
                  <a:pt x="209" y="1217"/>
                </a:cubicBezTo>
                <a:cubicBezTo>
                  <a:pt x="200" y="1210"/>
                  <a:pt x="182" y="1196"/>
                  <a:pt x="182" y="1196"/>
                </a:cubicBezTo>
                <a:cubicBezTo>
                  <a:pt x="172" y="1181"/>
                  <a:pt x="179" y="1189"/>
                  <a:pt x="158" y="1175"/>
                </a:cubicBezTo>
                <a:cubicBezTo>
                  <a:pt x="152" y="1171"/>
                  <a:pt x="140" y="1163"/>
                  <a:pt x="140" y="1163"/>
                </a:cubicBezTo>
                <a:cubicBezTo>
                  <a:pt x="133" y="1152"/>
                  <a:pt x="121" y="1140"/>
                  <a:pt x="110" y="1133"/>
                </a:cubicBezTo>
                <a:cubicBezTo>
                  <a:pt x="103" y="1116"/>
                  <a:pt x="102" y="1099"/>
                  <a:pt x="86" y="1088"/>
                </a:cubicBezTo>
                <a:cubicBezTo>
                  <a:pt x="79" y="1068"/>
                  <a:pt x="57" y="1054"/>
                  <a:pt x="50" y="1034"/>
                </a:cubicBezTo>
                <a:cubicBezTo>
                  <a:pt x="40" y="1003"/>
                  <a:pt x="32" y="974"/>
                  <a:pt x="8" y="950"/>
                </a:cubicBezTo>
                <a:cubicBezTo>
                  <a:pt x="10" y="922"/>
                  <a:pt x="0" y="896"/>
                  <a:pt x="23" y="881"/>
                </a:cubicBezTo>
                <a:cubicBezTo>
                  <a:pt x="29" y="862"/>
                  <a:pt x="26" y="828"/>
                  <a:pt x="47" y="821"/>
                </a:cubicBezTo>
                <a:cubicBezTo>
                  <a:pt x="61" y="807"/>
                  <a:pt x="76" y="806"/>
                  <a:pt x="95" y="803"/>
                </a:cubicBezTo>
                <a:cubicBezTo>
                  <a:pt x="114" y="747"/>
                  <a:pt x="102" y="677"/>
                  <a:pt x="104" y="626"/>
                </a:cubicBezTo>
                <a:cubicBezTo>
                  <a:pt x="104" y="615"/>
                  <a:pt x="99" y="597"/>
                  <a:pt x="110" y="593"/>
                </a:cubicBezTo>
                <a:cubicBezTo>
                  <a:pt x="120" y="590"/>
                  <a:pt x="132" y="591"/>
                  <a:pt x="143" y="590"/>
                </a:cubicBezTo>
                <a:cubicBezTo>
                  <a:pt x="161" y="584"/>
                  <a:pt x="158" y="578"/>
                  <a:pt x="155" y="560"/>
                </a:cubicBezTo>
                <a:cubicBezTo>
                  <a:pt x="155" y="535"/>
                  <a:pt x="186" y="387"/>
                  <a:pt x="143" y="323"/>
                </a:cubicBezTo>
                <a:cubicBezTo>
                  <a:pt x="142" y="289"/>
                  <a:pt x="143" y="255"/>
                  <a:pt x="140" y="221"/>
                </a:cubicBezTo>
                <a:cubicBezTo>
                  <a:pt x="139" y="204"/>
                  <a:pt x="127" y="180"/>
                  <a:pt x="125" y="161"/>
                </a:cubicBezTo>
                <a:cubicBezTo>
                  <a:pt x="122" y="130"/>
                  <a:pt x="121" y="100"/>
                  <a:pt x="104" y="74"/>
                </a:cubicBezTo>
                <a:cubicBezTo>
                  <a:pt x="107" y="15"/>
                  <a:pt x="88" y="17"/>
                  <a:pt x="113" y="17"/>
                </a:cubicBezTo>
                <a:close/>
              </a:path>
            </a:pathLst>
          </a:custGeom>
          <a:noFill/>
          <a:ln w="28575" cmpd="sng">
            <a:solidFill>
              <a:schemeClr val="bg1"/>
            </a:solidFill>
            <a:round/>
            <a:headEnd/>
            <a:tailEnd/>
          </a:ln>
        </p:spPr>
        <p:txBody>
          <a:bodyPr/>
          <a:lstStyle/>
          <a:p>
            <a:endParaRPr lang="en-CA" dirty="0"/>
          </a:p>
        </p:txBody>
      </p:sp>
      <p:sp>
        <p:nvSpPr>
          <p:cNvPr id="55318" name="AutoShape 22"/>
          <p:cNvSpPr>
            <a:spLocks noChangeArrowheads="1"/>
          </p:cNvSpPr>
          <p:nvPr/>
        </p:nvSpPr>
        <p:spPr bwMode="auto">
          <a:xfrm>
            <a:off x="1691680" y="3086100"/>
            <a:ext cx="2270720" cy="1213842"/>
          </a:xfrm>
          <a:prstGeom prst="wedgeEllipseCallout">
            <a:avLst>
              <a:gd name="adj1" fmla="val 62489"/>
              <a:gd name="adj2" fmla="val 11412"/>
            </a:avLst>
          </a:prstGeom>
          <a:solidFill>
            <a:srgbClr val="FFFF00">
              <a:alpha val="0"/>
            </a:srgbClr>
          </a:solidFill>
          <a:ln w="28575">
            <a:solidFill>
              <a:srgbClr val="000000"/>
            </a:solidFill>
            <a:miter lim="800000"/>
            <a:headEnd/>
            <a:tailEnd/>
          </a:ln>
          <a:effectLst/>
        </p:spPr>
        <p:txBody>
          <a:bodyPr/>
          <a:lstStyle/>
          <a:p>
            <a:pPr algn="ctr">
              <a:defRPr/>
            </a:pPr>
            <a:r>
              <a:rPr lang="en-US" sz="1500" b="1" dirty="0" smtClean="0">
                <a:solidFill>
                  <a:srgbClr val="990000"/>
                </a:solidFill>
                <a:effectLst>
                  <a:outerShdw blurRad="38100" dist="38100" dir="2700000" algn="tl">
                    <a:srgbClr val="000000"/>
                  </a:outerShdw>
                </a:effectLst>
                <a:latin typeface="Tahoma" pitchFamily="34" charset="0"/>
              </a:rPr>
              <a:t>South </a:t>
            </a:r>
            <a:r>
              <a:rPr lang="en-US" sz="1500" b="1" dirty="0">
                <a:solidFill>
                  <a:srgbClr val="990000"/>
                </a:solidFill>
                <a:effectLst>
                  <a:outerShdw blurRad="38100" dist="38100" dir="2700000" algn="tl">
                    <a:srgbClr val="000000"/>
                  </a:outerShdw>
                </a:effectLst>
                <a:latin typeface="Tahoma" pitchFamily="34" charset="0"/>
              </a:rPr>
              <a:t>West Africa  Sunrise Strategy Coordinator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53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5313"/>
                                        </p:tgtEl>
                                        <p:attrNameLst>
                                          <p:attrName>style.visibility</p:attrName>
                                        </p:attrNameLst>
                                      </p:cBhvr>
                                      <p:to>
                                        <p:strVal val="visible"/>
                                      </p:to>
                                    </p:set>
                                  </p:childTnLst>
                                </p:cTn>
                              </p:par>
                            </p:childTnLst>
                          </p:cTn>
                        </p:par>
                        <p:par>
                          <p:cTn id="9" fill="hold">
                            <p:stCondLst>
                              <p:cond delay="0"/>
                            </p:stCondLst>
                            <p:childTnLst>
                              <p:par>
                                <p:cTn id="10" presetID="23" presetClass="entr" presetSubtype="16" fill="hold" grpId="0" nodeType="afterEffect">
                                  <p:stCondLst>
                                    <p:cond delay="0"/>
                                  </p:stCondLst>
                                  <p:childTnLst>
                                    <p:set>
                                      <p:cBhvr>
                                        <p:cTn id="11" dur="1" fill="hold">
                                          <p:stCondLst>
                                            <p:cond delay="0"/>
                                          </p:stCondLst>
                                        </p:cTn>
                                        <p:tgtEl>
                                          <p:spTgt spid="55318"/>
                                        </p:tgtEl>
                                        <p:attrNameLst>
                                          <p:attrName>style.visibility</p:attrName>
                                        </p:attrNameLst>
                                      </p:cBhvr>
                                      <p:to>
                                        <p:strVal val="visible"/>
                                      </p:to>
                                    </p:set>
                                    <p:anim calcmode="lin" valueType="num">
                                      <p:cBhvr>
                                        <p:cTn id="12" dur="1000" fill="hold"/>
                                        <p:tgtEl>
                                          <p:spTgt spid="55318"/>
                                        </p:tgtEl>
                                        <p:attrNameLst>
                                          <p:attrName>ppt_w</p:attrName>
                                        </p:attrNameLst>
                                      </p:cBhvr>
                                      <p:tavLst>
                                        <p:tav tm="0">
                                          <p:val>
                                            <p:fltVal val="0"/>
                                          </p:val>
                                        </p:tav>
                                        <p:tav tm="100000">
                                          <p:val>
                                            <p:strVal val="#ppt_w"/>
                                          </p:val>
                                        </p:tav>
                                      </p:tavLst>
                                    </p:anim>
                                    <p:anim calcmode="lin" valueType="num">
                                      <p:cBhvr>
                                        <p:cTn id="13" dur="1000" fill="hold"/>
                                        <p:tgtEl>
                                          <p:spTgt spid="5531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18" grpId="0" animBg="1"/>
    </p:bld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4625" name="Group 2"/>
          <p:cNvGrpSpPr>
            <a:grpSpLocks/>
          </p:cNvGrpSpPr>
          <p:nvPr/>
        </p:nvGrpSpPr>
        <p:grpSpPr bwMode="auto">
          <a:xfrm>
            <a:off x="1331640" y="0"/>
            <a:ext cx="6552728" cy="6057900"/>
            <a:chOff x="432" y="0"/>
            <a:chExt cx="4896" cy="5088"/>
          </a:xfrm>
        </p:grpSpPr>
        <p:pic>
          <p:nvPicPr>
            <p:cNvPr id="794636" name="Picture 3" descr="map of Africa"/>
            <p:cNvPicPr>
              <a:picLocks noChangeAspect="1" noChangeArrowheads="1"/>
            </p:cNvPicPr>
            <p:nvPr/>
          </p:nvPicPr>
          <p:blipFill>
            <a:blip r:embed="rId3" cstate="print"/>
            <a:srcRect/>
            <a:stretch>
              <a:fillRect/>
            </a:stretch>
          </p:blipFill>
          <p:spPr bwMode="auto">
            <a:xfrm>
              <a:off x="432" y="0"/>
              <a:ext cx="4896" cy="5088"/>
            </a:xfrm>
            <a:prstGeom prst="rect">
              <a:avLst/>
            </a:prstGeom>
            <a:noFill/>
            <a:ln w="9525">
              <a:noFill/>
              <a:miter lim="800000"/>
              <a:headEnd/>
              <a:tailEnd/>
            </a:ln>
          </p:spPr>
        </p:pic>
        <p:sp>
          <p:nvSpPr>
            <p:cNvPr id="57348" name="AutoShape 4"/>
            <p:cNvSpPr>
              <a:spLocks noChangeArrowheads="1"/>
            </p:cNvSpPr>
            <p:nvPr/>
          </p:nvSpPr>
          <p:spPr bwMode="auto">
            <a:xfrm>
              <a:off x="3024" y="2640"/>
              <a:ext cx="240" cy="192"/>
            </a:xfrm>
            <a:prstGeom prst="star5">
              <a:avLst/>
            </a:prstGeom>
            <a:solidFill>
              <a:schemeClr val="bg2"/>
            </a:solidFill>
            <a:ln w="9525">
              <a:solidFill>
                <a:schemeClr val="tx1"/>
              </a:solidFill>
              <a:miter lim="800000"/>
              <a:headEnd/>
              <a:tailEnd/>
            </a:ln>
            <a:effectLst/>
          </p:spPr>
          <p:txBody>
            <a:bodyPr wrap="none" anchor="ctr"/>
            <a:lstStyle/>
            <a:p>
              <a:pPr algn="ctr" eaLnBrk="0" hangingPunct="0">
                <a:defRPr/>
              </a:pPr>
              <a:endParaRPr lang="en-US" dirty="0">
                <a:solidFill>
                  <a:schemeClr val="bg2"/>
                </a:solidFill>
                <a:effectLst/>
                <a:cs typeface="+mn-cs"/>
              </a:endParaRPr>
            </a:p>
          </p:txBody>
        </p:sp>
        <p:sp>
          <p:nvSpPr>
            <p:cNvPr id="57349" name="AutoShape 5"/>
            <p:cNvSpPr>
              <a:spLocks noChangeArrowheads="1"/>
            </p:cNvSpPr>
            <p:nvPr/>
          </p:nvSpPr>
          <p:spPr bwMode="auto">
            <a:xfrm>
              <a:off x="1152" y="1248"/>
              <a:ext cx="240" cy="192"/>
            </a:xfrm>
            <a:prstGeom prst="star5">
              <a:avLst/>
            </a:prstGeom>
            <a:noFill/>
            <a:ln w="9525">
              <a:noFill/>
              <a:miter lim="800000"/>
              <a:headEnd/>
              <a:tailEnd/>
            </a:ln>
            <a:effectLst/>
          </p:spPr>
          <p:txBody>
            <a:bodyPr wrap="none" anchor="ctr"/>
            <a:lstStyle/>
            <a:p>
              <a:pPr eaLnBrk="0" hangingPunct="0">
                <a:defRPr/>
              </a:pPr>
              <a:endParaRPr lang="en-CA" dirty="0">
                <a:effectLst/>
                <a:cs typeface="+mn-cs"/>
              </a:endParaRPr>
            </a:p>
          </p:txBody>
        </p:sp>
        <p:sp>
          <p:nvSpPr>
            <p:cNvPr id="57350" name="AutoShape 6"/>
            <p:cNvSpPr>
              <a:spLocks noChangeArrowheads="1"/>
            </p:cNvSpPr>
            <p:nvPr/>
          </p:nvSpPr>
          <p:spPr bwMode="auto">
            <a:xfrm>
              <a:off x="3504" y="1680"/>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57351" name="AutoShape 7"/>
            <p:cNvSpPr>
              <a:spLocks noChangeArrowheads="1"/>
            </p:cNvSpPr>
            <p:nvPr/>
          </p:nvSpPr>
          <p:spPr bwMode="auto">
            <a:xfrm>
              <a:off x="2544" y="3120"/>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57352" name="AutoShape 8"/>
            <p:cNvSpPr>
              <a:spLocks noChangeArrowheads="1"/>
            </p:cNvSpPr>
            <p:nvPr/>
          </p:nvSpPr>
          <p:spPr bwMode="auto">
            <a:xfrm>
              <a:off x="2832" y="3504"/>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57353" name="AutoShape 9"/>
            <p:cNvSpPr>
              <a:spLocks noChangeArrowheads="1"/>
            </p:cNvSpPr>
            <p:nvPr/>
          </p:nvSpPr>
          <p:spPr bwMode="auto">
            <a:xfrm>
              <a:off x="1536" y="1680"/>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57354" name="AutoShape 10"/>
            <p:cNvSpPr>
              <a:spLocks noChangeArrowheads="1"/>
            </p:cNvSpPr>
            <p:nvPr/>
          </p:nvSpPr>
          <p:spPr bwMode="auto">
            <a:xfrm>
              <a:off x="3696" y="2208"/>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57355" name="AutoShape 11"/>
            <p:cNvSpPr>
              <a:spLocks noChangeArrowheads="1"/>
            </p:cNvSpPr>
            <p:nvPr/>
          </p:nvSpPr>
          <p:spPr bwMode="auto">
            <a:xfrm>
              <a:off x="1968" y="1392"/>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794645" name="Freeform 12"/>
            <p:cNvSpPr>
              <a:spLocks/>
            </p:cNvSpPr>
            <p:nvPr/>
          </p:nvSpPr>
          <p:spPr bwMode="auto">
            <a:xfrm>
              <a:off x="2204" y="1674"/>
              <a:ext cx="1198" cy="1266"/>
            </a:xfrm>
            <a:custGeom>
              <a:avLst/>
              <a:gdLst>
                <a:gd name="T0" fmla="*/ 730 w 1198"/>
                <a:gd name="T1" fmla="*/ 1140 h 1266"/>
                <a:gd name="T2" fmla="*/ 706 w 1198"/>
                <a:gd name="T3" fmla="*/ 1056 h 1266"/>
                <a:gd name="T4" fmla="*/ 568 w 1198"/>
                <a:gd name="T5" fmla="*/ 954 h 1266"/>
                <a:gd name="T6" fmla="*/ 502 w 1198"/>
                <a:gd name="T7" fmla="*/ 1002 h 1266"/>
                <a:gd name="T8" fmla="*/ 436 w 1198"/>
                <a:gd name="T9" fmla="*/ 942 h 1266"/>
                <a:gd name="T10" fmla="*/ 94 w 1198"/>
                <a:gd name="T11" fmla="*/ 774 h 1266"/>
                <a:gd name="T12" fmla="*/ 28 w 1198"/>
                <a:gd name="T13" fmla="*/ 702 h 1266"/>
                <a:gd name="T14" fmla="*/ 46 w 1198"/>
                <a:gd name="T15" fmla="*/ 588 h 1266"/>
                <a:gd name="T16" fmla="*/ 70 w 1198"/>
                <a:gd name="T17" fmla="*/ 444 h 1266"/>
                <a:gd name="T18" fmla="*/ 4 w 1198"/>
                <a:gd name="T19" fmla="*/ 354 h 1266"/>
                <a:gd name="T20" fmla="*/ 154 w 1198"/>
                <a:gd name="T21" fmla="*/ 270 h 1266"/>
                <a:gd name="T22" fmla="*/ 250 w 1198"/>
                <a:gd name="T23" fmla="*/ 126 h 1266"/>
                <a:gd name="T24" fmla="*/ 310 w 1198"/>
                <a:gd name="T25" fmla="*/ 0 h 1266"/>
                <a:gd name="T26" fmla="*/ 340 w 1198"/>
                <a:gd name="T27" fmla="*/ 78 h 1266"/>
                <a:gd name="T28" fmla="*/ 286 w 1198"/>
                <a:gd name="T29" fmla="*/ 96 h 1266"/>
                <a:gd name="T30" fmla="*/ 406 w 1198"/>
                <a:gd name="T31" fmla="*/ 228 h 1266"/>
                <a:gd name="T32" fmla="*/ 622 w 1198"/>
                <a:gd name="T33" fmla="*/ 156 h 1266"/>
                <a:gd name="T34" fmla="*/ 712 w 1198"/>
                <a:gd name="T35" fmla="*/ 84 h 1266"/>
                <a:gd name="T36" fmla="*/ 784 w 1198"/>
                <a:gd name="T37" fmla="*/ 108 h 1266"/>
                <a:gd name="T38" fmla="*/ 904 w 1198"/>
                <a:gd name="T39" fmla="*/ 240 h 1266"/>
                <a:gd name="T40" fmla="*/ 1120 w 1198"/>
                <a:gd name="T41" fmla="*/ 372 h 1266"/>
                <a:gd name="T42" fmla="*/ 1198 w 1198"/>
                <a:gd name="T43" fmla="*/ 444 h 1266"/>
                <a:gd name="T44" fmla="*/ 1150 w 1198"/>
                <a:gd name="T45" fmla="*/ 510 h 1266"/>
                <a:gd name="T46" fmla="*/ 1102 w 1198"/>
                <a:gd name="T47" fmla="*/ 684 h 1266"/>
                <a:gd name="T48" fmla="*/ 1108 w 1198"/>
                <a:gd name="T49" fmla="*/ 894 h 1266"/>
                <a:gd name="T50" fmla="*/ 1180 w 1198"/>
                <a:gd name="T51" fmla="*/ 1002 h 1266"/>
                <a:gd name="T52" fmla="*/ 1060 w 1198"/>
                <a:gd name="T53" fmla="*/ 1080 h 1266"/>
                <a:gd name="T54" fmla="*/ 1126 w 1198"/>
                <a:gd name="T55" fmla="*/ 1212 h 1266"/>
                <a:gd name="T56" fmla="*/ 1066 w 1198"/>
                <a:gd name="T57" fmla="*/ 1236 h 1266"/>
                <a:gd name="T58" fmla="*/ 1042 w 1198"/>
                <a:gd name="T59" fmla="*/ 1236 h 1266"/>
                <a:gd name="T60" fmla="*/ 958 w 1198"/>
                <a:gd name="T61" fmla="*/ 1218 h 1266"/>
                <a:gd name="T62" fmla="*/ 928 w 1198"/>
                <a:gd name="T63" fmla="*/ 1194 h 126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98"/>
                <a:gd name="T97" fmla="*/ 0 h 1266"/>
                <a:gd name="T98" fmla="*/ 1198 w 1198"/>
                <a:gd name="T99" fmla="*/ 1266 h 126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98" h="1266">
                  <a:moveTo>
                    <a:pt x="928" y="1194"/>
                  </a:moveTo>
                  <a:cubicBezTo>
                    <a:pt x="869" y="1154"/>
                    <a:pt x="801" y="1146"/>
                    <a:pt x="730" y="1140"/>
                  </a:cubicBezTo>
                  <a:cubicBezTo>
                    <a:pt x="721" y="1112"/>
                    <a:pt x="726" y="1092"/>
                    <a:pt x="700" y="1074"/>
                  </a:cubicBezTo>
                  <a:cubicBezTo>
                    <a:pt x="702" y="1068"/>
                    <a:pt x="706" y="1062"/>
                    <a:pt x="706" y="1056"/>
                  </a:cubicBezTo>
                  <a:cubicBezTo>
                    <a:pt x="699" y="935"/>
                    <a:pt x="707" y="993"/>
                    <a:pt x="640" y="948"/>
                  </a:cubicBezTo>
                  <a:cubicBezTo>
                    <a:pt x="616" y="950"/>
                    <a:pt x="591" y="947"/>
                    <a:pt x="568" y="954"/>
                  </a:cubicBezTo>
                  <a:cubicBezTo>
                    <a:pt x="554" y="958"/>
                    <a:pt x="569" y="989"/>
                    <a:pt x="556" y="996"/>
                  </a:cubicBezTo>
                  <a:cubicBezTo>
                    <a:pt x="540" y="1004"/>
                    <a:pt x="520" y="1000"/>
                    <a:pt x="502" y="1002"/>
                  </a:cubicBezTo>
                  <a:cubicBezTo>
                    <a:pt x="476" y="996"/>
                    <a:pt x="477" y="1000"/>
                    <a:pt x="460" y="978"/>
                  </a:cubicBezTo>
                  <a:cubicBezTo>
                    <a:pt x="451" y="967"/>
                    <a:pt x="436" y="942"/>
                    <a:pt x="436" y="942"/>
                  </a:cubicBezTo>
                  <a:cubicBezTo>
                    <a:pt x="414" y="855"/>
                    <a:pt x="257" y="881"/>
                    <a:pt x="190" y="876"/>
                  </a:cubicBezTo>
                  <a:cubicBezTo>
                    <a:pt x="167" y="842"/>
                    <a:pt x="129" y="797"/>
                    <a:pt x="94" y="774"/>
                  </a:cubicBezTo>
                  <a:cubicBezTo>
                    <a:pt x="73" y="742"/>
                    <a:pt x="87" y="761"/>
                    <a:pt x="46" y="720"/>
                  </a:cubicBezTo>
                  <a:cubicBezTo>
                    <a:pt x="40" y="714"/>
                    <a:pt x="28" y="702"/>
                    <a:pt x="28" y="702"/>
                  </a:cubicBezTo>
                  <a:cubicBezTo>
                    <a:pt x="21" y="669"/>
                    <a:pt x="15" y="645"/>
                    <a:pt x="46" y="624"/>
                  </a:cubicBezTo>
                  <a:cubicBezTo>
                    <a:pt x="30" y="600"/>
                    <a:pt x="30" y="612"/>
                    <a:pt x="46" y="588"/>
                  </a:cubicBezTo>
                  <a:cubicBezTo>
                    <a:pt x="38" y="546"/>
                    <a:pt x="32" y="533"/>
                    <a:pt x="46" y="480"/>
                  </a:cubicBezTo>
                  <a:cubicBezTo>
                    <a:pt x="50" y="466"/>
                    <a:pt x="70" y="444"/>
                    <a:pt x="70" y="444"/>
                  </a:cubicBezTo>
                  <a:cubicBezTo>
                    <a:pt x="39" y="423"/>
                    <a:pt x="59" y="411"/>
                    <a:pt x="28" y="390"/>
                  </a:cubicBezTo>
                  <a:cubicBezTo>
                    <a:pt x="20" y="378"/>
                    <a:pt x="12" y="366"/>
                    <a:pt x="4" y="354"/>
                  </a:cubicBezTo>
                  <a:cubicBezTo>
                    <a:pt x="0" y="348"/>
                    <a:pt x="23" y="299"/>
                    <a:pt x="28" y="294"/>
                  </a:cubicBezTo>
                  <a:cubicBezTo>
                    <a:pt x="54" y="268"/>
                    <a:pt x="136" y="271"/>
                    <a:pt x="154" y="270"/>
                  </a:cubicBezTo>
                  <a:cubicBezTo>
                    <a:pt x="163" y="243"/>
                    <a:pt x="159" y="226"/>
                    <a:pt x="184" y="210"/>
                  </a:cubicBezTo>
                  <a:cubicBezTo>
                    <a:pt x="205" y="179"/>
                    <a:pt x="217" y="148"/>
                    <a:pt x="250" y="126"/>
                  </a:cubicBezTo>
                  <a:cubicBezTo>
                    <a:pt x="270" y="66"/>
                    <a:pt x="237" y="157"/>
                    <a:pt x="274" y="90"/>
                  </a:cubicBezTo>
                  <a:cubicBezTo>
                    <a:pt x="277" y="85"/>
                    <a:pt x="306" y="11"/>
                    <a:pt x="310" y="0"/>
                  </a:cubicBezTo>
                  <a:cubicBezTo>
                    <a:pt x="329" y="29"/>
                    <a:pt x="317" y="7"/>
                    <a:pt x="328" y="42"/>
                  </a:cubicBezTo>
                  <a:cubicBezTo>
                    <a:pt x="332" y="54"/>
                    <a:pt x="340" y="78"/>
                    <a:pt x="340" y="78"/>
                  </a:cubicBezTo>
                  <a:cubicBezTo>
                    <a:pt x="334" y="82"/>
                    <a:pt x="329" y="88"/>
                    <a:pt x="322" y="90"/>
                  </a:cubicBezTo>
                  <a:cubicBezTo>
                    <a:pt x="310" y="94"/>
                    <a:pt x="291" y="85"/>
                    <a:pt x="286" y="96"/>
                  </a:cubicBezTo>
                  <a:cubicBezTo>
                    <a:pt x="265" y="137"/>
                    <a:pt x="306" y="179"/>
                    <a:pt x="334" y="198"/>
                  </a:cubicBezTo>
                  <a:cubicBezTo>
                    <a:pt x="352" y="253"/>
                    <a:pt x="333" y="235"/>
                    <a:pt x="406" y="228"/>
                  </a:cubicBezTo>
                  <a:cubicBezTo>
                    <a:pt x="455" y="212"/>
                    <a:pt x="506" y="215"/>
                    <a:pt x="550" y="186"/>
                  </a:cubicBezTo>
                  <a:cubicBezTo>
                    <a:pt x="569" y="158"/>
                    <a:pt x="589" y="161"/>
                    <a:pt x="622" y="156"/>
                  </a:cubicBezTo>
                  <a:cubicBezTo>
                    <a:pt x="650" y="135"/>
                    <a:pt x="664" y="116"/>
                    <a:pt x="694" y="96"/>
                  </a:cubicBezTo>
                  <a:cubicBezTo>
                    <a:pt x="700" y="92"/>
                    <a:pt x="712" y="84"/>
                    <a:pt x="712" y="84"/>
                  </a:cubicBezTo>
                  <a:cubicBezTo>
                    <a:pt x="745" y="34"/>
                    <a:pt x="735" y="77"/>
                    <a:pt x="748" y="90"/>
                  </a:cubicBezTo>
                  <a:cubicBezTo>
                    <a:pt x="757" y="99"/>
                    <a:pt x="773" y="101"/>
                    <a:pt x="784" y="108"/>
                  </a:cubicBezTo>
                  <a:cubicBezTo>
                    <a:pt x="792" y="157"/>
                    <a:pt x="798" y="185"/>
                    <a:pt x="850" y="198"/>
                  </a:cubicBezTo>
                  <a:cubicBezTo>
                    <a:pt x="890" y="238"/>
                    <a:pt x="870" y="229"/>
                    <a:pt x="904" y="240"/>
                  </a:cubicBezTo>
                  <a:cubicBezTo>
                    <a:pt x="947" y="283"/>
                    <a:pt x="962" y="321"/>
                    <a:pt x="1024" y="342"/>
                  </a:cubicBezTo>
                  <a:cubicBezTo>
                    <a:pt x="1056" y="374"/>
                    <a:pt x="1070" y="367"/>
                    <a:pt x="1120" y="372"/>
                  </a:cubicBezTo>
                  <a:cubicBezTo>
                    <a:pt x="1152" y="383"/>
                    <a:pt x="1134" y="373"/>
                    <a:pt x="1162" y="414"/>
                  </a:cubicBezTo>
                  <a:cubicBezTo>
                    <a:pt x="1171" y="427"/>
                    <a:pt x="1187" y="433"/>
                    <a:pt x="1198" y="444"/>
                  </a:cubicBezTo>
                  <a:cubicBezTo>
                    <a:pt x="1190" y="468"/>
                    <a:pt x="1186" y="478"/>
                    <a:pt x="1162" y="486"/>
                  </a:cubicBezTo>
                  <a:cubicBezTo>
                    <a:pt x="1158" y="494"/>
                    <a:pt x="1153" y="502"/>
                    <a:pt x="1150" y="510"/>
                  </a:cubicBezTo>
                  <a:cubicBezTo>
                    <a:pt x="1145" y="522"/>
                    <a:pt x="1138" y="546"/>
                    <a:pt x="1138" y="546"/>
                  </a:cubicBezTo>
                  <a:cubicBezTo>
                    <a:pt x="1135" y="595"/>
                    <a:pt x="1147" y="654"/>
                    <a:pt x="1102" y="684"/>
                  </a:cubicBezTo>
                  <a:cubicBezTo>
                    <a:pt x="1089" y="722"/>
                    <a:pt x="1089" y="735"/>
                    <a:pt x="1102" y="774"/>
                  </a:cubicBezTo>
                  <a:cubicBezTo>
                    <a:pt x="1104" y="814"/>
                    <a:pt x="1100" y="855"/>
                    <a:pt x="1108" y="894"/>
                  </a:cubicBezTo>
                  <a:cubicBezTo>
                    <a:pt x="1113" y="921"/>
                    <a:pt x="1153" y="963"/>
                    <a:pt x="1174" y="984"/>
                  </a:cubicBezTo>
                  <a:cubicBezTo>
                    <a:pt x="1176" y="990"/>
                    <a:pt x="1186" y="999"/>
                    <a:pt x="1180" y="1002"/>
                  </a:cubicBezTo>
                  <a:cubicBezTo>
                    <a:pt x="1140" y="1022"/>
                    <a:pt x="1128" y="1000"/>
                    <a:pt x="1090" y="1026"/>
                  </a:cubicBezTo>
                  <a:cubicBezTo>
                    <a:pt x="1078" y="1044"/>
                    <a:pt x="1072" y="1062"/>
                    <a:pt x="1060" y="1080"/>
                  </a:cubicBezTo>
                  <a:cubicBezTo>
                    <a:pt x="1062" y="1122"/>
                    <a:pt x="1047" y="1168"/>
                    <a:pt x="1066" y="1206"/>
                  </a:cubicBezTo>
                  <a:cubicBezTo>
                    <a:pt x="1075" y="1224"/>
                    <a:pt x="1113" y="1197"/>
                    <a:pt x="1126" y="1212"/>
                  </a:cubicBezTo>
                  <a:cubicBezTo>
                    <a:pt x="1138" y="1225"/>
                    <a:pt x="1122" y="1248"/>
                    <a:pt x="1120" y="1266"/>
                  </a:cubicBezTo>
                  <a:cubicBezTo>
                    <a:pt x="1075" y="1258"/>
                    <a:pt x="1091" y="1261"/>
                    <a:pt x="1066" y="1236"/>
                  </a:cubicBezTo>
                  <a:cubicBezTo>
                    <a:pt x="1064" y="1242"/>
                    <a:pt x="1066" y="1254"/>
                    <a:pt x="1060" y="1254"/>
                  </a:cubicBezTo>
                  <a:cubicBezTo>
                    <a:pt x="1052" y="1254"/>
                    <a:pt x="1050" y="1238"/>
                    <a:pt x="1042" y="1236"/>
                  </a:cubicBezTo>
                  <a:cubicBezTo>
                    <a:pt x="1021" y="1230"/>
                    <a:pt x="998" y="1232"/>
                    <a:pt x="976" y="1230"/>
                  </a:cubicBezTo>
                  <a:cubicBezTo>
                    <a:pt x="970" y="1226"/>
                    <a:pt x="963" y="1223"/>
                    <a:pt x="958" y="1218"/>
                  </a:cubicBezTo>
                  <a:cubicBezTo>
                    <a:pt x="953" y="1213"/>
                    <a:pt x="952" y="1205"/>
                    <a:pt x="946" y="1200"/>
                  </a:cubicBezTo>
                  <a:cubicBezTo>
                    <a:pt x="941" y="1196"/>
                    <a:pt x="928" y="1194"/>
                    <a:pt x="928" y="1194"/>
                  </a:cubicBezTo>
                  <a:close/>
                </a:path>
              </a:pathLst>
            </a:custGeom>
            <a:noFill/>
            <a:ln w="38100" cmpd="sng">
              <a:solidFill>
                <a:srgbClr val="6A1C04"/>
              </a:solidFill>
              <a:round/>
              <a:headEnd/>
              <a:tailEnd/>
            </a:ln>
          </p:spPr>
          <p:txBody>
            <a:bodyPr/>
            <a:lstStyle/>
            <a:p>
              <a:endParaRPr lang="en-CA" dirty="0"/>
            </a:p>
          </p:txBody>
        </p:sp>
      </p:grpSp>
      <p:sp>
        <p:nvSpPr>
          <p:cNvPr id="794626" name="Freeform 13"/>
          <p:cNvSpPr>
            <a:spLocks/>
          </p:cNvSpPr>
          <p:nvPr/>
        </p:nvSpPr>
        <p:spPr bwMode="auto">
          <a:xfrm>
            <a:off x="6084169" y="3435846"/>
            <a:ext cx="576064" cy="821531"/>
          </a:xfrm>
          <a:custGeom>
            <a:avLst/>
            <a:gdLst>
              <a:gd name="T0" fmla="*/ 919857966 w 438"/>
              <a:gd name="T1" fmla="*/ 0 h 690"/>
              <a:gd name="T2" fmla="*/ 723285634 w 438"/>
              <a:gd name="T3" fmla="*/ 211693149 h 690"/>
              <a:gd name="T4" fmla="*/ 662801901 w 438"/>
              <a:gd name="T5" fmla="*/ 287297810 h 690"/>
              <a:gd name="T6" fmla="*/ 632558447 w 438"/>
              <a:gd name="T7" fmla="*/ 378023403 h 690"/>
              <a:gd name="T8" fmla="*/ 496471635 w 438"/>
              <a:gd name="T9" fmla="*/ 468749095 h 690"/>
              <a:gd name="T10" fmla="*/ 375504070 w 438"/>
              <a:gd name="T11" fmla="*/ 514111892 h 690"/>
              <a:gd name="T12" fmla="*/ 284776882 w 438"/>
              <a:gd name="T13" fmla="*/ 544353756 h 690"/>
              <a:gd name="T14" fmla="*/ 194052821 w 438"/>
              <a:gd name="T15" fmla="*/ 1013102851 h 690"/>
              <a:gd name="T16" fmla="*/ 133569087 w 438"/>
              <a:gd name="T17" fmla="*/ 1103828444 h 690"/>
              <a:gd name="T18" fmla="*/ 27722517 w 438"/>
              <a:gd name="T19" fmla="*/ 1285279630 h 690"/>
              <a:gd name="T20" fmla="*/ 42843450 w 438"/>
              <a:gd name="T21" fmla="*/ 1587698273 h 690"/>
              <a:gd name="T22" fmla="*/ 73083742 w 438"/>
              <a:gd name="T23" fmla="*/ 1693545195 h 690"/>
              <a:gd name="T24" fmla="*/ 163810954 w 438"/>
              <a:gd name="T25" fmla="*/ 1723787059 h 690"/>
              <a:gd name="T26" fmla="*/ 209173803 w 438"/>
              <a:gd name="T27" fmla="*/ 1738907991 h 690"/>
              <a:gd name="T28" fmla="*/ 481350702 w 438"/>
              <a:gd name="T29" fmla="*/ 1663302933 h 690"/>
              <a:gd name="T30" fmla="*/ 541834435 w 438"/>
              <a:gd name="T31" fmla="*/ 1527214544 h 690"/>
              <a:gd name="T32" fmla="*/ 632558447 w 438"/>
              <a:gd name="T33" fmla="*/ 1466730815 h 690"/>
              <a:gd name="T34" fmla="*/ 647680968 w 438"/>
              <a:gd name="T35" fmla="*/ 1421368019 h 690"/>
              <a:gd name="T36" fmla="*/ 602316581 w 438"/>
              <a:gd name="T37" fmla="*/ 1406247087 h 690"/>
              <a:gd name="T38" fmla="*/ 632558447 w 438"/>
              <a:gd name="T39" fmla="*/ 1360884290 h 690"/>
              <a:gd name="T40" fmla="*/ 647680968 w 438"/>
              <a:gd name="T41" fmla="*/ 1315521494 h 690"/>
              <a:gd name="T42" fmla="*/ 783769368 w 438"/>
              <a:gd name="T43" fmla="*/ 1088707512 h 690"/>
              <a:gd name="T44" fmla="*/ 919857966 w 438"/>
              <a:gd name="T45" fmla="*/ 740925874 h 690"/>
              <a:gd name="T46" fmla="*/ 934978899 w 438"/>
              <a:gd name="T47" fmla="*/ 544353756 h 690"/>
              <a:gd name="T48" fmla="*/ 1055946365 w 438"/>
              <a:gd name="T49" fmla="*/ 529232824 h 690"/>
              <a:gd name="T50" fmla="*/ 919857966 w 438"/>
              <a:gd name="T51" fmla="*/ 0 h 69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38"/>
              <a:gd name="T79" fmla="*/ 0 h 690"/>
              <a:gd name="T80" fmla="*/ 438 w 438"/>
              <a:gd name="T81" fmla="*/ 690 h 69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38" h="690">
                <a:moveTo>
                  <a:pt x="365" y="0"/>
                </a:moveTo>
                <a:cubicBezTo>
                  <a:pt x="319" y="31"/>
                  <a:pt x="344" y="65"/>
                  <a:pt x="287" y="84"/>
                </a:cubicBezTo>
                <a:cubicBezTo>
                  <a:pt x="265" y="150"/>
                  <a:pt x="302" y="52"/>
                  <a:pt x="263" y="114"/>
                </a:cubicBezTo>
                <a:cubicBezTo>
                  <a:pt x="256" y="125"/>
                  <a:pt x="260" y="141"/>
                  <a:pt x="251" y="150"/>
                </a:cubicBezTo>
                <a:cubicBezTo>
                  <a:pt x="232" y="169"/>
                  <a:pt x="220" y="176"/>
                  <a:pt x="197" y="186"/>
                </a:cubicBezTo>
                <a:cubicBezTo>
                  <a:pt x="134" y="213"/>
                  <a:pt x="210" y="186"/>
                  <a:pt x="149" y="204"/>
                </a:cubicBezTo>
                <a:cubicBezTo>
                  <a:pt x="137" y="208"/>
                  <a:pt x="113" y="216"/>
                  <a:pt x="113" y="216"/>
                </a:cubicBezTo>
                <a:cubicBezTo>
                  <a:pt x="56" y="302"/>
                  <a:pt x="110" y="197"/>
                  <a:pt x="77" y="402"/>
                </a:cubicBezTo>
                <a:cubicBezTo>
                  <a:pt x="75" y="416"/>
                  <a:pt x="61" y="426"/>
                  <a:pt x="53" y="438"/>
                </a:cubicBezTo>
                <a:cubicBezTo>
                  <a:pt x="36" y="463"/>
                  <a:pt x="33" y="488"/>
                  <a:pt x="11" y="510"/>
                </a:cubicBezTo>
                <a:cubicBezTo>
                  <a:pt x="0" y="542"/>
                  <a:pt x="13" y="599"/>
                  <a:pt x="17" y="630"/>
                </a:cubicBezTo>
                <a:cubicBezTo>
                  <a:pt x="19" y="644"/>
                  <a:pt x="18" y="663"/>
                  <a:pt x="29" y="672"/>
                </a:cubicBezTo>
                <a:cubicBezTo>
                  <a:pt x="39" y="680"/>
                  <a:pt x="53" y="680"/>
                  <a:pt x="65" y="684"/>
                </a:cubicBezTo>
                <a:cubicBezTo>
                  <a:pt x="71" y="686"/>
                  <a:pt x="83" y="690"/>
                  <a:pt x="83" y="690"/>
                </a:cubicBezTo>
                <a:cubicBezTo>
                  <a:pt x="148" y="684"/>
                  <a:pt x="144" y="684"/>
                  <a:pt x="191" y="660"/>
                </a:cubicBezTo>
                <a:cubicBezTo>
                  <a:pt x="195" y="647"/>
                  <a:pt x="202" y="618"/>
                  <a:pt x="215" y="606"/>
                </a:cubicBezTo>
                <a:cubicBezTo>
                  <a:pt x="226" y="597"/>
                  <a:pt x="251" y="582"/>
                  <a:pt x="251" y="582"/>
                </a:cubicBezTo>
                <a:cubicBezTo>
                  <a:pt x="253" y="576"/>
                  <a:pt x="260" y="570"/>
                  <a:pt x="257" y="564"/>
                </a:cubicBezTo>
                <a:cubicBezTo>
                  <a:pt x="254" y="558"/>
                  <a:pt x="241" y="564"/>
                  <a:pt x="239" y="558"/>
                </a:cubicBezTo>
                <a:cubicBezTo>
                  <a:pt x="237" y="551"/>
                  <a:pt x="248" y="546"/>
                  <a:pt x="251" y="540"/>
                </a:cubicBezTo>
                <a:cubicBezTo>
                  <a:pt x="254" y="534"/>
                  <a:pt x="255" y="528"/>
                  <a:pt x="257" y="522"/>
                </a:cubicBezTo>
                <a:cubicBezTo>
                  <a:pt x="266" y="460"/>
                  <a:pt x="271" y="472"/>
                  <a:pt x="311" y="432"/>
                </a:cubicBezTo>
                <a:cubicBezTo>
                  <a:pt x="318" y="376"/>
                  <a:pt x="325" y="334"/>
                  <a:pt x="365" y="294"/>
                </a:cubicBezTo>
                <a:cubicBezTo>
                  <a:pt x="367" y="268"/>
                  <a:pt x="357" y="238"/>
                  <a:pt x="371" y="216"/>
                </a:cubicBezTo>
                <a:cubicBezTo>
                  <a:pt x="380" y="202"/>
                  <a:pt x="414" y="225"/>
                  <a:pt x="419" y="210"/>
                </a:cubicBezTo>
                <a:cubicBezTo>
                  <a:pt x="438" y="151"/>
                  <a:pt x="413" y="48"/>
                  <a:pt x="365" y="0"/>
                </a:cubicBezTo>
                <a:close/>
              </a:path>
            </a:pathLst>
          </a:custGeom>
          <a:noFill/>
          <a:ln w="28575" cmpd="sng">
            <a:solidFill>
              <a:srgbClr val="0000FF"/>
            </a:solidFill>
            <a:round/>
            <a:headEnd/>
            <a:tailEnd/>
          </a:ln>
        </p:spPr>
        <p:txBody>
          <a:bodyPr/>
          <a:lstStyle/>
          <a:p>
            <a:endParaRPr lang="en-CA" dirty="0"/>
          </a:p>
        </p:txBody>
      </p:sp>
      <p:sp>
        <p:nvSpPr>
          <p:cNvPr id="794627" name="Freeform 14"/>
          <p:cNvSpPr>
            <a:spLocks/>
          </p:cNvSpPr>
          <p:nvPr/>
        </p:nvSpPr>
        <p:spPr bwMode="auto">
          <a:xfrm>
            <a:off x="7020272" y="3867894"/>
            <a:ext cx="177800" cy="159544"/>
          </a:xfrm>
          <a:custGeom>
            <a:avLst/>
            <a:gdLst>
              <a:gd name="T0" fmla="*/ 257055967 w 112"/>
              <a:gd name="T1" fmla="*/ 98285280 h 134"/>
              <a:gd name="T2" fmla="*/ 120967517 w 112"/>
              <a:gd name="T3" fmla="*/ 22680608 h 134"/>
              <a:gd name="T4" fmla="*/ 0 w 112"/>
              <a:gd name="T5" fmla="*/ 173889958 h 134"/>
              <a:gd name="T6" fmla="*/ 241935033 w 112"/>
              <a:gd name="T7" fmla="*/ 279736522 h 134"/>
              <a:gd name="T8" fmla="*/ 272176900 w 112"/>
              <a:gd name="T9" fmla="*/ 189010889 h 134"/>
              <a:gd name="T10" fmla="*/ 257055967 w 112"/>
              <a:gd name="T11" fmla="*/ 98285280 h 134"/>
              <a:gd name="T12" fmla="*/ 0 60000 65536"/>
              <a:gd name="T13" fmla="*/ 0 60000 65536"/>
              <a:gd name="T14" fmla="*/ 0 60000 65536"/>
              <a:gd name="T15" fmla="*/ 0 60000 65536"/>
              <a:gd name="T16" fmla="*/ 0 60000 65536"/>
              <a:gd name="T17" fmla="*/ 0 60000 65536"/>
              <a:gd name="T18" fmla="*/ 0 w 112"/>
              <a:gd name="T19" fmla="*/ 0 h 134"/>
              <a:gd name="T20" fmla="*/ 112 w 112"/>
              <a:gd name="T21" fmla="*/ 134 h 134"/>
            </a:gdLst>
            <a:ahLst/>
            <a:cxnLst>
              <a:cxn ang="T12">
                <a:pos x="T0" y="T1"/>
              </a:cxn>
              <a:cxn ang="T13">
                <a:pos x="T2" y="T3"/>
              </a:cxn>
              <a:cxn ang="T14">
                <a:pos x="T4" y="T5"/>
              </a:cxn>
              <a:cxn ang="T15">
                <a:pos x="T6" y="T7"/>
              </a:cxn>
              <a:cxn ang="T16">
                <a:pos x="T8" y="T9"/>
              </a:cxn>
              <a:cxn ang="T17">
                <a:pos x="T10" y="T11"/>
              </a:cxn>
            </a:cxnLst>
            <a:rect l="T18" t="T19" r="T20" b="T21"/>
            <a:pathLst>
              <a:path w="112" h="134">
                <a:moveTo>
                  <a:pt x="102" y="39"/>
                </a:moveTo>
                <a:cubicBezTo>
                  <a:pt x="84" y="29"/>
                  <a:pt x="68" y="16"/>
                  <a:pt x="48" y="9"/>
                </a:cubicBezTo>
                <a:cubicBezTo>
                  <a:pt x="21" y="0"/>
                  <a:pt x="6" y="50"/>
                  <a:pt x="0" y="69"/>
                </a:cubicBezTo>
                <a:cubicBezTo>
                  <a:pt x="13" y="134"/>
                  <a:pt x="17" y="117"/>
                  <a:pt x="96" y="111"/>
                </a:cubicBezTo>
                <a:cubicBezTo>
                  <a:pt x="100" y="99"/>
                  <a:pt x="104" y="87"/>
                  <a:pt x="108" y="75"/>
                </a:cubicBezTo>
                <a:cubicBezTo>
                  <a:pt x="112" y="63"/>
                  <a:pt x="102" y="39"/>
                  <a:pt x="102" y="39"/>
                </a:cubicBezTo>
                <a:close/>
              </a:path>
            </a:pathLst>
          </a:custGeom>
          <a:noFill/>
          <a:ln w="28575" cmpd="sng">
            <a:solidFill>
              <a:srgbClr val="0000FF"/>
            </a:solidFill>
            <a:round/>
            <a:headEnd/>
            <a:tailEnd/>
          </a:ln>
        </p:spPr>
        <p:txBody>
          <a:bodyPr/>
          <a:lstStyle/>
          <a:p>
            <a:endParaRPr lang="en-CA" dirty="0"/>
          </a:p>
        </p:txBody>
      </p:sp>
      <p:sp>
        <p:nvSpPr>
          <p:cNvPr id="57359" name="AutoShape 15"/>
          <p:cNvSpPr>
            <a:spLocks noChangeArrowheads="1"/>
          </p:cNvSpPr>
          <p:nvPr/>
        </p:nvSpPr>
        <p:spPr bwMode="auto">
          <a:xfrm>
            <a:off x="2411760" y="1995686"/>
            <a:ext cx="381000" cy="228600"/>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57360" name="AutoShape 16"/>
          <p:cNvSpPr>
            <a:spLocks noChangeArrowheads="1"/>
          </p:cNvSpPr>
          <p:nvPr/>
        </p:nvSpPr>
        <p:spPr bwMode="auto">
          <a:xfrm>
            <a:off x="3886200" y="2857500"/>
            <a:ext cx="381000" cy="228600"/>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794630" name="Freeform 17"/>
          <p:cNvSpPr>
            <a:spLocks/>
          </p:cNvSpPr>
          <p:nvPr/>
        </p:nvSpPr>
        <p:spPr bwMode="auto">
          <a:xfrm>
            <a:off x="5148064" y="2402682"/>
            <a:ext cx="864097" cy="1913335"/>
          </a:xfrm>
          <a:custGeom>
            <a:avLst/>
            <a:gdLst>
              <a:gd name="T0" fmla="*/ 297378423 w 636"/>
              <a:gd name="T1" fmla="*/ 2147483647 h 1607"/>
              <a:gd name="T2" fmla="*/ 199093111 w 636"/>
              <a:gd name="T3" fmla="*/ 2147483647 h 1607"/>
              <a:gd name="T4" fmla="*/ 304938095 w 636"/>
              <a:gd name="T5" fmla="*/ 2147483647 h 1607"/>
              <a:gd name="T6" fmla="*/ 456147511 w 636"/>
              <a:gd name="T7" fmla="*/ 2147483647 h 1607"/>
              <a:gd name="T8" fmla="*/ 214212504 w 636"/>
              <a:gd name="T9" fmla="*/ 2147483647 h 1607"/>
              <a:gd name="T10" fmla="*/ 168851247 w 636"/>
              <a:gd name="T11" fmla="*/ 2147483647 h 1607"/>
              <a:gd name="T12" fmla="*/ 456147511 w 636"/>
              <a:gd name="T13" fmla="*/ 2147483647 h 1607"/>
              <a:gd name="T14" fmla="*/ 622477759 w 636"/>
              <a:gd name="T15" fmla="*/ 2147483647 h 1607"/>
              <a:gd name="T16" fmla="*/ 751006473 w 636"/>
              <a:gd name="T17" fmla="*/ 2147483647 h 1607"/>
              <a:gd name="T18" fmla="*/ 841732261 w 636"/>
              <a:gd name="T19" fmla="*/ 2147483647 h 1607"/>
              <a:gd name="T20" fmla="*/ 879533797 w 636"/>
              <a:gd name="T21" fmla="*/ 2147483647 h 1607"/>
              <a:gd name="T22" fmla="*/ 788809596 w 636"/>
              <a:gd name="T23" fmla="*/ 2147483647 h 1607"/>
              <a:gd name="T24" fmla="*/ 705643678 w 636"/>
              <a:gd name="T25" fmla="*/ 2013606214 h 1607"/>
              <a:gd name="T26" fmla="*/ 516631238 w 636"/>
              <a:gd name="T27" fmla="*/ 1832154984 h 1607"/>
              <a:gd name="T28" fmla="*/ 335181546 w 636"/>
              <a:gd name="T29" fmla="*/ 1756550304 h 1607"/>
              <a:gd name="T30" fmla="*/ 138607796 w 636"/>
              <a:gd name="T31" fmla="*/ 1529735869 h 1607"/>
              <a:gd name="T32" fmla="*/ 93246564 w 636"/>
              <a:gd name="T33" fmla="*/ 1446569928 h 1607"/>
              <a:gd name="T34" fmla="*/ 40322497 w 636"/>
              <a:gd name="T35" fmla="*/ 1378526511 h 1607"/>
              <a:gd name="T36" fmla="*/ 93246564 w 636"/>
              <a:gd name="T37" fmla="*/ 751006680 h 1607"/>
              <a:gd name="T38" fmla="*/ 221773764 w 636"/>
              <a:gd name="T39" fmla="*/ 350302574 h 1607"/>
              <a:gd name="T40" fmla="*/ 267136559 w 636"/>
              <a:gd name="T41" fmla="*/ 221773825 h 1607"/>
              <a:gd name="T42" fmla="*/ 335181546 w 636"/>
              <a:gd name="T43" fmla="*/ 168851294 h 1607"/>
              <a:gd name="T44" fmla="*/ 675401814 w 636"/>
              <a:gd name="T45" fmla="*/ 70564392 h 1607"/>
              <a:gd name="T46" fmla="*/ 811490199 w 636"/>
              <a:gd name="T47" fmla="*/ 10080627 h 1607"/>
              <a:gd name="T48" fmla="*/ 1030743114 w 636"/>
              <a:gd name="T49" fmla="*/ 63004718 h 1607"/>
              <a:gd name="T50" fmla="*/ 1113909032 w 636"/>
              <a:gd name="T51" fmla="*/ 123488486 h 1607"/>
              <a:gd name="T52" fmla="*/ 1348284267 w 636"/>
              <a:gd name="T53" fmla="*/ 168851294 h 1607"/>
              <a:gd name="T54" fmla="*/ 1461690461 w 636"/>
              <a:gd name="T55" fmla="*/ 115927225 h 1607"/>
              <a:gd name="T56" fmla="*/ 1507053256 w 636"/>
              <a:gd name="T57" fmla="*/ 199093166 h 1607"/>
              <a:gd name="T58" fmla="*/ 1469251720 w 636"/>
              <a:gd name="T59" fmla="*/ 380544446 h 1607"/>
              <a:gd name="T60" fmla="*/ 1582657914 w 636"/>
              <a:gd name="T61" fmla="*/ 819051685 h 1607"/>
              <a:gd name="T62" fmla="*/ 1552416051 w 636"/>
              <a:gd name="T63" fmla="*/ 871974365 h 1607"/>
              <a:gd name="T64" fmla="*/ 1491932324 w 636"/>
              <a:gd name="T65" fmla="*/ 962699981 h 1607"/>
              <a:gd name="T66" fmla="*/ 1333163335 w 636"/>
              <a:gd name="T67" fmla="*/ 1310481506 h 1607"/>
              <a:gd name="T68" fmla="*/ 1340723007 w 636"/>
              <a:gd name="T69" fmla="*/ 1431448992 h 1607"/>
              <a:gd name="T70" fmla="*/ 1370964871 w 636"/>
              <a:gd name="T71" fmla="*/ 1711187497 h 1607"/>
              <a:gd name="T72" fmla="*/ 1461690461 w 636"/>
              <a:gd name="T73" fmla="*/ 1975803081 h 1607"/>
              <a:gd name="T74" fmla="*/ 1476811392 w 636"/>
              <a:gd name="T75" fmla="*/ 2147483647 h 1607"/>
              <a:gd name="T76" fmla="*/ 1378526130 w 636"/>
              <a:gd name="T77" fmla="*/ 2147483647 h 1607"/>
              <a:gd name="T78" fmla="*/ 1302921472 w 636"/>
              <a:gd name="T79" fmla="*/ 2147483647 h 1607"/>
              <a:gd name="T80" fmla="*/ 1000501250 w 636"/>
              <a:gd name="T81" fmla="*/ 2147483647 h 1607"/>
              <a:gd name="T82" fmla="*/ 841732261 w 636"/>
              <a:gd name="T83" fmla="*/ 2147483647 h 1607"/>
              <a:gd name="T84" fmla="*/ 667842142 w 636"/>
              <a:gd name="T85" fmla="*/ 2147483647 h 1607"/>
              <a:gd name="T86" fmla="*/ 698084005 w 636"/>
              <a:gd name="T87" fmla="*/ 2147483647 h 1607"/>
              <a:gd name="T88" fmla="*/ 546873101 w 636"/>
              <a:gd name="T89" fmla="*/ 2147483647 h 1607"/>
              <a:gd name="T90" fmla="*/ 388104013 w 636"/>
              <a:gd name="T91" fmla="*/ 2147483647 h 1607"/>
              <a:gd name="T92" fmla="*/ 320059026 w 636"/>
              <a:gd name="T93" fmla="*/ 2147483647 h 16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36"/>
              <a:gd name="T142" fmla="*/ 0 h 1607"/>
              <a:gd name="T143" fmla="*/ 636 w 636"/>
              <a:gd name="T144" fmla="*/ 1607 h 16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36" h="1607">
                <a:moveTo>
                  <a:pt x="127" y="1591"/>
                </a:moveTo>
                <a:cubicBezTo>
                  <a:pt x="123" y="1585"/>
                  <a:pt x="96" y="1567"/>
                  <a:pt x="118" y="1582"/>
                </a:cubicBezTo>
                <a:cubicBezTo>
                  <a:pt x="81" y="1607"/>
                  <a:pt x="97" y="1540"/>
                  <a:pt x="109" y="1522"/>
                </a:cubicBezTo>
                <a:cubicBezTo>
                  <a:pt x="106" y="1480"/>
                  <a:pt x="103" y="1429"/>
                  <a:pt x="79" y="1393"/>
                </a:cubicBezTo>
                <a:cubicBezTo>
                  <a:pt x="74" y="1371"/>
                  <a:pt x="87" y="1371"/>
                  <a:pt x="103" y="1366"/>
                </a:cubicBezTo>
                <a:cubicBezTo>
                  <a:pt x="109" y="1360"/>
                  <a:pt x="117" y="1357"/>
                  <a:pt x="121" y="1351"/>
                </a:cubicBezTo>
                <a:cubicBezTo>
                  <a:pt x="143" y="1320"/>
                  <a:pt x="145" y="1280"/>
                  <a:pt x="166" y="1249"/>
                </a:cubicBezTo>
                <a:cubicBezTo>
                  <a:pt x="172" y="1226"/>
                  <a:pt x="176" y="1203"/>
                  <a:pt x="181" y="1180"/>
                </a:cubicBezTo>
                <a:cubicBezTo>
                  <a:pt x="180" y="1151"/>
                  <a:pt x="192" y="1116"/>
                  <a:pt x="166" y="1099"/>
                </a:cubicBezTo>
                <a:cubicBezTo>
                  <a:pt x="145" y="1067"/>
                  <a:pt x="123" y="1058"/>
                  <a:pt x="85" y="1054"/>
                </a:cubicBezTo>
                <a:cubicBezTo>
                  <a:pt x="71" y="1049"/>
                  <a:pt x="58" y="1043"/>
                  <a:pt x="43" y="1039"/>
                </a:cubicBezTo>
                <a:cubicBezTo>
                  <a:pt x="34" y="1013"/>
                  <a:pt x="42" y="1012"/>
                  <a:pt x="67" y="1009"/>
                </a:cubicBezTo>
                <a:cubicBezTo>
                  <a:pt x="106" y="980"/>
                  <a:pt x="91" y="988"/>
                  <a:pt x="163" y="985"/>
                </a:cubicBezTo>
                <a:cubicBezTo>
                  <a:pt x="169" y="983"/>
                  <a:pt x="174" y="976"/>
                  <a:pt x="181" y="976"/>
                </a:cubicBezTo>
                <a:cubicBezTo>
                  <a:pt x="196" y="976"/>
                  <a:pt x="231" y="992"/>
                  <a:pt x="250" y="994"/>
                </a:cubicBezTo>
                <a:cubicBezTo>
                  <a:pt x="254" y="1007"/>
                  <a:pt x="251" y="1017"/>
                  <a:pt x="247" y="1030"/>
                </a:cubicBezTo>
                <a:cubicBezTo>
                  <a:pt x="250" y="1090"/>
                  <a:pt x="248" y="1085"/>
                  <a:pt x="274" y="1123"/>
                </a:cubicBezTo>
                <a:cubicBezTo>
                  <a:pt x="282" y="1122"/>
                  <a:pt x="291" y="1123"/>
                  <a:pt x="298" y="1120"/>
                </a:cubicBezTo>
                <a:cubicBezTo>
                  <a:pt x="305" y="1117"/>
                  <a:pt x="304" y="1104"/>
                  <a:pt x="307" y="1099"/>
                </a:cubicBezTo>
                <a:cubicBezTo>
                  <a:pt x="317" y="1082"/>
                  <a:pt x="328" y="1073"/>
                  <a:pt x="334" y="1054"/>
                </a:cubicBezTo>
                <a:cubicBezTo>
                  <a:pt x="338" y="1043"/>
                  <a:pt x="339" y="1032"/>
                  <a:pt x="343" y="1021"/>
                </a:cubicBezTo>
                <a:cubicBezTo>
                  <a:pt x="345" y="1015"/>
                  <a:pt x="349" y="1003"/>
                  <a:pt x="349" y="1003"/>
                </a:cubicBezTo>
                <a:cubicBezTo>
                  <a:pt x="345" y="981"/>
                  <a:pt x="342" y="986"/>
                  <a:pt x="331" y="970"/>
                </a:cubicBezTo>
                <a:cubicBezTo>
                  <a:pt x="327" y="953"/>
                  <a:pt x="321" y="937"/>
                  <a:pt x="313" y="922"/>
                </a:cubicBezTo>
                <a:cubicBezTo>
                  <a:pt x="309" y="916"/>
                  <a:pt x="301" y="904"/>
                  <a:pt x="301" y="904"/>
                </a:cubicBezTo>
                <a:cubicBezTo>
                  <a:pt x="298" y="826"/>
                  <a:pt x="307" y="839"/>
                  <a:pt x="280" y="799"/>
                </a:cubicBezTo>
                <a:cubicBezTo>
                  <a:pt x="274" y="776"/>
                  <a:pt x="273" y="734"/>
                  <a:pt x="244" y="730"/>
                </a:cubicBezTo>
                <a:cubicBezTo>
                  <a:pt x="231" y="728"/>
                  <a:pt x="218" y="728"/>
                  <a:pt x="205" y="727"/>
                </a:cubicBezTo>
                <a:cubicBezTo>
                  <a:pt x="175" y="717"/>
                  <a:pt x="221" y="734"/>
                  <a:pt x="187" y="715"/>
                </a:cubicBezTo>
                <a:cubicBezTo>
                  <a:pt x="171" y="706"/>
                  <a:pt x="148" y="707"/>
                  <a:pt x="133" y="697"/>
                </a:cubicBezTo>
                <a:cubicBezTo>
                  <a:pt x="108" y="680"/>
                  <a:pt x="120" y="690"/>
                  <a:pt x="97" y="667"/>
                </a:cubicBezTo>
                <a:cubicBezTo>
                  <a:pt x="78" y="648"/>
                  <a:pt x="79" y="623"/>
                  <a:pt x="55" y="607"/>
                </a:cubicBezTo>
                <a:cubicBezTo>
                  <a:pt x="44" y="574"/>
                  <a:pt x="62" y="623"/>
                  <a:pt x="43" y="592"/>
                </a:cubicBezTo>
                <a:cubicBezTo>
                  <a:pt x="40" y="587"/>
                  <a:pt x="39" y="580"/>
                  <a:pt x="37" y="574"/>
                </a:cubicBezTo>
                <a:cubicBezTo>
                  <a:pt x="36" y="570"/>
                  <a:pt x="31" y="568"/>
                  <a:pt x="28" y="565"/>
                </a:cubicBezTo>
                <a:cubicBezTo>
                  <a:pt x="24" y="559"/>
                  <a:pt x="18" y="554"/>
                  <a:pt x="16" y="547"/>
                </a:cubicBezTo>
                <a:cubicBezTo>
                  <a:pt x="14" y="541"/>
                  <a:pt x="10" y="529"/>
                  <a:pt x="10" y="529"/>
                </a:cubicBezTo>
                <a:cubicBezTo>
                  <a:pt x="0" y="432"/>
                  <a:pt x="10" y="379"/>
                  <a:pt x="37" y="298"/>
                </a:cubicBezTo>
                <a:cubicBezTo>
                  <a:pt x="39" y="271"/>
                  <a:pt x="43" y="253"/>
                  <a:pt x="49" y="229"/>
                </a:cubicBezTo>
                <a:cubicBezTo>
                  <a:pt x="51" y="204"/>
                  <a:pt x="57" y="149"/>
                  <a:pt x="88" y="139"/>
                </a:cubicBezTo>
                <a:cubicBezTo>
                  <a:pt x="92" y="124"/>
                  <a:pt x="99" y="112"/>
                  <a:pt x="103" y="97"/>
                </a:cubicBezTo>
                <a:cubicBezTo>
                  <a:pt x="104" y="94"/>
                  <a:pt x="104" y="90"/>
                  <a:pt x="106" y="88"/>
                </a:cubicBezTo>
                <a:cubicBezTo>
                  <a:pt x="109" y="85"/>
                  <a:pt x="114" y="86"/>
                  <a:pt x="118" y="85"/>
                </a:cubicBezTo>
                <a:cubicBezTo>
                  <a:pt x="124" y="79"/>
                  <a:pt x="126" y="71"/>
                  <a:pt x="133" y="67"/>
                </a:cubicBezTo>
                <a:cubicBezTo>
                  <a:pt x="155" y="53"/>
                  <a:pt x="186" y="49"/>
                  <a:pt x="211" y="46"/>
                </a:cubicBezTo>
                <a:cubicBezTo>
                  <a:pt x="231" y="39"/>
                  <a:pt x="247" y="33"/>
                  <a:pt x="268" y="28"/>
                </a:cubicBezTo>
                <a:cubicBezTo>
                  <a:pt x="279" y="21"/>
                  <a:pt x="292" y="15"/>
                  <a:pt x="304" y="10"/>
                </a:cubicBezTo>
                <a:cubicBezTo>
                  <a:pt x="310" y="7"/>
                  <a:pt x="322" y="4"/>
                  <a:pt x="322" y="4"/>
                </a:cubicBezTo>
                <a:cubicBezTo>
                  <a:pt x="345" y="8"/>
                  <a:pt x="360" y="11"/>
                  <a:pt x="385" y="13"/>
                </a:cubicBezTo>
                <a:cubicBezTo>
                  <a:pt x="403" y="40"/>
                  <a:pt x="373" y="0"/>
                  <a:pt x="409" y="25"/>
                </a:cubicBezTo>
                <a:cubicBezTo>
                  <a:pt x="415" y="29"/>
                  <a:pt x="417" y="37"/>
                  <a:pt x="421" y="43"/>
                </a:cubicBezTo>
                <a:cubicBezTo>
                  <a:pt x="425" y="49"/>
                  <a:pt x="435" y="46"/>
                  <a:pt x="442" y="49"/>
                </a:cubicBezTo>
                <a:cubicBezTo>
                  <a:pt x="461" y="59"/>
                  <a:pt x="471" y="61"/>
                  <a:pt x="493" y="64"/>
                </a:cubicBezTo>
                <a:cubicBezTo>
                  <a:pt x="519" y="73"/>
                  <a:pt x="505" y="71"/>
                  <a:pt x="535" y="67"/>
                </a:cubicBezTo>
                <a:cubicBezTo>
                  <a:pt x="543" y="62"/>
                  <a:pt x="553" y="56"/>
                  <a:pt x="562" y="52"/>
                </a:cubicBezTo>
                <a:cubicBezTo>
                  <a:pt x="568" y="49"/>
                  <a:pt x="580" y="46"/>
                  <a:pt x="580" y="46"/>
                </a:cubicBezTo>
                <a:cubicBezTo>
                  <a:pt x="589" y="47"/>
                  <a:pt x="601" y="43"/>
                  <a:pt x="607" y="49"/>
                </a:cubicBezTo>
                <a:cubicBezTo>
                  <a:pt x="617" y="59"/>
                  <a:pt x="601" y="72"/>
                  <a:pt x="598" y="79"/>
                </a:cubicBezTo>
                <a:cubicBezTo>
                  <a:pt x="595" y="85"/>
                  <a:pt x="592" y="97"/>
                  <a:pt x="592" y="97"/>
                </a:cubicBezTo>
                <a:cubicBezTo>
                  <a:pt x="590" y="115"/>
                  <a:pt x="589" y="133"/>
                  <a:pt x="583" y="151"/>
                </a:cubicBezTo>
                <a:cubicBezTo>
                  <a:pt x="584" y="173"/>
                  <a:pt x="585" y="195"/>
                  <a:pt x="586" y="217"/>
                </a:cubicBezTo>
                <a:cubicBezTo>
                  <a:pt x="587" y="241"/>
                  <a:pt x="595" y="314"/>
                  <a:pt x="628" y="325"/>
                </a:cubicBezTo>
                <a:cubicBezTo>
                  <a:pt x="630" y="328"/>
                  <a:pt x="636" y="331"/>
                  <a:pt x="634" y="334"/>
                </a:cubicBezTo>
                <a:cubicBezTo>
                  <a:pt x="630" y="340"/>
                  <a:pt x="616" y="346"/>
                  <a:pt x="616" y="346"/>
                </a:cubicBezTo>
                <a:cubicBezTo>
                  <a:pt x="613" y="351"/>
                  <a:pt x="603" y="366"/>
                  <a:pt x="598" y="373"/>
                </a:cubicBezTo>
                <a:cubicBezTo>
                  <a:pt x="596" y="376"/>
                  <a:pt x="592" y="382"/>
                  <a:pt x="592" y="382"/>
                </a:cubicBezTo>
                <a:cubicBezTo>
                  <a:pt x="583" y="418"/>
                  <a:pt x="559" y="449"/>
                  <a:pt x="547" y="484"/>
                </a:cubicBezTo>
                <a:cubicBezTo>
                  <a:pt x="543" y="496"/>
                  <a:pt x="534" y="508"/>
                  <a:pt x="529" y="520"/>
                </a:cubicBezTo>
                <a:cubicBezTo>
                  <a:pt x="526" y="526"/>
                  <a:pt x="523" y="538"/>
                  <a:pt x="523" y="538"/>
                </a:cubicBezTo>
                <a:cubicBezTo>
                  <a:pt x="528" y="556"/>
                  <a:pt x="525" y="546"/>
                  <a:pt x="532" y="568"/>
                </a:cubicBezTo>
                <a:cubicBezTo>
                  <a:pt x="534" y="574"/>
                  <a:pt x="538" y="586"/>
                  <a:pt x="538" y="586"/>
                </a:cubicBezTo>
                <a:cubicBezTo>
                  <a:pt x="540" y="617"/>
                  <a:pt x="542" y="648"/>
                  <a:pt x="544" y="679"/>
                </a:cubicBezTo>
                <a:cubicBezTo>
                  <a:pt x="545" y="688"/>
                  <a:pt x="553" y="706"/>
                  <a:pt x="553" y="706"/>
                </a:cubicBezTo>
                <a:cubicBezTo>
                  <a:pt x="555" y="743"/>
                  <a:pt x="550" y="764"/>
                  <a:pt x="580" y="784"/>
                </a:cubicBezTo>
                <a:cubicBezTo>
                  <a:pt x="582" y="790"/>
                  <a:pt x="592" y="793"/>
                  <a:pt x="592" y="799"/>
                </a:cubicBezTo>
                <a:cubicBezTo>
                  <a:pt x="593" y="816"/>
                  <a:pt x="588" y="887"/>
                  <a:pt x="586" y="913"/>
                </a:cubicBezTo>
                <a:cubicBezTo>
                  <a:pt x="584" y="966"/>
                  <a:pt x="603" y="998"/>
                  <a:pt x="565" y="1024"/>
                </a:cubicBezTo>
                <a:cubicBezTo>
                  <a:pt x="558" y="1035"/>
                  <a:pt x="554" y="1046"/>
                  <a:pt x="547" y="1057"/>
                </a:cubicBezTo>
                <a:cubicBezTo>
                  <a:pt x="545" y="1065"/>
                  <a:pt x="543" y="1082"/>
                  <a:pt x="535" y="1087"/>
                </a:cubicBezTo>
                <a:cubicBezTo>
                  <a:pt x="530" y="1090"/>
                  <a:pt x="517" y="1093"/>
                  <a:pt x="517" y="1093"/>
                </a:cubicBezTo>
                <a:cubicBezTo>
                  <a:pt x="484" y="1118"/>
                  <a:pt x="467" y="1120"/>
                  <a:pt x="424" y="1123"/>
                </a:cubicBezTo>
                <a:cubicBezTo>
                  <a:pt x="415" y="1129"/>
                  <a:pt x="407" y="1138"/>
                  <a:pt x="397" y="1144"/>
                </a:cubicBezTo>
                <a:cubicBezTo>
                  <a:pt x="391" y="1147"/>
                  <a:pt x="379" y="1150"/>
                  <a:pt x="379" y="1150"/>
                </a:cubicBezTo>
                <a:cubicBezTo>
                  <a:pt x="366" y="1163"/>
                  <a:pt x="352" y="1180"/>
                  <a:pt x="334" y="1186"/>
                </a:cubicBezTo>
                <a:cubicBezTo>
                  <a:pt x="313" y="1207"/>
                  <a:pt x="323" y="1199"/>
                  <a:pt x="307" y="1210"/>
                </a:cubicBezTo>
                <a:cubicBezTo>
                  <a:pt x="298" y="1223"/>
                  <a:pt x="280" y="1232"/>
                  <a:pt x="265" y="1237"/>
                </a:cubicBezTo>
                <a:cubicBezTo>
                  <a:pt x="251" y="1258"/>
                  <a:pt x="255" y="1248"/>
                  <a:pt x="250" y="1264"/>
                </a:cubicBezTo>
                <a:cubicBezTo>
                  <a:pt x="254" y="1296"/>
                  <a:pt x="248" y="1329"/>
                  <a:pt x="277" y="1348"/>
                </a:cubicBezTo>
                <a:cubicBezTo>
                  <a:pt x="287" y="1362"/>
                  <a:pt x="281" y="1374"/>
                  <a:pt x="277" y="1390"/>
                </a:cubicBezTo>
                <a:cubicBezTo>
                  <a:pt x="269" y="1426"/>
                  <a:pt x="261" y="1487"/>
                  <a:pt x="217" y="1498"/>
                </a:cubicBezTo>
                <a:cubicBezTo>
                  <a:pt x="205" y="1507"/>
                  <a:pt x="193" y="1518"/>
                  <a:pt x="178" y="1522"/>
                </a:cubicBezTo>
                <a:cubicBezTo>
                  <a:pt x="170" y="1524"/>
                  <a:pt x="154" y="1528"/>
                  <a:pt x="154" y="1528"/>
                </a:cubicBezTo>
                <a:cubicBezTo>
                  <a:pt x="140" y="1537"/>
                  <a:pt x="132" y="1552"/>
                  <a:pt x="118" y="1561"/>
                </a:cubicBezTo>
                <a:cubicBezTo>
                  <a:pt x="113" y="1575"/>
                  <a:pt x="117" y="1581"/>
                  <a:pt x="127" y="1591"/>
                </a:cubicBezTo>
                <a:close/>
              </a:path>
            </a:pathLst>
          </a:custGeom>
          <a:noFill/>
          <a:ln w="28575" cmpd="sng">
            <a:solidFill>
              <a:srgbClr val="00CC00"/>
            </a:solidFill>
            <a:round/>
            <a:headEnd/>
            <a:tailEnd/>
          </a:ln>
        </p:spPr>
        <p:txBody>
          <a:bodyPr/>
          <a:lstStyle/>
          <a:p>
            <a:endParaRPr lang="en-CA" dirty="0"/>
          </a:p>
        </p:txBody>
      </p:sp>
      <p:sp>
        <p:nvSpPr>
          <p:cNvPr id="794631" name="Freeform 18"/>
          <p:cNvSpPr>
            <a:spLocks/>
          </p:cNvSpPr>
          <p:nvPr/>
        </p:nvSpPr>
        <p:spPr bwMode="auto">
          <a:xfrm>
            <a:off x="4211960" y="3781425"/>
            <a:ext cx="1152128" cy="982266"/>
          </a:xfrm>
          <a:custGeom>
            <a:avLst/>
            <a:gdLst>
              <a:gd name="T0" fmla="*/ 0 w 827"/>
              <a:gd name="T1" fmla="*/ 1295360821 h 825"/>
              <a:gd name="T2" fmla="*/ 68043404 w 827"/>
              <a:gd name="T3" fmla="*/ 1287801145 h 825"/>
              <a:gd name="T4" fmla="*/ 98285258 w 827"/>
              <a:gd name="T5" fmla="*/ 1272680206 h 825"/>
              <a:gd name="T6" fmla="*/ 234373678 w 827"/>
              <a:gd name="T7" fmla="*/ 1340723637 h 825"/>
              <a:gd name="T8" fmla="*/ 476308614 w 827"/>
              <a:gd name="T9" fmla="*/ 1280239882 h 825"/>
              <a:gd name="T10" fmla="*/ 491429541 w 827"/>
              <a:gd name="T11" fmla="*/ 1068546739 h 825"/>
              <a:gd name="T12" fmla="*/ 498990799 w 827"/>
              <a:gd name="T13" fmla="*/ 947579228 h 825"/>
              <a:gd name="T14" fmla="*/ 514111726 w 827"/>
              <a:gd name="T15" fmla="*/ 902216412 h 825"/>
              <a:gd name="T16" fmla="*/ 491429541 w 827"/>
              <a:gd name="T17" fmla="*/ 584676499 h 825"/>
              <a:gd name="T18" fmla="*/ 597276032 w 827"/>
              <a:gd name="T19" fmla="*/ 539313682 h 825"/>
              <a:gd name="T20" fmla="*/ 619958217 w 827"/>
              <a:gd name="T21" fmla="*/ 531754007 h 825"/>
              <a:gd name="T22" fmla="*/ 635079144 w 827"/>
              <a:gd name="T23" fmla="*/ 486391190 h 825"/>
              <a:gd name="T24" fmla="*/ 657759741 w 827"/>
              <a:gd name="T25" fmla="*/ 55443467 h 825"/>
              <a:gd name="T26" fmla="*/ 695562853 w 827"/>
              <a:gd name="T27" fmla="*/ 47883779 h 825"/>
              <a:gd name="T28" fmla="*/ 808969014 w 827"/>
              <a:gd name="T29" fmla="*/ 32762840 h 825"/>
              <a:gd name="T30" fmla="*/ 1149190870 w 827"/>
              <a:gd name="T31" fmla="*/ 2520951 h 825"/>
              <a:gd name="T32" fmla="*/ 1239916434 w 827"/>
              <a:gd name="T33" fmla="*/ 17641895 h 825"/>
              <a:gd name="T34" fmla="*/ 1255037361 w 827"/>
              <a:gd name="T35" fmla="*/ 63004730 h 825"/>
              <a:gd name="T36" fmla="*/ 1338201667 w 827"/>
              <a:gd name="T37" fmla="*/ 168851327 h 825"/>
              <a:gd name="T38" fmla="*/ 1444048158 w 827"/>
              <a:gd name="T39" fmla="*/ 252015746 h 825"/>
              <a:gd name="T40" fmla="*/ 1466730343 w 827"/>
              <a:gd name="T41" fmla="*/ 267136685 h 825"/>
              <a:gd name="T42" fmla="*/ 1489410940 w 827"/>
              <a:gd name="T43" fmla="*/ 274697948 h 825"/>
              <a:gd name="T44" fmla="*/ 1534773722 w 827"/>
              <a:gd name="T45" fmla="*/ 304939825 h 825"/>
              <a:gd name="T46" fmla="*/ 1557455906 w 827"/>
              <a:gd name="T47" fmla="*/ 441028374 h 825"/>
              <a:gd name="T48" fmla="*/ 1587697761 w 827"/>
              <a:gd name="T49" fmla="*/ 456149313 h 825"/>
              <a:gd name="T50" fmla="*/ 1655741140 w 827"/>
              <a:gd name="T51" fmla="*/ 486391190 h 825"/>
              <a:gd name="T52" fmla="*/ 1837192664 w 827"/>
              <a:gd name="T53" fmla="*/ 539313682 h 825"/>
              <a:gd name="T54" fmla="*/ 1882555446 w 827"/>
              <a:gd name="T55" fmla="*/ 569555560 h 825"/>
              <a:gd name="T56" fmla="*/ 1927918228 w 827"/>
              <a:gd name="T57" fmla="*/ 584676499 h 825"/>
              <a:gd name="T58" fmla="*/ 1958160082 w 827"/>
              <a:gd name="T59" fmla="*/ 682963395 h 825"/>
              <a:gd name="T60" fmla="*/ 1980842267 w 827"/>
              <a:gd name="T61" fmla="*/ 751006825 h 825"/>
              <a:gd name="T62" fmla="*/ 2003522864 w 827"/>
              <a:gd name="T63" fmla="*/ 962700167 h 825"/>
              <a:gd name="T64" fmla="*/ 2041325976 w 827"/>
              <a:gd name="T65" fmla="*/ 1113909555 h 825"/>
              <a:gd name="T66" fmla="*/ 2079127501 w 827"/>
              <a:gd name="T67" fmla="*/ 1151712696 h 825"/>
              <a:gd name="T68" fmla="*/ 1965721340 w 827"/>
              <a:gd name="T69" fmla="*/ 1363405839 h 825"/>
              <a:gd name="T70" fmla="*/ 1897676373 w 827"/>
              <a:gd name="T71" fmla="*/ 1393647717 h 825"/>
              <a:gd name="T72" fmla="*/ 1784270212 w 827"/>
              <a:gd name="T73" fmla="*/ 1484373349 h 825"/>
              <a:gd name="T74" fmla="*/ 1625499285 w 827"/>
              <a:gd name="T75" fmla="*/ 1643142413 h 825"/>
              <a:gd name="T76" fmla="*/ 1534773722 w 827"/>
              <a:gd name="T77" fmla="*/ 1696066889 h 825"/>
              <a:gd name="T78" fmla="*/ 1428927231 w 827"/>
              <a:gd name="T79" fmla="*/ 1779231259 h 825"/>
              <a:gd name="T80" fmla="*/ 1353322594 w 827"/>
              <a:gd name="T81" fmla="*/ 1824594075 h 825"/>
              <a:gd name="T82" fmla="*/ 703122523 w 827"/>
              <a:gd name="T83" fmla="*/ 1968243788 h 825"/>
              <a:gd name="T84" fmla="*/ 529232653 w 827"/>
              <a:gd name="T85" fmla="*/ 2013606604 h 825"/>
              <a:gd name="T86" fmla="*/ 241934936 w 827"/>
              <a:gd name="T87" fmla="*/ 1938001910 h 825"/>
              <a:gd name="T88" fmla="*/ 196572104 w 827"/>
              <a:gd name="T89" fmla="*/ 1847276277 h 825"/>
              <a:gd name="T90" fmla="*/ 234373678 w 827"/>
              <a:gd name="T91" fmla="*/ 1779231259 h 825"/>
              <a:gd name="T92" fmla="*/ 166330250 w 827"/>
              <a:gd name="T93" fmla="*/ 1605340860 h 825"/>
              <a:gd name="T94" fmla="*/ 68043404 w 827"/>
              <a:gd name="T95" fmla="*/ 1416328331 h 825"/>
              <a:gd name="T96" fmla="*/ 0 w 827"/>
              <a:gd name="T97" fmla="*/ 1295360821 h 82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27"/>
              <a:gd name="T148" fmla="*/ 0 h 825"/>
              <a:gd name="T149" fmla="*/ 827 w 827"/>
              <a:gd name="T150" fmla="*/ 825 h 82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27" h="825">
                <a:moveTo>
                  <a:pt x="0" y="514"/>
                </a:moveTo>
                <a:cubicBezTo>
                  <a:pt x="9" y="513"/>
                  <a:pt x="19" y="514"/>
                  <a:pt x="27" y="511"/>
                </a:cubicBezTo>
                <a:cubicBezTo>
                  <a:pt x="45" y="504"/>
                  <a:pt x="13" y="496"/>
                  <a:pt x="39" y="505"/>
                </a:cubicBezTo>
                <a:cubicBezTo>
                  <a:pt x="54" y="520"/>
                  <a:pt x="72" y="529"/>
                  <a:pt x="93" y="532"/>
                </a:cubicBezTo>
                <a:cubicBezTo>
                  <a:pt x="209" y="527"/>
                  <a:pt x="143" y="539"/>
                  <a:pt x="189" y="508"/>
                </a:cubicBezTo>
                <a:cubicBezTo>
                  <a:pt x="200" y="475"/>
                  <a:pt x="191" y="505"/>
                  <a:pt x="195" y="424"/>
                </a:cubicBezTo>
                <a:cubicBezTo>
                  <a:pt x="196" y="408"/>
                  <a:pt x="196" y="392"/>
                  <a:pt x="198" y="376"/>
                </a:cubicBezTo>
                <a:cubicBezTo>
                  <a:pt x="199" y="370"/>
                  <a:pt x="204" y="358"/>
                  <a:pt x="204" y="358"/>
                </a:cubicBezTo>
                <a:cubicBezTo>
                  <a:pt x="208" y="317"/>
                  <a:pt x="219" y="268"/>
                  <a:pt x="195" y="232"/>
                </a:cubicBezTo>
                <a:cubicBezTo>
                  <a:pt x="202" y="212"/>
                  <a:pt x="215" y="216"/>
                  <a:pt x="237" y="214"/>
                </a:cubicBezTo>
                <a:cubicBezTo>
                  <a:pt x="240" y="213"/>
                  <a:pt x="244" y="214"/>
                  <a:pt x="246" y="211"/>
                </a:cubicBezTo>
                <a:cubicBezTo>
                  <a:pt x="250" y="206"/>
                  <a:pt x="252" y="193"/>
                  <a:pt x="252" y="193"/>
                </a:cubicBezTo>
                <a:cubicBezTo>
                  <a:pt x="254" y="158"/>
                  <a:pt x="256" y="50"/>
                  <a:pt x="261" y="22"/>
                </a:cubicBezTo>
                <a:cubicBezTo>
                  <a:pt x="262" y="17"/>
                  <a:pt x="271" y="20"/>
                  <a:pt x="276" y="19"/>
                </a:cubicBezTo>
                <a:cubicBezTo>
                  <a:pt x="296" y="5"/>
                  <a:pt x="297" y="5"/>
                  <a:pt x="321" y="13"/>
                </a:cubicBezTo>
                <a:cubicBezTo>
                  <a:pt x="381" y="11"/>
                  <a:pt x="405" y="7"/>
                  <a:pt x="456" y="1"/>
                </a:cubicBezTo>
                <a:cubicBezTo>
                  <a:pt x="468" y="3"/>
                  <a:pt x="482" y="0"/>
                  <a:pt x="492" y="7"/>
                </a:cubicBezTo>
                <a:cubicBezTo>
                  <a:pt x="497" y="11"/>
                  <a:pt x="496" y="19"/>
                  <a:pt x="498" y="25"/>
                </a:cubicBezTo>
                <a:cubicBezTo>
                  <a:pt x="503" y="39"/>
                  <a:pt x="518" y="58"/>
                  <a:pt x="531" y="67"/>
                </a:cubicBezTo>
                <a:cubicBezTo>
                  <a:pt x="543" y="85"/>
                  <a:pt x="552" y="95"/>
                  <a:pt x="573" y="100"/>
                </a:cubicBezTo>
                <a:cubicBezTo>
                  <a:pt x="576" y="102"/>
                  <a:pt x="579" y="104"/>
                  <a:pt x="582" y="106"/>
                </a:cubicBezTo>
                <a:cubicBezTo>
                  <a:pt x="585" y="107"/>
                  <a:pt x="588" y="107"/>
                  <a:pt x="591" y="109"/>
                </a:cubicBezTo>
                <a:cubicBezTo>
                  <a:pt x="597" y="113"/>
                  <a:pt x="609" y="121"/>
                  <a:pt x="609" y="121"/>
                </a:cubicBezTo>
                <a:cubicBezTo>
                  <a:pt x="628" y="150"/>
                  <a:pt x="595" y="97"/>
                  <a:pt x="618" y="175"/>
                </a:cubicBezTo>
                <a:cubicBezTo>
                  <a:pt x="619" y="179"/>
                  <a:pt x="626" y="179"/>
                  <a:pt x="630" y="181"/>
                </a:cubicBezTo>
                <a:cubicBezTo>
                  <a:pt x="639" y="186"/>
                  <a:pt x="657" y="193"/>
                  <a:pt x="657" y="193"/>
                </a:cubicBezTo>
                <a:cubicBezTo>
                  <a:pt x="670" y="212"/>
                  <a:pt x="708" y="212"/>
                  <a:pt x="729" y="214"/>
                </a:cubicBezTo>
                <a:cubicBezTo>
                  <a:pt x="759" y="224"/>
                  <a:pt x="713" y="207"/>
                  <a:pt x="747" y="226"/>
                </a:cubicBezTo>
                <a:cubicBezTo>
                  <a:pt x="753" y="229"/>
                  <a:pt x="765" y="232"/>
                  <a:pt x="765" y="232"/>
                </a:cubicBezTo>
                <a:cubicBezTo>
                  <a:pt x="775" y="246"/>
                  <a:pt x="773" y="253"/>
                  <a:pt x="777" y="271"/>
                </a:cubicBezTo>
                <a:cubicBezTo>
                  <a:pt x="779" y="280"/>
                  <a:pt x="786" y="298"/>
                  <a:pt x="786" y="298"/>
                </a:cubicBezTo>
                <a:cubicBezTo>
                  <a:pt x="788" y="326"/>
                  <a:pt x="792" y="354"/>
                  <a:pt x="795" y="382"/>
                </a:cubicBezTo>
                <a:cubicBezTo>
                  <a:pt x="793" y="410"/>
                  <a:pt x="780" y="436"/>
                  <a:pt x="810" y="442"/>
                </a:cubicBezTo>
                <a:cubicBezTo>
                  <a:pt x="815" y="445"/>
                  <a:pt x="824" y="450"/>
                  <a:pt x="825" y="457"/>
                </a:cubicBezTo>
                <a:cubicBezTo>
                  <a:pt x="827" y="474"/>
                  <a:pt x="795" y="529"/>
                  <a:pt x="780" y="541"/>
                </a:cubicBezTo>
                <a:cubicBezTo>
                  <a:pt x="774" y="546"/>
                  <a:pt x="761" y="550"/>
                  <a:pt x="753" y="553"/>
                </a:cubicBezTo>
                <a:cubicBezTo>
                  <a:pt x="739" y="567"/>
                  <a:pt x="721" y="576"/>
                  <a:pt x="708" y="589"/>
                </a:cubicBezTo>
                <a:cubicBezTo>
                  <a:pt x="687" y="610"/>
                  <a:pt x="666" y="631"/>
                  <a:pt x="645" y="652"/>
                </a:cubicBezTo>
                <a:cubicBezTo>
                  <a:pt x="634" y="663"/>
                  <a:pt x="621" y="665"/>
                  <a:pt x="609" y="673"/>
                </a:cubicBezTo>
                <a:cubicBezTo>
                  <a:pt x="599" y="688"/>
                  <a:pt x="582" y="697"/>
                  <a:pt x="567" y="706"/>
                </a:cubicBezTo>
                <a:cubicBezTo>
                  <a:pt x="557" y="712"/>
                  <a:pt x="537" y="724"/>
                  <a:pt x="537" y="724"/>
                </a:cubicBezTo>
                <a:cubicBezTo>
                  <a:pt x="491" y="792"/>
                  <a:pt x="338" y="780"/>
                  <a:pt x="279" y="781"/>
                </a:cubicBezTo>
                <a:cubicBezTo>
                  <a:pt x="227" y="798"/>
                  <a:pt x="280" y="794"/>
                  <a:pt x="210" y="799"/>
                </a:cubicBezTo>
                <a:cubicBezTo>
                  <a:pt x="132" y="825"/>
                  <a:pt x="138" y="797"/>
                  <a:pt x="96" y="769"/>
                </a:cubicBezTo>
                <a:cubicBezTo>
                  <a:pt x="89" y="758"/>
                  <a:pt x="82" y="745"/>
                  <a:pt x="78" y="733"/>
                </a:cubicBezTo>
                <a:cubicBezTo>
                  <a:pt x="82" y="719"/>
                  <a:pt x="89" y="719"/>
                  <a:pt x="93" y="706"/>
                </a:cubicBezTo>
                <a:cubicBezTo>
                  <a:pt x="90" y="673"/>
                  <a:pt x="93" y="655"/>
                  <a:pt x="66" y="637"/>
                </a:cubicBezTo>
                <a:cubicBezTo>
                  <a:pt x="51" y="615"/>
                  <a:pt x="49" y="577"/>
                  <a:pt x="27" y="562"/>
                </a:cubicBezTo>
                <a:cubicBezTo>
                  <a:pt x="24" y="557"/>
                  <a:pt x="3" y="517"/>
                  <a:pt x="0" y="514"/>
                </a:cubicBezTo>
                <a:close/>
              </a:path>
            </a:pathLst>
          </a:custGeom>
          <a:noFill/>
          <a:ln w="28575" cmpd="sng">
            <a:solidFill>
              <a:srgbClr val="0000FF"/>
            </a:solidFill>
            <a:round/>
            <a:headEnd/>
            <a:tailEnd/>
          </a:ln>
        </p:spPr>
        <p:txBody>
          <a:bodyPr/>
          <a:lstStyle/>
          <a:p>
            <a:endParaRPr lang="en-CA" dirty="0"/>
          </a:p>
        </p:txBody>
      </p:sp>
      <p:sp>
        <p:nvSpPr>
          <p:cNvPr id="794632" name="Freeform 19"/>
          <p:cNvSpPr>
            <a:spLocks/>
          </p:cNvSpPr>
          <p:nvPr/>
        </p:nvSpPr>
        <p:spPr bwMode="auto">
          <a:xfrm>
            <a:off x="3923928" y="3053954"/>
            <a:ext cx="1656184" cy="1332309"/>
          </a:xfrm>
          <a:custGeom>
            <a:avLst/>
            <a:gdLst>
              <a:gd name="T0" fmla="*/ 287297873 w 1275"/>
              <a:gd name="T1" fmla="*/ 52922474 h 1119"/>
              <a:gd name="T2" fmla="*/ 559474810 w 1275"/>
              <a:gd name="T3" fmla="*/ 45362792 h 1119"/>
              <a:gd name="T4" fmla="*/ 597277942 w 1275"/>
              <a:gd name="T5" fmla="*/ 113406206 h 1119"/>
              <a:gd name="T6" fmla="*/ 680442293 w 1275"/>
              <a:gd name="T7" fmla="*/ 226813999 h 1119"/>
              <a:gd name="T8" fmla="*/ 778729168 w 1275"/>
              <a:gd name="T9" fmla="*/ 287297705 h 1119"/>
              <a:gd name="T10" fmla="*/ 1028224007 w 1275"/>
              <a:gd name="T11" fmla="*/ 317539559 h 1119"/>
              <a:gd name="T12" fmla="*/ 1262599300 w 1275"/>
              <a:gd name="T13" fmla="*/ 249494595 h 1119"/>
              <a:gd name="T14" fmla="*/ 1307962107 w 1275"/>
              <a:gd name="T15" fmla="*/ 476308594 h 1119"/>
              <a:gd name="T16" fmla="*/ 1383566784 w 1275"/>
              <a:gd name="T17" fmla="*/ 574595411 h 1119"/>
              <a:gd name="T18" fmla="*/ 1496973006 w 1275"/>
              <a:gd name="T19" fmla="*/ 718243420 h 1119"/>
              <a:gd name="T20" fmla="*/ 1723787434 w 1275"/>
              <a:gd name="T21" fmla="*/ 756046531 h 1119"/>
              <a:gd name="T22" fmla="*/ 1965722402 w 1275"/>
              <a:gd name="T23" fmla="*/ 877014142 h 1119"/>
              <a:gd name="T24" fmla="*/ 2147483647 w 1275"/>
              <a:gd name="T25" fmla="*/ 982860629 h 1119"/>
              <a:gd name="T26" fmla="*/ 2147483647 w 1275"/>
              <a:gd name="T27" fmla="*/ 929936592 h 1119"/>
              <a:gd name="T28" fmla="*/ 2147483647 w 1275"/>
              <a:gd name="T29" fmla="*/ 733364347 h 1119"/>
              <a:gd name="T30" fmla="*/ 2147483647 w 1275"/>
              <a:gd name="T31" fmla="*/ 378023265 h 1119"/>
              <a:gd name="T32" fmla="*/ 2147483647 w 1275"/>
              <a:gd name="T33" fmla="*/ 415824788 h 1119"/>
              <a:gd name="T34" fmla="*/ 2147483647 w 1275"/>
              <a:gd name="T35" fmla="*/ 438507071 h 1119"/>
              <a:gd name="T36" fmla="*/ 2147483647 w 1275"/>
              <a:gd name="T37" fmla="*/ 529232631 h 1119"/>
              <a:gd name="T38" fmla="*/ 2147483647 w 1275"/>
              <a:gd name="T39" fmla="*/ 740925604 h 1119"/>
              <a:gd name="T40" fmla="*/ 2147483647 w 1275"/>
              <a:gd name="T41" fmla="*/ 1066024932 h 1119"/>
              <a:gd name="T42" fmla="*/ 2147483647 w 1275"/>
              <a:gd name="T43" fmla="*/ 1338201611 h 1119"/>
              <a:gd name="T44" fmla="*/ 2147483647 w 1275"/>
              <a:gd name="T45" fmla="*/ 1315521015 h 1119"/>
              <a:gd name="T46" fmla="*/ 2147483647 w 1275"/>
              <a:gd name="T47" fmla="*/ 1050904005 h 1119"/>
              <a:gd name="T48" fmla="*/ 2147483647 w 1275"/>
              <a:gd name="T49" fmla="*/ 1111387712 h 1119"/>
              <a:gd name="T50" fmla="*/ 2147483647 w 1275"/>
              <a:gd name="T51" fmla="*/ 1285279162 h 1119"/>
              <a:gd name="T52" fmla="*/ 2147483647 w 1275"/>
              <a:gd name="T53" fmla="*/ 1391125648 h 1119"/>
              <a:gd name="T54" fmla="*/ 2147483647 w 1275"/>
              <a:gd name="T55" fmla="*/ 1769149211 h 1119"/>
              <a:gd name="T56" fmla="*/ 2147483647 w 1275"/>
              <a:gd name="T57" fmla="*/ 2011082450 h 1119"/>
              <a:gd name="T58" fmla="*/ 2147483647 w 1275"/>
              <a:gd name="T59" fmla="*/ 1973280927 h 1119"/>
              <a:gd name="T60" fmla="*/ 2147483647 w 1275"/>
              <a:gd name="T61" fmla="*/ 1905237551 h 1119"/>
              <a:gd name="T62" fmla="*/ 2101810821 w 1275"/>
              <a:gd name="T63" fmla="*/ 1784270138 h 1119"/>
              <a:gd name="T64" fmla="*/ 2018646469 w 1275"/>
              <a:gd name="T65" fmla="*/ 1731346101 h 1119"/>
              <a:gd name="T66" fmla="*/ 1890117724 w 1275"/>
              <a:gd name="T67" fmla="*/ 1587697695 h 1119"/>
              <a:gd name="T68" fmla="*/ 1806953373 w 1275"/>
              <a:gd name="T69" fmla="*/ 1481851208 h 1119"/>
              <a:gd name="T70" fmla="*/ 1315521781 w 1275"/>
              <a:gd name="T71" fmla="*/ 1527213988 h 1119"/>
              <a:gd name="T72" fmla="*/ 1149191491 w 1275"/>
              <a:gd name="T73" fmla="*/ 1716225174 h 1119"/>
              <a:gd name="T74" fmla="*/ 1164312426 w 1275"/>
              <a:gd name="T75" fmla="*/ 1738907358 h 1119"/>
              <a:gd name="T76" fmla="*/ 1118949620 w 1275"/>
              <a:gd name="T77" fmla="*/ 2026203377 h 1119"/>
              <a:gd name="T78" fmla="*/ 1066027139 w 1275"/>
              <a:gd name="T79" fmla="*/ 2147483647 h 1119"/>
              <a:gd name="T80" fmla="*/ 982861201 w 1275"/>
              <a:gd name="T81" fmla="*/ 2147483647 h 1119"/>
              <a:gd name="T82" fmla="*/ 733366361 w 1275"/>
              <a:gd name="T83" fmla="*/ 2147483647 h 1119"/>
              <a:gd name="T84" fmla="*/ 483870133 w 1275"/>
              <a:gd name="T85" fmla="*/ 2147483647 h 1119"/>
              <a:gd name="T86" fmla="*/ 378023485 w 1275"/>
              <a:gd name="T87" fmla="*/ 2147483647 h 1119"/>
              <a:gd name="T88" fmla="*/ 128528795 w 1275"/>
              <a:gd name="T89" fmla="*/ 1716225174 h 1119"/>
              <a:gd name="T90" fmla="*/ 30241883 w 1275"/>
              <a:gd name="T91" fmla="*/ 1549894584 h 1119"/>
              <a:gd name="T92" fmla="*/ 45362819 w 1275"/>
              <a:gd name="T93" fmla="*/ 1179432675 h 1119"/>
              <a:gd name="T94" fmla="*/ 173891601 w 1275"/>
              <a:gd name="T95" fmla="*/ 869452885 h 1119"/>
              <a:gd name="T96" fmla="*/ 302418808 w 1275"/>
              <a:gd name="T97" fmla="*/ 748485274 h 1119"/>
              <a:gd name="T98" fmla="*/ 272176937 w 1275"/>
              <a:gd name="T99" fmla="*/ 589716338 h 1119"/>
              <a:gd name="T100" fmla="*/ 219254457 w 1275"/>
              <a:gd name="T101" fmla="*/ 393144192 h 1119"/>
              <a:gd name="T102" fmla="*/ 166330339 w 1275"/>
              <a:gd name="T103" fmla="*/ 189010839 h 1119"/>
              <a:gd name="T104" fmla="*/ 98286899 w 1275"/>
              <a:gd name="T105" fmla="*/ 98285254 h 111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75"/>
              <a:gd name="T160" fmla="*/ 0 h 1119"/>
              <a:gd name="T161" fmla="*/ 1275 w 1275"/>
              <a:gd name="T162" fmla="*/ 1119 h 111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75" h="1119">
                <a:moveTo>
                  <a:pt x="39" y="18"/>
                </a:moveTo>
                <a:cubicBezTo>
                  <a:pt x="61" y="25"/>
                  <a:pt x="90" y="19"/>
                  <a:pt x="114" y="21"/>
                </a:cubicBezTo>
                <a:cubicBezTo>
                  <a:pt x="136" y="28"/>
                  <a:pt x="161" y="28"/>
                  <a:pt x="180" y="15"/>
                </a:cubicBezTo>
                <a:cubicBezTo>
                  <a:pt x="194" y="16"/>
                  <a:pt x="208" y="14"/>
                  <a:pt x="222" y="18"/>
                </a:cubicBezTo>
                <a:cubicBezTo>
                  <a:pt x="225" y="19"/>
                  <a:pt x="223" y="24"/>
                  <a:pt x="225" y="27"/>
                </a:cubicBezTo>
                <a:cubicBezTo>
                  <a:pt x="229" y="33"/>
                  <a:pt x="233" y="39"/>
                  <a:pt x="237" y="45"/>
                </a:cubicBezTo>
                <a:cubicBezTo>
                  <a:pt x="241" y="51"/>
                  <a:pt x="249" y="54"/>
                  <a:pt x="255" y="60"/>
                </a:cubicBezTo>
                <a:cubicBezTo>
                  <a:pt x="260" y="79"/>
                  <a:pt x="256" y="69"/>
                  <a:pt x="270" y="90"/>
                </a:cubicBezTo>
                <a:cubicBezTo>
                  <a:pt x="274" y="95"/>
                  <a:pt x="274" y="102"/>
                  <a:pt x="276" y="108"/>
                </a:cubicBezTo>
                <a:cubicBezTo>
                  <a:pt x="277" y="111"/>
                  <a:pt x="302" y="113"/>
                  <a:pt x="309" y="114"/>
                </a:cubicBezTo>
                <a:cubicBezTo>
                  <a:pt x="336" y="132"/>
                  <a:pt x="320" y="125"/>
                  <a:pt x="360" y="129"/>
                </a:cubicBezTo>
                <a:cubicBezTo>
                  <a:pt x="376" y="128"/>
                  <a:pt x="392" y="129"/>
                  <a:pt x="408" y="126"/>
                </a:cubicBezTo>
                <a:cubicBezTo>
                  <a:pt x="420" y="123"/>
                  <a:pt x="410" y="93"/>
                  <a:pt x="435" y="87"/>
                </a:cubicBezTo>
                <a:cubicBezTo>
                  <a:pt x="467" y="89"/>
                  <a:pt x="479" y="84"/>
                  <a:pt x="501" y="99"/>
                </a:cubicBezTo>
                <a:cubicBezTo>
                  <a:pt x="506" y="107"/>
                  <a:pt x="513" y="126"/>
                  <a:pt x="513" y="126"/>
                </a:cubicBezTo>
                <a:cubicBezTo>
                  <a:pt x="513" y="127"/>
                  <a:pt x="511" y="173"/>
                  <a:pt x="519" y="189"/>
                </a:cubicBezTo>
                <a:cubicBezTo>
                  <a:pt x="524" y="199"/>
                  <a:pt x="543" y="210"/>
                  <a:pt x="543" y="210"/>
                </a:cubicBezTo>
                <a:cubicBezTo>
                  <a:pt x="545" y="216"/>
                  <a:pt x="547" y="222"/>
                  <a:pt x="549" y="228"/>
                </a:cubicBezTo>
                <a:cubicBezTo>
                  <a:pt x="550" y="231"/>
                  <a:pt x="552" y="237"/>
                  <a:pt x="552" y="237"/>
                </a:cubicBezTo>
                <a:cubicBezTo>
                  <a:pt x="556" y="278"/>
                  <a:pt x="557" y="280"/>
                  <a:pt x="594" y="285"/>
                </a:cubicBezTo>
                <a:cubicBezTo>
                  <a:pt x="613" y="291"/>
                  <a:pt x="611" y="292"/>
                  <a:pt x="630" y="294"/>
                </a:cubicBezTo>
                <a:cubicBezTo>
                  <a:pt x="648" y="296"/>
                  <a:pt x="684" y="300"/>
                  <a:pt x="684" y="300"/>
                </a:cubicBezTo>
                <a:cubicBezTo>
                  <a:pt x="711" y="309"/>
                  <a:pt x="738" y="302"/>
                  <a:pt x="762" y="318"/>
                </a:cubicBezTo>
                <a:cubicBezTo>
                  <a:pt x="768" y="328"/>
                  <a:pt x="771" y="341"/>
                  <a:pt x="780" y="348"/>
                </a:cubicBezTo>
                <a:cubicBezTo>
                  <a:pt x="802" y="364"/>
                  <a:pt x="867" y="370"/>
                  <a:pt x="891" y="372"/>
                </a:cubicBezTo>
                <a:cubicBezTo>
                  <a:pt x="908" y="375"/>
                  <a:pt x="912" y="378"/>
                  <a:pt x="924" y="390"/>
                </a:cubicBezTo>
                <a:cubicBezTo>
                  <a:pt x="939" y="389"/>
                  <a:pt x="955" y="393"/>
                  <a:pt x="969" y="387"/>
                </a:cubicBezTo>
                <a:cubicBezTo>
                  <a:pt x="975" y="385"/>
                  <a:pt x="971" y="374"/>
                  <a:pt x="975" y="369"/>
                </a:cubicBezTo>
                <a:cubicBezTo>
                  <a:pt x="981" y="360"/>
                  <a:pt x="984" y="351"/>
                  <a:pt x="990" y="342"/>
                </a:cubicBezTo>
                <a:cubicBezTo>
                  <a:pt x="986" y="324"/>
                  <a:pt x="975" y="301"/>
                  <a:pt x="960" y="291"/>
                </a:cubicBezTo>
                <a:cubicBezTo>
                  <a:pt x="944" y="296"/>
                  <a:pt x="929" y="294"/>
                  <a:pt x="915" y="285"/>
                </a:cubicBezTo>
                <a:cubicBezTo>
                  <a:pt x="918" y="230"/>
                  <a:pt x="912" y="163"/>
                  <a:pt x="978" y="150"/>
                </a:cubicBezTo>
                <a:cubicBezTo>
                  <a:pt x="996" y="137"/>
                  <a:pt x="997" y="138"/>
                  <a:pt x="1020" y="141"/>
                </a:cubicBezTo>
                <a:cubicBezTo>
                  <a:pt x="1034" y="155"/>
                  <a:pt x="1055" y="159"/>
                  <a:pt x="1074" y="165"/>
                </a:cubicBezTo>
                <a:cubicBezTo>
                  <a:pt x="1080" y="167"/>
                  <a:pt x="1086" y="169"/>
                  <a:pt x="1092" y="171"/>
                </a:cubicBezTo>
                <a:cubicBezTo>
                  <a:pt x="1095" y="172"/>
                  <a:pt x="1101" y="174"/>
                  <a:pt x="1101" y="174"/>
                </a:cubicBezTo>
                <a:cubicBezTo>
                  <a:pt x="1121" y="194"/>
                  <a:pt x="1152" y="190"/>
                  <a:pt x="1179" y="192"/>
                </a:cubicBezTo>
                <a:cubicBezTo>
                  <a:pt x="1186" y="203"/>
                  <a:pt x="1192" y="203"/>
                  <a:pt x="1203" y="210"/>
                </a:cubicBezTo>
                <a:cubicBezTo>
                  <a:pt x="1212" y="246"/>
                  <a:pt x="1197" y="183"/>
                  <a:pt x="1209" y="267"/>
                </a:cubicBezTo>
                <a:cubicBezTo>
                  <a:pt x="1210" y="276"/>
                  <a:pt x="1218" y="294"/>
                  <a:pt x="1218" y="294"/>
                </a:cubicBezTo>
                <a:cubicBezTo>
                  <a:pt x="1221" y="329"/>
                  <a:pt x="1231" y="379"/>
                  <a:pt x="1257" y="405"/>
                </a:cubicBezTo>
                <a:cubicBezTo>
                  <a:pt x="1259" y="411"/>
                  <a:pt x="1261" y="417"/>
                  <a:pt x="1263" y="423"/>
                </a:cubicBezTo>
                <a:cubicBezTo>
                  <a:pt x="1264" y="426"/>
                  <a:pt x="1266" y="432"/>
                  <a:pt x="1266" y="432"/>
                </a:cubicBezTo>
                <a:cubicBezTo>
                  <a:pt x="1264" y="481"/>
                  <a:pt x="1275" y="501"/>
                  <a:pt x="1245" y="531"/>
                </a:cubicBezTo>
                <a:cubicBezTo>
                  <a:pt x="1241" y="547"/>
                  <a:pt x="1238" y="553"/>
                  <a:pt x="1221" y="549"/>
                </a:cubicBezTo>
                <a:cubicBezTo>
                  <a:pt x="1218" y="539"/>
                  <a:pt x="1206" y="522"/>
                  <a:pt x="1206" y="522"/>
                </a:cubicBezTo>
                <a:cubicBezTo>
                  <a:pt x="1210" y="503"/>
                  <a:pt x="1213" y="489"/>
                  <a:pt x="1215" y="468"/>
                </a:cubicBezTo>
                <a:cubicBezTo>
                  <a:pt x="1210" y="424"/>
                  <a:pt x="1201" y="422"/>
                  <a:pt x="1158" y="417"/>
                </a:cubicBezTo>
                <a:cubicBezTo>
                  <a:pt x="1135" y="409"/>
                  <a:pt x="1056" y="425"/>
                  <a:pt x="1032" y="426"/>
                </a:cubicBezTo>
                <a:cubicBezTo>
                  <a:pt x="1017" y="431"/>
                  <a:pt x="1002" y="436"/>
                  <a:pt x="987" y="441"/>
                </a:cubicBezTo>
                <a:cubicBezTo>
                  <a:pt x="981" y="443"/>
                  <a:pt x="969" y="447"/>
                  <a:pt x="969" y="447"/>
                </a:cubicBezTo>
                <a:cubicBezTo>
                  <a:pt x="974" y="511"/>
                  <a:pt x="970" y="484"/>
                  <a:pt x="1008" y="510"/>
                </a:cubicBezTo>
                <a:cubicBezTo>
                  <a:pt x="1020" y="528"/>
                  <a:pt x="1042" y="526"/>
                  <a:pt x="1062" y="528"/>
                </a:cubicBezTo>
                <a:cubicBezTo>
                  <a:pt x="1075" y="534"/>
                  <a:pt x="1084" y="540"/>
                  <a:pt x="1092" y="552"/>
                </a:cubicBezTo>
                <a:cubicBezTo>
                  <a:pt x="1096" y="601"/>
                  <a:pt x="1099" y="584"/>
                  <a:pt x="1110" y="618"/>
                </a:cubicBezTo>
                <a:cubicBezTo>
                  <a:pt x="1108" y="645"/>
                  <a:pt x="1108" y="676"/>
                  <a:pt x="1098" y="702"/>
                </a:cubicBezTo>
                <a:cubicBezTo>
                  <a:pt x="1090" y="722"/>
                  <a:pt x="1072" y="739"/>
                  <a:pt x="1065" y="759"/>
                </a:cubicBezTo>
                <a:cubicBezTo>
                  <a:pt x="1060" y="775"/>
                  <a:pt x="1051" y="793"/>
                  <a:pt x="1035" y="798"/>
                </a:cubicBezTo>
                <a:cubicBezTo>
                  <a:pt x="1018" y="824"/>
                  <a:pt x="942" y="804"/>
                  <a:pt x="942" y="804"/>
                </a:cubicBezTo>
                <a:cubicBezTo>
                  <a:pt x="926" y="799"/>
                  <a:pt x="913" y="788"/>
                  <a:pt x="897" y="783"/>
                </a:cubicBezTo>
                <a:cubicBezTo>
                  <a:pt x="888" y="774"/>
                  <a:pt x="880" y="772"/>
                  <a:pt x="870" y="765"/>
                </a:cubicBezTo>
                <a:cubicBezTo>
                  <a:pt x="868" y="762"/>
                  <a:pt x="865" y="760"/>
                  <a:pt x="864" y="756"/>
                </a:cubicBezTo>
                <a:cubicBezTo>
                  <a:pt x="862" y="745"/>
                  <a:pt x="866" y="733"/>
                  <a:pt x="861" y="723"/>
                </a:cubicBezTo>
                <a:cubicBezTo>
                  <a:pt x="857" y="715"/>
                  <a:pt x="842" y="711"/>
                  <a:pt x="834" y="708"/>
                </a:cubicBezTo>
                <a:cubicBezTo>
                  <a:pt x="829" y="700"/>
                  <a:pt x="828" y="697"/>
                  <a:pt x="819" y="693"/>
                </a:cubicBezTo>
                <a:cubicBezTo>
                  <a:pt x="813" y="690"/>
                  <a:pt x="801" y="687"/>
                  <a:pt x="801" y="687"/>
                </a:cubicBezTo>
                <a:cubicBezTo>
                  <a:pt x="791" y="677"/>
                  <a:pt x="771" y="661"/>
                  <a:pt x="762" y="648"/>
                </a:cubicBezTo>
                <a:cubicBezTo>
                  <a:pt x="758" y="642"/>
                  <a:pt x="750" y="630"/>
                  <a:pt x="750" y="630"/>
                </a:cubicBezTo>
                <a:cubicBezTo>
                  <a:pt x="748" y="621"/>
                  <a:pt x="741" y="606"/>
                  <a:pt x="735" y="600"/>
                </a:cubicBezTo>
                <a:cubicBezTo>
                  <a:pt x="730" y="595"/>
                  <a:pt x="717" y="588"/>
                  <a:pt x="717" y="588"/>
                </a:cubicBezTo>
                <a:cubicBezTo>
                  <a:pt x="665" y="597"/>
                  <a:pt x="671" y="595"/>
                  <a:pt x="588" y="597"/>
                </a:cubicBezTo>
                <a:cubicBezTo>
                  <a:pt x="579" y="598"/>
                  <a:pt x="537" y="596"/>
                  <a:pt x="522" y="606"/>
                </a:cubicBezTo>
                <a:cubicBezTo>
                  <a:pt x="504" y="618"/>
                  <a:pt x="468" y="645"/>
                  <a:pt x="468" y="645"/>
                </a:cubicBezTo>
                <a:cubicBezTo>
                  <a:pt x="465" y="658"/>
                  <a:pt x="461" y="669"/>
                  <a:pt x="456" y="681"/>
                </a:cubicBezTo>
                <a:cubicBezTo>
                  <a:pt x="454" y="685"/>
                  <a:pt x="448" y="689"/>
                  <a:pt x="450" y="693"/>
                </a:cubicBezTo>
                <a:cubicBezTo>
                  <a:pt x="452" y="696"/>
                  <a:pt x="458" y="691"/>
                  <a:pt x="462" y="690"/>
                </a:cubicBezTo>
                <a:cubicBezTo>
                  <a:pt x="478" y="739"/>
                  <a:pt x="468" y="702"/>
                  <a:pt x="465" y="807"/>
                </a:cubicBezTo>
                <a:cubicBezTo>
                  <a:pt x="458" y="806"/>
                  <a:pt x="450" y="801"/>
                  <a:pt x="444" y="804"/>
                </a:cubicBezTo>
                <a:cubicBezTo>
                  <a:pt x="439" y="806"/>
                  <a:pt x="424" y="833"/>
                  <a:pt x="417" y="840"/>
                </a:cubicBezTo>
                <a:cubicBezTo>
                  <a:pt x="409" y="865"/>
                  <a:pt x="415" y="862"/>
                  <a:pt x="423" y="885"/>
                </a:cubicBezTo>
                <a:cubicBezTo>
                  <a:pt x="426" y="942"/>
                  <a:pt x="424" y="999"/>
                  <a:pt x="420" y="1056"/>
                </a:cubicBezTo>
                <a:cubicBezTo>
                  <a:pt x="418" y="1080"/>
                  <a:pt x="416" y="1110"/>
                  <a:pt x="390" y="1119"/>
                </a:cubicBezTo>
                <a:cubicBezTo>
                  <a:pt x="365" y="1118"/>
                  <a:pt x="340" y="1119"/>
                  <a:pt x="315" y="1116"/>
                </a:cubicBezTo>
                <a:cubicBezTo>
                  <a:pt x="302" y="1115"/>
                  <a:pt x="305" y="1099"/>
                  <a:pt x="291" y="1098"/>
                </a:cubicBezTo>
                <a:cubicBezTo>
                  <a:pt x="270" y="1096"/>
                  <a:pt x="249" y="1096"/>
                  <a:pt x="228" y="1095"/>
                </a:cubicBezTo>
                <a:cubicBezTo>
                  <a:pt x="215" y="1086"/>
                  <a:pt x="205" y="1074"/>
                  <a:pt x="192" y="1065"/>
                </a:cubicBezTo>
                <a:cubicBezTo>
                  <a:pt x="183" y="1037"/>
                  <a:pt x="181" y="1000"/>
                  <a:pt x="165" y="975"/>
                </a:cubicBezTo>
                <a:cubicBezTo>
                  <a:pt x="159" y="944"/>
                  <a:pt x="160" y="911"/>
                  <a:pt x="150" y="882"/>
                </a:cubicBezTo>
                <a:cubicBezTo>
                  <a:pt x="147" y="859"/>
                  <a:pt x="151" y="807"/>
                  <a:pt x="123" y="798"/>
                </a:cubicBezTo>
                <a:cubicBezTo>
                  <a:pt x="101" y="765"/>
                  <a:pt x="83" y="702"/>
                  <a:pt x="51" y="681"/>
                </a:cubicBezTo>
                <a:cubicBezTo>
                  <a:pt x="37" y="659"/>
                  <a:pt x="44" y="668"/>
                  <a:pt x="30" y="654"/>
                </a:cubicBezTo>
                <a:cubicBezTo>
                  <a:pt x="25" y="638"/>
                  <a:pt x="22" y="630"/>
                  <a:pt x="12" y="615"/>
                </a:cubicBezTo>
                <a:cubicBezTo>
                  <a:pt x="8" y="609"/>
                  <a:pt x="0" y="597"/>
                  <a:pt x="0" y="597"/>
                </a:cubicBezTo>
                <a:cubicBezTo>
                  <a:pt x="4" y="554"/>
                  <a:pt x="9" y="510"/>
                  <a:pt x="18" y="468"/>
                </a:cubicBezTo>
                <a:cubicBezTo>
                  <a:pt x="22" y="450"/>
                  <a:pt x="26" y="419"/>
                  <a:pt x="42" y="408"/>
                </a:cubicBezTo>
                <a:cubicBezTo>
                  <a:pt x="49" y="397"/>
                  <a:pt x="67" y="346"/>
                  <a:pt x="69" y="345"/>
                </a:cubicBezTo>
                <a:cubicBezTo>
                  <a:pt x="77" y="340"/>
                  <a:pt x="87" y="341"/>
                  <a:pt x="96" y="339"/>
                </a:cubicBezTo>
                <a:cubicBezTo>
                  <a:pt x="111" y="309"/>
                  <a:pt x="103" y="322"/>
                  <a:pt x="120" y="297"/>
                </a:cubicBezTo>
                <a:cubicBezTo>
                  <a:pt x="122" y="294"/>
                  <a:pt x="126" y="288"/>
                  <a:pt x="126" y="288"/>
                </a:cubicBezTo>
                <a:cubicBezTo>
                  <a:pt x="123" y="255"/>
                  <a:pt x="127" y="253"/>
                  <a:pt x="108" y="234"/>
                </a:cubicBezTo>
                <a:cubicBezTo>
                  <a:pt x="101" y="214"/>
                  <a:pt x="94" y="195"/>
                  <a:pt x="90" y="174"/>
                </a:cubicBezTo>
                <a:cubicBezTo>
                  <a:pt x="89" y="168"/>
                  <a:pt x="88" y="162"/>
                  <a:pt x="87" y="156"/>
                </a:cubicBezTo>
                <a:cubicBezTo>
                  <a:pt x="85" y="150"/>
                  <a:pt x="81" y="138"/>
                  <a:pt x="81" y="138"/>
                </a:cubicBezTo>
                <a:cubicBezTo>
                  <a:pt x="79" y="118"/>
                  <a:pt x="80" y="92"/>
                  <a:pt x="66" y="75"/>
                </a:cubicBezTo>
                <a:cubicBezTo>
                  <a:pt x="43" y="47"/>
                  <a:pt x="75" y="93"/>
                  <a:pt x="45" y="48"/>
                </a:cubicBezTo>
                <a:cubicBezTo>
                  <a:pt x="43" y="45"/>
                  <a:pt x="39" y="39"/>
                  <a:pt x="39" y="39"/>
                </a:cubicBezTo>
                <a:cubicBezTo>
                  <a:pt x="31" y="0"/>
                  <a:pt x="24" y="56"/>
                  <a:pt x="39" y="18"/>
                </a:cubicBezTo>
                <a:close/>
              </a:path>
            </a:pathLst>
          </a:custGeom>
          <a:noFill/>
          <a:ln w="28575" cmpd="sng">
            <a:solidFill>
              <a:srgbClr val="FF0000"/>
            </a:solidFill>
            <a:round/>
            <a:headEnd/>
            <a:tailEnd/>
          </a:ln>
        </p:spPr>
        <p:txBody>
          <a:bodyPr/>
          <a:lstStyle/>
          <a:p>
            <a:endParaRPr lang="en-CA" dirty="0"/>
          </a:p>
        </p:txBody>
      </p:sp>
      <p:sp>
        <p:nvSpPr>
          <p:cNvPr id="794633" name="Freeform 20"/>
          <p:cNvSpPr>
            <a:spLocks/>
          </p:cNvSpPr>
          <p:nvPr/>
        </p:nvSpPr>
        <p:spPr bwMode="auto">
          <a:xfrm>
            <a:off x="4629150" y="821531"/>
            <a:ext cx="2103090" cy="1968104"/>
          </a:xfrm>
          <a:custGeom>
            <a:avLst/>
            <a:gdLst>
              <a:gd name="T0" fmla="*/ 650200438 w 1541"/>
              <a:gd name="T1" fmla="*/ 52924094 h 1653"/>
              <a:gd name="T2" fmla="*/ 884575935 w 1541"/>
              <a:gd name="T3" fmla="*/ 15120942 h 1653"/>
              <a:gd name="T4" fmla="*/ 1345763683 w 1541"/>
              <a:gd name="T5" fmla="*/ 37803146 h 1653"/>
              <a:gd name="T6" fmla="*/ 1406247426 w 1541"/>
              <a:gd name="T7" fmla="*/ 362902561 h 1653"/>
              <a:gd name="T8" fmla="*/ 1292841201 w 1541"/>
              <a:gd name="T9" fmla="*/ 309980079 h 1653"/>
              <a:gd name="T10" fmla="*/ 1186994651 w 1541"/>
              <a:gd name="T11" fmla="*/ 166330345 h 1653"/>
              <a:gd name="T12" fmla="*/ 1285279940 w 1541"/>
              <a:gd name="T13" fmla="*/ 430947666 h 1653"/>
              <a:gd name="T14" fmla="*/ 1428929624 w 1541"/>
              <a:gd name="T15" fmla="*/ 589716699 h 1653"/>
              <a:gd name="T16" fmla="*/ 1580138982 w 1541"/>
              <a:gd name="T17" fmla="*/ 808971064 h 1653"/>
              <a:gd name="T18" fmla="*/ 1716227801 w 1541"/>
              <a:gd name="T19" fmla="*/ 990422493 h 1653"/>
              <a:gd name="T20" fmla="*/ 1844754961 w 1541"/>
              <a:gd name="T21" fmla="*/ 1179433398 h 1653"/>
              <a:gd name="T22" fmla="*/ 1905238704 w 1541"/>
              <a:gd name="T23" fmla="*/ 1338204019 h 1653"/>
              <a:gd name="T24" fmla="*/ 1988404645 w 1541"/>
              <a:gd name="T25" fmla="*/ 1595259930 h 1653"/>
              <a:gd name="T26" fmla="*/ 2094251196 w 1541"/>
              <a:gd name="T27" fmla="*/ 1648182412 h 1653"/>
              <a:gd name="T28" fmla="*/ 2147483647 w 1541"/>
              <a:gd name="T29" fmla="*/ 1837195301 h 1653"/>
              <a:gd name="T30" fmla="*/ 2147483647 w 1541"/>
              <a:gd name="T31" fmla="*/ 1965722463 h 1653"/>
              <a:gd name="T32" fmla="*/ 2147483647 w 1541"/>
              <a:gd name="T33" fmla="*/ 2064009340 h 1653"/>
              <a:gd name="T34" fmla="*/ 2147483647 w 1541"/>
              <a:gd name="T35" fmla="*/ 2132052758 h 1653"/>
              <a:gd name="T36" fmla="*/ 2147483647 w 1541"/>
              <a:gd name="T37" fmla="*/ 2147483647 h 1653"/>
              <a:gd name="T38" fmla="*/ 2147483647 w 1541"/>
              <a:gd name="T39" fmla="*/ 2147483647 h 1653"/>
              <a:gd name="T40" fmla="*/ 2147483647 w 1541"/>
              <a:gd name="T41" fmla="*/ 2147483647 h 1653"/>
              <a:gd name="T42" fmla="*/ 2147483647 w 1541"/>
              <a:gd name="T43" fmla="*/ 2147483647 h 1653"/>
              <a:gd name="T44" fmla="*/ 2147483647 w 1541"/>
              <a:gd name="T45" fmla="*/ 2147483647 h 1653"/>
              <a:gd name="T46" fmla="*/ 2147483647 w 1541"/>
              <a:gd name="T47" fmla="*/ 2147483647 h 1653"/>
              <a:gd name="T48" fmla="*/ 2147483647 w 1541"/>
              <a:gd name="T49" fmla="*/ 2147483647 h 1653"/>
              <a:gd name="T50" fmla="*/ 2147483647 w 1541"/>
              <a:gd name="T51" fmla="*/ 2147483647 h 1653"/>
              <a:gd name="T52" fmla="*/ 2147483647 w 1541"/>
              <a:gd name="T53" fmla="*/ 2147483647 h 1653"/>
              <a:gd name="T54" fmla="*/ 2147483647 w 1541"/>
              <a:gd name="T55" fmla="*/ 2147483647 h 1653"/>
              <a:gd name="T56" fmla="*/ 2147483647 w 1541"/>
              <a:gd name="T57" fmla="*/ 2147483647 h 1653"/>
              <a:gd name="T58" fmla="*/ 2147483647 w 1541"/>
              <a:gd name="T59" fmla="*/ 2147483647 h 1653"/>
              <a:gd name="T60" fmla="*/ 2147483647 w 1541"/>
              <a:gd name="T61" fmla="*/ 2147483647 h 1653"/>
              <a:gd name="T62" fmla="*/ 2147483647 w 1541"/>
              <a:gd name="T63" fmla="*/ 2147483647 h 1653"/>
              <a:gd name="T64" fmla="*/ 2147483647 w 1541"/>
              <a:gd name="T65" fmla="*/ 2147483647 h 1653"/>
              <a:gd name="T66" fmla="*/ 2147483647 w 1541"/>
              <a:gd name="T67" fmla="*/ 2147483647 h 1653"/>
              <a:gd name="T68" fmla="*/ 2147483647 w 1541"/>
              <a:gd name="T69" fmla="*/ 2147483647 h 1653"/>
              <a:gd name="T70" fmla="*/ 2147483647 w 1541"/>
              <a:gd name="T71" fmla="*/ 2147483647 h 1653"/>
              <a:gd name="T72" fmla="*/ 2147483647 w 1541"/>
              <a:gd name="T73" fmla="*/ 2147483647 h 1653"/>
              <a:gd name="T74" fmla="*/ 2124493067 w 1541"/>
              <a:gd name="T75" fmla="*/ 2147483647 h 1653"/>
              <a:gd name="T76" fmla="*/ 1927920902 w 1541"/>
              <a:gd name="T77" fmla="*/ 2147483647 h 1653"/>
              <a:gd name="T78" fmla="*/ 1587698656 w 1541"/>
              <a:gd name="T79" fmla="*/ 2147483647 h 1653"/>
              <a:gd name="T80" fmla="*/ 1376005555 w 1541"/>
              <a:gd name="T81" fmla="*/ 2147483647 h 1653"/>
              <a:gd name="T82" fmla="*/ 1224796197 w 1541"/>
              <a:gd name="T83" fmla="*/ 2147483647 h 1653"/>
              <a:gd name="T84" fmla="*/ 907256545 w 1541"/>
              <a:gd name="T85" fmla="*/ 2147483647 h 1653"/>
              <a:gd name="T86" fmla="*/ 680442309 w 1541"/>
              <a:gd name="T87" fmla="*/ 2147483647 h 1653"/>
              <a:gd name="T88" fmla="*/ 612398892 w 1541"/>
              <a:gd name="T89" fmla="*/ 2147483647 h 1653"/>
              <a:gd name="T90" fmla="*/ 574595759 w 1541"/>
              <a:gd name="T91" fmla="*/ 2147483647 h 1653"/>
              <a:gd name="T92" fmla="*/ 423386401 w 1541"/>
              <a:gd name="T93" fmla="*/ 2147483647 h 1653"/>
              <a:gd name="T94" fmla="*/ 279738205 w 1541"/>
              <a:gd name="T95" fmla="*/ 2147483647 h 1653"/>
              <a:gd name="T96" fmla="*/ 120967536 w 1541"/>
              <a:gd name="T97" fmla="*/ 2147483647 h 1653"/>
              <a:gd name="T98" fmla="*/ 15120942 w 1541"/>
              <a:gd name="T99" fmla="*/ 2147483647 h 1653"/>
              <a:gd name="T100" fmla="*/ 90725640 w 1541"/>
              <a:gd name="T101" fmla="*/ 2056448078 h 1653"/>
              <a:gd name="T102" fmla="*/ 272176944 w 1541"/>
              <a:gd name="T103" fmla="*/ 1451610245 h 1653"/>
              <a:gd name="T104" fmla="*/ 347781623 w 1541"/>
              <a:gd name="T105" fmla="*/ 861893744 h 1653"/>
              <a:gd name="T106" fmla="*/ 309980077 w 1541"/>
              <a:gd name="T107" fmla="*/ 559474827 h 1653"/>
              <a:gd name="T108" fmla="*/ 257056008 w 1541"/>
              <a:gd name="T109" fmla="*/ 272176946 h 1653"/>
              <a:gd name="T110" fmla="*/ 249496334 w 1541"/>
              <a:gd name="T111" fmla="*/ 60483768 h 16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41"/>
              <a:gd name="T169" fmla="*/ 0 h 1653"/>
              <a:gd name="T170" fmla="*/ 1541 w 1541"/>
              <a:gd name="T171" fmla="*/ 1653 h 1653"/>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41" h="1653">
                <a:moveTo>
                  <a:pt x="108" y="9"/>
                </a:moveTo>
                <a:cubicBezTo>
                  <a:pt x="173" y="11"/>
                  <a:pt x="205" y="10"/>
                  <a:pt x="258" y="21"/>
                </a:cubicBezTo>
                <a:cubicBezTo>
                  <a:pt x="280" y="36"/>
                  <a:pt x="285" y="29"/>
                  <a:pt x="318" y="27"/>
                </a:cubicBezTo>
                <a:cubicBezTo>
                  <a:pt x="331" y="23"/>
                  <a:pt x="336" y="7"/>
                  <a:pt x="351" y="6"/>
                </a:cubicBezTo>
                <a:cubicBezTo>
                  <a:pt x="393" y="4"/>
                  <a:pt x="435" y="4"/>
                  <a:pt x="477" y="3"/>
                </a:cubicBezTo>
                <a:cubicBezTo>
                  <a:pt x="498" y="5"/>
                  <a:pt x="517" y="3"/>
                  <a:pt x="534" y="15"/>
                </a:cubicBezTo>
                <a:cubicBezTo>
                  <a:pt x="544" y="31"/>
                  <a:pt x="552" y="56"/>
                  <a:pt x="567" y="66"/>
                </a:cubicBezTo>
                <a:cubicBezTo>
                  <a:pt x="576" y="92"/>
                  <a:pt x="574" y="120"/>
                  <a:pt x="558" y="144"/>
                </a:cubicBezTo>
                <a:cubicBezTo>
                  <a:pt x="551" y="177"/>
                  <a:pt x="537" y="141"/>
                  <a:pt x="519" y="132"/>
                </a:cubicBezTo>
                <a:cubicBezTo>
                  <a:pt x="517" y="129"/>
                  <a:pt x="516" y="126"/>
                  <a:pt x="513" y="123"/>
                </a:cubicBezTo>
                <a:cubicBezTo>
                  <a:pt x="510" y="120"/>
                  <a:pt x="506" y="120"/>
                  <a:pt x="504" y="117"/>
                </a:cubicBezTo>
                <a:cubicBezTo>
                  <a:pt x="491" y="101"/>
                  <a:pt x="491" y="79"/>
                  <a:pt x="471" y="66"/>
                </a:cubicBezTo>
                <a:cubicBezTo>
                  <a:pt x="456" y="88"/>
                  <a:pt x="448" y="94"/>
                  <a:pt x="471" y="117"/>
                </a:cubicBezTo>
                <a:cubicBezTo>
                  <a:pt x="477" y="136"/>
                  <a:pt x="493" y="159"/>
                  <a:pt x="510" y="171"/>
                </a:cubicBezTo>
                <a:cubicBezTo>
                  <a:pt x="519" y="185"/>
                  <a:pt x="523" y="200"/>
                  <a:pt x="528" y="216"/>
                </a:cubicBezTo>
                <a:cubicBezTo>
                  <a:pt x="529" y="218"/>
                  <a:pt x="559" y="229"/>
                  <a:pt x="567" y="234"/>
                </a:cubicBezTo>
                <a:cubicBezTo>
                  <a:pt x="572" y="249"/>
                  <a:pt x="576" y="268"/>
                  <a:pt x="591" y="273"/>
                </a:cubicBezTo>
                <a:cubicBezTo>
                  <a:pt x="600" y="299"/>
                  <a:pt x="602" y="308"/>
                  <a:pt x="627" y="321"/>
                </a:cubicBezTo>
                <a:cubicBezTo>
                  <a:pt x="634" y="332"/>
                  <a:pt x="640" y="332"/>
                  <a:pt x="651" y="339"/>
                </a:cubicBezTo>
                <a:cubicBezTo>
                  <a:pt x="663" y="375"/>
                  <a:pt x="643" y="384"/>
                  <a:pt x="681" y="393"/>
                </a:cubicBezTo>
                <a:cubicBezTo>
                  <a:pt x="687" y="415"/>
                  <a:pt x="693" y="445"/>
                  <a:pt x="717" y="453"/>
                </a:cubicBezTo>
                <a:cubicBezTo>
                  <a:pt x="721" y="459"/>
                  <a:pt x="728" y="462"/>
                  <a:pt x="732" y="468"/>
                </a:cubicBezTo>
                <a:cubicBezTo>
                  <a:pt x="750" y="497"/>
                  <a:pt x="727" y="478"/>
                  <a:pt x="747" y="492"/>
                </a:cubicBezTo>
                <a:cubicBezTo>
                  <a:pt x="763" y="517"/>
                  <a:pt x="739" y="477"/>
                  <a:pt x="756" y="531"/>
                </a:cubicBezTo>
                <a:cubicBezTo>
                  <a:pt x="758" y="538"/>
                  <a:pt x="768" y="549"/>
                  <a:pt x="768" y="549"/>
                </a:cubicBezTo>
                <a:cubicBezTo>
                  <a:pt x="770" y="574"/>
                  <a:pt x="765" y="617"/>
                  <a:pt x="789" y="633"/>
                </a:cubicBezTo>
                <a:cubicBezTo>
                  <a:pt x="799" y="647"/>
                  <a:pt x="792" y="641"/>
                  <a:pt x="813" y="648"/>
                </a:cubicBezTo>
                <a:cubicBezTo>
                  <a:pt x="819" y="650"/>
                  <a:pt x="831" y="654"/>
                  <a:pt x="831" y="654"/>
                </a:cubicBezTo>
                <a:cubicBezTo>
                  <a:pt x="840" y="668"/>
                  <a:pt x="845" y="678"/>
                  <a:pt x="858" y="687"/>
                </a:cubicBezTo>
                <a:cubicBezTo>
                  <a:pt x="864" y="705"/>
                  <a:pt x="872" y="718"/>
                  <a:pt x="888" y="729"/>
                </a:cubicBezTo>
                <a:cubicBezTo>
                  <a:pt x="899" y="746"/>
                  <a:pt x="902" y="755"/>
                  <a:pt x="924" y="762"/>
                </a:cubicBezTo>
                <a:cubicBezTo>
                  <a:pt x="928" y="768"/>
                  <a:pt x="935" y="773"/>
                  <a:pt x="936" y="780"/>
                </a:cubicBezTo>
                <a:cubicBezTo>
                  <a:pt x="938" y="788"/>
                  <a:pt x="936" y="798"/>
                  <a:pt x="942" y="804"/>
                </a:cubicBezTo>
                <a:cubicBezTo>
                  <a:pt x="957" y="819"/>
                  <a:pt x="963" y="816"/>
                  <a:pt x="984" y="819"/>
                </a:cubicBezTo>
                <a:cubicBezTo>
                  <a:pt x="994" y="824"/>
                  <a:pt x="1003" y="833"/>
                  <a:pt x="1014" y="837"/>
                </a:cubicBezTo>
                <a:cubicBezTo>
                  <a:pt x="1023" y="840"/>
                  <a:pt x="1041" y="846"/>
                  <a:pt x="1041" y="846"/>
                </a:cubicBezTo>
                <a:cubicBezTo>
                  <a:pt x="1047" y="859"/>
                  <a:pt x="1079" y="889"/>
                  <a:pt x="1092" y="894"/>
                </a:cubicBezTo>
                <a:cubicBezTo>
                  <a:pt x="1100" y="897"/>
                  <a:pt x="1108" y="896"/>
                  <a:pt x="1116" y="897"/>
                </a:cubicBezTo>
                <a:cubicBezTo>
                  <a:pt x="1129" y="906"/>
                  <a:pt x="1134" y="924"/>
                  <a:pt x="1119" y="936"/>
                </a:cubicBezTo>
                <a:cubicBezTo>
                  <a:pt x="1111" y="942"/>
                  <a:pt x="1092" y="951"/>
                  <a:pt x="1092" y="951"/>
                </a:cubicBezTo>
                <a:cubicBezTo>
                  <a:pt x="1081" y="968"/>
                  <a:pt x="1098" y="967"/>
                  <a:pt x="1113" y="969"/>
                </a:cubicBezTo>
                <a:cubicBezTo>
                  <a:pt x="1139" y="1007"/>
                  <a:pt x="1148" y="1006"/>
                  <a:pt x="1194" y="1014"/>
                </a:cubicBezTo>
                <a:cubicBezTo>
                  <a:pt x="1209" y="1012"/>
                  <a:pt x="1226" y="1001"/>
                  <a:pt x="1239" y="999"/>
                </a:cubicBezTo>
                <a:cubicBezTo>
                  <a:pt x="1257" y="996"/>
                  <a:pt x="1275" y="997"/>
                  <a:pt x="1293" y="996"/>
                </a:cubicBezTo>
                <a:cubicBezTo>
                  <a:pt x="1329" y="984"/>
                  <a:pt x="1360" y="980"/>
                  <a:pt x="1398" y="978"/>
                </a:cubicBezTo>
                <a:cubicBezTo>
                  <a:pt x="1403" y="975"/>
                  <a:pt x="1418" y="965"/>
                  <a:pt x="1425" y="960"/>
                </a:cubicBezTo>
                <a:cubicBezTo>
                  <a:pt x="1435" y="953"/>
                  <a:pt x="1450" y="957"/>
                  <a:pt x="1461" y="951"/>
                </a:cubicBezTo>
                <a:cubicBezTo>
                  <a:pt x="1492" y="934"/>
                  <a:pt x="1468" y="943"/>
                  <a:pt x="1488" y="936"/>
                </a:cubicBezTo>
                <a:cubicBezTo>
                  <a:pt x="1496" y="925"/>
                  <a:pt x="1503" y="924"/>
                  <a:pt x="1515" y="918"/>
                </a:cubicBezTo>
                <a:cubicBezTo>
                  <a:pt x="1524" y="945"/>
                  <a:pt x="1516" y="964"/>
                  <a:pt x="1536" y="984"/>
                </a:cubicBezTo>
                <a:cubicBezTo>
                  <a:pt x="1541" y="999"/>
                  <a:pt x="1540" y="1004"/>
                  <a:pt x="1524" y="1008"/>
                </a:cubicBezTo>
                <a:cubicBezTo>
                  <a:pt x="1520" y="1019"/>
                  <a:pt x="1522" y="1030"/>
                  <a:pt x="1518" y="1041"/>
                </a:cubicBezTo>
                <a:cubicBezTo>
                  <a:pt x="1515" y="1048"/>
                  <a:pt x="1506" y="1052"/>
                  <a:pt x="1503" y="1059"/>
                </a:cubicBezTo>
                <a:cubicBezTo>
                  <a:pt x="1499" y="1068"/>
                  <a:pt x="1497" y="1077"/>
                  <a:pt x="1494" y="1086"/>
                </a:cubicBezTo>
                <a:cubicBezTo>
                  <a:pt x="1489" y="1102"/>
                  <a:pt x="1493" y="1092"/>
                  <a:pt x="1479" y="1113"/>
                </a:cubicBezTo>
                <a:cubicBezTo>
                  <a:pt x="1477" y="1116"/>
                  <a:pt x="1473" y="1122"/>
                  <a:pt x="1473" y="1122"/>
                </a:cubicBezTo>
                <a:cubicBezTo>
                  <a:pt x="1470" y="1139"/>
                  <a:pt x="1470" y="1156"/>
                  <a:pt x="1467" y="1173"/>
                </a:cubicBezTo>
                <a:cubicBezTo>
                  <a:pt x="1465" y="1183"/>
                  <a:pt x="1453" y="1194"/>
                  <a:pt x="1449" y="1203"/>
                </a:cubicBezTo>
                <a:cubicBezTo>
                  <a:pt x="1442" y="1217"/>
                  <a:pt x="1443" y="1233"/>
                  <a:pt x="1440" y="1248"/>
                </a:cubicBezTo>
                <a:cubicBezTo>
                  <a:pt x="1438" y="1258"/>
                  <a:pt x="1434" y="1272"/>
                  <a:pt x="1425" y="1278"/>
                </a:cubicBezTo>
                <a:cubicBezTo>
                  <a:pt x="1419" y="1282"/>
                  <a:pt x="1407" y="1290"/>
                  <a:pt x="1407" y="1290"/>
                </a:cubicBezTo>
                <a:cubicBezTo>
                  <a:pt x="1387" y="1320"/>
                  <a:pt x="1369" y="1350"/>
                  <a:pt x="1338" y="1371"/>
                </a:cubicBezTo>
                <a:cubicBezTo>
                  <a:pt x="1319" y="1400"/>
                  <a:pt x="1295" y="1425"/>
                  <a:pt x="1275" y="1455"/>
                </a:cubicBezTo>
                <a:cubicBezTo>
                  <a:pt x="1269" y="1464"/>
                  <a:pt x="1245" y="1470"/>
                  <a:pt x="1245" y="1470"/>
                </a:cubicBezTo>
                <a:cubicBezTo>
                  <a:pt x="1231" y="1479"/>
                  <a:pt x="1225" y="1488"/>
                  <a:pt x="1212" y="1497"/>
                </a:cubicBezTo>
                <a:cubicBezTo>
                  <a:pt x="1201" y="1514"/>
                  <a:pt x="1177" y="1519"/>
                  <a:pt x="1158" y="1524"/>
                </a:cubicBezTo>
                <a:cubicBezTo>
                  <a:pt x="1152" y="1528"/>
                  <a:pt x="1146" y="1532"/>
                  <a:pt x="1140" y="1536"/>
                </a:cubicBezTo>
                <a:cubicBezTo>
                  <a:pt x="1137" y="1538"/>
                  <a:pt x="1131" y="1542"/>
                  <a:pt x="1131" y="1542"/>
                </a:cubicBezTo>
                <a:cubicBezTo>
                  <a:pt x="1125" y="1560"/>
                  <a:pt x="1104" y="1570"/>
                  <a:pt x="1089" y="1581"/>
                </a:cubicBezTo>
                <a:cubicBezTo>
                  <a:pt x="1083" y="1585"/>
                  <a:pt x="1071" y="1593"/>
                  <a:pt x="1071" y="1593"/>
                </a:cubicBezTo>
                <a:cubicBezTo>
                  <a:pt x="1060" y="1609"/>
                  <a:pt x="1053" y="1645"/>
                  <a:pt x="1041" y="1653"/>
                </a:cubicBezTo>
                <a:cubicBezTo>
                  <a:pt x="1030" y="1642"/>
                  <a:pt x="1010" y="1614"/>
                  <a:pt x="1005" y="1599"/>
                </a:cubicBezTo>
                <a:cubicBezTo>
                  <a:pt x="1006" y="1519"/>
                  <a:pt x="979" y="1454"/>
                  <a:pt x="1032" y="1401"/>
                </a:cubicBezTo>
                <a:cubicBezTo>
                  <a:pt x="1039" y="1381"/>
                  <a:pt x="1042" y="1366"/>
                  <a:pt x="1029" y="1347"/>
                </a:cubicBezTo>
                <a:cubicBezTo>
                  <a:pt x="991" y="1352"/>
                  <a:pt x="968" y="1370"/>
                  <a:pt x="927" y="1374"/>
                </a:cubicBezTo>
                <a:cubicBezTo>
                  <a:pt x="899" y="1372"/>
                  <a:pt x="870" y="1372"/>
                  <a:pt x="843" y="1365"/>
                </a:cubicBezTo>
                <a:cubicBezTo>
                  <a:pt x="829" y="1356"/>
                  <a:pt x="823" y="1347"/>
                  <a:pt x="810" y="1338"/>
                </a:cubicBezTo>
                <a:cubicBezTo>
                  <a:pt x="797" y="1319"/>
                  <a:pt x="791" y="1323"/>
                  <a:pt x="765" y="1320"/>
                </a:cubicBezTo>
                <a:cubicBezTo>
                  <a:pt x="726" y="1322"/>
                  <a:pt x="680" y="1319"/>
                  <a:pt x="642" y="1332"/>
                </a:cubicBezTo>
                <a:cubicBezTo>
                  <a:pt x="638" y="1335"/>
                  <a:pt x="634" y="1337"/>
                  <a:pt x="630" y="1341"/>
                </a:cubicBezTo>
                <a:cubicBezTo>
                  <a:pt x="627" y="1344"/>
                  <a:pt x="627" y="1348"/>
                  <a:pt x="624" y="1350"/>
                </a:cubicBezTo>
                <a:cubicBezTo>
                  <a:pt x="603" y="1367"/>
                  <a:pt x="571" y="1366"/>
                  <a:pt x="546" y="1368"/>
                </a:cubicBezTo>
                <a:cubicBezTo>
                  <a:pt x="533" y="1371"/>
                  <a:pt x="516" y="1374"/>
                  <a:pt x="504" y="1380"/>
                </a:cubicBezTo>
                <a:cubicBezTo>
                  <a:pt x="498" y="1384"/>
                  <a:pt x="486" y="1392"/>
                  <a:pt x="486" y="1392"/>
                </a:cubicBezTo>
                <a:cubicBezTo>
                  <a:pt x="475" y="1388"/>
                  <a:pt x="472" y="1381"/>
                  <a:pt x="462" y="1374"/>
                </a:cubicBezTo>
                <a:cubicBezTo>
                  <a:pt x="436" y="1335"/>
                  <a:pt x="404" y="1326"/>
                  <a:pt x="360" y="1323"/>
                </a:cubicBezTo>
                <a:cubicBezTo>
                  <a:pt x="338" y="1316"/>
                  <a:pt x="348" y="1319"/>
                  <a:pt x="330" y="1314"/>
                </a:cubicBezTo>
                <a:cubicBezTo>
                  <a:pt x="312" y="1302"/>
                  <a:pt x="292" y="1286"/>
                  <a:pt x="270" y="1281"/>
                </a:cubicBezTo>
                <a:cubicBezTo>
                  <a:pt x="256" y="1260"/>
                  <a:pt x="264" y="1267"/>
                  <a:pt x="249" y="1257"/>
                </a:cubicBezTo>
                <a:cubicBezTo>
                  <a:pt x="247" y="1254"/>
                  <a:pt x="246" y="1251"/>
                  <a:pt x="243" y="1248"/>
                </a:cubicBezTo>
                <a:cubicBezTo>
                  <a:pt x="240" y="1245"/>
                  <a:pt x="236" y="1245"/>
                  <a:pt x="234" y="1242"/>
                </a:cubicBezTo>
                <a:cubicBezTo>
                  <a:pt x="231" y="1239"/>
                  <a:pt x="230" y="1234"/>
                  <a:pt x="228" y="1230"/>
                </a:cubicBezTo>
                <a:cubicBezTo>
                  <a:pt x="226" y="1227"/>
                  <a:pt x="224" y="1224"/>
                  <a:pt x="222" y="1221"/>
                </a:cubicBezTo>
                <a:cubicBezTo>
                  <a:pt x="205" y="1202"/>
                  <a:pt x="189" y="1187"/>
                  <a:pt x="168" y="1173"/>
                </a:cubicBezTo>
                <a:cubicBezTo>
                  <a:pt x="155" y="1165"/>
                  <a:pt x="142" y="1153"/>
                  <a:pt x="129" y="1146"/>
                </a:cubicBezTo>
                <a:cubicBezTo>
                  <a:pt x="123" y="1143"/>
                  <a:pt x="111" y="1140"/>
                  <a:pt x="111" y="1140"/>
                </a:cubicBezTo>
                <a:cubicBezTo>
                  <a:pt x="92" y="1112"/>
                  <a:pt x="90" y="1073"/>
                  <a:pt x="60" y="1053"/>
                </a:cubicBezTo>
                <a:cubicBezTo>
                  <a:pt x="51" y="1025"/>
                  <a:pt x="66" y="1068"/>
                  <a:pt x="48" y="1032"/>
                </a:cubicBezTo>
                <a:cubicBezTo>
                  <a:pt x="37" y="1010"/>
                  <a:pt x="41" y="984"/>
                  <a:pt x="18" y="969"/>
                </a:cubicBezTo>
                <a:cubicBezTo>
                  <a:pt x="14" y="963"/>
                  <a:pt x="10" y="957"/>
                  <a:pt x="6" y="951"/>
                </a:cubicBezTo>
                <a:cubicBezTo>
                  <a:pt x="4" y="948"/>
                  <a:pt x="0" y="942"/>
                  <a:pt x="0" y="942"/>
                </a:cubicBezTo>
                <a:cubicBezTo>
                  <a:pt x="3" y="894"/>
                  <a:pt x="9" y="856"/>
                  <a:pt x="36" y="816"/>
                </a:cubicBezTo>
                <a:cubicBezTo>
                  <a:pt x="45" y="802"/>
                  <a:pt x="68" y="808"/>
                  <a:pt x="84" y="807"/>
                </a:cubicBezTo>
                <a:cubicBezTo>
                  <a:pt x="144" y="747"/>
                  <a:pt x="30" y="615"/>
                  <a:pt x="108" y="576"/>
                </a:cubicBezTo>
                <a:cubicBezTo>
                  <a:pt x="130" y="583"/>
                  <a:pt x="120" y="584"/>
                  <a:pt x="138" y="579"/>
                </a:cubicBezTo>
                <a:cubicBezTo>
                  <a:pt x="207" y="533"/>
                  <a:pt x="153" y="417"/>
                  <a:pt x="138" y="342"/>
                </a:cubicBezTo>
                <a:cubicBezTo>
                  <a:pt x="137" y="313"/>
                  <a:pt x="137" y="284"/>
                  <a:pt x="135" y="255"/>
                </a:cubicBezTo>
                <a:cubicBezTo>
                  <a:pt x="134" y="240"/>
                  <a:pt x="128" y="234"/>
                  <a:pt x="123" y="222"/>
                </a:cubicBezTo>
                <a:cubicBezTo>
                  <a:pt x="120" y="216"/>
                  <a:pt x="117" y="204"/>
                  <a:pt x="117" y="204"/>
                </a:cubicBezTo>
                <a:cubicBezTo>
                  <a:pt x="119" y="174"/>
                  <a:pt x="132" y="128"/>
                  <a:pt x="102" y="108"/>
                </a:cubicBezTo>
                <a:cubicBezTo>
                  <a:pt x="99" y="98"/>
                  <a:pt x="96" y="88"/>
                  <a:pt x="93" y="78"/>
                </a:cubicBezTo>
                <a:cubicBezTo>
                  <a:pt x="94" y="69"/>
                  <a:pt x="97" y="34"/>
                  <a:pt x="99" y="24"/>
                </a:cubicBezTo>
                <a:cubicBezTo>
                  <a:pt x="100" y="19"/>
                  <a:pt x="117" y="0"/>
                  <a:pt x="108" y="9"/>
                </a:cubicBezTo>
                <a:close/>
              </a:path>
            </a:pathLst>
          </a:custGeom>
          <a:noFill/>
          <a:ln w="28575" cmpd="sng">
            <a:solidFill>
              <a:schemeClr val="bg1"/>
            </a:solidFill>
            <a:round/>
            <a:headEnd/>
            <a:tailEnd/>
          </a:ln>
        </p:spPr>
        <p:txBody>
          <a:bodyPr/>
          <a:lstStyle/>
          <a:p>
            <a:endParaRPr lang="en-CA" dirty="0"/>
          </a:p>
        </p:txBody>
      </p:sp>
      <p:sp>
        <p:nvSpPr>
          <p:cNvPr id="794634" name="Freeform 22"/>
          <p:cNvSpPr>
            <a:spLocks/>
          </p:cNvSpPr>
          <p:nvPr/>
        </p:nvSpPr>
        <p:spPr bwMode="auto">
          <a:xfrm>
            <a:off x="2195735" y="503635"/>
            <a:ext cx="2671539" cy="1743075"/>
          </a:xfrm>
          <a:custGeom>
            <a:avLst/>
            <a:gdLst>
              <a:gd name="T0" fmla="*/ 448587826 w 1951"/>
              <a:gd name="T1" fmla="*/ 922377277 h 1464"/>
              <a:gd name="T2" fmla="*/ 652721192 w 1951"/>
              <a:gd name="T3" fmla="*/ 763608081 h 1464"/>
              <a:gd name="T4" fmla="*/ 841732238 w 1951"/>
              <a:gd name="T5" fmla="*/ 438507240 h 1464"/>
              <a:gd name="T6" fmla="*/ 1060984948 w 1951"/>
              <a:gd name="T7" fmla="*/ 302418748 h 1464"/>
              <a:gd name="T8" fmla="*/ 1219755520 w 1951"/>
              <a:gd name="T9" fmla="*/ 98286880 h 1464"/>
              <a:gd name="T10" fmla="*/ 1476811351 w 1951"/>
              <a:gd name="T11" fmla="*/ 158769047 h 1464"/>
              <a:gd name="T12" fmla="*/ 1575096611 w 1951"/>
              <a:gd name="T13" fmla="*/ 189012499 h 1464"/>
              <a:gd name="T14" fmla="*/ 2147483647 w 1951"/>
              <a:gd name="T15" fmla="*/ 45362810 h 1464"/>
              <a:gd name="T16" fmla="*/ 2147483647 w 1951"/>
              <a:gd name="T17" fmla="*/ 45362810 h 1464"/>
              <a:gd name="T18" fmla="*/ 2147483647 w 1951"/>
              <a:gd name="T19" fmla="*/ 302418748 h 1464"/>
              <a:gd name="T20" fmla="*/ 2147483647 w 1951"/>
              <a:gd name="T21" fmla="*/ 476308777 h 1464"/>
              <a:gd name="T22" fmla="*/ 2147483647 w 1951"/>
              <a:gd name="T23" fmla="*/ 567034372 h 1464"/>
              <a:gd name="T24" fmla="*/ 2147483647 w 1951"/>
              <a:gd name="T25" fmla="*/ 740925889 h 1464"/>
              <a:gd name="T26" fmla="*/ 2147483647 w 1951"/>
              <a:gd name="T27" fmla="*/ 861893547 h 1464"/>
              <a:gd name="T28" fmla="*/ 2147483647 w 1951"/>
              <a:gd name="T29" fmla="*/ 536792507 h 1464"/>
              <a:gd name="T30" fmla="*/ 2147483647 w 1951"/>
              <a:gd name="T31" fmla="*/ 718245284 h 1464"/>
              <a:gd name="T32" fmla="*/ 2147483647 w 1951"/>
              <a:gd name="T33" fmla="*/ 1360884318 h 1464"/>
              <a:gd name="T34" fmla="*/ 2147483647 w 1951"/>
              <a:gd name="T35" fmla="*/ 2048886348 h 1464"/>
              <a:gd name="T36" fmla="*/ 2147483647 w 1951"/>
              <a:gd name="T37" fmla="*/ 2147483647 h 1464"/>
              <a:gd name="T38" fmla="*/ 2147483647 w 1951"/>
              <a:gd name="T39" fmla="*/ 2147483647 h 1464"/>
              <a:gd name="T40" fmla="*/ 2147483647 w 1951"/>
              <a:gd name="T41" fmla="*/ 2147483647 h 1464"/>
              <a:gd name="T42" fmla="*/ 2147483647 w 1951"/>
              <a:gd name="T43" fmla="*/ 2147483647 h 1464"/>
              <a:gd name="T44" fmla="*/ 2147483647 w 1951"/>
              <a:gd name="T45" fmla="*/ 2147483647 h 1464"/>
              <a:gd name="T46" fmla="*/ 2147483647 w 1951"/>
              <a:gd name="T47" fmla="*/ 2147483647 h 1464"/>
              <a:gd name="T48" fmla="*/ 2147483647 w 1951"/>
              <a:gd name="T49" fmla="*/ 2147483647 h 1464"/>
              <a:gd name="T50" fmla="*/ 2147483647 w 1951"/>
              <a:gd name="T51" fmla="*/ 2147483647 h 1464"/>
              <a:gd name="T52" fmla="*/ 2147483647 w 1951"/>
              <a:gd name="T53" fmla="*/ 2147483647 h 1464"/>
              <a:gd name="T54" fmla="*/ 2147483647 w 1951"/>
              <a:gd name="T55" fmla="*/ 2147483647 h 1464"/>
              <a:gd name="T56" fmla="*/ 2147483647 w 1951"/>
              <a:gd name="T57" fmla="*/ 2147483647 h 1464"/>
              <a:gd name="T58" fmla="*/ 2147483647 w 1951"/>
              <a:gd name="T59" fmla="*/ 2147483647 h 1464"/>
              <a:gd name="T60" fmla="*/ 2147483647 w 1951"/>
              <a:gd name="T61" fmla="*/ 2147483647 h 1464"/>
              <a:gd name="T62" fmla="*/ 1877515633 w 1951"/>
              <a:gd name="T63" fmla="*/ 2147483647 h 1464"/>
              <a:gd name="T64" fmla="*/ 1665822595 w 1951"/>
              <a:gd name="T65" fmla="*/ 2147483647 h 1464"/>
              <a:gd name="T66" fmla="*/ 1454130748 w 1951"/>
              <a:gd name="T67" fmla="*/ 2147483647 h 1464"/>
              <a:gd name="T68" fmla="*/ 1038304344 w 1951"/>
              <a:gd name="T69" fmla="*/ 2147483647 h 1464"/>
              <a:gd name="T70" fmla="*/ 871974100 w 1951"/>
              <a:gd name="T71" fmla="*/ 2147483647 h 1464"/>
              <a:gd name="T72" fmla="*/ 698083986 w 1951"/>
              <a:gd name="T73" fmla="*/ 2147483647 h 1464"/>
              <a:gd name="T74" fmla="*/ 486389361 w 1951"/>
              <a:gd name="T75" fmla="*/ 2147483647 h 1464"/>
              <a:gd name="T76" fmla="*/ 85685302 w 1951"/>
              <a:gd name="T77" fmla="*/ 2147483647 h 1464"/>
              <a:gd name="T78" fmla="*/ 25201558 w 1951"/>
              <a:gd name="T79" fmla="*/ 2147483647 h 1464"/>
              <a:gd name="T80" fmla="*/ 252015620 w 1951"/>
              <a:gd name="T81" fmla="*/ 2147483647 h 1464"/>
              <a:gd name="T82" fmla="*/ 849291910 w 1951"/>
              <a:gd name="T83" fmla="*/ 2147483647 h 1464"/>
              <a:gd name="T84" fmla="*/ 902215963 w 1951"/>
              <a:gd name="T85" fmla="*/ 1451609913 h 1464"/>
              <a:gd name="T86" fmla="*/ 1000501222 w 1951"/>
              <a:gd name="T87" fmla="*/ 1330642453 h 1464"/>
              <a:gd name="T88" fmla="*/ 720764589 w 1951"/>
              <a:gd name="T89" fmla="*/ 1126509071 h 1464"/>
              <a:gd name="T90" fmla="*/ 645159933 w 1951"/>
              <a:gd name="T91" fmla="*/ 1028223804 h 146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951"/>
              <a:gd name="T139" fmla="*/ 0 h 1464"/>
              <a:gd name="T140" fmla="*/ 1951 w 1951"/>
              <a:gd name="T141" fmla="*/ 1464 h 146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951" h="1464">
                <a:moveTo>
                  <a:pt x="73" y="399"/>
                </a:moveTo>
                <a:cubicBezTo>
                  <a:pt x="92" y="404"/>
                  <a:pt x="111" y="402"/>
                  <a:pt x="130" y="396"/>
                </a:cubicBezTo>
                <a:cubicBezTo>
                  <a:pt x="140" y="386"/>
                  <a:pt x="164" y="371"/>
                  <a:pt x="178" y="366"/>
                </a:cubicBezTo>
                <a:cubicBezTo>
                  <a:pt x="184" y="364"/>
                  <a:pt x="196" y="360"/>
                  <a:pt x="196" y="360"/>
                </a:cubicBezTo>
                <a:cubicBezTo>
                  <a:pt x="210" y="346"/>
                  <a:pt x="221" y="335"/>
                  <a:pt x="238" y="324"/>
                </a:cubicBezTo>
                <a:cubicBezTo>
                  <a:pt x="246" y="319"/>
                  <a:pt x="259" y="303"/>
                  <a:pt x="259" y="303"/>
                </a:cubicBezTo>
                <a:cubicBezTo>
                  <a:pt x="261" y="280"/>
                  <a:pt x="263" y="241"/>
                  <a:pt x="277" y="219"/>
                </a:cubicBezTo>
                <a:cubicBezTo>
                  <a:pt x="283" y="210"/>
                  <a:pt x="301" y="198"/>
                  <a:pt x="301" y="198"/>
                </a:cubicBezTo>
                <a:cubicBezTo>
                  <a:pt x="308" y="188"/>
                  <a:pt x="322" y="178"/>
                  <a:pt x="334" y="174"/>
                </a:cubicBezTo>
                <a:cubicBezTo>
                  <a:pt x="340" y="168"/>
                  <a:pt x="343" y="161"/>
                  <a:pt x="349" y="156"/>
                </a:cubicBezTo>
                <a:cubicBezTo>
                  <a:pt x="361" y="147"/>
                  <a:pt x="381" y="141"/>
                  <a:pt x="394" y="132"/>
                </a:cubicBezTo>
                <a:cubicBezTo>
                  <a:pt x="402" y="127"/>
                  <a:pt x="421" y="120"/>
                  <a:pt x="421" y="120"/>
                </a:cubicBezTo>
                <a:cubicBezTo>
                  <a:pt x="427" y="114"/>
                  <a:pt x="434" y="111"/>
                  <a:pt x="439" y="105"/>
                </a:cubicBezTo>
                <a:cubicBezTo>
                  <a:pt x="456" y="84"/>
                  <a:pt x="425" y="107"/>
                  <a:pt x="451" y="90"/>
                </a:cubicBezTo>
                <a:cubicBezTo>
                  <a:pt x="462" y="74"/>
                  <a:pt x="475" y="56"/>
                  <a:pt x="484" y="39"/>
                </a:cubicBezTo>
                <a:cubicBezTo>
                  <a:pt x="502" y="41"/>
                  <a:pt x="521" y="38"/>
                  <a:pt x="538" y="45"/>
                </a:cubicBezTo>
                <a:cubicBezTo>
                  <a:pt x="541" y="46"/>
                  <a:pt x="541" y="52"/>
                  <a:pt x="544" y="54"/>
                </a:cubicBezTo>
                <a:cubicBezTo>
                  <a:pt x="555" y="61"/>
                  <a:pt x="575" y="62"/>
                  <a:pt x="586" y="63"/>
                </a:cubicBezTo>
                <a:cubicBezTo>
                  <a:pt x="589" y="64"/>
                  <a:pt x="592" y="65"/>
                  <a:pt x="595" y="66"/>
                </a:cubicBezTo>
                <a:cubicBezTo>
                  <a:pt x="599" y="67"/>
                  <a:pt x="603" y="68"/>
                  <a:pt x="607" y="69"/>
                </a:cubicBezTo>
                <a:cubicBezTo>
                  <a:pt x="613" y="71"/>
                  <a:pt x="625" y="75"/>
                  <a:pt x="625" y="75"/>
                </a:cubicBezTo>
                <a:cubicBezTo>
                  <a:pt x="660" y="72"/>
                  <a:pt x="699" y="65"/>
                  <a:pt x="733" y="54"/>
                </a:cubicBezTo>
                <a:cubicBezTo>
                  <a:pt x="752" y="26"/>
                  <a:pt x="826" y="22"/>
                  <a:pt x="850" y="21"/>
                </a:cubicBezTo>
                <a:cubicBezTo>
                  <a:pt x="885" y="20"/>
                  <a:pt x="920" y="19"/>
                  <a:pt x="955" y="18"/>
                </a:cubicBezTo>
                <a:cubicBezTo>
                  <a:pt x="972" y="16"/>
                  <a:pt x="989" y="15"/>
                  <a:pt x="1006" y="12"/>
                </a:cubicBezTo>
                <a:cubicBezTo>
                  <a:pt x="1017" y="10"/>
                  <a:pt x="1025" y="3"/>
                  <a:pt x="1036" y="0"/>
                </a:cubicBezTo>
                <a:cubicBezTo>
                  <a:pt x="1089" y="18"/>
                  <a:pt x="1206" y="16"/>
                  <a:pt x="1255" y="18"/>
                </a:cubicBezTo>
                <a:cubicBezTo>
                  <a:pt x="1248" y="29"/>
                  <a:pt x="1238" y="33"/>
                  <a:pt x="1234" y="45"/>
                </a:cubicBezTo>
                <a:cubicBezTo>
                  <a:pt x="1237" y="64"/>
                  <a:pt x="1242" y="77"/>
                  <a:pt x="1252" y="93"/>
                </a:cubicBezTo>
                <a:cubicBezTo>
                  <a:pt x="1249" y="107"/>
                  <a:pt x="1246" y="112"/>
                  <a:pt x="1234" y="120"/>
                </a:cubicBezTo>
                <a:cubicBezTo>
                  <a:pt x="1231" y="125"/>
                  <a:pt x="1221" y="140"/>
                  <a:pt x="1216" y="147"/>
                </a:cubicBezTo>
                <a:cubicBezTo>
                  <a:pt x="1214" y="150"/>
                  <a:pt x="1210" y="156"/>
                  <a:pt x="1210" y="156"/>
                </a:cubicBezTo>
                <a:cubicBezTo>
                  <a:pt x="1215" y="185"/>
                  <a:pt x="1225" y="185"/>
                  <a:pt x="1252" y="189"/>
                </a:cubicBezTo>
                <a:cubicBezTo>
                  <a:pt x="1283" y="210"/>
                  <a:pt x="1269" y="211"/>
                  <a:pt x="1315" y="216"/>
                </a:cubicBezTo>
                <a:cubicBezTo>
                  <a:pt x="1325" y="219"/>
                  <a:pt x="1345" y="225"/>
                  <a:pt x="1345" y="225"/>
                </a:cubicBezTo>
                <a:cubicBezTo>
                  <a:pt x="1368" y="217"/>
                  <a:pt x="1380" y="222"/>
                  <a:pt x="1405" y="225"/>
                </a:cubicBezTo>
                <a:cubicBezTo>
                  <a:pt x="1419" y="230"/>
                  <a:pt x="1429" y="232"/>
                  <a:pt x="1441" y="240"/>
                </a:cubicBezTo>
                <a:cubicBezTo>
                  <a:pt x="1444" y="250"/>
                  <a:pt x="1457" y="279"/>
                  <a:pt x="1468" y="285"/>
                </a:cubicBezTo>
                <a:cubicBezTo>
                  <a:pt x="1476" y="290"/>
                  <a:pt x="1495" y="294"/>
                  <a:pt x="1495" y="294"/>
                </a:cubicBezTo>
                <a:cubicBezTo>
                  <a:pt x="1509" y="308"/>
                  <a:pt x="1524" y="307"/>
                  <a:pt x="1543" y="312"/>
                </a:cubicBezTo>
                <a:cubicBezTo>
                  <a:pt x="1553" y="315"/>
                  <a:pt x="1560" y="321"/>
                  <a:pt x="1570" y="324"/>
                </a:cubicBezTo>
                <a:cubicBezTo>
                  <a:pt x="1579" y="333"/>
                  <a:pt x="1585" y="338"/>
                  <a:pt x="1597" y="342"/>
                </a:cubicBezTo>
                <a:cubicBezTo>
                  <a:pt x="1625" y="340"/>
                  <a:pt x="1651" y="350"/>
                  <a:pt x="1666" y="327"/>
                </a:cubicBezTo>
                <a:cubicBezTo>
                  <a:pt x="1671" y="308"/>
                  <a:pt x="1675" y="297"/>
                  <a:pt x="1663" y="279"/>
                </a:cubicBezTo>
                <a:cubicBezTo>
                  <a:pt x="1670" y="238"/>
                  <a:pt x="1689" y="234"/>
                  <a:pt x="1720" y="213"/>
                </a:cubicBezTo>
                <a:cubicBezTo>
                  <a:pt x="1751" y="215"/>
                  <a:pt x="1783" y="213"/>
                  <a:pt x="1810" y="231"/>
                </a:cubicBezTo>
                <a:cubicBezTo>
                  <a:pt x="1820" y="246"/>
                  <a:pt x="1837" y="244"/>
                  <a:pt x="1855" y="246"/>
                </a:cubicBezTo>
                <a:cubicBezTo>
                  <a:pt x="1873" y="258"/>
                  <a:pt x="1878" y="264"/>
                  <a:pt x="1885" y="285"/>
                </a:cubicBezTo>
                <a:cubicBezTo>
                  <a:pt x="1881" y="317"/>
                  <a:pt x="1878" y="335"/>
                  <a:pt x="1885" y="372"/>
                </a:cubicBezTo>
                <a:cubicBezTo>
                  <a:pt x="1886" y="379"/>
                  <a:pt x="1897" y="390"/>
                  <a:pt x="1897" y="390"/>
                </a:cubicBezTo>
                <a:cubicBezTo>
                  <a:pt x="1905" y="440"/>
                  <a:pt x="1900" y="490"/>
                  <a:pt x="1906" y="540"/>
                </a:cubicBezTo>
                <a:cubicBezTo>
                  <a:pt x="1908" y="554"/>
                  <a:pt x="1917" y="563"/>
                  <a:pt x="1921" y="576"/>
                </a:cubicBezTo>
                <a:cubicBezTo>
                  <a:pt x="1923" y="634"/>
                  <a:pt x="1923" y="667"/>
                  <a:pt x="1936" y="717"/>
                </a:cubicBezTo>
                <a:cubicBezTo>
                  <a:pt x="1938" y="747"/>
                  <a:pt x="1951" y="793"/>
                  <a:pt x="1921" y="813"/>
                </a:cubicBezTo>
                <a:cubicBezTo>
                  <a:pt x="1914" y="833"/>
                  <a:pt x="1898" y="833"/>
                  <a:pt x="1882" y="843"/>
                </a:cubicBezTo>
                <a:cubicBezTo>
                  <a:pt x="1847" y="896"/>
                  <a:pt x="1865" y="861"/>
                  <a:pt x="1873" y="990"/>
                </a:cubicBezTo>
                <a:cubicBezTo>
                  <a:pt x="1874" y="999"/>
                  <a:pt x="1882" y="1017"/>
                  <a:pt x="1882" y="1017"/>
                </a:cubicBezTo>
                <a:cubicBezTo>
                  <a:pt x="1881" y="1025"/>
                  <a:pt x="1882" y="1034"/>
                  <a:pt x="1879" y="1041"/>
                </a:cubicBezTo>
                <a:cubicBezTo>
                  <a:pt x="1875" y="1051"/>
                  <a:pt x="1831" y="1065"/>
                  <a:pt x="1819" y="1068"/>
                </a:cubicBezTo>
                <a:cubicBezTo>
                  <a:pt x="1803" y="1084"/>
                  <a:pt x="1804" y="1107"/>
                  <a:pt x="1792" y="1125"/>
                </a:cubicBezTo>
                <a:cubicBezTo>
                  <a:pt x="1791" y="1146"/>
                  <a:pt x="1791" y="1167"/>
                  <a:pt x="1789" y="1188"/>
                </a:cubicBezTo>
                <a:cubicBezTo>
                  <a:pt x="1788" y="1194"/>
                  <a:pt x="1783" y="1206"/>
                  <a:pt x="1783" y="1206"/>
                </a:cubicBezTo>
                <a:cubicBezTo>
                  <a:pt x="1784" y="1217"/>
                  <a:pt x="1783" y="1228"/>
                  <a:pt x="1786" y="1239"/>
                </a:cubicBezTo>
                <a:cubicBezTo>
                  <a:pt x="1787" y="1242"/>
                  <a:pt x="1793" y="1242"/>
                  <a:pt x="1795" y="1245"/>
                </a:cubicBezTo>
                <a:cubicBezTo>
                  <a:pt x="1812" y="1279"/>
                  <a:pt x="1789" y="1250"/>
                  <a:pt x="1801" y="1272"/>
                </a:cubicBezTo>
                <a:cubicBezTo>
                  <a:pt x="1818" y="1303"/>
                  <a:pt x="1809" y="1279"/>
                  <a:pt x="1816" y="1299"/>
                </a:cubicBezTo>
                <a:cubicBezTo>
                  <a:pt x="1804" y="1315"/>
                  <a:pt x="1787" y="1315"/>
                  <a:pt x="1771" y="1326"/>
                </a:cubicBezTo>
                <a:cubicBezTo>
                  <a:pt x="1759" y="1345"/>
                  <a:pt x="1732" y="1349"/>
                  <a:pt x="1711" y="1353"/>
                </a:cubicBezTo>
                <a:cubicBezTo>
                  <a:pt x="1697" y="1374"/>
                  <a:pt x="1692" y="1380"/>
                  <a:pt x="1672" y="1395"/>
                </a:cubicBezTo>
                <a:cubicBezTo>
                  <a:pt x="1668" y="1407"/>
                  <a:pt x="1664" y="1412"/>
                  <a:pt x="1654" y="1419"/>
                </a:cubicBezTo>
                <a:cubicBezTo>
                  <a:pt x="1652" y="1422"/>
                  <a:pt x="1652" y="1428"/>
                  <a:pt x="1648" y="1428"/>
                </a:cubicBezTo>
                <a:cubicBezTo>
                  <a:pt x="1644" y="1428"/>
                  <a:pt x="1645" y="1420"/>
                  <a:pt x="1642" y="1419"/>
                </a:cubicBezTo>
                <a:cubicBezTo>
                  <a:pt x="1628" y="1416"/>
                  <a:pt x="1614" y="1423"/>
                  <a:pt x="1600" y="1425"/>
                </a:cubicBezTo>
                <a:cubicBezTo>
                  <a:pt x="1589" y="1432"/>
                  <a:pt x="1581" y="1442"/>
                  <a:pt x="1570" y="1449"/>
                </a:cubicBezTo>
                <a:cubicBezTo>
                  <a:pt x="1546" y="1464"/>
                  <a:pt x="1494" y="1456"/>
                  <a:pt x="1465" y="1458"/>
                </a:cubicBezTo>
                <a:cubicBezTo>
                  <a:pt x="1451" y="1461"/>
                  <a:pt x="1446" y="1463"/>
                  <a:pt x="1441" y="1449"/>
                </a:cubicBezTo>
                <a:cubicBezTo>
                  <a:pt x="1440" y="1438"/>
                  <a:pt x="1441" y="1427"/>
                  <a:pt x="1438" y="1416"/>
                </a:cubicBezTo>
                <a:cubicBezTo>
                  <a:pt x="1437" y="1414"/>
                  <a:pt x="1398" y="1376"/>
                  <a:pt x="1393" y="1371"/>
                </a:cubicBezTo>
                <a:cubicBezTo>
                  <a:pt x="1405" y="1353"/>
                  <a:pt x="1424" y="1364"/>
                  <a:pt x="1441" y="1353"/>
                </a:cubicBezTo>
                <a:cubicBezTo>
                  <a:pt x="1467" y="1314"/>
                  <a:pt x="1447" y="1273"/>
                  <a:pt x="1414" y="1251"/>
                </a:cubicBezTo>
                <a:cubicBezTo>
                  <a:pt x="1402" y="1233"/>
                  <a:pt x="1387" y="1213"/>
                  <a:pt x="1366" y="1206"/>
                </a:cubicBezTo>
                <a:cubicBezTo>
                  <a:pt x="1355" y="1189"/>
                  <a:pt x="1344" y="1178"/>
                  <a:pt x="1327" y="1167"/>
                </a:cubicBezTo>
                <a:cubicBezTo>
                  <a:pt x="1320" y="1168"/>
                  <a:pt x="1313" y="1167"/>
                  <a:pt x="1306" y="1170"/>
                </a:cubicBezTo>
                <a:cubicBezTo>
                  <a:pt x="1299" y="1173"/>
                  <a:pt x="1288" y="1182"/>
                  <a:pt x="1288" y="1182"/>
                </a:cubicBezTo>
                <a:cubicBezTo>
                  <a:pt x="1276" y="1181"/>
                  <a:pt x="1264" y="1181"/>
                  <a:pt x="1252" y="1179"/>
                </a:cubicBezTo>
                <a:cubicBezTo>
                  <a:pt x="1246" y="1178"/>
                  <a:pt x="1234" y="1173"/>
                  <a:pt x="1234" y="1173"/>
                </a:cubicBezTo>
                <a:cubicBezTo>
                  <a:pt x="1212" y="1174"/>
                  <a:pt x="1188" y="1169"/>
                  <a:pt x="1168" y="1179"/>
                </a:cubicBezTo>
                <a:cubicBezTo>
                  <a:pt x="1156" y="1185"/>
                  <a:pt x="1132" y="1194"/>
                  <a:pt x="1132" y="1194"/>
                </a:cubicBezTo>
                <a:cubicBezTo>
                  <a:pt x="1120" y="1193"/>
                  <a:pt x="1108" y="1194"/>
                  <a:pt x="1096" y="1191"/>
                </a:cubicBezTo>
                <a:cubicBezTo>
                  <a:pt x="1081" y="1187"/>
                  <a:pt x="1073" y="1174"/>
                  <a:pt x="1057" y="1170"/>
                </a:cubicBezTo>
                <a:cubicBezTo>
                  <a:pt x="1012" y="1173"/>
                  <a:pt x="1020" y="1170"/>
                  <a:pt x="991" y="1185"/>
                </a:cubicBezTo>
                <a:cubicBezTo>
                  <a:pt x="979" y="1167"/>
                  <a:pt x="957" y="1160"/>
                  <a:pt x="937" y="1155"/>
                </a:cubicBezTo>
                <a:cubicBezTo>
                  <a:pt x="910" y="1157"/>
                  <a:pt x="889" y="1161"/>
                  <a:pt x="862" y="1164"/>
                </a:cubicBezTo>
                <a:cubicBezTo>
                  <a:pt x="852" y="1171"/>
                  <a:pt x="848" y="1178"/>
                  <a:pt x="838" y="1185"/>
                </a:cubicBezTo>
                <a:cubicBezTo>
                  <a:pt x="829" y="1198"/>
                  <a:pt x="825" y="1220"/>
                  <a:pt x="814" y="1227"/>
                </a:cubicBezTo>
                <a:cubicBezTo>
                  <a:pt x="793" y="1225"/>
                  <a:pt x="766" y="1229"/>
                  <a:pt x="745" y="1224"/>
                </a:cubicBezTo>
                <a:cubicBezTo>
                  <a:pt x="729" y="1200"/>
                  <a:pt x="731" y="1204"/>
                  <a:pt x="700" y="1200"/>
                </a:cubicBezTo>
                <a:cubicBezTo>
                  <a:pt x="692" y="1177"/>
                  <a:pt x="686" y="1163"/>
                  <a:pt x="661" y="1155"/>
                </a:cubicBezTo>
                <a:cubicBezTo>
                  <a:pt x="650" y="1138"/>
                  <a:pt x="655" y="1120"/>
                  <a:pt x="661" y="1101"/>
                </a:cubicBezTo>
                <a:cubicBezTo>
                  <a:pt x="657" y="1082"/>
                  <a:pt x="655" y="1082"/>
                  <a:pt x="637" y="1077"/>
                </a:cubicBezTo>
                <a:cubicBezTo>
                  <a:pt x="631" y="1075"/>
                  <a:pt x="619" y="1071"/>
                  <a:pt x="619" y="1071"/>
                </a:cubicBezTo>
                <a:cubicBezTo>
                  <a:pt x="593" y="1080"/>
                  <a:pt x="607" y="1076"/>
                  <a:pt x="577" y="1080"/>
                </a:cubicBezTo>
                <a:cubicBezTo>
                  <a:pt x="555" y="1094"/>
                  <a:pt x="530" y="1110"/>
                  <a:pt x="505" y="1116"/>
                </a:cubicBezTo>
                <a:cubicBezTo>
                  <a:pt x="490" y="1138"/>
                  <a:pt x="481" y="1137"/>
                  <a:pt x="454" y="1140"/>
                </a:cubicBezTo>
                <a:cubicBezTo>
                  <a:pt x="429" y="1156"/>
                  <a:pt x="443" y="1151"/>
                  <a:pt x="412" y="1155"/>
                </a:cubicBezTo>
                <a:cubicBezTo>
                  <a:pt x="393" y="1161"/>
                  <a:pt x="401" y="1168"/>
                  <a:pt x="394" y="1185"/>
                </a:cubicBezTo>
                <a:cubicBezTo>
                  <a:pt x="392" y="1190"/>
                  <a:pt x="381" y="1197"/>
                  <a:pt x="376" y="1200"/>
                </a:cubicBezTo>
                <a:cubicBezTo>
                  <a:pt x="369" y="1211"/>
                  <a:pt x="357" y="1229"/>
                  <a:pt x="346" y="1236"/>
                </a:cubicBezTo>
                <a:cubicBezTo>
                  <a:pt x="336" y="1243"/>
                  <a:pt x="325" y="1244"/>
                  <a:pt x="316" y="1254"/>
                </a:cubicBezTo>
                <a:cubicBezTo>
                  <a:pt x="301" y="1270"/>
                  <a:pt x="309" y="1270"/>
                  <a:pt x="295" y="1281"/>
                </a:cubicBezTo>
                <a:cubicBezTo>
                  <a:pt x="289" y="1285"/>
                  <a:pt x="277" y="1293"/>
                  <a:pt x="277" y="1293"/>
                </a:cubicBezTo>
                <a:cubicBezTo>
                  <a:pt x="265" y="1289"/>
                  <a:pt x="257" y="1288"/>
                  <a:pt x="253" y="1275"/>
                </a:cubicBezTo>
                <a:cubicBezTo>
                  <a:pt x="242" y="1279"/>
                  <a:pt x="239" y="1286"/>
                  <a:pt x="229" y="1293"/>
                </a:cubicBezTo>
                <a:cubicBezTo>
                  <a:pt x="209" y="1288"/>
                  <a:pt x="210" y="1274"/>
                  <a:pt x="193" y="1266"/>
                </a:cubicBezTo>
                <a:cubicBezTo>
                  <a:pt x="179" y="1245"/>
                  <a:pt x="180" y="1249"/>
                  <a:pt x="187" y="1227"/>
                </a:cubicBezTo>
                <a:cubicBezTo>
                  <a:pt x="180" y="1199"/>
                  <a:pt x="158" y="1202"/>
                  <a:pt x="133" y="1200"/>
                </a:cubicBezTo>
                <a:cubicBezTo>
                  <a:pt x="95" y="1206"/>
                  <a:pt x="81" y="1205"/>
                  <a:pt x="34" y="1203"/>
                </a:cubicBezTo>
                <a:cubicBezTo>
                  <a:pt x="30" y="1191"/>
                  <a:pt x="30" y="1195"/>
                  <a:pt x="34" y="1179"/>
                </a:cubicBezTo>
                <a:cubicBezTo>
                  <a:pt x="36" y="1173"/>
                  <a:pt x="40" y="1161"/>
                  <a:pt x="40" y="1161"/>
                </a:cubicBezTo>
                <a:cubicBezTo>
                  <a:pt x="30" y="1145"/>
                  <a:pt x="28" y="1140"/>
                  <a:pt x="10" y="1131"/>
                </a:cubicBezTo>
                <a:cubicBezTo>
                  <a:pt x="4" y="1113"/>
                  <a:pt x="0" y="1105"/>
                  <a:pt x="10" y="1080"/>
                </a:cubicBezTo>
                <a:cubicBezTo>
                  <a:pt x="13" y="1073"/>
                  <a:pt x="28" y="1068"/>
                  <a:pt x="28" y="1068"/>
                </a:cubicBezTo>
                <a:cubicBezTo>
                  <a:pt x="52" y="1032"/>
                  <a:pt x="10" y="1046"/>
                  <a:pt x="100" y="1050"/>
                </a:cubicBezTo>
                <a:cubicBezTo>
                  <a:pt x="138" y="1059"/>
                  <a:pt x="91" y="1050"/>
                  <a:pt x="121" y="1050"/>
                </a:cubicBezTo>
                <a:cubicBezTo>
                  <a:pt x="133" y="1050"/>
                  <a:pt x="155" y="1058"/>
                  <a:pt x="166" y="1059"/>
                </a:cubicBezTo>
                <a:cubicBezTo>
                  <a:pt x="223" y="1058"/>
                  <a:pt x="280" y="1062"/>
                  <a:pt x="337" y="1056"/>
                </a:cubicBezTo>
                <a:cubicBezTo>
                  <a:pt x="350" y="1054"/>
                  <a:pt x="355" y="1020"/>
                  <a:pt x="355" y="1020"/>
                </a:cubicBezTo>
                <a:cubicBezTo>
                  <a:pt x="354" y="894"/>
                  <a:pt x="413" y="747"/>
                  <a:pt x="343" y="642"/>
                </a:cubicBezTo>
                <a:cubicBezTo>
                  <a:pt x="344" y="627"/>
                  <a:pt x="336" y="583"/>
                  <a:pt x="358" y="576"/>
                </a:cubicBezTo>
                <a:cubicBezTo>
                  <a:pt x="359" y="576"/>
                  <a:pt x="416" y="583"/>
                  <a:pt x="424" y="576"/>
                </a:cubicBezTo>
                <a:cubicBezTo>
                  <a:pt x="429" y="572"/>
                  <a:pt x="430" y="558"/>
                  <a:pt x="430" y="558"/>
                </a:cubicBezTo>
                <a:cubicBezTo>
                  <a:pt x="417" y="549"/>
                  <a:pt x="410" y="537"/>
                  <a:pt x="397" y="528"/>
                </a:cubicBezTo>
                <a:cubicBezTo>
                  <a:pt x="381" y="505"/>
                  <a:pt x="353" y="498"/>
                  <a:pt x="331" y="483"/>
                </a:cubicBezTo>
                <a:cubicBezTo>
                  <a:pt x="324" y="472"/>
                  <a:pt x="315" y="467"/>
                  <a:pt x="304" y="459"/>
                </a:cubicBezTo>
                <a:cubicBezTo>
                  <a:pt x="298" y="455"/>
                  <a:pt x="292" y="451"/>
                  <a:pt x="286" y="447"/>
                </a:cubicBezTo>
                <a:cubicBezTo>
                  <a:pt x="283" y="445"/>
                  <a:pt x="277" y="441"/>
                  <a:pt x="277" y="441"/>
                </a:cubicBezTo>
                <a:cubicBezTo>
                  <a:pt x="269" y="418"/>
                  <a:pt x="281" y="445"/>
                  <a:pt x="265" y="426"/>
                </a:cubicBezTo>
                <a:cubicBezTo>
                  <a:pt x="261" y="421"/>
                  <a:pt x="260" y="414"/>
                  <a:pt x="256" y="408"/>
                </a:cubicBezTo>
                <a:cubicBezTo>
                  <a:pt x="205" y="411"/>
                  <a:pt x="174" y="407"/>
                  <a:pt x="121" y="405"/>
                </a:cubicBezTo>
                <a:cubicBezTo>
                  <a:pt x="75" y="408"/>
                  <a:pt x="87" y="420"/>
                  <a:pt x="73" y="399"/>
                </a:cubicBezTo>
                <a:close/>
              </a:path>
            </a:pathLst>
          </a:custGeom>
          <a:noFill/>
          <a:ln w="28575" cmpd="sng">
            <a:solidFill>
              <a:srgbClr val="DE2F12"/>
            </a:solidFill>
            <a:round/>
            <a:headEnd/>
            <a:tailEnd/>
          </a:ln>
        </p:spPr>
        <p:txBody>
          <a:bodyPr/>
          <a:lstStyle/>
          <a:p>
            <a:endParaRPr lang="en-CA" dirty="0"/>
          </a:p>
        </p:txBody>
      </p:sp>
      <p:sp>
        <p:nvSpPr>
          <p:cNvPr id="57367" name="AutoShape 23"/>
          <p:cNvSpPr>
            <a:spLocks noChangeArrowheads="1"/>
          </p:cNvSpPr>
          <p:nvPr/>
        </p:nvSpPr>
        <p:spPr bwMode="auto">
          <a:xfrm>
            <a:off x="2195736" y="483518"/>
            <a:ext cx="2664296" cy="1008112"/>
          </a:xfrm>
          <a:prstGeom prst="wedgeEllipseCallout">
            <a:avLst>
              <a:gd name="adj1" fmla="val -6"/>
              <a:gd name="adj2" fmla="val 76211"/>
            </a:avLst>
          </a:prstGeom>
          <a:solidFill>
            <a:srgbClr val="FFFF00">
              <a:alpha val="0"/>
            </a:srgbClr>
          </a:solidFill>
          <a:ln w="28575">
            <a:solidFill>
              <a:srgbClr val="000000"/>
            </a:solidFill>
            <a:miter lim="800000"/>
            <a:headEnd/>
            <a:tailEnd/>
          </a:ln>
          <a:effectLst/>
        </p:spPr>
        <p:txBody>
          <a:bodyPr/>
          <a:lstStyle/>
          <a:p>
            <a:pPr algn="ctr">
              <a:defRPr/>
            </a:pPr>
            <a:r>
              <a:rPr lang="en-US" sz="1500" b="1" dirty="0" smtClean="0">
                <a:solidFill>
                  <a:srgbClr val="990000"/>
                </a:solidFill>
                <a:effectLst>
                  <a:outerShdw blurRad="38100" dist="38100" dir="2700000" algn="tl">
                    <a:srgbClr val="000000"/>
                  </a:outerShdw>
                </a:effectLst>
                <a:latin typeface="Tahoma" pitchFamily="34" charset="0"/>
              </a:rPr>
              <a:t>North </a:t>
            </a:r>
            <a:r>
              <a:rPr lang="en-US" sz="1500" b="1" dirty="0">
                <a:solidFill>
                  <a:srgbClr val="990000"/>
                </a:solidFill>
                <a:effectLst>
                  <a:outerShdw blurRad="38100" dist="38100" dir="2700000" algn="tl">
                    <a:srgbClr val="000000"/>
                  </a:outerShdw>
                </a:effectLst>
                <a:latin typeface="Tahoma" pitchFamily="34" charset="0"/>
              </a:rPr>
              <a:t>Africa Sunrise Strategy Coordinator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735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7360"/>
                                        </p:tgtEl>
                                        <p:attrNameLst>
                                          <p:attrName>style.visibility</p:attrName>
                                        </p:attrNameLst>
                                      </p:cBhvr>
                                      <p:to>
                                        <p:strVal val="visible"/>
                                      </p:to>
                                    </p:set>
                                  </p:childTnLst>
                                </p:cTn>
                              </p:par>
                            </p:childTnLst>
                          </p:cTn>
                        </p:par>
                        <p:par>
                          <p:cTn id="9" fill="hold">
                            <p:stCondLst>
                              <p:cond delay="0"/>
                            </p:stCondLst>
                            <p:childTnLst>
                              <p:par>
                                <p:cTn id="10" presetID="23" presetClass="entr" presetSubtype="16" fill="hold" grpId="0" nodeType="afterEffect">
                                  <p:stCondLst>
                                    <p:cond delay="0"/>
                                  </p:stCondLst>
                                  <p:childTnLst>
                                    <p:set>
                                      <p:cBhvr>
                                        <p:cTn id="11" dur="1" fill="hold">
                                          <p:stCondLst>
                                            <p:cond delay="0"/>
                                          </p:stCondLst>
                                        </p:cTn>
                                        <p:tgtEl>
                                          <p:spTgt spid="57367"/>
                                        </p:tgtEl>
                                        <p:attrNameLst>
                                          <p:attrName>style.visibility</p:attrName>
                                        </p:attrNameLst>
                                      </p:cBhvr>
                                      <p:to>
                                        <p:strVal val="visible"/>
                                      </p:to>
                                    </p:set>
                                    <p:anim calcmode="lin" valueType="num">
                                      <p:cBhvr>
                                        <p:cTn id="12" dur="1000" fill="hold"/>
                                        <p:tgtEl>
                                          <p:spTgt spid="57367"/>
                                        </p:tgtEl>
                                        <p:attrNameLst>
                                          <p:attrName>ppt_w</p:attrName>
                                        </p:attrNameLst>
                                      </p:cBhvr>
                                      <p:tavLst>
                                        <p:tav tm="0">
                                          <p:val>
                                            <p:fltVal val="0"/>
                                          </p:val>
                                        </p:tav>
                                        <p:tav tm="100000">
                                          <p:val>
                                            <p:strVal val="#ppt_w"/>
                                          </p:val>
                                        </p:tav>
                                      </p:tavLst>
                                    </p:anim>
                                    <p:anim calcmode="lin" valueType="num">
                                      <p:cBhvr>
                                        <p:cTn id="13" dur="1000" fill="hold"/>
                                        <p:tgtEl>
                                          <p:spTgt spid="5736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67" grpId="0" animBg="1"/>
    </p:bld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6673" name="Group 2"/>
          <p:cNvGrpSpPr>
            <a:grpSpLocks/>
          </p:cNvGrpSpPr>
          <p:nvPr/>
        </p:nvGrpSpPr>
        <p:grpSpPr bwMode="auto">
          <a:xfrm>
            <a:off x="1259632" y="0"/>
            <a:ext cx="6624736" cy="6057900"/>
            <a:chOff x="432" y="0"/>
            <a:chExt cx="4896" cy="5088"/>
          </a:xfrm>
        </p:grpSpPr>
        <p:pic>
          <p:nvPicPr>
            <p:cNvPr id="796686" name="Picture 3" descr="map of Africa"/>
            <p:cNvPicPr>
              <a:picLocks noChangeAspect="1" noChangeArrowheads="1"/>
            </p:cNvPicPr>
            <p:nvPr/>
          </p:nvPicPr>
          <p:blipFill>
            <a:blip r:embed="rId3" cstate="print"/>
            <a:srcRect/>
            <a:stretch>
              <a:fillRect/>
            </a:stretch>
          </p:blipFill>
          <p:spPr bwMode="auto">
            <a:xfrm>
              <a:off x="432" y="0"/>
              <a:ext cx="4896" cy="5088"/>
            </a:xfrm>
            <a:prstGeom prst="rect">
              <a:avLst/>
            </a:prstGeom>
            <a:noFill/>
            <a:ln w="9525">
              <a:noFill/>
              <a:miter lim="800000"/>
              <a:headEnd/>
              <a:tailEnd/>
            </a:ln>
          </p:spPr>
        </p:pic>
        <p:sp>
          <p:nvSpPr>
            <p:cNvPr id="58372" name="AutoShape 4"/>
            <p:cNvSpPr>
              <a:spLocks noChangeArrowheads="1"/>
            </p:cNvSpPr>
            <p:nvPr/>
          </p:nvSpPr>
          <p:spPr bwMode="auto">
            <a:xfrm>
              <a:off x="3024" y="2640"/>
              <a:ext cx="240" cy="192"/>
            </a:xfrm>
            <a:prstGeom prst="star5">
              <a:avLst/>
            </a:prstGeom>
            <a:solidFill>
              <a:schemeClr val="bg2"/>
            </a:solidFill>
            <a:ln w="9525">
              <a:solidFill>
                <a:schemeClr val="tx1"/>
              </a:solidFill>
              <a:miter lim="800000"/>
              <a:headEnd/>
              <a:tailEnd/>
            </a:ln>
            <a:effectLst/>
          </p:spPr>
          <p:txBody>
            <a:bodyPr wrap="none" anchor="ctr"/>
            <a:lstStyle/>
            <a:p>
              <a:pPr algn="ctr" eaLnBrk="0" hangingPunct="0">
                <a:defRPr/>
              </a:pPr>
              <a:endParaRPr lang="en-US" dirty="0">
                <a:solidFill>
                  <a:schemeClr val="bg2"/>
                </a:solidFill>
                <a:effectLst/>
                <a:cs typeface="+mn-cs"/>
              </a:endParaRPr>
            </a:p>
          </p:txBody>
        </p:sp>
        <p:sp>
          <p:nvSpPr>
            <p:cNvPr id="58373" name="AutoShape 5"/>
            <p:cNvSpPr>
              <a:spLocks noChangeArrowheads="1"/>
            </p:cNvSpPr>
            <p:nvPr/>
          </p:nvSpPr>
          <p:spPr bwMode="auto">
            <a:xfrm>
              <a:off x="1152" y="1248"/>
              <a:ext cx="240" cy="192"/>
            </a:xfrm>
            <a:prstGeom prst="star5">
              <a:avLst/>
            </a:prstGeom>
            <a:noFill/>
            <a:ln w="9525">
              <a:noFill/>
              <a:miter lim="800000"/>
              <a:headEnd/>
              <a:tailEnd/>
            </a:ln>
            <a:effectLst/>
          </p:spPr>
          <p:txBody>
            <a:bodyPr wrap="none" anchor="ctr"/>
            <a:lstStyle/>
            <a:p>
              <a:pPr eaLnBrk="0" hangingPunct="0">
                <a:defRPr/>
              </a:pPr>
              <a:endParaRPr lang="en-CA" dirty="0">
                <a:effectLst/>
                <a:cs typeface="+mn-cs"/>
              </a:endParaRPr>
            </a:p>
          </p:txBody>
        </p:sp>
        <p:sp>
          <p:nvSpPr>
            <p:cNvPr id="58374" name="AutoShape 6"/>
            <p:cNvSpPr>
              <a:spLocks noChangeArrowheads="1"/>
            </p:cNvSpPr>
            <p:nvPr/>
          </p:nvSpPr>
          <p:spPr bwMode="auto">
            <a:xfrm>
              <a:off x="3504" y="1680"/>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58375" name="AutoShape 7"/>
            <p:cNvSpPr>
              <a:spLocks noChangeArrowheads="1"/>
            </p:cNvSpPr>
            <p:nvPr/>
          </p:nvSpPr>
          <p:spPr bwMode="auto">
            <a:xfrm>
              <a:off x="2544" y="3120"/>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58376" name="AutoShape 8"/>
            <p:cNvSpPr>
              <a:spLocks noChangeArrowheads="1"/>
            </p:cNvSpPr>
            <p:nvPr/>
          </p:nvSpPr>
          <p:spPr bwMode="auto">
            <a:xfrm>
              <a:off x="2832" y="3504"/>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58377" name="AutoShape 9"/>
            <p:cNvSpPr>
              <a:spLocks noChangeArrowheads="1"/>
            </p:cNvSpPr>
            <p:nvPr/>
          </p:nvSpPr>
          <p:spPr bwMode="auto">
            <a:xfrm>
              <a:off x="1536" y="1680"/>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58378" name="AutoShape 10"/>
            <p:cNvSpPr>
              <a:spLocks noChangeArrowheads="1"/>
            </p:cNvSpPr>
            <p:nvPr/>
          </p:nvSpPr>
          <p:spPr bwMode="auto">
            <a:xfrm>
              <a:off x="3696" y="2208"/>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58379" name="AutoShape 11"/>
            <p:cNvSpPr>
              <a:spLocks noChangeArrowheads="1"/>
            </p:cNvSpPr>
            <p:nvPr/>
          </p:nvSpPr>
          <p:spPr bwMode="auto">
            <a:xfrm>
              <a:off x="1968" y="1392"/>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796695" name="Freeform 12"/>
            <p:cNvSpPr>
              <a:spLocks/>
            </p:cNvSpPr>
            <p:nvPr/>
          </p:nvSpPr>
          <p:spPr bwMode="auto">
            <a:xfrm>
              <a:off x="2204" y="1674"/>
              <a:ext cx="1198" cy="1266"/>
            </a:xfrm>
            <a:custGeom>
              <a:avLst/>
              <a:gdLst>
                <a:gd name="T0" fmla="*/ 730 w 1198"/>
                <a:gd name="T1" fmla="*/ 1140 h 1266"/>
                <a:gd name="T2" fmla="*/ 706 w 1198"/>
                <a:gd name="T3" fmla="*/ 1056 h 1266"/>
                <a:gd name="T4" fmla="*/ 568 w 1198"/>
                <a:gd name="T5" fmla="*/ 954 h 1266"/>
                <a:gd name="T6" fmla="*/ 502 w 1198"/>
                <a:gd name="T7" fmla="*/ 1002 h 1266"/>
                <a:gd name="T8" fmla="*/ 436 w 1198"/>
                <a:gd name="T9" fmla="*/ 942 h 1266"/>
                <a:gd name="T10" fmla="*/ 94 w 1198"/>
                <a:gd name="T11" fmla="*/ 774 h 1266"/>
                <a:gd name="T12" fmla="*/ 28 w 1198"/>
                <a:gd name="T13" fmla="*/ 702 h 1266"/>
                <a:gd name="T14" fmla="*/ 46 w 1198"/>
                <a:gd name="T15" fmla="*/ 588 h 1266"/>
                <a:gd name="T16" fmla="*/ 70 w 1198"/>
                <a:gd name="T17" fmla="*/ 444 h 1266"/>
                <a:gd name="T18" fmla="*/ 4 w 1198"/>
                <a:gd name="T19" fmla="*/ 354 h 1266"/>
                <a:gd name="T20" fmla="*/ 154 w 1198"/>
                <a:gd name="T21" fmla="*/ 270 h 1266"/>
                <a:gd name="T22" fmla="*/ 250 w 1198"/>
                <a:gd name="T23" fmla="*/ 126 h 1266"/>
                <a:gd name="T24" fmla="*/ 310 w 1198"/>
                <a:gd name="T25" fmla="*/ 0 h 1266"/>
                <a:gd name="T26" fmla="*/ 340 w 1198"/>
                <a:gd name="T27" fmla="*/ 78 h 1266"/>
                <a:gd name="T28" fmla="*/ 286 w 1198"/>
                <a:gd name="T29" fmla="*/ 96 h 1266"/>
                <a:gd name="T30" fmla="*/ 406 w 1198"/>
                <a:gd name="T31" fmla="*/ 228 h 1266"/>
                <a:gd name="T32" fmla="*/ 622 w 1198"/>
                <a:gd name="T33" fmla="*/ 156 h 1266"/>
                <a:gd name="T34" fmla="*/ 712 w 1198"/>
                <a:gd name="T35" fmla="*/ 84 h 1266"/>
                <a:gd name="T36" fmla="*/ 784 w 1198"/>
                <a:gd name="T37" fmla="*/ 108 h 1266"/>
                <a:gd name="T38" fmla="*/ 904 w 1198"/>
                <a:gd name="T39" fmla="*/ 240 h 1266"/>
                <a:gd name="T40" fmla="*/ 1120 w 1198"/>
                <a:gd name="T41" fmla="*/ 372 h 1266"/>
                <a:gd name="T42" fmla="*/ 1198 w 1198"/>
                <a:gd name="T43" fmla="*/ 444 h 1266"/>
                <a:gd name="T44" fmla="*/ 1150 w 1198"/>
                <a:gd name="T45" fmla="*/ 510 h 1266"/>
                <a:gd name="T46" fmla="*/ 1102 w 1198"/>
                <a:gd name="T47" fmla="*/ 684 h 1266"/>
                <a:gd name="T48" fmla="*/ 1108 w 1198"/>
                <a:gd name="T49" fmla="*/ 894 h 1266"/>
                <a:gd name="T50" fmla="*/ 1180 w 1198"/>
                <a:gd name="T51" fmla="*/ 1002 h 1266"/>
                <a:gd name="T52" fmla="*/ 1060 w 1198"/>
                <a:gd name="T53" fmla="*/ 1080 h 1266"/>
                <a:gd name="T54" fmla="*/ 1126 w 1198"/>
                <a:gd name="T55" fmla="*/ 1212 h 1266"/>
                <a:gd name="T56" fmla="*/ 1066 w 1198"/>
                <a:gd name="T57" fmla="*/ 1236 h 1266"/>
                <a:gd name="T58" fmla="*/ 1042 w 1198"/>
                <a:gd name="T59" fmla="*/ 1236 h 1266"/>
                <a:gd name="T60" fmla="*/ 958 w 1198"/>
                <a:gd name="T61" fmla="*/ 1218 h 1266"/>
                <a:gd name="T62" fmla="*/ 928 w 1198"/>
                <a:gd name="T63" fmla="*/ 1194 h 126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98"/>
                <a:gd name="T97" fmla="*/ 0 h 1266"/>
                <a:gd name="T98" fmla="*/ 1198 w 1198"/>
                <a:gd name="T99" fmla="*/ 1266 h 126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98" h="1266">
                  <a:moveTo>
                    <a:pt x="928" y="1194"/>
                  </a:moveTo>
                  <a:cubicBezTo>
                    <a:pt x="869" y="1154"/>
                    <a:pt x="801" y="1146"/>
                    <a:pt x="730" y="1140"/>
                  </a:cubicBezTo>
                  <a:cubicBezTo>
                    <a:pt x="721" y="1112"/>
                    <a:pt x="726" y="1092"/>
                    <a:pt x="700" y="1074"/>
                  </a:cubicBezTo>
                  <a:cubicBezTo>
                    <a:pt x="702" y="1068"/>
                    <a:pt x="706" y="1062"/>
                    <a:pt x="706" y="1056"/>
                  </a:cubicBezTo>
                  <a:cubicBezTo>
                    <a:pt x="699" y="935"/>
                    <a:pt x="707" y="993"/>
                    <a:pt x="640" y="948"/>
                  </a:cubicBezTo>
                  <a:cubicBezTo>
                    <a:pt x="616" y="950"/>
                    <a:pt x="591" y="947"/>
                    <a:pt x="568" y="954"/>
                  </a:cubicBezTo>
                  <a:cubicBezTo>
                    <a:pt x="554" y="958"/>
                    <a:pt x="569" y="989"/>
                    <a:pt x="556" y="996"/>
                  </a:cubicBezTo>
                  <a:cubicBezTo>
                    <a:pt x="540" y="1004"/>
                    <a:pt x="520" y="1000"/>
                    <a:pt x="502" y="1002"/>
                  </a:cubicBezTo>
                  <a:cubicBezTo>
                    <a:pt x="476" y="996"/>
                    <a:pt x="477" y="1000"/>
                    <a:pt x="460" y="978"/>
                  </a:cubicBezTo>
                  <a:cubicBezTo>
                    <a:pt x="451" y="967"/>
                    <a:pt x="436" y="942"/>
                    <a:pt x="436" y="942"/>
                  </a:cubicBezTo>
                  <a:cubicBezTo>
                    <a:pt x="414" y="855"/>
                    <a:pt x="257" y="881"/>
                    <a:pt x="190" y="876"/>
                  </a:cubicBezTo>
                  <a:cubicBezTo>
                    <a:pt x="167" y="842"/>
                    <a:pt x="129" y="797"/>
                    <a:pt x="94" y="774"/>
                  </a:cubicBezTo>
                  <a:cubicBezTo>
                    <a:pt x="73" y="742"/>
                    <a:pt x="87" y="761"/>
                    <a:pt x="46" y="720"/>
                  </a:cubicBezTo>
                  <a:cubicBezTo>
                    <a:pt x="40" y="714"/>
                    <a:pt x="28" y="702"/>
                    <a:pt x="28" y="702"/>
                  </a:cubicBezTo>
                  <a:cubicBezTo>
                    <a:pt x="21" y="669"/>
                    <a:pt x="15" y="645"/>
                    <a:pt x="46" y="624"/>
                  </a:cubicBezTo>
                  <a:cubicBezTo>
                    <a:pt x="30" y="600"/>
                    <a:pt x="30" y="612"/>
                    <a:pt x="46" y="588"/>
                  </a:cubicBezTo>
                  <a:cubicBezTo>
                    <a:pt x="38" y="546"/>
                    <a:pt x="32" y="533"/>
                    <a:pt x="46" y="480"/>
                  </a:cubicBezTo>
                  <a:cubicBezTo>
                    <a:pt x="50" y="466"/>
                    <a:pt x="70" y="444"/>
                    <a:pt x="70" y="444"/>
                  </a:cubicBezTo>
                  <a:cubicBezTo>
                    <a:pt x="39" y="423"/>
                    <a:pt x="59" y="411"/>
                    <a:pt x="28" y="390"/>
                  </a:cubicBezTo>
                  <a:cubicBezTo>
                    <a:pt x="20" y="378"/>
                    <a:pt x="12" y="366"/>
                    <a:pt x="4" y="354"/>
                  </a:cubicBezTo>
                  <a:cubicBezTo>
                    <a:pt x="0" y="348"/>
                    <a:pt x="23" y="299"/>
                    <a:pt x="28" y="294"/>
                  </a:cubicBezTo>
                  <a:cubicBezTo>
                    <a:pt x="54" y="268"/>
                    <a:pt x="136" y="271"/>
                    <a:pt x="154" y="270"/>
                  </a:cubicBezTo>
                  <a:cubicBezTo>
                    <a:pt x="163" y="243"/>
                    <a:pt x="159" y="226"/>
                    <a:pt x="184" y="210"/>
                  </a:cubicBezTo>
                  <a:cubicBezTo>
                    <a:pt x="205" y="179"/>
                    <a:pt x="217" y="148"/>
                    <a:pt x="250" y="126"/>
                  </a:cubicBezTo>
                  <a:cubicBezTo>
                    <a:pt x="270" y="66"/>
                    <a:pt x="237" y="157"/>
                    <a:pt x="274" y="90"/>
                  </a:cubicBezTo>
                  <a:cubicBezTo>
                    <a:pt x="277" y="85"/>
                    <a:pt x="306" y="11"/>
                    <a:pt x="310" y="0"/>
                  </a:cubicBezTo>
                  <a:cubicBezTo>
                    <a:pt x="329" y="29"/>
                    <a:pt x="317" y="7"/>
                    <a:pt x="328" y="42"/>
                  </a:cubicBezTo>
                  <a:cubicBezTo>
                    <a:pt x="332" y="54"/>
                    <a:pt x="340" y="78"/>
                    <a:pt x="340" y="78"/>
                  </a:cubicBezTo>
                  <a:cubicBezTo>
                    <a:pt x="334" y="82"/>
                    <a:pt x="329" y="88"/>
                    <a:pt x="322" y="90"/>
                  </a:cubicBezTo>
                  <a:cubicBezTo>
                    <a:pt x="310" y="94"/>
                    <a:pt x="291" y="85"/>
                    <a:pt x="286" y="96"/>
                  </a:cubicBezTo>
                  <a:cubicBezTo>
                    <a:pt x="265" y="137"/>
                    <a:pt x="306" y="179"/>
                    <a:pt x="334" y="198"/>
                  </a:cubicBezTo>
                  <a:cubicBezTo>
                    <a:pt x="352" y="253"/>
                    <a:pt x="333" y="235"/>
                    <a:pt x="406" y="228"/>
                  </a:cubicBezTo>
                  <a:cubicBezTo>
                    <a:pt x="455" y="212"/>
                    <a:pt x="506" y="215"/>
                    <a:pt x="550" y="186"/>
                  </a:cubicBezTo>
                  <a:cubicBezTo>
                    <a:pt x="569" y="158"/>
                    <a:pt x="589" y="161"/>
                    <a:pt x="622" y="156"/>
                  </a:cubicBezTo>
                  <a:cubicBezTo>
                    <a:pt x="650" y="135"/>
                    <a:pt x="664" y="116"/>
                    <a:pt x="694" y="96"/>
                  </a:cubicBezTo>
                  <a:cubicBezTo>
                    <a:pt x="700" y="92"/>
                    <a:pt x="712" y="84"/>
                    <a:pt x="712" y="84"/>
                  </a:cubicBezTo>
                  <a:cubicBezTo>
                    <a:pt x="745" y="34"/>
                    <a:pt x="735" y="77"/>
                    <a:pt x="748" y="90"/>
                  </a:cubicBezTo>
                  <a:cubicBezTo>
                    <a:pt x="757" y="99"/>
                    <a:pt x="773" y="101"/>
                    <a:pt x="784" y="108"/>
                  </a:cubicBezTo>
                  <a:cubicBezTo>
                    <a:pt x="792" y="157"/>
                    <a:pt x="798" y="185"/>
                    <a:pt x="850" y="198"/>
                  </a:cubicBezTo>
                  <a:cubicBezTo>
                    <a:pt x="890" y="238"/>
                    <a:pt x="870" y="229"/>
                    <a:pt x="904" y="240"/>
                  </a:cubicBezTo>
                  <a:cubicBezTo>
                    <a:pt x="947" y="283"/>
                    <a:pt x="962" y="321"/>
                    <a:pt x="1024" y="342"/>
                  </a:cubicBezTo>
                  <a:cubicBezTo>
                    <a:pt x="1056" y="374"/>
                    <a:pt x="1070" y="367"/>
                    <a:pt x="1120" y="372"/>
                  </a:cubicBezTo>
                  <a:cubicBezTo>
                    <a:pt x="1152" y="383"/>
                    <a:pt x="1134" y="373"/>
                    <a:pt x="1162" y="414"/>
                  </a:cubicBezTo>
                  <a:cubicBezTo>
                    <a:pt x="1171" y="427"/>
                    <a:pt x="1187" y="433"/>
                    <a:pt x="1198" y="444"/>
                  </a:cubicBezTo>
                  <a:cubicBezTo>
                    <a:pt x="1190" y="468"/>
                    <a:pt x="1186" y="478"/>
                    <a:pt x="1162" y="486"/>
                  </a:cubicBezTo>
                  <a:cubicBezTo>
                    <a:pt x="1158" y="494"/>
                    <a:pt x="1153" y="502"/>
                    <a:pt x="1150" y="510"/>
                  </a:cubicBezTo>
                  <a:cubicBezTo>
                    <a:pt x="1145" y="522"/>
                    <a:pt x="1138" y="546"/>
                    <a:pt x="1138" y="546"/>
                  </a:cubicBezTo>
                  <a:cubicBezTo>
                    <a:pt x="1135" y="595"/>
                    <a:pt x="1147" y="654"/>
                    <a:pt x="1102" y="684"/>
                  </a:cubicBezTo>
                  <a:cubicBezTo>
                    <a:pt x="1089" y="722"/>
                    <a:pt x="1089" y="735"/>
                    <a:pt x="1102" y="774"/>
                  </a:cubicBezTo>
                  <a:cubicBezTo>
                    <a:pt x="1104" y="814"/>
                    <a:pt x="1100" y="855"/>
                    <a:pt x="1108" y="894"/>
                  </a:cubicBezTo>
                  <a:cubicBezTo>
                    <a:pt x="1113" y="921"/>
                    <a:pt x="1153" y="963"/>
                    <a:pt x="1174" y="984"/>
                  </a:cubicBezTo>
                  <a:cubicBezTo>
                    <a:pt x="1176" y="990"/>
                    <a:pt x="1186" y="999"/>
                    <a:pt x="1180" y="1002"/>
                  </a:cubicBezTo>
                  <a:cubicBezTo>
                    <a:pt x="1140" y="1022"/>
                    <a:pt x="1128" y="1000"/>
                    <a:pt x="1090" y="1026"/>
                  </a:cubicBezTo>
                  <a:cubicBezTo>
                    <a:pt x="1078" y="1044"/>
                    <a:pt x="1072" y="1062"/>
                    <a:pt x="1060" y="1080"/>
                  </a:cubicBezTo>
                  <a:cubicBezTo>
                    <a:pt x="1062" y="1122"/>
                    <a:pt x="1047" y="1168"/>
                    <a:pt x="1066" y="1206"/>
                  </a:cubicBezTo>
                  <a:cubicBezTo>
                    <a:pt x="1075" y="1224"/>
                    <a:pt x="1113" y="1197"/>
                    <a:pt x="1126" y="1212"/>
                  </a:cubicBezTo>
                  <a:cubicBezTo>
                    <a:pt x="1138" y="1225"/>
                    <a:pt x="1122" y="1248"/>
                    <a:pt x="1120" y="1266"/>
                  </a:cubicBezTo>
                  <a:cubicBezTo>
                    <a:pt x="1075" y="1258"/>
                    <a:pt x="1091" y="1261"/>
                    <a:pt x="1066" y="1236"/>
                  </a:cubicBezTo>
                  <a:cubicBezTo>
                    <a:pt x="1064" y="1242"/>
                    <a:pt x="1066" y="1254"/>
                    <a:pt x="1060" y="1254"/>
                  </a:cubicBezTo>
                  <a:cubicBezTo>
                    <a:pt x="1052" y="1254"/>
                    <a:pt x="1050" y="1238"/>
                    <a:pt x="1042" y="1236"/>
                  </a:cubicBezTo>
                  <a:cubicBezTo>
                    <a:pt x="1021" y="1230"/>
                    <a:pt x="998" y="1232"/>
                    <a:pt x="976" y="1230"/>
                  </a:cubicBezTo>
                  <a:cubicBezTo>
                    <a:pt x="970" y="1226"/>
                    <a:pt x="963" y="1223"/>
                    <a:pt x="958" y="1218"/>
                  </a:cubicBezTo>
                  <a:cubicBezTo>
                    <a:pt x="953" y="1213"/>
                    <a:pt x="952" y="1205"/>
                    <a:pt x="946" y="1200"/>
                  </a:cubicBezTo>
                  <a:cubicBezTo>
                    <a:pt x="941" y="1196"/>
                    <a:pt x="928" y="1194"/>
                    <a:pt x="928" y="1194"/>
                  </a:cubicBezTo>
                  <a:close/>
                </a:path>
              </a:pathLst>
            </a:custGeom>
            <a:noFill/>
            <a:ln w="38100" cmpd="sng">
              <a:solidFill>
                <a:srgbClr val="6A1C04"/>
              </a:solidFill>
              <a:round/>
              <a:headEnd/>
              <a:tailEnd/>
            </a:ln>
          </p:spPr>
          <p:txBody>
            <a:bodyPr/>
            <a:lstStyle/>
            <a:p>
              <a:endParaRPr lang="en-CA" dirty="0"/>
            </a:p>
          </p:txBody>
        </p:sp>
      </p:grpSp>
      <p:sp>
        <p:nvSpPr>
          <p:cNvPr id="796674" name="Freeform 13"/>
          <p:cNvSpPr>
            <a:spLocks/>
          </p:cNvSpPr>
          <p:nvPr/>
        </p:nvSpPr>
        <p:spPr bwMode="auto">
          <a:xfrm>
            <a:off x="6084169" y="3435846"/>
            <a:ext cx="576064" cy="821531"/>
          </a:xfrm>
          <a:custGeom>
            <a:avLst/>
            <a:gdLst>
              <a:gd name="T0" fmla="*/ 919857966 w 438"/>
              <a:gd name="T1" fmla="*/ 0 h 690"/>
              <a:gd name="T2" fmla="*/ 723285634 w 438"/>
              <a:gd name="T3" fmla="*/ 211693149 h 690"/>
              <a:gd name="T4" fmla="*/ 662801901 w 438"/>
              <a:gd name="T5" fmla="*/ 287297810 h 690"/>
              <a:gd name="T6" fmla="*/ 632558447 w 438"/>
              <a:gd name="T7" fmla="*/ 378023403 h 690"/>
              <a:gd name="T8" fmla="*/ 496471635 w 438"/>
              <a:gd name="T9" fmla="*/ 468749095 h 690"/>
              <a:gd name="T10" fmla="*/ 375504070 w 438"/>
              <a:gd name="T11" fmla="*/ 514111892 h 690"/>
              <a:gd name="T12" fmla="*/ 284776882 w 438"/>
              <a:gd name="T13" fmla="*/ 544353756 h 690"/>
              <a:gd name="T14" fmla="*/ 194052821 w 438"/>
              <a:gd name="T15" fmla="*/ 1013102851 h 690"/>
              <a:gd name="T16" fmla="*/ 133569087 w 438"/>
              <a:gd name="T17" fmla="*/ 1103828444 h 690"/>
              <a:gd name="T18" fmla="*/ 27722517 w 438"/>
              <a:gd name="T19" fmla="*/ 1285279630 h 690"/>
              <a:gd name="T20" fmla="*/ 42843450 w 438"/>
              <a:gd name="T21" fmla="*/ 1587698273 h 690"/>
              <a:gd name="T22" fmla="*/ 73083742 w 438"/>
              <a:gd name="T23" fmla="*/ 1693545195 h 690"/>
              <a:gd name="T24" fmla="*/ 163810954 w 438"/>
              <a:gd name="T25" fmla="*/ 1723787059 h 690"/>
              <a:gd name="T26" fmla="*/ 209173803 w 438"/>
              <a:gd name="T27" fmla="*/ 1738907991 h 690"/>
              <a:gd name="T28" fmla="*/ 481350702 w 438"/>
              <a:gd name="T29" fmla="*/ 1663302933 h 690"/>
              <a:gd name="T30" fmla="*/ 541834435 w 438"/>
              <a:gd name="T31" fmla="*/ 1527214544 h 690"/>
              <a:gd name="T32" fmla="*/ 632558447 w 438"/>
              <a:gd name="T33" fmla="*/ 1466730815 h 690"/>
              <a:gd name="T34" fmla="*/ 647680968 w 438"/>
              <a:gd name="T35" fmla="*/ 1421368019 h 690"/>
              <a:gd name="T36" fmla="*/ 602316581 w 438"/>
              <a:gd name="T37" fmla="*/ 1406247087 h 690"/>
              <a:gd name="T38" fmla="*/ 632558447 w 438"/>
              <a:gd name="T39" fmla="*/ 1360884290 h 690"/>
              <a:gd name="T40" fmla="*/ 647680968 w 438"/>
              <a:gd name="T41" fmla="*/ 1315521494 h 690"/>
              <a:gd name="T42" fmla="*/ 783769368 w 438"/>
              <a:gd name="T43" fmla="*/ 1088707512 h 690"/>
              <a:gd name="T44" fmla="*/ 919857966 w 438"/>
              <a:gd name="T45" fmla="*/ 740925874 h 690"/>
              <a:gd name="T46" fmla="*/ 934978899 w 438"/>
              <a:gd name="T47" fmla="*/ 544353756 h 690"/>
              <a:gd name="T48" fmla="*/ 1055946365 w 438"/>
              <a:gd name="T49" fmla="*/ 529232824 h 690"/>
              <a:gd name="T50" fmla="*/ 919857966 w 438"/>
              <a:gd name="T51" fmla="*/ 0 h 69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38"/>
              <a:gd name="T79" fmla="*/ 0 h 690"/>
              <a:gd name="T80" fmla="*/ 438 w 438"/>
              <a:gd name="T81" fmla="*/ 690 h 69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38" h="690">
                <a:moveTo>
                  <a:pt x="365" y="0"/>
                </a:moveTo>
                <a:cubicBezTo>
                  <a:pt x="319" y="31"/>
                  <a:pt x="344" y="65"/>
                  <a:pt x="287" y="84"/>
                </a:cubicBezTo>
                <a:cubicBezTo>
                  <a:pt x="265" y="150"/>
                  <a:pt x="302" y="52"/>
                  <a:pt x="263" y="114"/>
                </a:cubicBezTo>
                <a:cubicBezTo>
                  <a:pt x="256" y="125"/>
                  <a:pt x="260" y="141"/>
                  <a:pt x="251" y="150"/>
                </a:cubicBezTo>
                <a:cubicBezTo>
                  <a:pt x="232" y="169"/>
                  <a:pt x="220" y="176"/>
                  <a:pt x="197" y="186"/>
                </a:cubicBezTo>
                <a:cubicBezTo>
                  <a:pt x="134" y="213"/>
                  <a:pt x="210" y="186"/>
                  <a:pt x="149" y="204"/>
                </a:cubicBezTo>
                <a:cubicBezTo>
                  <a:pt x="137" y="208"/>
                  <a:pt x="113" y="216"/>
                  <a:pt x="113" y="216"/>
                </a:cubicBezTo>
                <a:cubicBezTo>
                  <a:pt x="56" y="302"/>
                  <a:pt x="110" y="197"/>
                  <a:pt x="77" y="402"/>
                </a:cubicBezTo>
                <a:cubicBezTo>
                  <a:pt x="75" y="416"/>
                  <a:pt x="61" y="426"/>
                  <a:pt x="53" y="438"/>
                </a:cubicBezTo>
                <a:cubicBezTo>
                  <a:pt x="36" y="463"/>
                  <a:pt x="33" y="488"/>
                  <a:pt x="11" y="510"/>
                </a:cubicBezTo>
                <a:cubicBezTo>
                  <a:pt x="0" y="542"/>
                  <a:pt x="13" y="599"/>
                  <a:pt x="17" y="630"/>
                </a:cubicBezTo>
                <a:cubicBezTo>
                  <a:pt x="19" y="644"/>
                  <a:pt x="18" y="663"/>
                  <a:pt x="29" y="672"/>
                </a:cubicBezTo>
                <a:cubicBezTo>
                  <a:pt x="39" y="680"/>
                  <a:pt x="53" y="680"/>
                  <a:pt x="65" y="684"/>
                </a:cubicBezTo>
                <a:cubicBezTo>
                  <a:pt x="71" y="686"/>
                  <a:pt x="83" y="690"/>
                  <a:pt x="83" y="690"/>
                </a:cubicBezTo>
                <a:cubicBezTo>
                  <a:pt x="148" y="684"/>
                  <a:pt x="144" y="684"/>
                  <a:pt x="191" y="660"/>
                </a:cubicBezTo>
                <a:cubicBezTo>
                  <a:pt x="195" y="647"/>
                  <a:pt x="202" y="618"/>
                  <a:pt x="215" y="606"/>
                </a:cubicBezTo>
                <a:cubicBezTo>
                  <a:pt x="226" y="597"/>
                  <a:pt x="251" y="582"/>
                  <a:pt x="251" y="582"/>
                </a:cubicBezTo>
                <a:cubicBezTo>
                  <a:pt x="253" y="576"/>
                  <a:pt x="260" y="570"/>
                  <a:pt x="257" y="564"/>
                </a:cubicBezTo>
                <a:cubicBezTo>
                  <a:pt x="254" y="558"/>
                  <a:pt x="241" y="564"/>
                  <a:pt x="239" y="558"/>
                </a:cubicBezTo>
                <a:cubicBezTo>
                  <a:pt x="237" y="551"/>
                  <a:pt x="248" y="546"/>
                  <a:pt x="251" y="540"/>
                </a:cubicBezTo>
                <a:cubicBezTo>
                  <a:pt x="254" y="534"/>
                  <a:pt x="255" y="528"/>
                  <a:pt x="257" y="522"/>
                </a:cubicBezTo>
                <a:cubicBezTo>
                  <a:pt x="266" y="460"/>
                  <a:pt x="271" y="472"/>
                  <a:pt x="311" y="432"/>
                </a:cubicBezTo>
                <a:cubicBezTo>
                  <a:pt x="318" y="376"/>
                  <a:pt x="325" y="334"/>
                  <a:pt x="365" y="294"/>
                </a:cubicBezTo>
                <a:cubicBezTo>
                  <a:pt x="367" y="268"/>
                  <a:pt x="357" y="238"/>
                  <a:pt x="371" y="216"/>
                </a:cubicBezTo>
                <a:cubicBezTo>
                  <a:pt x="380" y="202"/>
                  <a:pt x="414" y="225"/>
                  <a:pt x="419" y="210"/>
                </a:cubicBezTo>
                <a:cubicBezTo>
                  <a:pt x="438" y="151"/>
                  <a:pt x="413" y="48"/>
                  <a:pt x="365" y="0"/>
                </a:cubicBezTo>
                <a:close/>
              </a:path>
            </a:pathLst>
          </a:custGeom>
          <a:noFill/>
          <a:ln w="28575" cmpd="sng">
            <a:solidFill>
              <a:srgbClr val="0000FF"/>
            </a:solidFill>
            <a:round/>
            <a:headEnd/>
            <a:tailEnd/>
          </a:ln>
        </p:spPr>
        <p:txBody>
          <a:bodyPr/>
          <a:lstStyle/>
          <a:p>
            <a:endParaRPr lang="en-CA" dirty="0"/>
          </a:p>
        </p:txBody>
      </p:sp>
      <p:sp>
        <p:nvSpPr>
          <p:cNvPr id="796675" name="Freeform 14"/>
          <p:cNvSpPr>
            <a:spLocks/>
          </p:cNvSpPr>
          <p:nvPr/>
        </p:nvSpPr>
        <p:spPr bwMode="auto">
          <a:xfrm>
            <a:off x="7020272" y="3867894"/>
            <a:ext cx="177800" cy="159544"/>
          </a:xfrm>
          <a:custGeom>
            <a:avLst/>
            <a:gdLst>
              <a:gd name="T0" fmla="*/ 257055967 w 112"/>
              <a:gd name="T1" fmla="*/ 98285280 h 134"/>
              <a:gd name="T2" fmla="*/ 120967517 w 112"/>
              <a:gd name="T3" fmla="*/ 22680608 h 134"/>
              <a:gd name="T4" fmla="*/ 0 w 112"/>
              <a:gd name="T5" fmla="*/ 173889958 h 134"/>
              <a:gd name="T6" fmla="*/ 241935033 w 112"/>
              <a:gd name="T7" fmla="*/ 279736522 h 134"/>
              <a:gd name="T8" fmla="*/ 272176900 w 112"/>
              <a:gd name="T9" fmla="*/ 189010889 h 134"/>
              <a:gd name="T10" fmla="*/ 257055967 w 112"/>
              <a:gd name="T11" fmla="*/ 98285280 h 134"/>
              <a:gd name="T12" fmla="*/ 0 60000 65536"/>
              <a:gd name="T13" fmla="*/ 0 60000 65536"/>
              <a:gd name="T14" fmla="*/ 0 60000 65536"/>
              <a:gd name="T15" fmla="*/ 0 60000 65536"/>
              <a:gd name="T16" fmla="*/ 0 60000 65536"/>
              <a:gd name="T17" fmla="*/ 0 60000 65536"/>
              <a:gd name="T18" fmla="*/ 0 w 112"/>
              <a:gd name="T19" fmla="*/ 0 h 134"/>
              <a:gd name="T20" fmla="*/ 112 w 112"/>
              <a:gd name="T21" fmla="*/ 134 h 134"/>
            </a:gdLst>
            <a:ahLst/>
            <a:cxnLst>
              <a:cxn ang="T12">
                <a:pos x="T0" y="T1"/>
              </a:cxn>
              <a:cxn ang="T13">
                <a:pos x="T2" y="T3"/>
              </a:cxn>
              <a:cxn ang="T14">
                <a:pos x="T4" y="T5"/>
              </a:cxn>
              <a:cxn ang="T15">
                <a:pos x="T6" y="T7"/>
              </a:cxn>
              <a:cxn ang="T16">
                <a:pos x="T8" y="T9"/>
              </a:cxn>
              <a:cxn ang="T17">
                <a:pos x="T10" y="T11"/>
              </a:cxn>
            </a:cxnLst>
            <a:rect l="T18" t="T19" r="T20" b="T21"/>
            <a:pathLst>
              <a:path w="112" h="134">
                <a:moveTo>
                  <a:pt x="102" y="39"/>
                </a:moveTo>
                <a:cubicBezTo>
                  <a:pt x="84" y="29"/>
                  <a:pt x="68" y="16"/>
                  <a:pt x="48" y="9"/>
                </a:cubicBezTo>
                <a:cubicBezTo>
                  <a:pt x="21" y="0"/>
                  <a:pt x="6" y="50"/>
                  <a:pt x="0" y="69"/>
                </a:cubicBezTo>
                <a:cubicBezTo>
                  <a:pt x="13" y="134"/>
                  <a:pt x="17" y="117"/>
                  <a:pt x="96" y="111"/>
                </a:cubicBezTo>
                <a:cubicBezTo>
                  <a:pt x="100" y="99"/>
                  <a:pt x="104" y="87"/>
                  <a:pt x="108" y="75"/>
                </a:cubicBezTo>
                <a:cubicBezTo>
                  <a:pt x="112" y="63"/>
                  <a:pt x="102" y="39"/>
                  <a:pt x="102" y="39"/>
                </a:cubicBezTo>
                <a:close/>
              </a:path>
            </a:pathLst>
          </a:custGeom>
          <a:noFill/>
          <a:ln w="28575" cmpd="sng">
            <a:solidFill>
              <a:srgbClr val="0000FF"/>
            </a:solidFill>
            <a:round/>
            <a:headEnd/>
            <a:tailEnd/>
          </a:ln>
        </p:spPr>
        <p:txBody>
          <a:bodyPr/>
          <a:lstStyle/>
          <a:p>
            <a:endParaRPr lang="en-CA" dirty="0"/>
          </a:p>
        </p:txBody>
      </p:sp>
      <p:sp>
        <p:nvSpPr>
          <p:cNvPr id="58383" name="AutoShape 15"/>
          <p:cNvSpPr>
            <a:spLocks noChangeArrowheads="1"/>
          </p:cNvSpPr>
          <p:nvPr/>
        </p:nvSpPr>
        <p:spPr bwMode="auto">
          <a:xfrm>
            <a:off x="2339752" y="1995686"/>
            <a:ext cx="381000" cy="228600"/>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58384" name="AutoShape 16"/>
          <p:cNvSpPr>
            <a:spLocks noChangeArrowheads="1"/>
          </p:cNvSpPr>
          <p:nvPr/>
        </p:nvSpPr>
        <p:spPr bwMode="auto">
          <a:xfrm>
            <a:off x="3886200" y="2857500"/>
            <a:ext cx="381000" cy="228600"/>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796678" name="Freeform 17"/>
          <p:cNvSpPr>
            <a:spLocks/>
          </p:cNvSpPr>
          <p:nvPr/>
        </p:nvSpPr>
        <p:spPr bwMode="auto">
          <a:xfrm>
            <a:off x="5148064" y="2427734"/>
            <a:ext cx="864096" cy="1913335"/>
          </a:xfrm>
          <a:custGeom>
            <a:avLst/>
            <a:gdLst>
              <a:gd name="T0" fmla="*/ 297378423 w 636"/>
              <a:gd name="T1" fmla="*/ 2147483647 h 1607"/>
              <a:gd name="T2" fmla="*/ 199093111 w 636"/>
              <a:gd name="T3" fmla="*/ 2147483647 h 1607"/>
              <a:gd name="T4" fmla="*/ 304938095 w 636"/>
              <a:gd name="T5" fmla="*/ 2147483647 h 1607"/>
              <a:gd name="T6" fmla="*/ 456147511 w 636"/>
              <a:gd name="T7" fmla="*/ 2147483647 h 1607"/>
              <a:gd name="T8" fmla="*/ 214212504 w 636"/>
              <a:gd name="T9" fmla="*/ 2147483647 h 1607"/>
              <a:gd name="T10" fmla="*/ 168851247 w 636"/>
              <a:gd name="T11" fmla="*/ 2147483647 h 1607"/>
              <a:gd name="T12" fmla="*/ 456147511 w 636"/>
              <a:gd name="T13" fmla="*/ 2147483647 h 1607"/>
              <a:gd name="T14" fmla="*/ 622477759 w 636"/>
              <a:gd name="T15" fmla="*/ 2147483647 h 1607"/>
              <a:gd name="T16" fmla="*/ 751006473 w 636"/>
              <a:gd name="T17" fmla="*/ 2147483647 h 1607"/>
              <a:gd name="T18" fmla="*/ 841732261 w 636"/>
              <a:gd name="T19" fmla="*/ 2147483647 h 1607"/>
              <a:gd name="T20" fmla="*/ 879533797 w 636"/>
              <a:gd name="T21" fmla="*/ 2147483647 h 1607"/>
              <a:gd name="T22" fmla="*/ 788809596 w 636"/>
              <a:gd name="T23" fmla="*/ 2147483647 h 1607"/>
              <a:gd name="T24" fmla="*/ 705643678 w 636"/>
              <a:gd name="T25" fmla="*/ 2013606214 h 1607"/>
              <a:gd name="T26" fmla="*/ 516631238 w 636"/>
              <a:gd name="T27" fmla="*/ 1832154984 h 1607"/>
              <a:gd name="T28" fmla="*/ 335181546 w 636"/>
              <a:gd name="T29" fmla="*/ 1756550304 h 1607"/>
              <a:gd name="T30" fmla="*/ 138607796 w 636"/>
              <a:gd name="T31" fmla="*/ 1529735869 h 1607"/>
              <a:gd name="T32" fmla="*/ 93246564 w 636"/>
              <a:gd name="T33" fmla="*/ 1446569928 h 1607"/>
              <a:gd name="T34" fmla="*/ 40322497 w 636"/>
              <a:gd name="T35" fmla="*/ 1378526511 h 1607"/>
              <a:gd name="T36" fmla="*/ 93246564 w 636"/>
              <a:gd name="T37" fmla="*/ 751006680 h 1607"/>
              <a:gd name="T38" fmla="*/ 221773764 w 636"/>
              <a:gd name="T39" fmla="*/ 350302574 h 1607"/>
              <a:gd name="T40" fmla="*/ 267136559 w 636"/>
              <a:gd name="T41" fmla="*/ 221773825 h 1607"/>
              <a:gd name="T42" fmla="*/ 335181546 w 636"/>
              <a:gd name="T43" fmla="*/ 168851294 h 1607"/>
              <a:gd name="T44" fmla="*/ 675401814 w 636"/>
              <a:gd name="T45" fmla="*/ 70564392 h 1607"/>
              <a:gd name="T46" fmla="*/ 811490199 w 636"/>
              <a:gd name="T47" fmla="*/ 10080627 h 1607"/>
              <a:gd name="T48" fmla="*/ 1030743114 w 636"/>
              <a:gd name="T49" fmla="*/ 63004718 h 1607"/>
              <a:gd name="T50" fmla="*/ 1113909032 w 636"/>
              <a:gd name="T51" fmla="*/ 123488486 h 1607"/>
              <a:gd name="T52" fmla="*/ 1348284267 w 636"/>
              <a:gd name="T53" fmla="*/ 168851294 h 1607"/>
              <a:gd name="T54" fmla="*/ 1461690461 w 636"/>
              <a:gd name="T55" fmla="*/ 115927225 h 1607"/>
              <a:gd name="T56" fmla="*/ 1507053256 w 636"/>
              <a:gd name="T57" fmla="*/ 199093166 h 1607"/>
              <a:gd name="T58" fmla="*/ 1469251720 w 636"/>
              <a:gd name="T59" fmla="*/ 380544446 h 1607"/>
              <a:gd name="T60" fmla="*/ 1582657914 w 636"/>
              <a:gd name="T61" fmla="*/ 819051685 h 1607"/>
              <a:gd name="T62" fmla="*/ 1552416051 w 636"/>
              <a:gd name="T63" fmla="*/ 871974365 h 1607"/>
              <a:gd name="T64" fmla="*/ 1491932324 w 636"/>
              <a:gd name="T65" fmla="*/ 962699981 h 1607"/>
              <a:gd name="T66" fmla="*/ 1333163335 w 636"/>
              <a:gd name="T67" fmla="*/ 1310481506 h 1607"/>
              <a:gd name="T68" fmla="*/ 1340723007 w 636"/>
              <a:gd name="T69" fmla="*/ 1431448992 h 1607"/>
              <a:gd name="T70" fmla="*/ 1370964871 w 636"/>
              <a:gd name="T71" fmla="*/ 1711187497 h 1607"/>
              <a:gd name="T72" fmla="*/ 1461690461 w 636"/>
              <a:gd name="T73" fmla="*/ 1975803081 h 1607"/>
              <a:gd name="T74" fmla="*/ 1476811392 w 636"/>
              <a:gd name="T75" fmla="*/ 2147483647 h 1607"/>
              <a:gd name="T76" fmla="*/ 1378526130 w 636"/>
              <a:gd name="T77" fmla="*/ 2147483647 h 1607"/>
              <a:gd name="T78" fmla="*/ 1302921472 w 636"/>
              <a:gd name="T79" fmla="*/ 2147483647 h 1607"/>
              <a:gd name="T80" fmla="*/ 1000501250 w 636"/>
              <a:gd name="T81" fmla="*/ 2147483647 h 1607"/>
              <a:gd name="T82" fmla="*/ 841732261 w 636"/>
              <a:gd name="T83" fmla="*/ 2147483647 h 1607"/>
              <a:gd name="T84" fmla="*/ 667842142 w 636"/>
              <a:gd name="T85" fmla="*/ 2147483647 h 1607"/>
              <a:gd name="T86" fmla="*/ 698084005 w 636"/>
              <a:gd name="T87" fmla="*/ 2147483647 h 1607"/>
              <a:gd name="T88" fmla="*/ 546873101 w 636"/>
              <a:gd name="T89" fmla="*/ 2147483647 h 1607"/>
              <a:gd name="T90" fmla="*/ 388104013 w 636"/>
              <a:gd name="T91" fmla="*/ 2147483647 h 1607"/>
              <a:gd name="T92" fmla="*/ 320059026 w 636"/>
              <a:gd name="T93" fmla="*/ 2147483647 h 16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36"/>
              <a:gd name="T142" fmla="*/ 0 h 1607"/>
              <a:gd name="T143" fmla="*/ 636 w 636"/>
              <a:gd name="T144" fmla="*/ 1607 h 16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36" h="1607">
                <a:moveTo>
                  <a:pt x="127" y="1591"/>
                </a:moveTo>
                <a:cubicBezTo>
                  <a:pt x="123" y="1585"/>
                  <a:pt x="96" y="1567"/>
                  <a:pt x="118" y="1582"/>
                </a:cubicBezTo>
                <a:cubicBezTo>
                  <a:pt x="81" y="1607"/>
                  <a:pt x="97" y="1540"/>
                  <a:pt x="109" y="1522"/>
                </a:cubicBezTo>
                <a:cubicBezTo>
                  <a:pt x="106" y="1480"/>
                  <a:pt x="103" y="1429"/>
                  <a:pt x="79" y="1393"/>
                </a:cubicBezTo>
                <a:cubicBezTo>
                  <a:pt x="74" y="1371"/>
                  <a:pt x="87" y="1371"/>
                  <a:pt x="103" y="1366"/>
                </a:cubicBezTo>
                <a:cubicBezTo>
                  <a:pt x="109" y="1360"/>
                  <a:pt x="117" y="1357"/>
                  <a:pt x="121" y="1351"/>
                </a:cubicBezTo>
                <a:cubicBezTo>
                  <a:pt x="143" y="1320"/>
                  <a:pt x="145" y="1280"/>
                  <a:pt x="166" y="1249"/>
                </a:cubicBezTo>
                <a:cubicBezTo>
                  <a:pt x="172" y="1226"/>
                  <a:pt x="176" y="1203"/>
                  <a:pt x="181" y="1180"/>
                </a:cubicBezTo>
                <a:cubicBezTo>
                  <a:pt x="180" y="1151"/>
                  <a:pt x="192" y="1116"/>
                  <a:pt x="166" y="1099"/>
                </a:cubicBezTo>
                <a:cubicBezTo>
                  <a:pt x="145" y="1067"/>
                  <a:pt x="123" y="1058"/>
                  <a:pt x="85" y="1054"/>
                </a:cubicBezTo>
                <a:cubicBezTo>
                  <a:pt x="71" y="1049"/>
                  <a:pt x="58" y="1043"/>
                  <a:pt x="43" y="1039"/>
                </a:cubicBezTo>
                <a:cubicBezTo>
                  <a:pt x="34" y="1013"/>
                  <a:pt x="42" y="1012"/>
                  <a:pt x="67" y="1009"/>
                </a:cubicBezTo>
                <a:cubicBezTo>
                  <a:pt x="106" y="980"/>
                  <a:pt x="91" y="988"/>
                  <a:pt x="163" y="985"/>
                </a:cubicBezTo>
                <a:cubicBezTo>
                  <a:pt x="169" y="983"/>
                  <a:pt x="174" y="976"/>
                  <a:pt x="181" y="976"/>
                </a:cubicBezTo>
                <a:cubicBezTo>
                  <a:pt x="196" y="976"/>
                  <a:pt x="231" y="992"/>
                  <a:pt x="250" y="994"/>
                </a:cubicBezTo>
                <a:cubicBezTo>
                  <a:pt x="254" y="1007"/>
                  <a:pt x="251" y="1017"/>
                  <a:pt x="247" y="1030"/>
                </a:cubicBezTo>
                <a:cubicBezTo>
                  <a:pt x="250" y="1090"/>
                  <a:pt x="248" y="1085"/>
                  <a:pt x="274" y="1123"/>
                </a:cubicBezTo>
                <a:cubicBezTo>
                  <a:pt x="282" y="1122"/>
                  <a:pt x="291" y="1123"/>
                  <a:pt x="298" y="1120"/>
                </a:cubicBezTo>
                <a:cubicBezTo>
                  <a:pt x="305" y="1117"/>
                  <a:pt x="304" y="1104"/>
                  <a:pt x="307" y="1099"/>
                </a:cubicBezTo>
                <a:cubicBezTo>
                  <a:pt x="317" y="1082"/>
                  <a:pt x="328" y="1073"/>
                  <a:pt x="334" y="1054"/>
                </a:cubicBezTo>
                <a:cubicBezTo>
                  <a:pt x="338" y="1043"/>
                  <a:pt x="339" y="1032"/>
                  <a:pt x="343" y="1021"/>
                </a:cubicBezTo>
                <a:cubicBezTo>
                  <a:pt x="345" y="1015"/>
                  <a:pt x="349" y="1003"/>
                  <a:pt x="349" y="1003"/>
                </a:cubicBezTo>
                <a:cubicBezTo>
                  <a:pt x="345" y="981"/>
                  <a:pt x="342" y="986"/>
                  <a:pt x="331" y="970"/>
                </a:cubicBezTo>
                <a:cubicBezTo>
                  <a:pt x="327" y="953"/>
                  <a:pt x="321" y="937"/>
                  <a:pt x="313" y="922"/>
                </a:cubicBezTo>
                <a:cubicBezTo>
                  <a:pt x="309" y="916"/>
                  <a:pt x="301" y="904"/>
                  <a:pt x="301" y="904"/>
                </a:cubicBezTo>
                <a:cubicBezTo>
                  <a:pt x="298" y="826"/>
                  <a:pt x="307" y="839"/>
                  <a:pt x="280" y="799"/>
                </a:cubicBezTo>
                <a:cubicBezTo>
                  <a:pt x="274" y="776"/>
                  <a:pt x="273" y="734"/>
                  <a:pt x="244" y="730"/>
                </a:cubicBezTo>
                <a:cubicBezTo>
                  <a:pt x="231" y="728"/>
                  <a:pt x="218" y="728"/>
                  <a:pt x="205" y="727"/>
                </a:cubicBezTo>
                <a:cubicBezTo>
                  <a:pt x="175" y="717"/>
                  <a:pt x="221" y="734"/>
                  <a:pt x="187" y="715"/>
                </a:cubicBezTo>
                <a:cubicBezTo>
                  <a:pt x="171" y="706"/>
                  <a:pt x="148" y="707"/>
                  <a:pt x="133" y="697"/>
                </a:cubicBezTo>
                <a:cubicBezTo>
                  <a:pt x="108" y="680"/>
                  <a:pt x="120" y="690"/>
                  <a:pt x="97" y="667"/>
                </a:cubicBezTo>
                <a:cubicBezTo>
                  <a:pt x="78" y="648"/>
                  <a:pt x="79" y="623"/>
                  <a:pt x="55" y="607"/>
                </a:cubicBezTo>
                <a:cubicBezTo>
                  <a:pt x="44" y="574"/>
                  <a:pt x="62" y="623"/>
                  <a:pt x="43" y="592"/>
                </a:cubicBezTo>
                <a:cubicBezTo>
                  <a:pt x="40" y="587"/>
                  <a:pt x="39" y="580"/>
                  <a:pt x="37" y="574"/>
                </a:cubicBezTo>
                <a:cubicBezTo>
                  <a:pt x="36" y="570"/>
                  <a:pt x="31" y="568"/>
                  <a:pt x="28" y="565"/>
                </a:cubicBezTo>
                <a:cubicBezTo>
                  <a:pt x="24" y="559"/>
                  <a:pt x="18" y="554"/>
                  <a:pt x="16" y="547"/>
                </a:cubicBezTo>
                <a:cubicBezTo>
                  <a:pt x="14" y="541"/>
                  <a:pt x="10" y="529"/>
                  <a:pt x="10" y="529"/>
                </a:cubicBezTo>
                <a:cubicBezTo>
                  <a:pt x="0" y="432"/>
                  <a:pt x="10" y="379"/>
                  <a:pt x="37" y="298"/>
                </a:cubicBezTo>
                <a:cubicBezTo>
                  <a:pt x="39" y="271"/>
                  <a:pt x="43" y="253"/>
                  <a:pt x="49" y="229"/>
                </a:cubicBezTo>
                <a:cubicBezTo>
                  <a:pt x="51" y="204"/>
                  <a:pt x="57" y="149"/>
                  <a:pt x="88" y="139"/>
                </a:cubicBezTo>
                <a:cubicBezTo>
                  <a:pt x="92" y="124"/>
                  <a:pt x="99" y="112"/>
                  <a:pt x="103" y="97"/>
                </a:cubicBezTo>
                <a:cubicBezTo>
                  <a:pt x="104" y="94"/>
                  <a:pt x="104" y="90"/>
                  <a:pt x="106" y="88"/>
                </a:cubicBezTo>
                <a:cubicBezTo>
                  <a:pt x="109" y="85"/>
                  <a:pt x="114" y="86"/>
                  <a:pt x="118" y="85"/>
                </a:cubicBezTo>
                <a:cubicBezTo>
                  <a:pt x="124" y="79"/>
                  <a:pt x="126" y="71"/>
                  <a:pt x="133" y="67"/>
                </a:cubicBezTo>
                <a:cubicBezTo>
                  <a:pt x="155" y="53"/>
                  <a:pt x="186" y="49"/>
                  <a:pt x="211" y="46"/>
                </a:cubicBezTo>
                <a:cubicBezTo>
                  <a:pt x="231" y="39"/>
                  <a:pt x="247" y="33"/>
                  <a:pt x="268" y="28"/>
                </a:cubicBezTo>
                <a:cubicBezTo>
                  <a:pt x="279" y="21"/>
                  <a:pt x="292" y="15"/>
                  <a:pt x="304" y="10"/>
                </a:cubicBezTo>
                <a:cubicBezTo>
                  <a:pt x="310" y="7"/>
                  <a:pt x="322" y="4"/>
                  <a:pt x="322" y="4"/>
                </a:cubicBezTo>
                <a:cubicBezTo>
                  <a:pt x="345" y="8"/>
                  <a:pt x="360" y="11"/>
                  <a:pt x="385" y="13"/>
                </a:cubicBezTo>
                <a:cubicBezTo>
                  <a:pt x="403" y="40"/>
                  <a:pt x="373" y="0"/>
                  <a:pt x="409" y="25"/>
                </a:cubicBezTo>
                <a:cubicBezTo>
                  <a:pt x="415" y="29"/>
                  <a:pt x="417" y="37"/>
                  <a:pt x="421" y="43"/>
                </a:cubicBezTo>
                <a:cubicBezTo>
                  <a:pt x="425" y="49"/>
                  <a:pt x="435" y="46"/>
                  <a:pt x="442" y="49"/>
                </a:cubicBezTo>
                <a:cubicBezTo>
                  <a:pt x="461" y="59"/>
                  <a:pt x="471" y="61"/>
                  <a:pt x="493" y="64"/>
                </a:cubicBezTo>
                <a:cubicBezTo>
                  <a:pt x="519" y="73"/>
                  <a:pt x="505" y="71"/>
                  <a:pt x="535" y="67"/>
                </a:cubicBezTo>
                <a:cubicBezTo>
                  <a:pt x="543" y="62"/>
                  <a:pt x="553" y="56"/>
                  <a:pt x="562" y="52"/>
                </a:cubicBezTo>
                <a:cubicBezTo>
                  <a:pt x="568" y="49"/>
                  <a:pt x="580" y="46"/>
                  <a:pt x="580" y="46"/>
                </a:cubicBezTo>
                <a:cubicBezTo>
                  <a:pt x="589" y="47"/>
                  <a:pt x="601" y="43"/>
                  <a:pt x="607" y="49"/>
                </a:cubicBezTo>
                <a:cubicBezTo>
                  <a:pt x="617" y="59"/>
                  <a:pt x="601" y="72"/>
                  <a:pt x="598" y="79"/>
                </a:cubicBezTo>
                <a:cubicBezTo>
                  <a:pt x="595" y="85"/>
                  <a:pt x="592" y="97"/>
                  <a:pt x="592" y="97"/>
                </a:cubicBezTo>
                <a:cubicBezTo>
                  <a:pt x="590" y="115"/>
                  <a:pt x="589" y="133"/>
                  <a:pt x="583" y="151"/>
                </a:cubicBezTo>
                <a:cubicBezTo>
                  <a:pt x="584" y="173"/>
                  <a:pt x="585" y="195"/>
                  <a:pt x="586" y="217"/>
                </a:cubicBezTo>
                <a:cubicBezTo>
                  <a:pt x="587" y="241"/>
                  <a:pt x="595" y="314"/>
                  <a:pt x="628" y="325"/>
                </a:cubicBezTo>
                <a:cubicBezTo>
                  <a:pt x="630" y="328"/>
                  <a:pt x="636" y="331"/>
                  <a:pt x="634" y="334"/>
                </a:cubicBezTo>
                <a:cubicBezTo>
                  <a:pt x="630" y="340"/>
                  <a:pt x="616" y="346"/>
                  <a:pt x="616" y="346"/>
                </a:cubicBezTo>
                <a:cubicBezTo>
                  <a:pt x="613" y="351"/>
                  <a:pt x="603" y="366"/>
                  <a:pt x="598" y="373"/>
                </a:cubicBezTo>
                <a:cubicBezTo>
                  <a:pt x="596" y="376"/>
                  <a:pt x="592" y="382"/>
                  <a:pt x="592" y="382"/>
                </a:cubicBezTo>
                <a:cubicBezTo>
                  <a:pt x="583" y="418"/>
                  <a:pt x="559" y="449"/>
                  <a:pt x="547" y="484"/>
                </a:cubicBezTo>
                <a:cubicBezTo>
                  <a:pt x="543" y="496"/>
                  <a:pt x="534" y="508"/>
                  <a:pt x="529" y="520"/>
                </a:cubicBezTo>
                <a:cubicBezTo>
                  <a:pt x="526" y="526"/>
                  <a:pt x="523" y="538"/>
                  <a:pt x="523" y="538"/>
                </a:cubicBezTo>
                <a:cubicBezTo>
                  <a:pt x="528" y="556"/>
                  <a:pt x="525" y="546"/>
                  <a:pt x="532" y="568"/>
                </a:cubicBezTo>
                <a:cubicBezTo>
                  <a:pt x="534" y="574"/>
                  <a:pt x="538" y="586"/>
                  <a:pt x="538" y="586"/>
                </a:cubicBezTo>
                <a:cubicBezTo>
                  <a:pt x="540" y="617"/>
                  <a:pt x="542" y="648"/>
                  <a:pt x="544" y="679"/>
                </a:cubicBezTo>
                <a:cubicBezTo>
                  <a:pt x="545" y="688"/>
                  <a:pt x="553" y="706"/>
                  <a:pt x="553" y="706"/>
                </a:cubicBezTo>
                <a:cubicBezTo>
                  <a:pt x="555" y="743"/>
                  <a:pt x="550" y="764"/>
                  <a:pt x="580" y="784"/>
                </a:cubicBezTo>
                <a:cubicBezTo>
                  <a:pt x="582" y="790"/>
                  <a:pt x="592" y="793"/>
                  <a:pt x="592" y="799"/>
                </a:cubicBezTo>
                <a:cubicBezTo>
                  <a:pt x="593" y="816"/>
                  <a:pt x="588" y="887"/>
                  <a:pt x="586" y="913"/>
                </a:cubicBezTo>
                <a:cubicBezTo>
                  <a:pt x="584" y="966"/>
                  <a:pt x="603" y="998"/>
                  <a:pt x="565" y="1024"/>
                </a:cubicBezTo>
                <a:cubicBezTo>
                  <a:pt x="558" y="1035"/>
                  <a:pt x="554" y="1046"/>
                  <a:pt x="547" y="1057"/>
                </a:cubicBezTo>
                <a:cubicBezTo>
                  <a:pt x="545" y="1065"/>
                  <a:pt x="543" y="1082"/>
                  <a:pt x="535" y="1087"/>
                </a:cubicBezTo>
                <a:cubicBezTo>
                  <a:pt x="530" y="1090"/>
                  <a:pt x="517" y="1093"/>
                  <a:pt x="517" y="1093"/>
                </a:cubicBezTo>
                <a:cubicBezTo>
                  <a:pt x="484" y="1118"/>
                  <a:pt x="467" y="1120"/>
                  <a:pt x="424" y="1123"/>
                </a:cubicBezTo>
                <a:cubicBezTo>
                  <a:pt x="415" y="1129"/>
                  <a:pt x="407" y="1138"/>
                  <a:pt x="397" y="1144"/>
                </a:cubicBezTo>
                <a:cubicBezTo>
                  <a:pt x="391" y="1147"/>
                  <a:pt x="379" y="1150"/>
                  <a:pt x="379" y="1150"/>
                </a:cubicBezTo>
                <a:cubicBezTo>
                  <a:pt x="366" y="1163"/>
                  <a:pt x="352" y="1180"/>
                  <a:pt x="334" y="1186"/>
                </a:cubicBezTo>
                <a:cubicBezTo>
                  <a:pt x="313" y="1207"/>
                  <a:pt x="323" y="1199"/>
                  <a:pt x="307" y="1210"/>
                </a:cubicBezTo>
                <a:cubicBezTo>
                  <a:pt x="298" y="1223"/>
                  <a:pt x="280" y="1232"/>
                  <a:pt x="265" y="1237"/>
                </a:cubicBezTo>
                <a:cubicBezTo>
                  <a:pt x="251" y="1258"/>
                  <a:pt x="255" y="1248"/>
                  <a:pt x="250" y="1264"/>
                </a:cubicBezTo>
                <a:cubicBezTo>
                  <a:pt x="254" y="1296"/>
                  <a:pt x="248" y="1329"/>
                  <a:pt x="277" y="1348"/>
                </a:cubicBezTo>
                <a:cubicBezTo>
                  <a:pt x="287" y="1362"/>
                  <a:pt x="281" y="1374"/>
                  <a:pt x="277" y="1390"/>
                </a:cubicBezTo>
                <a:cubicBezTo>
                  <a:pt x="269" y="1426"/>
                  <a:pt x="261" y="1487"/>
                  <a:pt x="217" y="1498"/>
                </a:cubicBezTo>
                <a:cubicBezTo>
                  <a:pt x="205" y="1507"/>
                  <a:pt x="193" y="1518"/>
                  <a:pt x="178" y="1522"/>
                </a:cubicBezTo>
                <a:cubicBezTo>
                  <a:pt x="170" y="1524"/>
                  <a:pt x="154" y="1528"/>
                  <a:pt x="154" y="1528"/>
                </a:cubicBezTo>
                <a:cubicBezTo>
                  <a:pt x="140" y="1537"/>
                  <a:pt x="132" y="1552"/>
                  <a:pt x="118" y="1561"/>
                </a:cubicBezTo>
                <a:cubicBezTo>
                  <a:pt x="113" y="1575"/>
                  <a:pt x="117" y="1581"/>
                  <a:pt x="127" y="1591"/>
                </a:cubicBezTo>
                <a:close/>
              </a:path>
            </a:pathLst>
          </a:custGeom>
          <a:noFill/>
          <a:ln w="28575" cmpd="sng">
            <a:solidFill>
              <a:srgbClr val="00CC00"/>
            </a:solidFill>
            <a:round/>
            <a:headEnd/>
            <a:tailEnd/>
          </a:ln>
        </p:spPr>
        <p:txBody>
          <a:bodyPr/>
          <a:lstStyle/>
          <a:p>
            <a:endParaRPr lang="en-CA" dirty="0"/>
          </a:p>
        </p:txBody>
      </p:sp>
      <p:sp>
        <p:nvSpPr>
          <p:cNvPr id="796679" name="Freeform 18"/>
          <p:cNvSpPr>
            <a:spLocks/>
          </p:cNvSpPr>
          <p:nvPr/>
        </p:nvSpPr>
        <p:spPr bwMode="auto">
          <a:xfrm>
            <a:off x="4211960" y="3781425"/>
            <a:ext cx="1080120" cy="982266"/>
          </a:xfrm>
          <a:custGeom>
            <a:avLst/>
            <a:gdLst>
              <a:gd name="T0" fmla="*/ 0 w 827"/>
              <a:gd name="T1" fmla="*/ 1295360821 h 825"/>
              <a:gd name="T2" fmla="*/ 68043404 w 827"/>
              <a:gd name="T3" fmla="*/ 1287801145 h 825"/>
              <a:gd name="T4" fmla="*/ 98285258 w 827"/>
              <a:gd name="T5" fmla="*/ 1272680206 h 825"/>
              <a:gd name="T6" fmla="*/ 234373678 w 827"/>
              <a:gd name="T7" fmla="*/ 1340723637 h 825"/>
              <a:gd name="T8" fmla="*/ 476308614 w 827"/>
              <a:gd name="T9" fmla="*/ 1280239882 h 825"/>
              <a:gd name="T10" fmla="*/ 491429541 w 827"/>
              <a:gd name="T11" fmla="*/ 1068546739 h 825"/>
              <a:gd name="T12" fmla="*/ 498990799 w 827"/>
              <a:gd name="T13" fmla="*/ 947579228 h 825"/>
              <a:gd name="T14" fmla="*/ 514111726 w 827"/>
              <a:gd name="T15" fmla="*/ 902216412 h 825"/>
              <a:gd name="T16" fmla="*/ 491429541 w 827"/>
              <a:gd name="T17" fmla="*/ 584676499 h 825"/>
              <a:gd name="T18" fmla="*/ 597276032 w 827"/>
              <a:gd name="T19" fmla="*/ 539313682 h 825"/>
              <a:gd name="T20" fmla="*/ 619958217 w 827"/>
              <a:gd name="T21" fmla="*/ 531754007 h 825"/>
              <a:gd name="T22" fmla="*/ 635079144 w 827"/>
              <a:gd name="T23" fmla="*/ 486391190 h 825"/>
              <a:gd name="T24" fmla="*/ 657759741 w 827"/>
              <a:gd name="T25" fmla="*/ 55443467 h 825"/>
              <a:gd name="T26" fmla="*/ 695562853 w 827"/>
              <a:gd name="T27" fmla="*/ 47883779 h 825"/>
              <a:gd name="T28" fmla="*/ 808969014 w 827"/>
              <a:gd name="T29" fmla="*/ 32762840 h 825"/>
              <a:gd name="T30" fmla="*/ 1149190870 w 827"/>
              <a:gd name="T31" fmla="*/ 2520951 h 825"/>
              <a:gd name="T32" fmla="*/ 1239916434 w 827"/>
              <a:gd name="T33" fmla="*/ 17641895 h 825"/>
              <a:gd name="T34" fmla="*/ 1255037361 w 827"/>
              <a:gd name="T35" fmla="*/ 63004730 h 825"/>
              <a:gd name="T36" fmla="*/ 1338201667 w 827"/>
              <a:gd name="T37" fmla="*/ 168851327 h 825"/>
              <a:gd name="T38" fmla="*/ 1444048158 w 827"/>
              <a:gd name="T39" fmla="*/ 252015746 h 825"/>
              <a:gd name="T40" fmla="*/ 1466730343 w 827"/>
              <a:gd name="T41" fmla="*/ 267136685 h 825"/>
              <a:gd name="T42" fmla="*/ 1489410940 w 827"/>
              <a:gd name="T43" fmla="*/ 274697948 h 825"/>
              <a:gd name="T44" fmla="*/ 1534773722 w 827"/>
              <a:gd name="T45" fmla="*/ 304939825 h 825"/>
              <a:gd name="T46" fmla="*/ 1557455906 w 827"/>
              <a:gd name="T47" fmla="*/ 441028374 h 825"/>
              <a:gd name="T48" fmla="*/ 1587697761 w 827"/>
              <a:gd name="T49" fmla="*/ 456149313 h 825"/>
              <a:gd name="T50" fmla="*/ 1655741140 w 827"/>
              <a:gd name="T51" fmla="*/ 486391190 h 825"/>
              <a:gd name="T52" fmla="*/ 1837192664 w 827"/>
              <a:gd name="T53" fmla="*/ 539313682 h 825"/>
              <a:gd name="T54" fmla="*/ 1882555446 w 827"/>
              <a:gd name="T55" fmla="*/ 569555560 h 825"/>
              <a:gd name="T56" fmla="*/ 1927918228 w 827"/>
              <a:gd name="T57" fmla="*/ 584676499 h 825"/>
              <a:gd name="T58" fmla="*/ 1958160082 w 827"/>
              <a:gd name="T59" fmla="*/ 682963395 h 825"/>
              <a:gd name="T60" fmla="*/ 1980842267 w 827"/>
              <a:gd name="T61" fmla="*/ 751006825 h 825"/>
              <a:gd name="T62" fmla="*/ 2003522864 w 827"/>
              <a:gd name="T63" fmla="*/ 962700167 h 825"/>
              <a:gd name="T64" fmla="*/ 2041325976 w 827"/>
              <a:gd name="T65" fmla="*/ 1113909555 h 825"/>
              <a:gd name="T66" fmla="*/ 2079127501 w 827"/>
              <a:gd name="T67" fmla="*/ 1151712696 h 825"/>
              <a:gd name="T68" fmla="*/ 1965721340 w 827"/>
              <a:gd name="T69" fmla="*/ 1363405839 h 825"/>
              <a:gd name="T70" fmla="*/ 1897676373 w 827"/>
              <a:gd name="T71" fmla="*/ 1393647717 h 825"/>
              <a:gd name="T72" fmla="*/ 1784270212 w 827"/>
              <a:gd name="T73" fmla="*/ 1484373349 h 825"/>
              <a:gd name="T74" fmla="*/ 1625499285 w 827"/>
              <a:gd name="T75" fmla="*/ 1643142413 h 825"/>
              <a:gd name="T76" fmla="*/ 1534773722 w 827"/>
              <a:gd name="T77" fmla="*/ 1696066889 h 825"/>
              <a:gd name="T78" fmla="*/ 1428927231 w 827"/>
              <a:gd name="T79" fmla="*/ 1779231259 h 825"/>
              <a:gd name="T80" fmla="*/ 1353322594 w 827"/>
              <a:gd name="T81" fmla="*/ 1824594075 h 825"/>
              <a:gd name="T82" fmla="*/ 703122523 w 827"/>
              <a:gd name="T83" fmla="*/ 1968243788 h 825"/>
              <a:gd name="T84" fmla="*/ 529232653 w 827"/>
              <a:gd name="T85" fmla="*/ 2013606604 h 825"/>
              <a:gd name="T86" fmla="*/ 241934936 w 827"/>
              <a:gd name="T87" fmla="*/ 1938001910 h 825"/>
              <a:gd name="T88" fmla="*/ 196572104 w 827"/>
              <a:gd name="T89" fmla="*/ 1847276277 h 825"/>
              <a:gd name="T90" fmla="*/ 234373678 w 827"/>
              <a:gd name="T91" fmla="*/ 1779231259 h 825"/>
              <a:gd name="T92" fmla="*/ 166330250 w 827"/>
              <a:gd name="T93" fmla="*/ 1605340860 h 825"/>
              <a:gd name="T94" fmla="*/ 68043404 w 827"/>
              <a:gd name="T95" fmla="*/ 1416328331 h 825"/>
              <a:gd name="T96" fmla="*/ 0 w 827"/>
              <a:gd name="T97" fmla="*/ 1295360821 h 82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27"/>
              <a:gd name="T148" fmla="*/ 0 h 825"/>
              <a:gd name="T149" fmla="*/ 827 w 827"/>
              <a:gd name="T150" fmla="*/ 825 h 82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27" h="825">
                <a:moveTo>
                  <a:pt x="0" y="514"/>
                </a:moveTo>
                <a:cubicBezTo>
                  <a:pt x="9" y="513"/>
                  <a:pt x="19" y="514"/>
                  <a:pt x="27" y="511"/>
                </a:cubicBezTo>
                <a:cubicBezTo>
                  <a:pt x="45" y="504"/>
                  <a:pt x="13" y="496"/>
                  <a:pt x="39" y="505"/>
                </a:cubicBezTo>
                <a:cubicBezTo>
                  <a:pt x="54" y="520"/>
                  <a:pt x="72" y="529"/>
                  <a:pt x="93" y="532"/>
                </a:cubicBezTo>
                <a:cubicBezTo>
                  <a:pt x="209" y="527"/>
                  <a:pt x="143" y="539"/>
                  <a:pt x="189" y="508"/>
                </a:cubicBezTo>
                <a:cubicBezTo>
                  <a:pt x="200" y="475"/>
                  <a:pt x="191" y="505"/>
                  <a:pt x="195" y="424"/>
                </a:cubicBezTo>
                <a:cubicBezTo>
                  <a:pt x="196" y="408"/>
                  <a:pt x="196" y="392"/>
                  <a:pt x="198" y="376"/>
                </a:cubicBezTo>
                <a:cubicBezTo>
                  <a:pt x="199" y="370"/>
                  <a:pt x="204" y="358"/>
                  <a:pt x="204" y="358"/>
                </a:cubicBezTo>
                <a:cubicBezTo>
                  <a:pt x="208" y="317"/>
                  <a:pt x="219" y="268"/>
                  <a:pt x="195" y="232"/>
                </a:cubicBezTo>
                <a:cubicBezTo>
                  <a:pt x="202" y="212"/>
                  <a:pt x="215" y="216"/>
                  <a:pt x="237" y="214"/>
                </a:cubicBezTo>
                <a:cubicBezTo>
                  <a:pt x="240" y="213"/>
                  <a:pt x="244" y="214"/>
                  <a:pt x="246" y="211"/>
                </a:cubicBezTo>
                <a:cubicBezTo>
                  <a:pt x="250" y="206"/>
                  <a:pt x="252" y="193"/>
                  <a:pt x="252" y="193"/>
                </a:cubicBezTo>
                <a:cubicBezTo>
                  <a:pt x="254" y="158"/>
                  <a:pt x="256" y="50"/>
                  <a:pt x="261" y="22"/>
                </a:cubicBezTo>
                <a:cubicBezTo>
                  <a:pt x="262" y="17"/>
                  <a:pt x="271" y="20"/>
                  <a:pt x="276" y="19"/>
                </a:cubicBezTo>
                <a:cubicBezTo>
                  <a:pt x="296" y="5"/>
                  <a:pt x="297" y="5"/>
                  <a:pt x="321" y="13"/>
                </a:cubicBezTo>
                <a:cubicBezTo>
                  <a:pt x="381" y="11"/>
                  <a:pt x="405" y="7"/>
                  <a:pt x="456" y="1"/>
                </a:cubicBezTo>
                <a:cubicBezTo>
                  <a:pt x="468" y="3"/>
                  <a:pt x="482" y="0"/>
                  <a:pt x="492" y="7"/>
                </a:cubicBezTo>
                <a:cubicBezTo>
                  <a:pt x="497" y="11"/>
                  <a:pt x="496" y="19"/>
                  <a:pt x="498" y="25"/>
                </a:cubicBezTo>
                <a:cubicBezTo>
                  <a:pt x="503" y="39"/>
                  <a:pt x="518" y="58"/>
                  <a:pt x="531" y="67"/>
                </a:cubicBezTo>
                <a:cubicBezTo>
                  <a:pt x="543" y="85"/>
                  <a:pt x="552" y="95"/>
                  <a:pt x="573" y="100"/>
                </a:cubicBezTo>
                <a:cubicBezTo>
                  <a:pt x="576" y="102"/>
                  <a:pt x="579" y="104"/>
                  <a:pt x="582" y="106"/>
                </a:cubicBezTo>
                <a:cubicBezTo>
                  <a:pt x="585" y="107"/>
                  <a:pt x="588" y="107"/>
                  <a:pt x="591" y="109"/>
                </a:cubicBezTo>
                <a:cubicBezTo>
                  <a:pt x="597" y="113"/>
                  <a:pt x="609" y="121"/>
                  <a:pt x="609" y="121"/>
                </a:cubicBezTo>
                <a:cubicBezTo>
                  <a:pt x="628" y="150"/>
                  <a:pt x="595" y="97"/>
                  <a:pt x="618" y="175"/>
                </a:cubicBezTo>
                <a:cubicBezTo>
                  <a:pt x="619" y="179"/>
                  <a:pt x="626" y="179"/>
                  <a:pt x="630" y="181"/>
                </a:cubicBezTo>
                <a:cubicBezTo>
                  <a:pt x="639" y="186"/>
                  <a:pt x="657" y="193"/>
                  <a:pt x="657" y="193"/>
                </a:cubicBezTo>
                <a:cubicBezTo>
                  <a:pt x="670" y="212"/>
                  <a:pt x="708" y="212"/>
                  <a:pt x="729" y="214"/>
                </a:cubicBezTo>
                <a:cubicBezTo>
                  <a:pt x="759" y="224"/>
                  <a:pt x="713" y="207"/>
                  <a:pt x="747" y="226"/>
                </a:cubicBezTo>
                <a:cubicBezTo>
                  <a:pt x="753" y="229"/>
                  <a:pt x="765" y="232"/>
                  <a:pt x="765" y="232"/>
                </a:cubicBezTo>
                <a:cubicBezTo>
                  <a:pt x="775" y="246"/>
                  <a:pt x="773" y="253"/>
                  <a:pt x="777" y="271"/>
                </a:cubicBezTo>
                <a:cubicBezTo>
                  <a:pt x="779" y="280"/>
                  <a:pt x="786" y="298"/>
                  <a:pt x="786" y="298"/>
                </a:cubicBezTo>
                <a:cubicBezTo>
                  <a:pt x="788" y="326"/>
                  <a:pt x="792" y="354"/>
                  <a:pt x="795" y="382"/>
                </a:cubicBezTo>
                <a:cubicBezTo>
                  <a:pt x="793" y="410"/>
                  <a:pt x="780" y="436"/>
                  <a:pt x="810" y="442"/>
                </a:cubicBezTo>
                <a:cubicBezTo>
                  <a:pt x="815" y="445"/>
                  <a:pt x="824" y="450"/>
                  <a:pt x="825" y="457"/>
                </a:cubicBezTo>
                <a:cubicBezTo>
                  <a:pt x="827" y="474"/>
                  <a:pt x="795" y="529"/>
                  <a:pt x="780" y="541"/>
                </a:cubicBezTo>
                <a:cubicBezTo>
                  <a:pt x="774" y="546"/>
                  <a:pt x="761" y="550"/>
                  <a:pt x="753" y="553"/>
                </a:cubicBezTo>
                <a:cubicBezTo>
                  <a:pt x="739" y="567"/>
                  <a:pt x="721" y="576"/>
                  <a:pt x="708" y="589"/>
                </a:cubicBezTo>
                <a:cubicBezTo>
                  <a:pt x="687" y="610"/>
                  <a:pt x="666" y="631"/>
                  <a:pt x="645" y="652"/>
                </a:cubicBezTo>
                <a:cubicBezTo>
                  <a:pt x="634" y="663"/>
                  <a:pt x="621" y="665"/>
                  <a:pt x="609" y="673"/>
                </a:cubicBezTo>
                <a:cubicBezTo>
                  <a:pt x="599" y="688"/>
                  <a:pt x="582" y="697"/>
                  <a:pt x="567" y="706"/>
                </a:cubicBezTo>
                <a:cubicBezTo>
                  <a:pt x="557" y="712"/>
                  <a:pt x="537" y="724"/>
                  <a:pt x="537" y="724"/>
                </a:cubicBezTo>
                <a:cubicBezTo>
                  <a:pt x="491" y="792"/>
                  <a:pt x="338" y="780"/>
                  <a:pt x="279" y="781"/>
                </a:cubicBezTo>
                <a:cubicBezTo>
                  <a:pt x="227" y="798"/>
                  <a:pt x="280" y="794"/>
                  <a:pt x="210" y="799"/>
                </a:cubicBezTo>
                <a:cubicBezTo>
                  <a:pt x="132" y="825"/>
                  <a:pt x="138" y="797"/>
                  <a:pt x="96" y="769"/>
                </a:cubicBezTo>
                <a:cubicBezTo>
                  <a:pt x="89" y="758"/>
                  <a:pt x="82" y="745"/>
                  <a:pt x="78" y="733"/>
                </a:cubicBezTo>
                <a:cubicBezTo>
                  <a:pt x="82" y="719"/>
                  <a:pt x="89" y="719"/>
                  <a:pt x="93" y="706"/>
                </a:cubicBezTo>
                <a:cubicBezTo>
                  <a:pt x="90" y="673"/>
                  <a:pt x="93" y="655"/>
                  <a:pt x="66" y="637"/>
                </a:cubicBezTo>
                <a:cubicBezTo>
                  <a:pt x="51" y="615"/>
                  <a:pt x="49" y="577"/>
                  <a:pt x="27" y="562"/>
                </a:cubicBezTo>
                <a:cubicBezTo>
                  <a:pt x="24" y="557"/>
                  <a:pt x="3" y="517"/>
                  <a:pt x="0" y="514"/>
                </a:cubicBezTo>
                <a:close/>
              </a:path>
            </a:pathLst>
          </a:custGeom>
          <a:noFill/>
          <a:ln w="28575" cmpd="sng">
            <a:solidFill>
              <a:srgbClr val="0000FF"/>
            </a:solidFill>
            <a:round/>
            <a:headEnd/>
            <a:tailEnd/>
          </a:ln>
        </p:spPr>
        <p:txBody>
          <a:bodyPr/>
          <a:lstStyle/>
          <a:p>
            <a:endParaRPr lang="en-CA" dirty="0"/>
          </a:p>
        </p:txBody>
      </p:sp>
      <p:sp>
        <p:nvSpPr>
          <p:cNvPr id="796680" name="Freeform 19"/>
          <p:cNvSpPr>
            <a:spLocks/>
          </p:cNvSpPr>
          <p:nvPr/>
        </p:nvSpPr>
        <p:spPr bwMode="auto">
          <a:xfrm>
            <a:off x="3851920" y="3053954"/>
            <a:ext cx="1728192" cy="1332309"/>
          </a:xfrm>
          <a:custGeom>
            <a:avLst/>
            <a:gdLst>
              <a:gd name="T0" fmla="*/ 287297873 w 1275"/>
              <a:gd name="T1" fmla="*/ 52922474 h 1119"/>
              <a:gd name="T2" fmla="*/ 559474810 w 1275"/>
              <a:gd name="T3" fmla="*/ 45362792 h 1119"/>
              <a:gd name="T4" fmla="*/ 597277942 w 1275"/>
              <a:gd name="T5" fmla="*/ 113406206 h 1119"/>
              <a:gd name="T6" fmla="*/ 680442293 w 1275"/>
              <a:gd name="T7" fmla="*/ 226813999 h 1119"/>
              <a:gd name="T8" fmla="*/ 778729168 w 1275"/>
              <a:gd name="T9" fmla="*/ 287297705 h 1119"/>
              <a:gd name="T10" fmla="*/ 1028224007 w 1275"/>
              <a:gd name="T11" fmla="*/ 317539559 h 1119"/>
              <a:gd name="T12" fmla="*/ 1262599300 w 1275"/>
              <a:gd name="T13" fmla="*/ 249494595 h 1119"/>
              <a:gd name="T14" fmla="*/ 1307962107 w 1275"/>
              <a:gd name="T15" fmla="*/ 476308594 h 1119"/>
              <a:gd name="T16" fmla="*/ 1383566784 w 1275"/>
              <a:gd name="T17" fmla="*/ 574595411 h 1119"/>
              <a:gd name="T18" fmla="*/ 1496973006 w 1275"/>
              <a:gd name="T19" fmla="*/ 718243420 h 1119"/>
              <a:gd name="T20" fmla="*/ 1723787434 w 1275"/>
              <a:gd name="T21" fmla="*/ 756046531 h 1119"/>
              <a:gd name="T22" fmla="*/ 1965722402 w 1275"/>
              <a:gd name="T23" fmla="*/ 877014142 h 1119"/>
              <a:gd name="T24" fmla="*/ 2147483647 w 1275"/>
              <a:gd name="T25" fmla="*/ 982860629 h 1119"/>
              <a:gd name="T26" fmla="*/ 2147483647 w 1275"/>
              <a:gd name="T27" fmla="*/ 929936592 h 1119"/>
              <a:gd name="T28" fmla="*/ 2147483647 w 1275"/>
              <a:gd name="T29" fmla="*/ 733364347 h 1119"/>
              <a:gd name="T30" fmla="*/ 2147483647 w 1275"/>
              <a:gd name="T31" fmla="*/ 378023265 h 1119"/>
              <a:gd name="T32" fmla="*/ 2147483647 w 1275"/>
              <a:gd name="T33" fmla="*/ 415824788 h 1119"/>
              <a:gd name="T34" fmla="*/ 2147483647 w 1275"/>
              <a:gd name="T35" fmla="*/ 438507071 h 1119"/>
              <a:gd name="T36" fmla="*/ 2147483647 w 1275"/>
              <a:gd name="T37" fmla="*/ 529232631 h 1119"/>
              <a:gd name="T38" fmla="*/ 2147483647 w 1275"/>
              <a:gd name="T39" fmla="*/ 740925604 h 1119"/>
              <a:gd name="T40" fmla="*/ 2147483647 w 1275"/>
              <a:gd name="T41" fmla="*/ 1066024932 h 1119"/>
              <a:gd name="T42" fmla="*/ 2147483647 w 1275"/>
              <a:gd name="T43" fmla="*/ 1338201611 h 1119"/>
              <a:gd name="T44" fmla="*/ 2147483647 w 1275"/>
              <a:gd name="T45" fmla="*/ 1315521015 h 1119"/>
              <a:gd name="T46" fmla="*/ 2147483647 w 1275"/>
              <a:gd name="T47" fmla="*/ 1050904005 h 1119"/>
              <a:gd name="T48" fmla="*/ 2147483647 w 1275"/>
              <a:gd name="T49" fmla="*/ 1111387712 h 1119"/>
              <a:gd name="T50" fmla="*/ 2147483647 w 1275"/>
              <a:gd name="T51" fmla="*/ 1285279162 h 1119"/>
              <a:gd name="T52" fmla="*/ 2147483647 w 1275"/>
              <a:gd name="T53" fmla="*/ 1391125648 h 1119"/>
              <a:gd name="T54" fmla="*/ 2147483647 w 1275"/>
              <a:gd name="T55" fmla="*/ 1769149211 h 1119"/>
              <a:gd name="T56" fmla="*/ 2147483647 w 1275"/>
              <a:gd name="T57" fmla="*/ 2011082450 h 1119"/>
              <a:gd name="T58" fmla="*/ 2147483647 w 1275"/>
              <a:gd name="T59" fmla="*/ 1973280927 h 1119"/>
              <a:gd name="T60" fmla="*/ 2147483647 w 1275"/>
              <a:gd name="T61" fmla="*/ 1905237551 h 1119"/>
              <a:gd name="T62" fmla="*/ 2101810821 w 1275"/>
              <a:gd name="T63" fmla="*/ 1784270138 h 1119"/>
              <a:gd name="T64" fmla="*/ 2018646469 w 1275"/>
              <a:gd name="T65" fmla="*/ 1731346101 h 1119"/>
              <a:gd name="T66" fmla="*/ 1890117724 w 1275"/>
              <a:gd name="T67" fmla="*/ 1587697695 h 1119"/>
              <a:gd name="T68" fmla="*/ 1806953373 w 1275"/>
              <a:gd name="T69" fmla="*/ 1481851208 h 1119"/>
              <a:gd name="T70" fmla="*/ 1315521781 w 1275"/>
              <a:gd name="T71" fmla="*/ 1527213988 h 1119"/>
              <a:gd name="T72" fmla="*/ 1149191491 w 1275"/>
              <a:gd name="T73" fmla="*/ 1716225174 h 1119"/>
              <a:gd name="T74" fmla="*/ 1164312426 w 1275"/>
              <a:gd name="T75" fmla="*/ 1738907358 h 1119"/>
              <a:gd name="T76" fmla="*/ 1118949620 w 1275"/>
              <a:gd name="T77" fmla="*/ 2026203377 h 1119"/>
              <a:gd name="T78" fmla="*/ 1066027139 w 1275"/>
              <a:gd name="T79" fmla="*/ 2147483647 h 1119"/>
              <a:gd name="T80" fmla="*/ 982861201 w 1275"/>
              <a:gd name="T81" fmla="*/ 2147483647 h 1119"/>
              <a:gd name="T82" fmla="*/ 733366361 w 1275"/>
              <a:gd name="T83" fmla="*/ 2147483647 h 1119"/>
              <a:gd name="T84" fmla="*/ 483870133 w 1275"/>
              <a:gd name="T85" fmla="*/ 2147483647 h 1119"/>
              <a:gd name="T86" fmla="*/ 378023485 w 1275"/>
              <a:gd name="T87" fmla="*/ 2147483647 h 1119"/>
              <a:gd name="T88" fmla="*/ 128528795 w 1275"/>
              <a:gd name="T89" fmla="*/ 1716225174 h 1119"/>
              <a:gd name="T90" fmla="*/ 30241883 w 1275"/>
              <a:gd name="T91" fmla="*/ 1549894584 h 1119"/>
              <a:gd name="T92" fmla="*/ 45362819 w 1275"/>
              <a:gd name="T93" fmla="*/ 1179432675 h 1119"/>
              <a:gd name="T94" fmla="*/ 173891601 w 1275"/>
              <a:gd name="T95" fmla="*/ 869452885 h 1119"/>
              <a:gd name="T96" fmla="*/ 302418808 w 1275"/>
              <a:gd name="T97" fmla="*/ 748485274 h 1119"/>
              <a:gd name="T98" fmla="*/ 272176937 w 1275"/>
              <a:gd name="T99" fmla="*/ 589716338 h 1119"/>
              <a:gd name="T100" fmla="*/ 219254457 w 1275"/>
              <a:gd name="T101" fmla="*/ 393144192 h 1119"/>
              <a:gd name="T102" fmla="*/ 166330339 w 1275"/>
              <a:gd name="T103" fmla="*/ 189010839 h 1119"/>
              <a:gd name="T104" fmla="*/ 98286899 w 1275"/>
              <a:gd name="T105" fmla="*/ 98285254 h 111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75"/>
              <a:gd name="T160" fmla="*/ 0 h 1119"/>
              <a:gd name="T161" fmla="*/ 1275 w 1275"/>
              <a:gd name="T162" fmla="*/ 1119 h 111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75" h="1119">
                <a:moveTo>
                  <a:pt x="39" y="18"/>
                </a:moveTo>
                <a:cubicBezTo>
                  <a:pt x="61" y="25"/>
                  <a:pt x="90" y="19"/>
                  <a:pt x="114" y="21"/>
                </a:cubicBezTo>
                <a:cubicBezTo>
                  <a:pt x="136" y="28"/>
                  <a:pt x="161" y="28"/>
                  <a:pt x="180" y="15"/>
                </a:cubicBezTo>
                <a:cubicBezTo>
                  <a:pt x="194" y="16"/>
                  <a:pt x="208" y="14"/>
                  <a:pt x="222" y="18"/>
                </a:cubicBezTo>
                <a:cubicBezTo>
                  <a:pt x="225" y="19"/>
                  <a:pt x="223" y="24"/>
                  <a:pt x="225" y="27"/>
                </a:cubicBezTo>
                <a:cubicBezTo>
                  <a:pt x="229" y="33"/>
                  <a:pt x="233" y="39"/>
                  <a:pt x="237" y="45"/>
                </a:cubicBezTo>
                <a:cubicBezTo>
                  <a:pt x="241" y="51"/>
                  <a:pt x="249" y="54"/>
                  <a:pt x="255" y="60"/>
                </a:cubicBezTo>
                <a:cubicBezTo>
                  <a:pt x="260" y="79"/>
                  <a:pt x="256" y="69"/>
                  <a:pt x="270" y="90"/>
                </a:cubicBezTo>
                <a:cubicBezTo>
                  <a:pt x="274" y="95"/>
                  <a:pt x="274" y="102"/>
                  <a:pt x="276" y="108"/>
                </a:cubicBezTo>
                <a:cubicBezTo>
                  <a:pt x="277" y="111"/>
                  <a:pt x="302" y="113"/>
                  <a:pt x="309" y="114"/>
                </a:cubicBezTo>
                <a:cubicBezTo>
                  <a:pt x="336" y="132"/>
                  <a:pt x="320" y="125"/>
                  <a:pt x="360" y="129"/>
                </a:cubicBezTo>
                <a:cubicBezTo>
                  <a:pt x="376" y="128"/>
                  <a:pt x="392" y="129"/>
                  <a:pt x="408" y="126"/>
                </a:cubicBezTo>
                <a:cubicBezTo>
                  <a:pt x="420" y="123"/>
                  <a:pt x="410" y="93"/>
                  <a:pt x="435" y="87"/>
                </a:cubicBezTo>
                <a:cubicBezTo>
                  <a:pt x="467" y="89"/>
                  <a:pt x="479" y="84"/>
                  <a:pt x="501" y="99"/>
                </a:cubicBezTo>
                <a:cubicBezTo>
                  <a:pt x="506" y="107"/>
                  <a:pt x="513" y="126"/>
                  <a:pt x="513" y="126"/>
                </a:cubicBezTo>
                <a:cubicBezTo>
                  <a:pt x="513" y="127"/>
                  <a:pt x="511" y="173"/>
                  <a:pt x="519" y="189"/>
                </a:cubicBezTo>
                <a:cubicBezTo>
                  <a:pt x="524" y="199"/>
                  <a:pt x="543" y="210"/>
                  <a:pt x="543" y="210"/>
                </a:cubicBezTo>
                <a:cubicBezTo>
                  <a:pt x="545" y="216"/>
                  <a:pt x="547" y="222"/>
                  <a:pt x="549" y="228"/>
                </a:cubicBezTo>
                <a:cubicBezTo>
                  <a:pt x="550" y="231"/>
                  <a:pt x="552" y="237"/>
                  <a:pt x="552" y="237"/>
                </a:cubicBezTo>
                <a:cubicBezTo>
                  <a:pt x="556" y="278"/>
                  <a:pt x="557" y="280"/>
                  <a:pt x="594" y="285"/>
                </a:cubicBezTo>
                <a:cubicBezTo>
                  <a:pt x="613" y="291"/>
                  <a:pt x="611" y="292"/>
                  <a:pt x="630" y="294"/>
                </a:cubicBezTo>
                <a:cubicBezTo>
                  <a:pt x="648" y="296"/>
                  <a:pt x="684" y="300"/>
                  <a:pt x="684" y="300"/>
                </a:cubicBezTo>
                <a:cubicBezTo>
                  <a:pt x="711" y="309"/>
                  <a:pt x="738" y="302"/>
                  <a:pt x="762" y="318"/>
                </a:cubicBezTo>
                <a:cubicBezTo>
                  <a:pt x="768" y="328"/>
                  <a:pt x="771" y="341"/>
                  <a:pt x="780" y="348"/>
                </a:cubicBezTo>
                <a:cubicBezTo>
                  <a:pt x="802" y="364"/>
                  <a:pt x="867" y="370"/>
                  <a:pt x="891" y="372"/>
                </a:cubicBezTo>
                <a:cubicBezTo>
                  <a:pt x="908" y="375"/>
                  <a:pt x="912" y="378"/>
                  <a:pt x="924" y="390"/>
                </a:cubicBezTo>
                <a:cubicBezTo>
                  <a:pt x="939" y="389"/>
                  <a:pt x="955" y="393"/>
                  <a:pt x="969" y="387"/>
                </a:cubicBezTo>
                <a:cubicBezTo>
                  <a:pt x="975" y="385"/>
                  <a:pt x="971" y="374"/>
                  <a:pt x="975" y="369"/>
                </a:cubicBezTo>
                <a:cubicBezTo>
                  <a:pt x="981" y="360"/>
                  <a:pt x="984" y="351"/>
                  <a:pt x="990" y="342"/>
                </a:cubicBezTo>
                <a:cubicBezTo>
                  <a:pt x="986" y="324"/>
                  <a:pt x="975" y="301"/>
                  <a:pt x="960" y="291"/>
                </a:cubicBezTo>
                <a:cubicBezTo>
                  <a:pt x="944" y="296"/>
                  <a:pt x="929" y="294"/>
                  <a:pt x="915" y="285"/>
                </a:cubicBezTo>
                <a:cubicBezTo>
                  <a:pt x="918" y="230"/>
                  <a:pt x="912" y="163"/>
                  <a:pt x="978" y="150"/>
                </a:cubicBezTo>
                <a:cubicBezTo>
                  <a:pt x="996" y="137"/>
                  <a:pt x="997" y="138"/>
                  <a:pt x="1020" y="141"/>
                </a:cubicBezTo>
                <a:cubicBezTo>
                  <a:pt x="1034" y="155"/>
                  <a:pt x="1055" y="159"/>
                  <a:pt x="1074" y="165"/>
                </a:cubicBezTo>
                <a:cubicBezTo>
                  <a:pt x="1080" y="167"/>
                  <a:pt x="1086" y="169"/>
                  <a:pt x="1092" y="171"/>
                </a:cubicBezTo>
                <a:cubicBezTo>
                  <a:pt x="1095" y="172"/>
                  <a:pt x="1101" y="174"/>
                  <a:pt x="1101" y="174"/>
                </a:cubicBezTo>
                <a:cubicBezTo>
                  <a:pt x="1121" y="194"/>
                  <a:pt x="1152" y="190"/>
                  <a:pt x="1179" y="192"/>
                </a:cubicBezTo>
                <a:cubicBezTo>
                  <a:pt x="1186" y="203"/>
                  <a:pt x="1192" y="203"/>
                  <a:pt x="1203" y="210"/>
                </a:cubicBezTo>
                <a:cubicBezTo>
                  <a:pt x="1212" y="246"/>
                  <a:pt x="1197" y="183"/>
                  <a:pt x="1209" y="267"/>
                </a:cubicBezTo>
                <a:cubicBezTo>
                  <a:pt x="1210" y="276"/>
                  <a:pt x="1218" y="294"/>
                  <a:pt x="1218" y="294"/>
                </a:cubicBezTo>
                <a:cubicBezTo>
                  <a:pt x="1221" y="329"/>
                  <a:pt x="1231" y="379"/>
                  <a:pt x="1257" y="405"/>
                </a:cubicBezTo>
                <a:cubicBezTo>
                  <a:pt x="1259" y="411"/>
                  <a:pt x="1261" y="417"/>
                  <a:pt x="1263" y="423"/>
                </a:cubicBezTo>
                <a:cubicBezTo>
                  <a:pt x="1264" y="426"/>
                  <a:pt x="1266" y="432"/>
                  <a:pt x="1266" y="432"/>
                </a:cubicBezTo>
                <a:cubicBezTo>
                  <a:pt x="1264" y="481"/>
                  <a:pt x="1275" y="501"/>
                  <a:pt x="1245" y="531"/>
                </a:cubicBezTo>
                <a:cubicBezTo>
                  <a:pt x="1241" y="547"/>
                  <a:pt x="1238" y="553"/>
                  <a:pt x="1221" y="549"/>
                </a:cubicBezTo>
                <a:cubicBezTo>
                  <a:pt x="1218" y="539"/>
                  <a:pt x="1206" y="522"/>
                  <a:pt x="1206" y="522"/>
                </a:cubicBezTo>
                <a:cubicBezTo>
                  <a:pt x="1210" y="503"/>
                  <a:pt x="1213" y="489"/>
                  <a:pt x="1215" y="468"/>
                </a:cubicBezTo>
                <a:cubicBezTo>
                  <a:pt x="1210" y="424"/>
                  <a:pt x="1201" y="422"/>
                  <a:pt x="1158" y="417"/>
                </a:cubicBezTo>
                <a:cubicBezTo>
                  <a:pt x="1135" y="409"/>
                  <a:pt x="1056" y="425"/>
                  <a:pt x="1032" y="426"/>
                </a:cubicBezTo>
                <a:cubicBezTo>
                  <a:pt x="1017" y="431"/>
                  <a:pt x="1002" y="436"/>
                  <a:pt x="987" y="441"/>
                </a:cubicBezTo>
                <a:cubicBezTo>
                  <a:pt x="981" y="443"/>
                  <a:pt x="969" y="447"/>
                  <a:pt x="969" y="447"/>
                </a:cubicBezTo>
                <a:cubicBezTo>
                  <a:pt x="974" y="511"/>
                  <a:pt x="970" y="484"/>
                  <a:pt x="1008" y="510"/>
                </a:cubicBezTo>
                <a:cubicBezTo>
                  <a:pt x="1020" y="528"/>
                  <a:pt x="1042" y="526"/>
                  <a:pt x="1062" y="528"/>
                </a:cubicBezTo>
                <a:cubicBezTo>
                  <a:pt x="1075" y="534"/>
                  <a:pt x="1084" y="540"/>
                  <a:pt x="1092" y="552"/>
                </a:cubicBezTo>
                <a:cubicBezTo>
                  <a:pt x="1096" y="601"/>
                  <a:pt x="1099" y="584"/>
                  <a:pt x="1110" y="618"/>
                </a:cubicBezTo>
                <a:cubicBezTo>
                  <a:pt x="1108" y="645"/>
                  <a:pt x="1108" y="676"/>
                  <a:pt x="1098" y="702"/>
                </a:cubicBezTo>
                <a:cubicBezTo>
                  <a:pt x="1090" y="722"/>
                  <a:pt x="1072" y="739"/>
                  <a:pt x="1065" y="759"/>
                </a:cubicBezTo>
                <a:cubicBezTo>
                  <a:pt x="1060" y="775"/>
                  <a:pt x="1051" y="793"/>
                  <a:pt x="1035" y="798"/>
                </a:cubicBezTo>
                <a:cubicBezTo>
                  <a:pt x="1018" y="824"/>
                  <a:pt x="942" y="804"/>
                  <a:pt x="942" y="804"/>
                </a:cubicBezTo>
                <a:cubicBezTo>
                  <a:pt x="926" y="799"/>
                  <a:pt x="913" y="788"/>
                  <a:pt x="897" y="783"/>
                </a:cubicBezTo>
                <a:cubicBezTo>
                  <a:pt x="888" y="774"/>
                  <a:pt x="880" y="772"/>
                  <a:pt x="870" y="765"/>
                </a:cubicBezTo>
                <a:cubicBezTo>
                  <a:pt x="868" y="762"/>
                  <a:pt x="865" y="760"/>
                  <a:pt x="864" y="756"/>
                </a:cubicBezTo>
                <a:cubicBezTo>
                  <a:pt x="862" y="745"/>
                  <a:pt x="866" y="733"/>
                  <a:pt x="861" y="723"/>
                </a:cubicBezTo>
                <a:cubicBezTo>
                  <a:pt x="857" y="715"/>
                  <a:pt x="842" y="711"/>
                  <a:pt x="834" y="708"/>
                </a:cubicBezTo>
                <a:cubicBezTo>
                  <a:pt x="829" y="700"/>
                  <a:pt x="828" y="697"/>
                  <a:pt x="819" y="693"/>
                </a:cubicBezTo>
                <a:cubicBezTo>
                  <a:pt x="813" y="690"/>
                  <a:pt x="801" y="687"/>
                  <a:pt x="801" y="687"/>
                </a:cubicBezTo>
                <a:cubicBezTo>
                  <a:pt x="791" y="677"/>
                  <a:pt x="771" y="661"/>
                  <a:pt x="762" y="648"/>
                </a:cubicBezTo>
                <a:cubicBezTo>
                  <a:pt x="758" y="642"/>
                  <a:pt x="750" y="630"/>
                  <a:pt x="750" y="630"/>
                </a:cubicBezTo>
                <a:cubicBezTo>
                  <a:pt x="748" y="621"/>
                  <a:pt x="741" y="606"/>
                  <a:pt x="735" y="600"/>
                </a:cubicBezTo>
                <a:cubicBezTo>
                  <a:pt x="730" y="595"/>
                  <a:pt x="717" y="588"/>
                  <a:pt x="717" y="588"/>
                </a:cubicBezTo>
                <a:cubicBezTo>
                  <a:pt x="665" y="597"/>
                  <a:pt x="671" y="595"/>
                  <a:pt x="588" y="597"/>
                </a:cubicBezTo>
                <a:cubicBezTo>
                  <a:pt x="579" y="598"/>
                  <a:pt x="537" y="596"/>
                  <a:pt x="522" y="606"/>
                </a:cubicBezTo>
                <a:cubicBezTo>
                  <a:pt x="504" y="618"/>
                  <a:pt x="468" y="645"/>
                  <a:pt x="468" y="645"/>
                </a:cubicBezTo>
                <a:cubicBezTo>
                  <a:pt x="465" y="658"/>
                  <a:pt x="461" y="669"/>
                  <a:pt x="456" y="681"/>
                </a:cubicBezTo>
                <a:cubicBezTo>
                  <a:pt x="454" y="685"/>
                  <a:pt x="448" y="689"/>
                  <a:pt x="450" y="693"/>
                </a:cubicBezTo>
                <a:cubicBezTo>
                  <a:pt x="452" y="696"/>
                  <a:pt x="458" y="691"/>
                  <a:pt x="462" y="690"/>
                </a:cubicBezTo>
                <a:cubicBezTo>
                  <a:pt x="478" y="739"/>
                  <a:pt x="468" y="702"/>
                  <a:pt x="465" y="807"/>
                </a:cubicBezTo>
                <a:cubicBezTo>
                  <a:pt x="458" y="806"/>
                  <a:pt x="450" y="801"/>
                  <a:pt x="444" y="804"/>
                </a:cubicBezTo>
                <a:cubicBezTo>
                  <a:pt x="439" y="806"/>
                  <a:pt x="424" y="833"/>
                  <a:pt x="417" y="840"/>
                </a:cubicBezTo>
                <a:cubicBezTo>
                  <a:pt x="409" y="865"/>
                  <a:pt x="415" y="862"/>
                  <a:pt x="423" y="885"/>
                </a:cubicBezTo>
                <a:cubicBezTo>
                  <a:pt x="426" y="942"/>
                  <a:pt x="424" y="999"/>
                  <a:pt x="420" y="1056"/>
                </a:cubicBezTo>
                <a:cubicBezTo>
                  <a:pt x="418" y="1080"/>
                  <a:pt x="416" y="1110"/>
                  <a:pt x="390" y="1119"/>
                </a:cubicBezTo>
                <a:cubicBezTo>
                  <a:pt x="365" y="1118"/>
                  <a:pt x="340" y="1119"/>
                  <a:pt x="315" y="1116"/>
                </a:cubicBezTo>
                <a:cubicBezTo>
                  <a:pt x="302" y="1115"/>
                  <a:pt x="305" y="1099"/>
                  <a:pt x="291" y="1098"/>
                </a:cubicBezTo>
                <a:cubicBezTo>
                  <a:pt x="270" y="1096"/>
                  <a:pt x="249" y="1096"/>
                  <a:pt x="228" y="1095"/>
                </a:cubicBezTo>
                <a:cubicBezTo>
                  <a:pt x="215" y="1086"/>
                  <a:pt x="205" y="1074"/>
                  <a:pt x="192" y="1065"/>
                </a:cubicBezTo>
                <a:cubicBezTo>
                  <a:pt x="183" y="1037"/>
                  <a:pt x="181" y="1000"/>
                  <a:pt x="165" y="975"/>
                </a:cubicBezTo>
                <a:cubicBezTo>
                  <a:pt x="159" y="944"/>
                  <a:pt x="160" y="911"/>
                  <a:pt x="150" y="882"/>
                </a:cubicBezTo>
                <a:cubicBezTo>
                  <a:pt x="147" y="859"/>
                  <a:pt x="151" y="807"/>
                  <a:pt x="123" y="798"/>
                </a:cubicBezTo>
                <a:cubicBezTo>
                  <a:pt x="101" y="765"/>
                  <a:pt x="83" y="702"/>
                  <a:pt x="51" y="681"/>
                </a:cubicBezTo>
                <a:cubicBezTo>
                  <a:pt x="37" y="659"/>
                  <a:pt x="44" y="668"/>
                  <a:pt x="30" y="654"/>
                </a:cubicBezTo>
                <a:cubicBezTo>
                  <a:pt x="25" y="638"/>
                  <a:pt x="22" y="630"/>
                  <a:pt x="12" y="615"/>
                </a:cubicBezTo>
                <a:cubicBezTo>
                  <a:pt x="8" y="609"/>
                  <a:pt x="0" y="597"/>
                  <a:pt x="0" y="597"/>
                </a:cubicBezTo>
                <a:cubicBezTo>
                  <a:pt x="4" y="554"/>
                  <a:pt x="9" y="510"/>
                  <a:pt x="18" y="468"/>
                </a:cubicBezTo>
                <a:cubicBezTo>
                  <a:pt x="22" y="450"/>
                  <a:pt x="26" y="419"/>
                  <a:pt x="42" y="408"/>
                </a:cubicBezTo>
                <a:cubicBezTo>
                  <a:pt x="49" y="397"/>
                  <a:pt x="67" y="346"/>
                  <a:pt x="69" y="345"/>
                </a:cubicBezTo>
                <a:cubicBezTo>
                  <a:pt x="77" y="340"/>
                  <a:pt x="87" y="341"/>
                  <a:pt x="96" y="339"/>
                </a:cubicBezTo>
                <a:cubicBezTo>
                  <a:pt x="111" y="309"/>
                  <a:pt x="103" y="322"/>
                  <a:pt x="120" y="297"/>
                </a:cubicBezTo>
                <a:cubicBezTo>
                  <a:pt x="122" y="294"/>
                  <a:pt x="126" y="288"/>
                  <a:pt x="126" y="288"/>
                </a:cubicBezTo>
                <a:cubicBezTo>
                  <a:pt x="123" y="255"/>
                  <a:pt x="127" y="253"/>
                  <a:pt x="108" y="234"/>
                </a:cubicBezTo>
                <a:cubicBezTo>
                  <a:pt x="101" y="214"/>
                  <a:pt x="94" y="195"/>
                  <a:pt x="90" y="174"/>
                </a:cubicBezTo>
                <a:cubicBezTo>
                  <a:pt x="89" y="168"/>
                  <a:pt x="88" y="162"/>
                  <a:pt x="87" y="156"/>
                </a:cubicBezTo>
                <a:cubicBezTo>
                  <a:pt x="85" y="150"/>
                  <a:pt x="81" y="138"/>
                  <a:pt x="81" y="138"/>
                </a:cubicBezTo>
                <a:cubicBezTo>
                  <a:pt x="79" y="118"/>
                  <a:pt x="80" y="92"/>
                  <a:pt x="66" y="75"/>
                </a:cubicBezTo>
                <a:cubicBezTo>
                  <a:pt x="43" y="47"/>
                  <a:pt x="75" y="93"/>
                  <a:pt x="45" y="48"/>
                </a:cubicBezTo>
                <a:cubicBezTo>
                  <a:pt x="43" y="45"/>
                  <a:pt x="39" y="39"/>
                  <a:pt x="39" y="39"/>
                </a:cubicBezTo>
                <a:cubicBezTo>
                  <a:pt x="31" y="0"/>
                  <a:pt x="24" y="56"/>
                  <a:pt x="39" y="18"/>
                </a:cubicBezTo>
                <a:close/>
              </a:path>
            </a:pathLst>
          </a:custGeom>
          <a:noFill/>
          <a:ln w="28575" cmpd="sng">
            <a:solidFill>
              <a:srgbClr val="FF0000"/>
            </a:solidFill>
            <a:round/>
            <a:headEnd/>
            <a:tailEnd/>
          </a:ln>
        </p:spPr>
        <p:txBody>
          <a:bodyPr/>
          <a:lstStyle/>
          <a:p>
            <a:endParaRPr lang="en-CA" dirty="0"/>
          </a:p>
        </p:txBody>
      </p:sp>
      <p:sp>
        <p:nvSpPr>
          <p:cNvPr id="796681" name="Freeform 20"/>
          <p:cNvSpPr>
            <a:spLocks/>
          </p:cNvSpPr>
          <p:nvPr/>
        </p:nvSpPr>
        <p:spPr bwMode="auto">
          <a:xfrm>
            <a:off x="4629150" y="821531"/>
            <a:ext cx="2103090" cy="1968104"/>
          </a:xfrm>
          <a:custGeom>
            <a:avLst/>
            <a:gdLst>
              <a:gd name="T0" fmla="*/ 650200438 w 1541"/>
              <a:gd name="T1" fmla="*/ 52924094 h 1653"/>
              <a:gd name="T2" fmla="*/ 884575935 w 1541"/>
              <a:gd name="T3" fmla="*/ 15120942 h 1653"/>
              <a:gd name="T4" fmla="*/ 1345763683 w 1541"/>
              <a:gd name="T5" fmla="*/ 37803146 h 1653"/>
              <a:gd name="T6" fmla="*/ 1406247426 w 1541"/>
              <a:gd name="T7" fmla="*/ 362902561 h 1653"/>
              <a:gd name="T8" fmla="*/ 1292841201 w 1541"/>
              <a:gd name="T9" fmla="*/ 309980079 h 1653"/>
              <a:gd name="T10" fmla="*/ 1186994651 w 1541"/>
              <a:gd name="T11" fmla="*/ 166330345 h 1653"/>
              <a:gd name="T12" fmla="*/ 1285279940 w 1541"/>
              <a:gd name="T13" fmla="*/ 430947666 h 1653"/>
              <a:gd name="T14" fmla="*/ 1428929624 w 1541"/>
              <a:gd name="T15" fmla="*/ 589716699 h 1653"/>
              <a:gd name="T16" fmla="*/ 1580138982 w 1541"/>
              <a:gd name="T17" fmla="*/ 808971064 h 1653"/>
              <a:gd name="T18" fmla="*/ 1716227801 w 1541"/>
              <a:gd name="T19" fmla="*/ 990422493 h 1653"/>
              <a:gd name="T20" fmla="*/ 1844754961 w 1541"/>
              <a:gd name="T21" fmla="*/ 1179433398 h 1653"/>
              <a:gd name="T22" fmla="*/ 1905238704 w 1541"/>
              <a:gd name="T23" fmla="*/ 1338204019 h 1653"/>
              <a:gd name="T24" fmla="*/ 1988404645 w 1541"/>
              <a:gd name="T25" fmla="*/ 1595259930 h 1653"/>
              <a:gd name="T26" fmla="*/ 2094251196 w 1541"/>
              <a:gd name="T27" fmla="*/ 1648182412 h 1653"/>
              <a:gd name="T28" fmla="*/ 2147483647 w 1541"/>
              <a:gd name="T29" fmla="*/ 1837195301 h 1653"/>
              <a:gd name="T30" fmla="*/ 2147483647 w 1541"/>
              <a:gd name="T31" fmla="*/ 1965722463 h 1653"/>
              <a:gd name="T32" fmla="*/ 2147483647 w 1541"/>
              <a:gd name="T33" fmla="*/ 2064009340 h 1653"/>
              <a:gd name="T34" fmla="*/ 2147483647 w 1541"/>
              <a:gd name="T35" fmla="*/ 2132052758 h 1653"/>
              <a:gd name="T36" fmla="*/ 2147483647 w 1541"/>
              <a:gd name="T37" fmla="*/ 2147483647 h 1653"/>
              <a:gd name="T38" fmla="*/ 2147483647 w 1541"/>
              <a:gd name="T39" fmla="*/ 2147483647 h 1653"/>
              <a:gd name="T40" fmla="*/ 2147483647 w 1541"/>
              <a:gd name="T41" fmla="*/ 2147483647 h 1653"/>
              <a:gd name="T42" fmla="*/ 2147483647 w 1541"/>
              <a:gd name="T43" fmla="*/ 2147483647 h 1653"/>
              <a:gd name="T44" fmla="*/ 2147483647 w 1541"/>
              <a:gd name="T45" fmla="*/ 2147483647 h 1653"/>
              <a:gd name="T46" fmla="*/ 2147483647 w 1541"/>
              <a:gd name="T47" fmla="*/ 2147483647 h 1653"/>
              <a:gd name="T48" fmla="*/ 2147483647 w 1541"/>
              <a:gd name="T49" fmla="*/ 2147483647 h 1653"/>
              <a:gd name="T50" fmla="*/ 2147483647 w 1541"/>
              <a:gd name="T51" fmla="*/ 2147483647 h 1653"/>
              <a:gd name="T52" fmla="*/ 2147483647 w 1541"/>
              <a:gd name="T53" fmla="*/ 2147483647 h 1653"/>
              <a:gd name="T54" fmla="*/ 2147483647 w 1541"/>
              <a:gd name="T55" fmla="*/ 2147483647 h 1653"/>
              <a:gd name="T56" fmla="*/ 2147483647 w 1541"/>
              <a:gd name="T57" fmla="*/ 2147483647 h 1653"/>
              <a:gd name="T58" fmla="*/ 2147483647 w 1541"/>
              <a:gd name="T59" fmla="*/ 2147483647 h 1653"/>
              <a:gd name="T60" fmla="*/ 2147483647 w 1541"/>
              <a:gd name="T61" fmla="*/ 2147483647 h 1653"/>
              <a:gd name="T62" fmla="*/ 2147483647 w 1541"/>
              <a:gd name="T63" fmla="*/ 2147483647 h 1653"/>
              <a:gd name="T64" fmla="*/ 2147483647 w 1541"/>
              <a:gd name="T65" fmla="*/ 2147483647 h 1653"/>
              <a:gd name="T66" fmla="*/ 2147483647 w 1541"/>
              <a:gd name="T67" fmla="*/ 2147483647 h 1653"/>
              <a:gd name="T68" fmla="*/ 2147483647 w 1541"/>
              <a:gd name="T69" fmla="*/ 2147483647 h 1653"/>
              <a:gd name="T70" fmla="*/ 2147483647 w 1541"/>
              <a:gd name="T71" fmla="*/ 2147483647 h 1653"/>
              <a:gd name="T72" fmla="*/ 2147483647 w 1541"/>
              <a:gd name="T73" fmla="*/ 2147483647 h 1653"/>
              <a:gd name="T74" fmla="*/ 2124493067 w 1541"/>
              <a:gd name="T75" fmla="*/ 2147483647 h 1653"/>
              <a:gd name="T76" fmla="*/ 1927920902 w 1541"/>
              <a:gd name="T77" fmla="*/ 2147483647 h 1653"/>
              <a:gd name="T78" fmla="*/ 1587698656 w 1541"/>
              <a:gd name="T79" fmla="*/ 2147483647 h 1653"/>
              <a:gd name="T80" fmla="*/ 1376005555 w 1541"/>
              <a:gd name="T81" fmla="*/ 2147483647 h 1653"/>
              <a:gd name="T82" fmla="*/ 1224796197 w 1541"/>
              <a:gd name="T83" fmla="*/ 2147483647 h 1653"/>
              <a:gd name="T84" fmla="*/ 907256545 w 1541"/>
              <a:gd name="T85" fmla="*/ 2147483647 h 1653"/>
              <a:gd name="T86" fmla="*/ 680442309 w 1541"/>
              <a:gd name="T87" fmla="*/ 2147483647 h 1653"/>
              <a:gd name="T88" fmla="*/ 612398892 w 1541"/>
              <a:gd name="T89" fmla="*/ 2147483647 h 1653"/>
              <a:gd name="T90" fmla="*/ 574595759 w 1541"/>
              <a:gd name="T91" fmla="*/ 2147483647 h 1653"/>
              <a:gd name="T92" fmla="*/ 423386401 w 1541"/>
              <a:gd name="T93" fmla="*/ 2147483647 h 1653"/>
              <a:gd name="T94" fmla="*/ 279738205 w 1541"/>
              <a:gd name="T95" fmla="*/ 2147483647 h 1653"/>
              <a:gd name="T96" fmla="*/ 120967536 w 1541"/>
              <a:gd name="T97" fmla="*/ 2147483647 h 1653"/>
              <a:gd name="T98" fmla="*/ 15120942 w 1541"/>
              <a:gd name="T99" fmla="*/ 2147483647 h 1653"/>
              <a:gd name="T100" fmla="*/ 90725640 w 1541"/>
              <a:gd name="T101" fmla="*/ 2056448078 h 1653"/>
              <a:gd name="T102" fmla="*/ 272176944 w 1541"/>
              <a:gd name="T103" fmla="*/ 1451610245 h 1653"/>
              <a:gd name="T104" fmla="*/ 347781623 w 1541"/>
              <a:gd name="T105" fmla="*/ 861893744 h 1653"/>
              <a:gd name="T106" fmla="*/ 309980077 w 1541"/>
              <a:gd name="T107" fmla="*/ 559474827 h 1653"/>
              <a:gd name="T108" fmla="*/ 257056008 w 1541"/>
              <a:gd name="T109" fmla="*/ 272176946 h 1653"/>
              <a:gd name="T110" fmla="*/ 249496334 w 1541"/>
              <a:gd name="T111" fmla="*/ 60483768 h 16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41"/>
              <a:gd name="T169" fmla="*/ 0 h 1653"/>
              <a:gd name="T170" fmla="*/ 1541 w 1541"/>
              <a:gd name="T171" fmla="*/ 1653 h 1653"/>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41" h="1653">
                <a:moveTo>
                  <a:pt x="108" y="9"/>
                </a:moveTo>
                <a:cubicBezTo>
                  <a:pt x="173" y="11"/>
                  <a:pt x="205" y="10"/>
                  <a:pt x="258" y="21"/>
                </a:cubicBezTo>
                <a:cubicBezTo>
                  <a:pt x="280" y="36"/>
                  <a:pt x="285" y="29"/>
                  <a:pt x="318" y="27"/>
                </a:cubicBezTo>
                <a:cubicBezTo>
                  <a:pt x="331" y="23"/>
                  <a:pt x="336" y="7"/>
                  <a:pt x="351" y="6"/>
                </a:cubicBezTo>
                <a:cubicBezTo>
                  <a:pt x="393" y="4"/>
                  <a:pt x="435" y="4"/>
                  <a:pt x="477" y="3"/>
                </a:cubicBezTo>
                <a:cubicBezTo>
                  <a:pt x="498" y="5"/>
                  <a:pt x="517" y="3"/>
                  <a:pt x="534" y="15"/>
                </a:cubicBezTo>
                <a:cubicBezTo>
                  <a:pt x="544" y="31"/>
                  <a:pt x="552" y="56"/>
                  <a:pt x="567" y="66"/>
                </a:cubicBezTo>
                <a:cubicBezTo>
                  <a:pt x="576" y="92"/>
                  <a:pt x="574" y="120"/>
                  <a:pt x="558" y="144"/>
                </a:cubicBezTo>
                <a:cubicBezTo>
                  <a:pt x="551" y="177"/>
                  <a:pt x="537" y="141"/>
                  <a:pt x="519" y="132"/>
                </a:cubicBezTo>
                <a:cubicBezTo>
                  <a:pt x="517" y="129"/>
                  <a:pt x="516" y="126"/>
                  <a:pt x="513" y="123"/>
                </a:cubicBezTo>
                <a:cubicBezTo>
                  <a:pt x="510" y="120"/>
                  <a:pt x="506" y="120"/>
                  <a:pt x="504" y="117"/>
                </a:cubicBezTo>
                <a:cubicBezTo>
                  <a:pt x="491" y="101"/>
                  <a:pt x="491" y="79"/>
                  <a:pt x="471" y="66"/>
                </a:cubicBezTo>
                <a:cubicBezTo>
                  <a:pt x="456" y="88"/>
                  <a:pt x="448" y="94"/>
                  <a:pt x="471" y="117"/>
                </a:cubicBezTo>
                <a:cubicBezTo>
                  <a:pt x="477" y="136"/>
                  <a:pt x="493" y="159"/>
                  <a:pt x="510" y="171"/>
                </a:cubicBezTo>
                <a:cubicBezTo>
                  <a:pt x="519" y="185"/>
                  <a:pt x="523" y="200"/>
                  <a:pt x="528" y="216"/>
                </a:cubicBezTo>
                <a:cubicBezTo>
                  <a:pt x="529" y="218"/>
                  <a:pt x="559" y="229"/>
                  <a:pt x="567" y="234"/>
                </a:cubicBezTo>
                <a:cubicBezTo>
                  <a:pt x="572" y="249"/>
                  <a:pt x="576" y="268"/>
                  <a:pt x="591" y="273"/>
                </a:cubicBezTo>
                <a:cubicBezTo>
                  <a:pt x="600" y="299"/>
                  <a:pt x="602" y="308"/>
                  <a:pt x="627" y="321"/>
                </a:cubicBezTo>
                <a:cubicBezTo>
                  <a:pt x="634" y="332"/>
                  <a:pt x="640" y="332"/>
                  <a:pt x="651" y="339"/>
                </a:cubicBezTo>
                <a:cubicBezTo>
                  <a:pt x="663" y="375"/>
                  <a:pt x="643" y="384"/>
                  <a:pt x="681" y="393"/>
                </a:cubicBezTo>
                <a:cubicBezTo>
                  <a:pt x="687" y="415"/>
                  <a:pt x="693" y="445"/>
                  <a:pt x="717" y="453"/>
                </a:cubicBezTo>
                <a:cubicBezTo>
                  <a:pt x="721" y="459"/>
                  <a:pt x="728" y="462"/>
                  <a:pt x="732" y="468"/>
                </a:cubicBezTo>
                <a:cubicBezTo>
                  <a:pt x="750" y="497"/>
                  <a:pt x="727" y="478"/>
                  <a:pt x="747" y="492"/>
                </a:cubicBezTo>
                <a:cubicBezTo>
                  <a:pt x="763" y="517"/>
                  <a:pt x="739" y="477"/>
                  <a:pt x="756" y="531"/>
                </a:cubicBezTo>
                <a:cubicBezTo>
                  <a:pt x="758" y="538"/>
                  <a:pt x="768" y="549"/>
                  <a:pt x="768" y="549"/>
                </a:cubicBezTo>
                <a:cubicBezTo>
                  <a:pt x="770" y="574"/>
                  <a:pt x="765" y="617"/>
                  <a:pt x="789" y="633"/>
                </a:cubicBezTo>
                <a:cubicBezTo>
                  <a:pt x="799" y="647"/>
                  <a:pt x="792" y="641"/>
                  <a:pt x="813" y="648"/>
                </a:cubicBezTo>
                <a:cubicBezTo>
                  <a:pt x="819" y="650"/>
                  <a:pt x="831" y="654"/>
                  <a:pt x="831" y="654"/>
                </a:cubicBezTo>
                <a:cubicBezTo>
                  <a:pt x="840" y="668"/>
                  <a:pt x="845" y="678"/>
                  <a:pt x="858" y="687"/>
                </a:cubicBezTo>
                <a:cubicBezTo>
                  <a:pt x="864" y="705"/>
                  <a:pt x="872" y="718"/>
                  <a:pt x="888" y="729"/>
                </a:cubicBezTo>
                <a:cubicBezTo>
                  <a:pt x="899" y="746"/>
                  <a:pt x="902" y="755"/>
                  <a:pt x="924" y="762"/>
                </a:cubicBezTo>
                <a:cubicBezTo>
                  <a:pt x="928" y="768"/>
                  <a:pt x="935" y="773"/>
                  <a:pt x="936" y="780"/>
                </a:cubicBezTo>
                <a:cubicBezTo>
                  <a:pt x="938" y="788"/>
                  <a:pt x="936" y="798"/>
                  <a:pt x="942" y="804"/>
                </a:cubicBezTo>
                <a:cubicBezTo>
                  <a:pt x="957" y="819"/>
                  <a:pt x="963" y="816"/>
                  <a:pt x="984" y="819"/>
                </a:cubicBezTo>
                <a:cubicBezTo>
                  <a:pt x="994" y="824"/>
                  <a:pt x="1003" y="833"/>
                  <a:pt x="1014" y="837"/>
                </a:cubicBezTo>
                <a:cubicBezTo>
                  <a:pt x="1023" y="840"/>
                  <a:pt x="1041" y="846"/>
                  <a:pt x="1041" y="846"/>
                </a:cubicBezTo>
                <a:cubicBezTo>
                  <a:pt x="1047" y="859"/>
                  <a:pt x="1079" y="889"/>
                  <a:pt x="1092" y="894"/>
                </a:cubicBezTo>
                <a:cubicBezTo>
                  <a:pt x="1100" y="897"/>
                  <a:pt x="1108" y="896"/>
                  <a:pt x="1116" y="897"/>
                </a:cubicBezTo>
                <a:cubicBezTo>
                  <a:pt x="1129" y="906"/>
                  <a:pt x="1134" y="924"/>
                  <a:pt x="1119" y="936"/>
                </a:cubicBezTo>
                <a:cubicBezTo>
                  <a:pt x="1111" y="942"/>
                  <a:pt x="1092" y="951"/>
                  <a:pt x="1092" y="951"/>
                </a:cubicBezTo>
                <a:cubicBezTo>
                  <a:pt x="1081" y="968"/>
                  <a:pt x="1098" y="967"/>
                  <a:pt x="1113" y="969"/>
                </a:cubicBezTo>
                <a:cubicBezTo>
                  <a:pt x="1139" y="1007"/>
                  <a:pt x="1148" y="1006"/>
                  <a:pt x="1194" y="1014"/>
                </a:cubicBezTo>
                <a:cubicBezTo>
                  <a:pt x="1209" y="1012"/>
                  <a:pt x="1226" y="1001"/>
                  <a:pt x="1239" y="999"/>
                </a:cubicBezTo>
                <a:cubicBezTo>
                  <a:pt x="1257" y="996"/>
                  <a:pt x="1275" y="997"/>
                  <a:pt x="1293" y="996"/>
                </a:cubicBezTo>
                <a:cubicBezTo>
                  <a:pt x="1329" y="984"/>
                  <a:pt x="1360" y="980"/>
                  <a:pt x="1398" y="978"/>
                </a:cubicBezTo>
                <a:cubicBezTo>
                  <a:pt x="1403" y="975"/>
                  <a:pt x="1418" y="965"/>
                  <a:pt x="1425" y="960"/>
                </a:cubicBezTo>
                <a:cubicBezTo>
                  <a:pt x="1435" y="953"/>
                  <a:pt x="1450" y="957"/>
                  <a:pt x="1461" y="951"/>
                </a:cubicBezTo>
                <a:cubicBezTo>
                  <a:pt x="1492" y="934"/>
                  <a:pt x="1468" y="943"/>
                  <a:pt x="1488" y="936"/>
                </a:cubicBezTo>
                <a:cubicBezTo>
                  <a:pt x="1496" y="925"/>
                  <a:pt x="1503" y="924"/>
                  <a:pt x="1515" y="918"/>
                </a:cubicBezTo>
                <a:cubicBezTo>
                  <a:pt x="1524" y="945"/>
                  <a:pt x="1516" y="964"/>
                  <a:pt x="1536" y="984"/>
                </a:cubicBezTo>
                <a:cubicBezTo>
                  <a:pt x="1541" y="999"/>
                  <a:pt x="1540" y="1004"/>
                  <a:pt x="1524" y="1008"/>
                </a:cubicBezTo>
                <a:cubicBezTo>
                  <a:pt x="1520" y="1019"/>
                  <a:pt x="1522" y="1030"/>
                  <a:pt x="1518" y="1041"/>
                </a:cubicBezTo>
                <a:cubicBezTo>
                  <a:pt x="1515" y="1048"/>
                  <a:pt x="1506" y="1052"/>
                  <a:pt x="1503" y="1059"/>
                </a:cubicBezTo>
                <a:cubicBezTo>
                  <a:pt x="1499" y="1068"/>
                  <a:pt x="1497" y="1077"/>
                  <a:pt x="1494" y="1086"/>
                </a:cubicBezTo>
                <a:cubicBezTo>
                  <a:pt x="1489" y="1102"/>
                  <a:pt x="1493" y="1092"/>
                  <a:pt x="1479" y="1113"/>
                </a:cubicBezTo>
                <a:cubicBezTo>
                  <a:pt x="1477" y="1116"/>
                  <a:pt x="1473" y="1122"/>
                  <a:pt x="1473" y="1122"/>
                </a:cubicBezTo>
                <a:cubicBezTo>
                  <a:pt x="1470" y="1139"/>
                  <a:pt x="1470" y="1156"/>
                  <a:pt x="1467" y="1173"/>
                </a:cubicBezTo>
                <a:cubicBezTo>
                  <a:pt x="1465" y="1183"/>
                  <a:pt x="1453" y="1194"/>
                  <a:pt x="1449" y="1203"/>
                </a:cubicBezTo>
                <a:cubicBezTo>
                  <a:pt x="1442" y="1217"/>
                  <a:pt x="1443" y="1233"/>
                  <a:pt x="1440" y="1248"/>
                </a:cubicBezTo>
                <a:cubicBezTo>
                  <a:pt x="1438" y="1258"/>
                  <a:pt x="1434" y="1272"/>
                  <a:pt x="1425" y="1278"/>
                </a:cubicBezTo>
                <a:cubicBezTo>
                  <a:pt x="1419" y="1282"/>
                  <a:pt x="1407" y="1290"/>
                  <a:pt x="1407" y="1290"/>
                </a:cubicBezTo>
                <a:cubicBezTo>
                  <a:pt x="1387" y="1320"/>
                  <a:pt x="1369" y="1350"/>
                  <a:pt x="1338" y="1371"/>
                </a:cubicBezTo>
                <a:cubicBezTo>
                  <a:pt x="1319" y="1400"/>
                  <a:pt x="1295" y="1425"/>
                  <a:pt x="1275" y="1455"/>
                </a:cubicBezTo>
                <a:cubicBezTo>
                  <a:pt x="1269" y="1464"/>
                  <a:pt x="1245" y="1470"/>
                  <a:pt x="1245" y="1470"/>
                </a:cubicBezTo>
                <a:cubicBezTo>
                  <a:pt x="1231" y="1479"/>
                  <a:pt x="1225" y="1488"/>
                  <a:pt x="1212" y="1497"/>
                </a:cubicBezTo>
                <a:cubicBezTo>
                  <a:pt x="1201" y="1514"/>
                  <a:pt x="1177" y="1519"/>
                  <a:pt x="1158" y="1524"/>
                </a:cubicBezTo>
                <a:cubicBezTo>
                  <a:pt x="1152" y="1528"/>
                  <a:pt x="1146" y="1532"/>
                  <a:pt x="1140" y="1536"/>
                </a:cubicBezTo>
                <a:cubicBezTo>
                  <a:pt x="1137" y="1538"/>
                  <a:pt x="1131" y="1542"/>
                  <a:pt x="1131" y="1542"/>
                </a:cubicBezTo>
                <a:cubicBezTo>
                  <a:pt x="1125" y="1560"/>
                  <a:pt x="1104" y="1570"/>
                  <a:pt x="1089" y="1581"/>
                </a:cubicBezTo>
                <a:cubicBezTo>
                  <a:pt x="1083" y="1585"/>
                  <a:pt x="1071" y="1593"/>
                  <a:pt x="1071" y="1593"/>
                </a:cubicBezTo>
                <a:cubicBezTo>
                  <a:pt x="1060" y="1609"/>
                  <a:pt x="1053" y="1645"/>
                  <a:pt x="1041" y="1653"/>
                </a:cubicBezTo>
                <a:cubicBezTo>
                  <a:pt x="1030" y="1642"/>
                  <a:pt x="1010" y="1614"/>
                  <a:pt x="1005" y="1599"/>
                </a:cubicBezTo>
                <a:cubicBezTo>
                  <a:pt x="1006" y="1519"/>
                  <a:pt x="979" y="1454"/>
                  <a:pt x="1032" y="1401"/>
                </a:cubicBezTo>
                <a:cubicBezTo>
                  <a:pt x="1039" y="1381"/>
                  <a:pt x="1042" y="1366"/>
                  <a:pt x="1029" y="1347"/>
                </a:cubicBezTo>
                <a:cubicBezTo>
                  <a:pt x="991" y="1352"/>
                  <a:pt x="968" y="1370"/>
                  <a:pt x="927" y="1374"/>
                </a:cubicBezTo>
                <a:cubicBezTo>
                  <a:pt x="899" y="1372"/>
                  <a:pt x="870" y="1372"/>
                  <a:pt x="843" y="1365"/>
                </a:cubicBezTo>
                <a:cubicBezTo>
                  <a:pt x="829" y="1356"/>
                  <a:pt x="823" y="1347"/>
                  <a:pt x="810" y="1338"/>
                </a:cubicBezTo>
                <a:cubicBezTo>
                  <a:pt x="797" y="1319"/>
                  <a:pt x="791" y="1323"/>
                  <a:pt x="765" y="1320"/>
                </a:cubicBezTo>
                <a:cubicBezTo>
                  <a:pt x="726" y="1322"/>
                  <a:pt x="680" y="1319"/>
                  <a:pt x="642" y="1332"/>
                </a:cubicBezTo>
                <a:cubicBezTo>
                  <a:pt x="638" y="1335"/>
                  <a:pt x="634" y="1337"/>
                  <a:pt x="630" y="1341"/>
                </a:cubicBezTo>
                <a:cubicBezTo>
                  <a:pt x="627" y="1344"/>
                  <a:pt x="627" y="1348"/>
                  <a:pt x="624" y="1350"/>
                </a:cubicBezTo>
                <a:cubicBezTo>
                  <a:pt x="603" y="1367"/>
                  <a:pt x="571" y="1366"/>
                  <a:pt x="546" y="1368"/>
                </a:cubicBezTo>
                <a:cubicBezTo>
                  <a:pt x="533" y="1371"/>
                  <a:pt x="516" y="1374"/>
                  <a:pt x="504" y="1380"/>
                </a:cubicBezTo>
                <a:cubicBezTo>
                  <a:pt x="498" y="1384"/>
                  <a:pt x="486" y="1392"/>
                  <a:pt x="486" y="1392"/>
                </a:cubicBezTo>
                <a:cubicBezTo>
                  <a:pt x="475" y="1388"/>
                  <a:pt x="472" y="1381"/>
                  <a:pt x="462" y="1374"/>
                </a:cubicBezTo>
                <a:cubicBezTo>
                  <a:pt x="436" y="1335"/>
                  <a:pt x="404" y="1326"/>
                  <a:pt x="360" y="1323"/>
                </a:cubicBezTo>
                <a:cubicBezTo>
                  <a:pt x="338" y="1316"/>
                  <a:pt x="348" y="1319"/>
                  <a:pt x="330" y="1314"/>
                </a:cubicBezTo>
                <a:cubicBezTo>
                  <a:pt x="312" y="1302"/>
                  <a:pt x="292" y="1286"/>
                  <a:pt x="270" y="1281"/>
                </a:cubicBezTo>
                <a:cubicBezTo>
                  <a:pt x="256" y="1260"/>
                  <a:pt x="264" y="1267"/>
                  <a:pt x="249" y="1257"/>
                </a:cubicBezTo>
                <a:cubicBezTo>
                  <a:pt x="247" y="1254"/>
                  <a:pt x="246" y="1251"/>
                  <a:pt x="243" y="1248"/>
                </a:cubicBezTo>
                <a:cubicBezTo>
                  <a:pt x="240" y="1245"/>
                  <a:pt x="236" y="1245"/>
                  <a:pt x="234" y="1242"/>
                </a:cubicBezTo>
                <a:cubicBezTo>
                  <a:pt x="231" y="1239"/>
                  <a:pt x="230" y="1234"/>
                  <a:pt x="228" y="1230"/>
                </a:cubicBezTo>
                <a:cubicBezTo>
                  <a:pt x="226" y="1227"/>
                  <a:pt x="224" y="1224"/>
                  <a:pt x="222" y="1221"/>
                </a:cubicBezTo>
                <a:cubicBezTo>
                  <a:pt x="205" y="1202"/>
                  <a:pt x="189" y="1187"/>
                  <a:pt x="168" y="1173"/>
                </a:cubicBezTo>
                <a:cubicBezTo>
                  <a:pt x="155" y="1165"/>
                  <a:pt x="142" y="1153"/>
                  <a:pt x="129" y="1146"/>
                </a:cubicBezTo>
                <a:cubicBezTo>
                  <a:pt x="123" y="1143"/>
                  <a:pt x="111" y="1140"/>
                  <a:pt x="111" y="1140"/>
                </a:cubicBezTo>
                <a:cubicBezTo>
                  <a:pt x="92" y="1112"/>
                  <a:pt x="90" y="1073"/>
                  <a:pt x="60" y="1053"/>
                </a:cubicBezTo>
                <a:cubicBezTo>
                  <a:pt x="51" y="1025"/>
                  <a:pt x="66" y="1068"/>
                  <a:pt x="48" y="1032"/>
                </a:cubicBezTo>
                <a:cubicBezTo>
                  <a:pt x="37" y="1010"/>
                  <a:pt x="41" y="984"/>
                  <a:pt x="18" y="969"/>
                </a:cubicBezTo>
                <a:cubicBezTo>
                  <a:pt x="14" y="963"/>
                  <a:pt x="10" y="957"/>
                  <a:pt x="6" y="951"/>
                </a:cubicBezTo>
                <a:cubicBezTo>
                  <a:pt x="4" y="948"/>
                  <a:pt x="0" y="942"/>
                  <a:pt x="0" y="942"/>
                </a:cubicBezTo>
                <a:cubicBezTo>
                  <a:pt x="3" y="894"/>
                  <a:pt x="9" y="856"/>
                  <a:pt x="36" y="816"/>
                </a:cubicBezTo>
                <a:cubicBezTo>
                  <a:pt x="45" y="802"/>
                  <a:pt x="68" y="808"/>
                  <a:pt x="84" y="807"/>
                </a:cubicBezTo>
                <a:cubicBezTo>
                  <a:pt x="144" y="747"/>
                  <a:pt x="30" y="615"/>
                  <a:pt x="108" y="576"/>
                </a:cubicBezTo>
                <a:cubicBezTo>
                  <a:pt x="130" y="583"/>
                  <a:pt x="120" y="584"/>
                  <a:pt x="138" y="579"/>
                </a:cubicBezTo>
                <a:cubicBezTo>
                  <a:pt x="207" y="533"/>
                  <a:pt x="153" y="417"/>
                  <a:pt x="138" y="342"/>
                </a:cubicBezTo>
                <a:cubicBezTo>
                  <a:pt x="137" y="313"/>
                  <a:pt x="137" y="284"/>
                  <a:pt x="135" y="255"/>
                </a:cubicBezTo>
                <a:cubicBezTo>
                  <a:pt x="134" y="240"/>
                  <a:pt x="128" y="234"/>
                  <a:pt x="123" y="222"/>
                </a:cubicBezTo>
                <a:cubicBezTo>
                  <a:pt x="120" y="216"/>
                  <a:pt x="117" y="204"/>
                  <a:pt x="117" y="204"/>
                </a:cubicBezTo>
                <a:cubicBezTo>
                  <a:pt x="119" y="174"/>
                  <a:pt x="132" y="128"/>
                  <a:pt x="102" y="108"/>
                </a:cubicBezTo>
                <a:cubicBezTo>
                  <a:pt x="99" y="98"/>
                  <a:pt x="96" y="88"/>
                  <a:pt x="93" y="78"/>
                </a:cubicBezTo>
                <a:cubicBezTo>
                  <a:pt x="94" y="69"/>
                  <a:pt x="97" y="34"/>
                  <a:pt x="99" y="24"/>
                </a:cubicBezTo>
                <a:cubicBezTo>
                  <a:pt x="100" y="19"/>
                  <a:pt x="117" y="0"/>
                  <a:pt x="108" y="9"/>
                </a:cubicBezTo>
                <a:close/>
              </a:path>
            </a:pathLst>
          </a:custGeom>
          <a:noFill/>
          <a:ln w="28575" cmpd="sng">
            <a:solidFill>
              <a:schemeClr val="bg1"/>
            </a:solidFill>
            <a:round/>
            <a:headEnd/>
            <a:tailEnd/>
          </a:ln>
        </p:spPr>
        <p:txBody>
          <a:bodyPr/>
          <a:lstStyle/>
          <a:p>
            <a:endParaRPr lang="en-CA" dirty="0"/>
          </a:p>
        </p:txBody>
      </p:sp>
      <p:sp>
        <p:nvSpPr>
          <p:cNvPr id="796682" name="Freeform 21"/>
          <p:cNvSpPr>
            <a:spLocks/>
          </p:cNvSpPr>
          <p:nvPr/>
        </p:nvSpPr>
        <p:spPr bwMode="auto">
          <a:xfrm>
            <a:off x="2195735" y="503635"/>
            <a:ext cx="2671539" cy="1743075"/>
          </a:xfrm>
          <a:custGeom>
            <a:avLst/>
            <a:gdLst>
              <a:gd name="T0" fmla="*/ 448587826 w 1951"/>
              <a:gd name="T1" fmla="*/ 922377277 h 1464"/>
              <a:gd name="T2" fmla="*/ 652721192 w 1951"/>
              <a:gd name="T3" fmla="*/ 763608081 h 1464"/>
              <a:gd name="T4" fmla="*/ 841732238 w 1951"/>
              <a:gd name="T5" fmla="*/ 438507240 h 1464"/>
              <a:gd name="T6" fmla="*/ 1060984948 w 1951"/>
              <a:gd name="T7" fmla="*/ 302418748 h 1464"/>
              <a:gd name="T8" fmla="*/ 1219755520 w 1951"/>
              <a:gd name="T9" fmla="*/ 98286880 h 1464"/>
              <a:gd name="T10" fmla="*/ 1476811351 w 1951"/>
              <a:gd name="T11" fmla="*/ 158769047 h 1464"/>
              <a:gd name="T12" fmla="*/ 1575096611 w 1951"/>
              <a:gd name="T13" fmla="*/ 189012499 h 1464"/>
              <a:gd name="T14" fmla="*/ 2147483647 w 1951"/>
              <a:gd name="T15" fmla="*/ 45362810 h 1464"/>
              <a:gd name="T16" fmla="*/ 2147483647 w 1951"/>
              <a:gd name="T17" fmla="*/ 45362810 h 1464"/>
              <a:gd name="T18" fmla="*/ 2147483647 w 1951"/>
              <a:gd name="T19" fmla="*/ 302418748 h 1464"/>
              <a:gd name="T20" fmla="*/ 2147483647 w 1951"/>
              <a:gd name="T21" fmla="*/ 476308777 h 1464"/>
              <a:gd name="T22" fmla="*/ 2147483647 w 1951"/>
              <a:gd name="T23" fmla="*/ 567034372 h 1464"/>
              <a:gd name="T24" fmla="*/ 2147483647 w 1951"/>
              <a:gd name="T25" fmla="*/ 740925889 h 1464"/>
              <a:gd name="T26" fmla="*/ 2147483647 w 1951"/>
              <a:gd name="T27" fmla="*/ 861893547 h 1464"/>
              <a:gd name="T28" fmla="*/ 2147483647 w 1951"/>
              <a:gd name="T29" fmla="*/ 536792507 h 1464"/>
              <a:gd name="T30" fmla="*/ 2147483647 w 1951"/>
              <a:gd name="T31" fmla="*/ 718245284 h 1464"/>
              <a:gd name="T32" fmla="*/ 2147483647 w 1951"/>
              <a:gd name="T33" fmla="*/ 1360884318 h 1464"/>
              <a:gd name="T34" fmla="*/ 2147483647 w 1951"/>
              <a:gd name="T35" fmla="*/ 2048886348 h 1464"/>
              <a:gd name="T36" fmla="*/ 2147483647 w 1951"/>
              <a:gd name="T37" fmla="*/ 2147483647 h 1464"/>
              <a:gd name="T38" fmla="*/ 2147483647 w 1951"/>
              <a:gd name="T39" fmla="*/ 2147483647 h 1464"/>
              <a:gd name="T40" fmla="*/ 2147483647 w 1951"/>
              <a:gd name="T41" fmla="*/ 2147483647 h 1464"/>
              <a:gd name="T42" fmla="*/ 2147483647 w 1951"/>
              <a:gd name="T43" fmla="*/ 2147483647 h 1464"/>
              <a:gd name="T44" fmla="*/ 2147483647 w 1951"/>
              <a:gd name="T45" fmla="*/ 2147483647 h 1464"/>
              <a:gd name="T46" fmla="*/ 2147483647 w 1951"/>
              <a:gd name="T47" fmla="*/ 2147483647 h 1464"/>
              <a:gd name="T48" fmla="*/ 2147483647 w 1951"/>
              <a:gd name="T49" fmla="*/ 2147483647 h 1464"/>
              <a:gd name="T50" fmla="*/ 2147483647 w 1951"/>
              <a:gd name="T51" fmla="*/ 2147483647 h 1464"/>
              <a:gd name="T52" fmla="*/ 2147483647 w 1951"/>
              <a:gd name="T53" fmla="*/ 2147483647 h 1464"/>
              <a:gd name="T54" fmla="*/ 2147483647 w 1951"/>
              <a:gd name="T55" fmla="*/ 2147483647 h 1464"/>
              <a:gd name="T56" fmla="*/ 2147483647 w 1951"/>
              <a:gd name="T57" fmla="*/ 2147483647 h 1464"/>
              <a:gd name="T58" fmla="*/ 2147483647 w 1951"/>
              <a:gd name="T59" fmla="*/ 2147483647 h 1464"/>
              <a:gd name="T60" fmla="*/ 2147483647 w 1951"/>
              <a:gd name="T61" fmla="*/ 2147483647 h 1464"/>
              <a:gd name="T62" fmla="*/ 1877515633 w 1951"/>
              <a:gd name="T63" fmla="*/ 2147483647 h 1464"/>
              <a:gd name="T64" fmla="*/ 1665822595 w 1951"/>
              <a:gd name="T65" fmla="*/ 2147483647 h 1464"/>
              <a:gd name="T66" fmla="*/ 1454130748 w 1951"/>
              <a:gd name="T67" fmla="*/ 2147483647 h 1464"/>
              <a:gd name="T68" fmla="*/ 1038304344 w 1951"/>
              <a:gd name="T69" fmla="*/ 2147483647 h 1464"/>
              <a:gd name="T70" fmla="*/ 871974100 w 1951"/>
              <a:gd name="T71" fmla="*/ 2147483647 h 1464"/>
              <a:gd name="T72" fmla="*/ 698083986 w 1951"/>
              <a:gd name="T73" fmla="*/ 2147483647 h 1464"/>
              <a:gd name="T74" fmla="*/ 486389361 w 1951"/>
              <a:gd name="T75" fmla="*/ 2147483647 h 1464"/>
              <a:gd name="T76" fmla="*/ 85685302 w 1951"/>
              <a:gd name="T77" fmla="*/ 2147483647 h 1464"/>
              <a:gd name="T78" fmla="*/ 25201558 w 1951"/>
              <a:gd name="T79" fmla="*/ 2147483647 h 1464"/>
              <a:gd name="T80" fmla="*/ 252015620 w 1951"/>
              <a:gd name="T81" fmla="*/ 2147483647 h 1464"/>
              <a:gd name="T82" fmla="*/ 849291910 w 1951"/>
              <a:gd name="T83" fmla="*/ 2147483647 h 1464"/>
              <a:gd name="T84" fmla="*/ 902215963 w 1951"/>
              <a:gd name="T85" fmla="*/ 1451609913 h 1464"/>
              <a:gd name="T86" fmla="*/ 1000501222 w 1951"/>
              <a:gd name="T87" fmla="*/ 1330642453 h 1464"/>
              <a:gd name="T88" fmla="*/ 720764589 w 1951"/>
              <a:gd name="T89" fmla="*/ 1126509071 h 1464"/>
              <a:gd name="T90" fmla="*/ 645159933 w 1951"/>
              <a:gd name="T91" fmla="*/ 1028223804 h 146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951"/>
              <a:gd name="T139" fmla="*/ 0 h 1464"/>
              <a:gd name="T140" fmla="*/ 1951 w 1951"/>
              <a:gd name="T141" fmla="*/ 1464 h 146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951" h="1464">
                <a:moveTo>
                  <a:pt x="73" y="399"/>
                </a:moveTo>
                <a:cubicBezTo>
                  <a:pt x="92" y="404"/>
                  <a:pt x="111" y="402"/>
                  <a:pt x="130" y="396"/>
                </a:cubicBezTo>
                <a:cubicBezTo>
                  <a:pt x="140" y="386"/>
                  <a:pt x="164" y="371"/>
                  <a:pt x="178" y="366"/>
                </a:cubicBezTo>
                <a:cubicBezTo>
                  <a:pt x="184" y="364"/>
                  <a:pt x="196" y="360"/>
                  <a:pt x="196" y="360"/>
                </a:cubicBezTo>
                <a:cubicBezTo>
                  <a:pt x="210" y="346"/>
                  <a:pt x="221" y="335"/>
                  <a:pt x="238" y="324"/>
                </a:cubicBezTo>
                <a:cubicBezTo>
                  <a:pt x="246" y="319"/>
                  <a:pt x="259" y="303"/>
                  <a:pt x="259" y="303"/>
                </a:cubicBezTo>
                <a:cubicBezTo>
                  <a:pt x="261" y="280"/>
                  <a:pt x="263" y="241"/>
                  <a:pt x="277" y="219"/>
                </a:cubicBezTo>
                <a:cubicBezTo>
                  <a:pt x="283" y="210"/>
                  <a:pt x="301" y="198"/>
                  <a:pt x="301" y="198"/>
                </a:cubicBezTo>
                <a:cubicBezTo>
                  <a:pt x="308" y="188"/>
                  <a:pt x="322" y="178"/>
                  <a:pt x="334" y="174"/>
                </a:cubicBezTo>
                <a:cubicBezTo>
                  <a:pt x="340" y="168"/>
                  <a:pt x="343" y="161"/>
                  <a:pt x="349" y="156"/>
                </a:cubicBezTo>
                <a:cubicBezTo>
                  <a:pt x="361" y="147"/>
                  <a:pt x="381" y="141"/>
                  <a:pt x="394" y="132"/>
                </a:cubicBezTo>
                <a:cubicBezTo>
                  <a:pt x="402" y="127"/>
                  <a:pt x="421" y="120"/>
                  <a:pt x="421" y="120"/>
                </a:cubicBezTo>
                <a:cubicBezTo>
                  <a:pt x="427" y="114"/>
                  <a:pt x="434" y="111"/>
                  <a:pt x="439" y="105"/>
                </a:cubicBezTo>
                <a:cubicBezTo>
                  <a:pt x="456" y="84"/>
                  <a:pt x="425" y="107"/>
                  <a:pt x="451" y="90"/>
                </a:cubicBezTo>
                <a:cubicBezTo>
                  <a:pt x="462" y="74"/>
                  <a:pt x="475" y="56"/>
                  <a:pt x="484" y="39"/>
                </a:cubicBezTo>
                <a:cubicBezTo>
                  <a:pt x="502" y="41"/>
                  <a:pt x="521" y="38"/>
                  <a:pt x="538" y="45"/>
                </a:cubicBezTo>
                <a:cubicBezTo>
                  <a:pt x="541" y="46"/>
                  <a:pt x="541" y="52"/>
                  <a:pt x="544" y="54"/>
                </a:cubicBezTo>
                <a:cubicBezTo>
                  <a:pt x="555" y="61"/>
                  <a:pt x="575" y="62"/>
                  <a:pt x="586" y="63"/>
                </a:cubicBezTo>
                <a:cubicBezTo>
                  <a:pt x="589" y="64"/>
                  <a:pt x="592" y="65"/>
                  <a:pt x="595" y="66"/>
                </a:cubicBezTo>
                <a:cubicBezTo>
                  <a:pt x="599" y="67"/>
                  <a:pt x="603" y="68"/>
                  <a:pt x="607" y="69"/>
                </a:cubicBezTo>
                <a:cubicBezTo>
                  <a:pt x="613" y="71"/>
                  <a:pt x="625" y="75"/>
                  <a:pt x="625" y="75"/>
                </a:cubicBezTo>
                <a:cubicBezTo>
                  <a:pt x="660" y="72"/>
                  <a:pt x="699" y="65"/>
                  <a:pt x="733" y="54"/>
                </a:cubicBezTo>
                <a:cubicBezTo>
                  <a:pt x="752" y="26"/>
                  <a:pt x="826" y="22"/>
                  <a:pt x="850" y="21"/>
                </a:cubicBezTo>
                <a:cubicBezTo>
                  <a:pt x="885" y="20"/>
                  <a:pt x="920" y="19"/>
                  <a:pt x="955" y="18"/>
                </a:cubicBezTo>
                <a:cubicBezTo>
                  <a:pt x="972" y="16"/>
                  <a:pt x="989" y="15"/>
                  <a:pt x="1006" y="12"/>
                </a:cubicBezTo>
                <a:cubicBezTo>
                  <a:pt x="1017" y="10"/>
                  <a:pt x="1025" y="3"/>
                  <a:pt x="1036" y="0"/>
                </a:cubicBezTo>
                <a:cubicBezTo>
                  <a:pt x="1089" y="18"/>
                  <a:pt x="1206" y="16"/>
                  <a:pt x="1255" y="18"/>
                </a:cubicBezTo>
                <a:cubicBezTo>
                  <a:pt x="1248" y="29"/>
                  <a:pt x="1238" y="33"/>
                  <a:pt x="1234" y="45"/>
                </a:cubicBezTo>
                <a:cubicBezTo>
                  <a:pt x="1237" y="64"/>
                  <a:pt x="1242" y="77"/>
                  <a:pt x="1252" y="93"/>
                </a:cubicBezTo>
                <a:cubicBezTo>
                  <a:pt x="1249" y="107"/>
                  <a:pt x="1246" y="112"/>
                  <a:pt x="1234" y="120"/>
                </a:cubicBezTo>
                <a:cubicBezTo>
                  <a:pt x="1231" y="125"/>
                  <a:pt x="1221" y="140"/>
                  <a:pt x="1216" y="147"/>
                </a:cubicBezTo>
                <a:cubicBezTo>
                  <a:pt x="1214" y="150"/>
                  <a:pt x="1210" y="156"/>
                  <a:pt x="1210" y="156"/>
                </a:cubicBezTo>
                <a:cubicBezTo>
                  <a:pt x="1215" y="185"/>
                  <a:pt x="1225" y="185"/>
                  <a:pt x="1252" y="189"/>
                </a:cubicBezTo>
                <a:cubicBezTo>
                  <a:pt x="1283" y="210"/>
                  <a:pt x="1269" y="211"/>
                  <a:pt x="1315" y="216"/>
                </a:cubicBezTo>
                <a:cubicBezTo>
                  <a:pt x="1325" y="219"/>
                  <a:pt x="1345" y="225"/>
                  <a:pt x="1345" y="225"/>
                </a:cubicBezTo>
                <a:cubicBezTo>
                  <a:pt x="1368" y="217"/>
                  <a:pt x="1380" y="222"/>
                  <a:pt x="1405" y="225"/>
                </a:cubicBezTo>
                <a:cubicBezTo>
                  <a:pt x="1419" y="230"/>
                  <a:pt x="1429" y="232"/>
                  <a:pt x="1441" y="240"/>
                </a:cubicBezTo>
                <a:cubicBezTo>
                  <a:pt x="1444" y="250"/>
                  <a:pt x="1457" y="279"/>
                  <a:pt x="1468" y="285"/>
                </a:cubicBezTo>
                <a:cubicBezTo>
                  <a:pt x="1476" y="290"/>
                  <a:pt x="1495" y="294"/>
                  <a:pt x="1495" y="294"/>
                </a:cubicBezTo>
                <a:cubicBezTo>
                  <a:pt x="1509" y="308"/>
                  <a:pt x="1524" y="307"/>
                  <a:pt x="1543" y="312"/>
                </a:cubicBezTo>
                <a:cubicBezTo>
                  <a:pt x="1553" y="315"/>
                  <a:pt x="1560" y="321"/>
                  <a:pt x="1570" y="324"/>
                </a:cubicBezTo>
                <a:cubicBezTo>
                  <a:pt x="1579" y="333"/>
                  <a:pt x="1585" y="338"/>
                  <a:pt x="1597" y="342"/>
                </a:cubicBezTo>
                <a:cubicBezTo>
                  <a:pt x="1625" y="340"/>
                  <a:pt x="1651" y="350"/>
                  <a:pt x="1666" y="327"/>
                </a:cubicBezTo>
                <a:cubicBezTo>
                  <a:pt x="1671" y="308"/>
                  <a:pt x="1675" y="297"/>
                  <a:pt x="1663" y="279"/>
                </a:cubicBezTo>
                <a:cubicBezTo>
                  <a:pt x="1670" y="238"/>
                  <a:pt x="1689" y="234"/>
                  <a:pt x="1720" y="213"/>
                </a:cubicBezTo>
                <a:cubicBezTo>
                  <a:pt x="1751" y="215"/>
                  <a:pt x="1783" y="213"/>
                  <a:pt x="1810" y="231"/>
                </a:cubicBezTo>
                <a:cubicBezTo>
                  <a:pt x="1820" y="246"/>
                  <a:pt x="1837" y="244"/>
                  <a:pt x="1855" y="246"/>
                </a:cubicBezTo>
                <a:cubicBezTo>
                  <a:pt x="1873" y="258"/>
                  <a:pt x="1878" y="264"/>
                  <a:pt x="1885" y="285"/>
                </a:cubicBezTo>
                <a:cubicBezTo>
                  <a:pt x="1881" y="317"/>
                  <a:pt x="1878" y="335"/>
                  <a:pt x="1885" y="372"/>
                </a:cubicBezTo>
                <a:cubicBezTo>
                  <a:pt x="1886" y="379"/>
                  <a:pt x="1897" y="390"/>
                  <a:pt x="1897" y="390"/>
                </a:cubicBezTo>
                <a:cubicBezTo>
                  <a:pt x="1905" y="440"/>
                  <a:pt x="1900" y="490"/>
                  <a:pt x="1906" y="540"/>
                </a:cubicBezTo>
                <a:cubicBezTo>
                  <a:pt x="1908" y="554"/>
                  <a:pt x="1917" y="563"/>
                  <a:pt x="1921" y="576"/>
                </a:cubicBezTo>
                <a:cubicBezTo>
                  <a:pt x="1923" y="634"/>
                  <a:pt x="1923" y="667"/>
                  <a:pt x="1936" y="717"/>
                </a:cubicBezTo>
                <a:cubicBezTo>
                  <a:pt x="1938" y="747"/>
                  <a:pt x="1951" y="793"/>
                  <a:pt x="1921" y="813"/>
                </a:cubicBezTo>
                <a:cubicBezTo>
                  <a:pt x="1914" y="833"/>
                  <a:pt x="1898" y="833"/>
                  <a:pt x="1882" y="843"/>
                </a:cubicBezTo>
                <a:cubicBezTo>
                  <a:pt x="1847" y="896"/>
                  <a:pt x="1865" y="861"/>
                  <a:pt x="1873" y="990"/>
                </a:cubicBezTo>
                <a:cubicBezTo>
                  <a:pt x="1874" y="999"/>
                  <a:pt x="1882" y="1017"/>
                  <a:pt x="1882" y="1017"/>
                </a:cubicBezTo>
                <a:cubicBezTo>
                  <a:pt x="1881" y="1025"/>
                  <a:pt x="1882" y="1034"/>
                  <a:pt x="1879" y="1041"/>
                </a:cubicBezTo>
                <a:cubicBezTo>
                  <a:pt x="1875" y="1051"/>
                  <a:pt x="1831" y="1065"/>
                  <a:pt x="1819" y="1068"/>
                </a:cubicBezTo>
                <a:cubicBezTo>
                  <a:pt x="1803" y="1084"/>
                  <a:pt x="1804" y="1107"/>
                  <a:pt x="1792" y="1125"/>
                </a:cubicBezTo>
                <a:cubicBezTo>
                  <a:pt x="1791" y="1146"/>
                  <a:pt x="1791" y="1167"/>
                  <a:pt x="1789" y="1188"/>
                </a:cubicBezTo>
                <a:cubicBezTo>
                  <a:pt x="1788" y="1194"/>
                  <a:pt x="1783" y="1206"/>
                  <a:pt x="1783" y="1206"/>
                </a:cubicBezTo>
                <a:cubicBezTo>
                  <a:pt x="1784" y="1217"/>
                  <a:pt x="1783" y="1228"/>
                  <a:pt x="1786" y="1239"/>
                </a:cubicBezTo>
                <a:cubicBezTo>
                  <a:pt x="1787" y="1242"/>
                  <a:pt x="1793" y="1242"/>
                  <a:pt x="1795" y="1245"/>
                </a:cubicBezTo>
                <a:cubicBezTo>
                  <a:pt x="1812" y="1279"/>
                  <a:pt x="1789" y="1250"/>
                  <a:pt x="1801" y="1272"/>
                </a:cubicBezTo>
                <a:cubicBezTo>
                  <a:pt x="1818" y="1303"/>
                  <a:pt x="1809" y="1279"/>
                  <a:pt x="1816" y="1299"/>
                </a:cubicBezTo>
                <a:cubicBezTo>
                  <a:pt x="1804" y="1315"/>
                  <a:pt x="1787" y="1315"/>
                  <a:pt x="1771" y="1326"/>
                </a:cubicBezTo>
                <a:cubicBezTo>
                  <a:pt x="1759" y="1345"/>
                  <a:pt x="1732" y="1349"/>
                  <a:pt x="1711" y="1353"/>
                </a:cubicBezTo>
                <a:cubicBezTo>
                  <a:pt x="1697" y="1374"/>
                  <a:pt x="1692" y="1380"/>
                  <a:pt x="1672" y="1395"/>
                </a:cubicBezTo>
                <a:cubicBezTo>
                  <a:pt x="1668" y="1407"/>
                  <a:pt x="1664" y="1412"/>
                  <a:pt x="1654" y="1419"/>
                </a:cubicBezTo>
                <a:cubicBezTo>
                  <a:pt x="1652" y="1422"/>
                  <a:pt x="1652" y="1428"/>
                  <a:pt x="1648" y="1428"/>
                </a:cubicBezTo>
                <a:cubicBezTo>
                  <a:pt x="1644" y="1428"/>
                  <a:pt x="1645" y="1420"/>
                  <a:pt x="1642" y="1419"/>
                </a:cubicBezTo>
                <a:cubicBezTo>
                  <a:pt x="1628" y="1416"/>
                  <a:pt x="1614" y="1423"/>
                  <a:pt x="1600" y="1425"/>
                </a:cubicBezTo>
                <a:cubicBezTo>
                  <a:pt x="1589" y="1432"/>
                  <a:pt x="1581" y="1442"/>
                  <a:pt x="1570" y="1449"/>
                </a:cubicBezTo>
                <a:cubicBezTo>
                  <a:pt x="1546" y="1464"/>
                  <a:pt x="1494" y="1456"/>
                  <a:pt x="1465" y="1458"/>
                </a:cubicBezTo>
                <a:cubicBezTo>
                  <a:pt x="1451" y="1461"/>
                  <a:pt x="1446" y="1463"/>
                  <a:pt x="1441" y="1449"/>
                </a:cubicBezTo>
                <a:cubicBezTo>
                  <a:pt x="1440" y="1438"/>
                  <a:pt x="1441" y="1427"/>
                  <a:pt x="1438" y="1416"/>
                </a:cubicBezTo>
                <a:cubicBezTo>
                  <a:pt x="1437" y="1414"/>
                  <a:pt x="1398" y="1376"/>
                  <a:pt x="1393" y="1371"/>
                </a:cubicBezTo>
                <a:cubicBezTo>
                  <a:pt x="1405" y="1353"/>
                  <a:pt x="1424" y="1364"/>
                  <a:pt x="1441" y="1353"/>
                </a:cubicBezTo>
                <a:cubicBezTo>
                  <a:pt x="1467" y="1314"/>
                  <a:pt x="1447" y="1273"/>
                  <a:pt x="1414" y="1251"/>
                </a:cubicBezTo>
                <a:cubicBezTo>
                  <a:pt x="1402" y="1233"/>
                  <a:pt x="1387" y="1213"/>
                  <a:pt x="1366" y="1206"/>
                </a:cubicBezTo>
                <a:cubicBezTo>
                  <a:pt x="1355" y="1189"/>
                  <a:pt x="1344" y="1178"/>
                  <a:pt x="1327" y="1167"/>
                </a:cubicBezTo>
                <a:cubicBezTo>
                  <a:pt x="1320" y="1168"/>
                  <a:pt x="1313" y="1167"/>
                  <a:pt x="1306" y="1170"/>
                </a:cubicBezTo>
                <a:cubicBezTo>
                  <a:pt x="1299" y="1173"/>
                  <a:pt x="1288" y="1182"/>
                  <a:pt x="1288" y="1182"/>
                </a:cubicBezTo>
                <a:cubicBezTo>
                  <a:pt x="1276" y="1181"/>
                  <a:pt x="1264" y="1181"/>
                  <a:pt x="1252" y="1179"/>
                </a:cubicBezTo>
                <a:cubicBezTo>
                  <a:pt x="1246" y="1178"/>
                  <a:pt x="1234" y="1173"/>
                  <a:pt x="1234" y="1173"/>
                </a:cubicBezTo>
                <a:cubicBezTo>
                  <a:pt x="1212" y="1174"/>
                  <a:pt x="1188" y="1169"/>
                  <a:pt x="1168" y="1179"/>
                </a:cubicBezTo>
                <a:cubicBezTo>
                  <a:pt x="1156" y="1185"/>
                  <a:pt x="1132" y="1194"/>
                  <a:pt x="1132" y="1194"/>
                </a:cubicBezTo>
                <a:cubicBezTo>
                  <a:pt x="1120" y="1193"/>
                  <a:pt x="1108" y="1194"/>
                  <a:pt x="1096" y="1191"/>
                </a:cubicBezTo>
                <a:cubicBezTo>
                  <a:pt x="1081" y="1187"/>
                  <a:pt x="1073" y="1174"/>
                  <a:pt x="1057" y="1170"/>
                </a:cubicBezTo>
                <a:cubicBezTo>
                  <a:pt x="1012" y="1173"/>
                  <a:pt x="1020" y="1170"/>
                  <a:pt x="991" y="1185"/>
                </a:cubicBezTo>
                <a:cubicBezTo>
                  <a:pt x="979" y="1167"/>
                  <a:pt x="957" y="1160"/>
                  <a:pt x="937" y="1155"/>
                </a:cubicBezTo>
                <a:cubicBezTo>
                  <a:pt x="910" y="1157"/>
                  <a:pt x="889" y="1161"/>
                  <a:pt x="862" y="1164"/>
                </a:cubicBezTo>
                <a:cubicBezTo>
                  <a:pt x="852" y="1171"/>
                  <a:pt x="848" y="1178"/>
                  <a:pt x="838" y="1185"/>
                </a:cubicBezTo>
                <a:cubicBezTo>
                  <a:pt x="829" y="1198"/>
                  <a:pt x="825" y="1220"/>
                  <a:pt x="814" y="1227"/>
                </a:cubicBezTo>
                <a:cubicBezTo>
                  <a:pt x="793" y="1225"/>
                  <a:pt x="766" y="1229"/>
                  <a:pt x="745" y="1224"/>
                </a:cubicBezTo>
                <a:cubicBezTo>
                  <a:pt x="729" y="1200"/>
                  <a:pt x="731" y="1204"/>
                  <a:pt x="700" y="1200"/>
                </a:cubicBezTo>
                <a:cubicBezTo>
                  <a:pt x="692" y="1177"/>
                  <a:pt x="686" y="1163"/>
                  <a:pt x="661" y="1155"/>
                </a:cubicBezTo>
                <a:cubicBezTo>
                  <a:pt x="650" y="1138"/>
                  <a:pt x="655" y="1120"/>
                  <a:pt x="661" y="1101"/>
                </a:cubicBezTo>
                <a:cubicBezTo>
                  <a:pt x="657" y="1082"/>
                  <a:pt x="655" y="1082"/>
                  <a:pt x="637" y="1077"/>
                </a:cubicBezTo>
                <a:cubicBezTo>
                  <a:pt x="631" y="1075"/>
                  <a:pt x="619" y="1071"/>
                  <a:pt x="619" y="1071"/>
                </a:cubicBezTo>
                <a:cubicBezTo>
                  <a:pt x="593" y="1080"/>
                  <a:pt x="607" y="1076"/>
                  <a:pt x="577" y="1080"/>
                </a:cubicBezTo>
                <a:cubicBezTo>
                  <a:pt x="555" y="1094"/>
                  <a:pt x="530" y="1110"/>
                  <a:pt x="505" y="1116"/>
                </a:cubicBezTo>
                <a:cubicBezTo>
                  <a:pt x="490" y="1138"/>
                  <a:pt x="481" y="1137"/>
                  <a:pt x="454" y="1140"/>
                </a:cubicBezTo>
                <a:cubicBezTo>
                  <a:pt x="429" y="1156"/>
                  <a:pt x="443" y="1151"/>
                  <a:pt x="412" y="1155"/>
                </a:cubicBezTo>
                <a:cubicBezTo>
                  <a:pt x="393" y="1161"/>
                  <a:pt x="401" y="1168"/>
                  <a:pt x="394" y="1185"/>
                </a:cubicBezTo>
                <a:cubicBezTo>
                  <a:pt x="392" y="1190"/>
                  <a:pt x="381" y="1197"/>
                  <a:pt x="376" y="1200"/>
                </a:cubicBezTo>
                <a:cubicBezTo>
                  <a:pt x="369" y="1211"/>
                  <a:pt x="357" y="1229"/>
                  <a:pt x="346" y="1236"/>
                </a:cubicBezTo>
                <a:cubicBezTo>
                  <a:pt x="336" y="1243"/>
                  <a:pt x="325" y="1244"/>
                  <a:pt x="316" y="1254"/>
                </a:cubicBezTo>
                <a:cubicBezTo>
                  <a:pt x="301" y="1270"/>
                  <a:pt x="309" y="1270"/>
                  <a:pt x="295" y="1281"/>
                </a:cubicBezTo>
                <a:cubicBezTo>
                  <a:pt x="289" y="1285"/>
                  <a:pt x="277" y="1293"/>
                  <a:pt x="277" y="1293"/>
                </a:cubicBezTo>
                <a:cubicBezTo>
                  <a:pt x="265" y="1289"/>
                  <a:pt x="257" y="1288"/>
                  <a:pt x="253" y="1275"/>
                </a:cubicBezTo>
                <a:cubicBezTo>
                  <a:pt x="242" y="1279"/>
                  <a:pt x="239" y="1286"/>
                  <a:pt x="229" y="1293"/>
                </a:cubicBezTo>
                <a:cubicBezTo>
                  <a:pt x="209" y="1288"/>
                  <a:pt x="210" y="1274"/>
                  <a:pt x="193" y="1266"/>
                </a:cubicBezTo>
                <a:cubicBezTo>
                  <a:pt x="179" y="1245"/>
                  <a:pt x="180" y="1249"/>
                  <a:pt x="187" y="1227"/>
                </a:cubicBezTo>
                <a:cubicBezTo>
                  <a:pt x="180" y="1199"/>
                  <a:pt x="158" y="1202"/>
                  <a:pt x="133" y="1200"/>
                </a:cubicBezTo>
                <a:cubicBezTo>
                  <a:pt x="95" y="1206"/>
                  <a:pt x="81" y="1205"/>
                  <a:pt x="34" y="1203"/>
                </a:cubicBezTo>
                <a:cubicBezTo>
                  <a:pt x="30" y="1191"/>
                  <a:pt x="30" y="1195"/>
                  <a:pt x="34" y="1179"/>
                </a:cubicBezTo>
                <a:cubicBezTo>
                  <a:pt x="36" y="1173"/>
                  <a:pt x="40" y="1161"/>
                  <a:pt x="40" y="1161"/>
                </a:cubicBezTo>
                <a:cubicBezTo>
                  <a:pt x="30" y="1145"/>
                  <a:pt x="28" y="1140"/>
                  <a:pt x="10" y="1131"/>
                </a:cubicBezTo>
                <a:cubicBezTo>
                  <a:pt x="4" y="1113"/>
                  <a:pt x="0" y="1105"/>
                  <a:pt x="10" y="1080"/>
                </a:cubicBezTo>
                <a:cubicBezTo>
                  <a:pt x="13" y="1073"/>
                  <a:pt x="28" y="1068"/>
                  <a:pt x="28" y="1068"/>
                </a:cubicBezTo>
                <a:cubicBezTo>
                  <a:pt x="52" y="1032"/>
                  <a:pt x="10" y="1046"/>
                  <a:pt x="100" y="1050"/>
                </a:cubicBezTo>
                <a:cubicBezTo>
                  <a:pt x="138" y="1059"/>
                  <a:pt x="91" y="1050"/>
                  <a:pt x="121" y="1050"/>
                </a:cubicBezTo>
                <a:cubicBezTo>
                  <a:pt x="133" y="1050"/>
                  <a:pt x="155" y="1058"/>
                  <a:pt x="166" y="1059"/>
                </a:cubicBezTo>
                <a:cubicBezTo>
                  <a:pt x="223" y="1058"/>
                  <a:pt x="280" y="1062"/>
                  <a:pt x="337" y="1056"/>
                </a:cubicBezTo>
                <a:cubicBezTo>
                  <a:pt x="350" y="1054"/>
                  <a:pt x="355" y="1020"/>
                  <a:pt x="355" y="1020"/>
                </a:cubicBezTo>
                <a:cubicBezTo>
                  <a:pt x="354" y="894"/>
                  <a:pt x="413" y="747"/>
                  <a:pt x="343" y="642"/>
                </a:cubicBezTo>
                <a:cubicBezTo>
                  <a:pt x="344" y="627"/>
                  <a:pt x="336" y="583"/>
                  <a:pt x="358" y="576"/>
                </a:cubicBezTo>
                <a:cubicBezTo>
                  <a:pt x="359" y="576"/>
                  <a:pt x="416" y="583"/>
                  <a:pt x="424" y="576"/>
                </a:cubicBezTo>
                <a:cubicBezTo>
                  <a:pt x="429" y="572"/>
                  <a:pt x="430" y="558"/>
                  <a:pt x="430" y="558"/>
                </a:cubicBezTo>
                <a:cubicBezTo>
                  <a:pt x="417" y="549"/>
                  <a:pt x="410" y="537"/>
                  <a:pt x="397" y="528"/>
                </a:cubicBezTo>
                <a:cubicBezTo>
                  <a:pt x="381" y="505"/>
                  <a:pt x="353" y="498"/>
                  <a:pt x="331" y="483"/>
                </a:cubicBezTo>
                <a:cubicBezTo>
                  <a:pt x="324" y="472"/>
                  <a:pt x="315" y="467"/>
                  <a:pt x="304" y="459"/>
                </a:cubicBezTo>
                <a:cubicBezTo>
                  <a:pt x="298" y="455"/>
                  <a:pt x="292" y="451"/>
                  <a:pt x="286" y="447"/>
                </a:cubicBezTo>
                <a:cubicBezTo>
                  <a:pt x="283" y="445"/>
                  <a:pt x="277" y="441"/>
                  <a:pt x="277" y="441"/>
                </a:cubicBezTo>
                <a:cubicBezTo>
                  <a:pt x="269" y="418"/>
                  <a:pt x="281" y="445"/>
                  <a:pt x="265" y="426"/>
                </a:cubicBezTo>
                <a:cubicBezTo>
                  <a:pt x="261" y="421"/>
                  <a:pt x="260" y="414"/>
                  <a:pt x="256" y="408"/>
                </a:cubicBezTo>
                <a:cubicBezTo>
                  <a:pt x="205" y="411"/>
                  <a:pt x="174" y="407"/>
                  <a:pt x="121" y="405"/>
                </a:cubicBezTo>
                <a:cubicBezTo>
                  <a:pt x="75" y="408"/>
                  <a:pt x="87" y="420"/>
                  <a:pt x="73" y="399"/>
                </a:cubicBezTo>
                <a:close/>
              </a:path>
            </a:pathLst>
          </a:custGeom>
          <a:noFill/>
          <a:ln w="28575" cmpd="sng">
            <a:solidFill>
              <a:srgbClr val="DE2F12"/>
            </a:solidFill>
            <a:round/>
            <a:headEnd/>
            <a:tailEnd/>
          </a:ln>
        </p:spPr>
        <p:txBody>
          <a:bodyPr/>
          <a:lstStyle/>
          <a:p>
            <a:endParaRPr lang="en-CA" dirty="0"/>
          </a:p>
        </p:txBody>
      </p:sp>
      <p:sp>
        <p:nvSpPr>
          <p:cNvPr id="796683" name="Freeform 22"/>
          <p:cNvSpPr>
            <a:spLocks/>
          </p:cNvSpPr>
          <p:nvPr/>
        </p:nvSpPr>
        <p:spPr bwMode="auto">
          <a:xfrm>
            <a:off x="1979712" y="1995686"/>
            <a:ext cx="458788" cy="432048"/>
          </a:xfrm>
          <a:custGeom>
            <a:avLst/>
            <a:gdLst>
              <a:gd name="T0" fmla="*/ 15120954 w 289"/>
              <a:gd name="T1" fmla="*/ 115927065 h 295"/>
              <a:gd name="T2" fmla="*/ 90725710 w 289"/>
              <a:gd name="T3" fmla="*/ 100806125 h 295"/>
              <a:gd name="T4" fmla="*/ 105846683 w 289"/>
              <a:gd name="T5" fmla="*/ 78123959 h 295"/>
              <a:gd name="T6" fmla="*/ 196572368 w 289"/>
              <a:gd name="T7" fmla="*/ 17640280 h 295"/>
              <a:gd name="T8" fmla="*/ 340222214 w 289"/>
              <a:gd name="T9" fmla="*/ 78123959 h 295"/>
              <a:gd name="T10" fmla="*/ 378023789 w 289"/>
              <a:gd name="T11" fmla="*/ 236894436 h 295"/>
              <a:gd name="T12" fmla="*/ 468749574 w 289"/>
              <a:gd name="T13" fmla="*/ 236894436 h 295"/>
              <a:gd name="T14" fmla="*/ 491431789 w 289"/>
              <a:gd name="T15" fmla="*/ 304937760 h 295"/>
              <a:gd name="T16" fmla="*/ 521673684 w 289"/>
              <a:gd name="T17" fmla="*/ 350300505 h 295"/>
              <a:gd name="T18" fmla="*/ 536794632 w 289"/>
              <a:gd name="T19" fmla="*/ 372982672 h 295"/>
              <a:gd name="T20" fmla="*/ 619959050 w 289"/>
              <a:gd name="T21" fmla="*/ 342740841 h 295"/>
              <a:gd name="T22" fmla="*/ 619959050 w 289"/>
              <a:gd name="T23" fmla="*/ 478829177 h 295"/>
              <a:gd name="T24" fmla="*/ 710684735 w 289"/>
              <a:gd name="T25" fmla="*/ 524191922 h 295"/>
              <a:gd name="T26" fmla="*/ 718246003 w 289"/>
              <a:gd name="T27" fmla="*/ 743444397 h 295"/>
              <a:gd name="T28" fmla="*/ 567036527 w 289"/>
              <a:gd name="T29" fmla="*/ 690521988 h 295"/>
              <a:gd name="T30" fmla="*/ 506552737 w 289"/>
              <a:gd name="T31" fmla="*/ 645159243 h 295"/>
              <a:gd name="T32" fmla="*/ 461189894 w 289"/>
              <a:gd name="T33" fmla="*/ 614917412 h 295"/>
              <a:gd name="T34" fmla="*/ 294859371 w 289"/>
              <a:gd name="T35" fmla="*/ 448587346 h 295"/>
              <a:gd name="T36" fmla="*/ 249496528 w 289"/>
              <a:gd name="T37" fmla="*/ 433466431 h 295"/>
              <a:gd name="T38" fmla="*/ 226814313 w 289"/>
              <a:gd name="T39" fmla="*/ 418345516 h 295"/>
              <a:gd name="T40" fmla="*/ 68045083 w 289"/>
              <a:gd name="T41" fmla="*/ 335179590 h 295"/>
              <a:gd name="T42" fmla="*/ 30241908 w 289"/>
              <a:gd name="T43" fmla="*/ 267136266 h 295"/>
              <a:gd name="T44" fmla="*/ 0 w 289"/>
              <a:gd name="T45" fmla="*/ 199091305 h 295"/>
              <a:gd name="T46" fmla="*/ 15120954 w 289"/>
              <a:gd name="T47" fmla="*/ 115927065 h 29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89"/>
              <a:gd name="T73" fmla="*/ 0 h 295"/>
              <a:gd name="T74" fmla="*/ 289 w 289"/>
              <a:gd name="T75" fmla="*/ 295 h 29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89" h="295">
                <a:moveTo>
                  <a:pt x="6" y="46"/>
                </a:moveTo>
                <a:cubicBezTo>
                  <a:pt x="16" y="43"/>
                  <a:pt x="27" y="44"/>
                  <a:pt x="36" y="40"/>
                </a:cubicBezTo>
                <a:cubicBezTo>
                  <a:pt x="39" y="39"/>
                  <a:pt x="40" y="34"/>
                  <a:pt x="42" y="31"/>
                </a:cubicBezTo>
                <a:cubicBezTo>
                  <a:pt x="52" y="19"/>
                  <a:pt x="64" y="12"/>
                  <a:pt x="78" y="7"/>
                </a:cubicBezTo>
                <a:cubicBezTo>
                  <a:pt x="146" y="11"/>
                  <a:pt x="114" y="0"/>
                  <a:pt x="135" y="31"/>
                </a:cubicBezTo>
                <a:cubicBezTo>
                  <a:pt x="139" y="91"/>
                  <a:pt x="139" y="60"/>
                  <a:pt x="150" y="94"/>
                </a:cubicBezTo>
                <a:cubicBezTo>
                  <a:pt x="160" y="92"/>
                  <a:pt x="177" y="87"/>
                  <a:pt x="186" y="94"/>
                </a:cubicBezTo>
                <a:cubicBezTo>
                  <a:pt x="192" y="99"/>
                  <a:pt x="190" y="114"/>
                  <a:pt x="195" y="121"/>
                </a:cubicBezTo>
                <a:cubicBezTo>
                  <a:pt x="199" y="127"/>
                  <a:pt x="203" y="133"/>
                  <a:pt x="207" y="139"/>
                </a:cubicBezTo>
                <a:cubicBezTo>
                  <a:pt x="209" y="142"/>
                  <a:pt x="213" y="148"/>
                  <a:pt x="213" y="148"/>
                </a:cubicBezTo>
                <a:cubicBezTo>
                  <a:pt x="226" y="145"/>
                  <a:pt x="234" y="140"/>
                  <a:pt x="246" y="136"/>
                </a:cubicBezTo>
                <a:cubicBezTo>
                  <a:pt x="259" y="156"/>
                  <a:pt x="250" y="168"/>
                  <a:pt x="246" y="190"/>
                </a:cubicBezTo>
                <a:cubicBezTo>
                  <a:pt x="251" y="206"/>
                  <a:pt x="267" y="203"/>
                  <a:pt x="282" y="208"/>
                </a:cubicBezTo>
                <a:cubicBezTo>
                  <a:pt x="284" y="242"/>
                  <a:pt x="289" y="264"/>
                  <a:pt x="285" y="295"/>
                </a:cubicBezTo>
                <a:cubicBezTo>
                  <a:pt x="253" y="291"/>
                  <a:pt x="250" y="290"/>
                  <a:pt x="225" y="274"/>
                </a:cubicBezTo>
                <a:cubicBezTo>
                  <a:pt x="217" y="262"/>
                  <a:pt x="212" y="262"/>
                  <a:pt x="201" y="256"/>
                </a:cubicBezTo>
                <a:cubicBezTo>
                  <a:pt x="195" y="252"/>
                  <a:pt x="183" y="244"/>
                  <a:pt x="183" y="244"/>
                </a:cubicBezTo>
                <a:cubicBezTo>
                  <a:pt x="174" y="231"/>
                  <a:pt x="133" y="187"/>
                  <a:pt x="117" y="178"/>
                </a:cubicBezTo>
                <a:cubicBezTo>
                  <a:pt x="111" y="175"/>
                  <a:pt x="104" y="176"/>
                  <a:pt x="99" y="172"/>
                </a:cubicBezTo>
                <a:cubicBezTo>
                  <a:pt x="96" y="170"/>
                  <a:pt x="93" y="168"/>
                  <a:pt x="90" y="166"/>
                </a:cubicBezTo>
                <a:cubicBezTo>
                  <a:pt x="71" y="137"/>
                  <a:pt x="63" y="136"/>
                  <a:pt x="27" y="133"/>
                </a:cubicBezTo>
                <a:cubicBezTo>
                  <a:pt x="23" y="120"/>
                  <a:pt x="24" y="114"/>
                  <a:pt x="12" y="106"/>
                </a:cubicBezTo>
                <a:cubicBezTo>
                  <a:pt x="7" y="98"/>
                  <a:pt x="0" y="79"/>
                  <a:pt x="0" y="79"/>
                </a:cubicBezTo>
                <a:cubicBezTo>
                  <a:pt x="3" y="67"/>
                  <a:pt x="6" y="58"/>
                  <a:pt x="6" y="46"/>
                </a:cubicBezTo>
                <a:close/>
              </a:path>
            </a:pathLst>
          </a:custGeom>
          <a:noFill/>
          <a:ln w="28575" cmpd="sng">
            <a:solidFill>
              <a:srgbClr val="0000FF"/>
            </a:solidFill>
            <a:round/>
            <a:headEnd/>
            <a:tailEnd/>
          </a:ln>
        </p:spPr>
        <p:txBody>
          <a:bodyPr/>
          <a:lstStyle/>
          <a:p>
            <a:endParaRPr lang="en-CA" dirty="0"/>
          </a:p>
        </p:txBody>
      </p:sp>
      <p:sp>
        <p:nvSpPr>
          <p:cNvPr id="796684" name="Freeform 23"/>
          <p:cNvSpPr>
            <a:spLocks/>
          </p:cNvSpPr>
          <p:nvPr/>
        </p:nvSpPr>
        <p:spPr bwMode="auto">
          <a:xfrm>
            <a:off x="2627784" y="1807369"/>
            <a:ext cx="1440160" cy="632222"/>
          </a:xfrm>
          <a:custGeom>
            <a:avLst/>
            <a:gdLst>
              <a:gd name="T0" fmla="*/ 370461997 w 1073"/>
              <a:gd name="T1" fmla="*/ 1141632124 h 531"/>
              <a:gd name="T2" fmla="*/ 378023254 w 1073"/>
              <a:gd name="T3" fmla="*/ 945059910 h 531"/>
              <a:gd name="T4" fmla="*/ 415824775 w 1073"/>
              <a:gd name="T5" fmla="*/ 846773010 h 531"/>
              <a:gd name="T6" fmla="*/ 393144180 w 1073"/>
              <a:gd name="T7" fmla="*/ 725805295 h 531"/>
              <a:gd name="T8" fmla="*/ 181451164 w 1073"/>
              <a:gd name="T9" fmla="*/ 619958719 h 531"/>
              <a:gd name="T10" fmla="*/ 45362791 w 1073"/>
              <a:gd name="T11" fmla="*/ 483870263 h 531"/>
              <a:gd name="T12" fmla="*/ 52922473 w 1073"/>
              <a:gd name="T13" fmla="*/ 430947768 h 531"/>
              <a:gd name="T14" fmla="*/ 204131759 w 1073"/>
              <a:gd name="T15" fmla="*/ 309980153 h 531"/>
              <a:gd name="T16" fmla="*/ 521671358 w 1073"/>
              <a:gd name="T17" fmla="*/ 105846626 h 531"/>
              <a:gd name="T18" fmla="*/ 733364324 w 1073"/>
              <a:gd name="T19" fmla="*/ 7561267 h 531"/>
              <a:gd name="T20" fmla="*/ 816530212 w 1073"/>
              <a:gd name="T21" fmla="*/ 7561267 h 531"/>
              <a:gd name="T22" fmla="*/ 937497820 w 1073"/>
              <a:gd name="T23" fmla="*/ 249496395 h 531"/>
              <a:gd name="T24" fmla="*/ 1028223377 w 1073"/>
              <a:gd name="T25" fmla="*/ 302418890 h 531"/>
              <a:gd name="T26" fmla="*/ 1066024899 w 1073"/>
              <a:gd name="T27" fmla="*/ 332660769 h 531"/>
              <a:gd name="T28" fmla="*/ 1345762827 w 1073"/>
              <a:gd name="T29" fmla="*/ 317539829 h 531"/>
              <a:gd name="T30" fmla="*/ 1474289906 w 1073"/>
              <a:gd name="T31" fmla="*/ 189012587 h 531"/>
              <a:gd name="T32" fmla="*/ 1655741020 w 1073"/>
              <a:gd name="T33" fmla="*/ 211693252 h 531"/>
              <a:gd name="T34" fmla="*/ 1738907305 w 1073"/>
              <a:gd name="T35" fmla="*/ 279738274 h 531"/>
              <a:gd name="T36" fmla="*/ 2147483647 w 1073"/>
              <a:gd name="T37" fmla="*/ 241935131 h 531"/>
              <a:gd name="T38" fmla="*/ 2147483647 w 1073"/>
              <a:gd name="T39" fmla="*/ 347781708 h 531"/>
              <a:gd name="T40" fmla="*/ 2147483647 w 1073"/>
              <a:gd name="T41" fmla="*/ 665321537 h 531"/>
              <a:gd name="T42" fmla="*/ 2147483647 w 1073"/>
              <a:gd name="T43" fmla="*/ 929938971 h 531"/>
              <a:gd name="T44" fmla="*/ 2147170724 w 1073"/>
              <a:gd name="T45" fmla="*/ 1035785548 h 531"/>
              <a:gd name="T46" fmla="*/ 1980840536 w 1073"/>
              <a:gd name="T47" fmla="*/ 1126511185 h 531"/>
              <a:gd name="T48" fmla="*/ 1905235905 w 1073"/>
              <a:gd name="T49" fmla="*/ 1217236822 h 531"/>
              <a:gd name="T50" fmla="*/ 1852313457 w 1073"/>
              <a:gd name="T51" fmla="*/ 1285280256 h 531"/>
              <a:gd name="T52" fmla="*/ 1602818572 w 1073"/>
              <a:gd name="T53" fmla="*/ 1330643074 h 531"/>
              <a:gd name="T54" fmla="*/ 1474289906 w 1073"/>
              <a:gd name="T55" fmla="*/ 1134070861 h 531"/>
              <a:gd name="T56" fmla="*/ 1330641901 w 1073"/>
              <a:gd name="T57" fmla="*/ 1058466163 h 531"/>
              <a:gd name="T58" fmla="*/ 960178416 w 1073"/>
              <a:gd name="T59" fmla="*/ 1111390245 h 531"/>
              <a:gd name="T60" fmla="*/ 574595393 w 1073"/>
              <a:gd name="T61" fmla="*/ 1194554619 h 531"/>
              <a:gd name="T62" fmla="*/ 393144180 w 1073"/>
              <a:gd name="T63" fmla="*/ 1247478701 h 5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073"/>
              <a:gd name="T97" fmla="*/ 0 h 531"/>
              <a:gd name="T98" fmla="*/ 1073 w 1073"/>
              <a:gd name="T99" fmla="*/ 531 h 5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073" h="531">
                <a:moveTo>
                  <a:pt x="156" y="495"/>
                </a:moveTo>
                <a:cubicBezTo>
                  <a:pt x="172" y="471"/>
                  <a:pt x="173" y="470"/>
                  <a:pt x="147" y="453"/>
                </a:cubicBezTo>
                <a:cubicBezTo>
                  <a:pt x="140" y="431"/>
                  <a:pt x="137" y="438"/>
                  <a:pt x="141" y="408"/>
                </a:cubicBezTo>
                <a:cubicBezTo>
                  <a:pt x="143" y="397"/>
                  <a:pt x="150" y="375"/>
                  <a:pt x="150" y="375"/>
                </a:cubicBezTo>
                <a:cubicBezTo>
                  <a:pt x="151" y="368"/>
                  <a:pt x="150" y="361"/>
                  <a:pt x="153" y="354"/>
                </a:cubicBezTo>
                <a:cubicBezTo>
                  <a:pt x="156" y="347"/>
                  <a:pt x="165" y="336"/>
                  <a:pt x="165" y="336"/>
                </a:cubicBezTo>
                <a:cubicBezTo>
                  <a:pt x="162" y="327"/>
                  <a:pt x="168" y="309"/>
                  <a:pt x="168" y="309"/>
                </a:cubicBezTo>
                <a:cubicBezTo>
                  <a:pt x="162" y="279"/>
                  <a:pt x="171" y="305"/>
                  <a:pt x="156" y="288"/>
                </a:cubicBezTo>
                <a:cubicBezTo>
                  <a:pt x="151" y="283"/>
                  <a:pt x="150" y="274"/>
                  <a:pt x="144" y="270"/>
                </a:cubicBezTo>
                <a:cubicBezTo>
                  <a:pt x="120" y="254"/>
                  <a:pt x="101" y="249"/>
                  <a:pt x="72" y="246"/>
                </a:cubicBezTo>
                <a:cubicBezTo>
                  <a:pt x="61" y="229"/>
                  <a:pt x="59" y="221"/>
                  <a:pt x="42" y="213"/>
                </a:cubicBezTo>
                <a:cubicBezTo>
                  <a:pt x="36" y="204"/>
                  <a:pt x="18" y="192"/>
                  <a:pt x="18" y="192"/>
                </a:cubicBezTo>
                <a:cubicBezTo>
                  <a:pt x="13" y="194"/>
                  <a:pt x="0" y="206"/>
                  <a:pt x="3" y="189"/>
                </a:cubicBezTo>
                <a:cubicBezTo>
                  <a:pt x="4" y="182"/>
                  <a:pt x="17" y="174"/>
                  <a:pt x="21" y="171"/>
                </a:cubicBezTo>
                <a:cubicBezTo>
                  <a:pt x="27" y="167"/>
                  <a:pt x="39" y="159"/>
                  <a:pt x="39" y="159"/>
                </a:cubicBezTo>
                <a:cubicBezTo>
                  <a:pt x="50" y="143"/>
                  <a:pt x="69" y="138"/>
                  <a:pt x="81" y="123"/>
                </a:cubicBezTo>
                <a:cubicBezTo>
                  <a:pt x="90" y="113"/>
                  <a:pt x="88" y="107"/>
                  <a:pt x="99" y="99"/>
                </a:cubicBezTo>
                <a:cubicBezTo>
                  <a:pt x="111" y="63"/>
                  <a:pt x="175" y="50"/>
                  <a:pt x="207" y="42"/>
                </a:cubicBezTo>
                <a:cubicBezTo>
                  <a:pt x="226" y="30"/>
                  <a:pt x="243" y="19"/>
                  <a:pt x="264" y="12"/>
                </a:cubicBezTo>
                <a:cubicBezTo>
                  <a:pt x="273" y="9"/>
                  <a:pt x="282" y="6"/>
                  <a:pt x="291" y="3"/>
                </a:cubicBezTo>
                <a:cubicBezTo>
                  <a:pt x="294" y="2"/>
                  <a:pt x="300" y="0"/>
                  <a:pt x="300" y="0"/>
                </a:cubicBezTo>
                <a:cubicBezTo>
                  <a:pt x="308" y="1"/>
                  <a:pt x="317" y="0"/>
                  <a:pt x="324" y="3"/>
                </a:cubicBezTo>
                <a:cubicBezTo>
                  <a:pt x="333" y="7"/>
                  <a:pt x="324" y="63"/>
                  <a:pt x="336" y="75"/>
                </a:cubicBezTo>
                <a:cubicBezTo>
                  <a:pt x="339" y="78"/>
                  <a:pt x="365" y="95"/>
                  <a:pt x="372" y="99"/>
                </a:cubicBezTo>
                <a:cubicBezTo>
                  <a:pt x="378" y="102"/>
                  <a:pt x="390" y="105"/>
                  <a:pt x="390" y="105"/>
                </a:cubicBezTo>
                <a:cubicBezTo>
                  <a:pt x="394" y="117"/>
                  <a:pt x="394" y="125"/>
                  <a:pt x="408" y="120"/>
                </a:cubicBezTo>
                <a:cubicBezTo>
                  <a:pt x="411" y="121"/>
                  <a:pt x="415" y="121"/>
                  <a:pt x="417" y="123"/>
                </a:cubicBezTo>
                <a:cubicBezTo>
                  <a:pt x="420" y="125"/>
                  <a:pt x="420" y="131"/>
                  <a:pt x="423" y="132"/>
                </a:cubicBezTo>
                <a:cubicBezTo>
                  <a:pt x="441" y="140"/>
                  <a:pt x="457" y="136"/>
                  <a:pt x="474" y="147"/>
                </a:cubicBezTo>
                <a:cubicBezTo>
                  <a:pt x="529" y="143"/>
                  <a:pt x="509" y="151"/>
                  <a:pt x="534" y="126"/>
                </a:cubicBezTo>
                <a:cubicBezTo>
                  <a:pt x="541" y="105"/>
                  <a:pt x="531" y="130"/>
                  <a:pt x="546" y="108"/>
                </a:cubicBezTo>
                <a:cubicBezTo>
                  <a:pt x="565" y="79"/>
                  <a:pt x="549" y="87"/>
                  <a:pt x="585" y="75"/>
                </a:cubicBezTo>
                <a:cubicBezTo>
                  <a:pt x="601" y="77"/>
                  <a:pt x="617" y="79"/>
                  <a:pt x="633" y="81"/>
                </a:cubicBezTo>
                <a:cubicBezTo>
                  <a:pt x="641" y="82"/>
                  <a:pt x="657" y="84"/>
                  <a:pt x="657" y="84"/>
                </a:cubicBezTo>
                <a:cubicBezTo>
                  <a:pt x="667" y="99"/>
                  <a:pt x="660" y="91"/>
                  <a:pt x="681" y="105"/>
                </a:cubicBezTo>
                <a:cubicBezTo>
                  <a:pt x="684" y="107"/>
                  <a:pt x="690" y="111"/>
                  <a:pt x="690" y="111"/>
                </a:cubicBezTo>
                <a:cubicBezTo>
                  <a:pt x="725" y="99"/>
                  <a:pt x="801" y="111"/>
                  <a:pt x="801" y="111"/>
                </a:cubicBezTo>
                <a:cubicBezTo>
                  <a:pt x="928" y="106"/>
                  <a:pt x="843" y="113"/>
                  <a:pt x="894" y="96"/>
                </a:cubicBezTo>
                <a:cubicBezTo>
                  <a:pt x="941" y="99"/>
                  <a:pt x="986" y="100"/>
                  <a:pt x="1032" y="108"/>
                </a:cubicBezTo>
                <a:cubicBezTo>
                  <a:pt x="1041" y="122"/>
                  <a:pt x="1044" y="133"/>
                  <a:pt x="1059" y="138"/>
                </a:cubicBezTo>
                <a:cubicBezTo>
                  <a:pt x="1073" y="159"/>
                  <a:pt x="1053" y="185"/>
                  <a:pt x="1041" y="204"/>
                </a:cubicBezTo>
                <a:cubicBezTo>
                  <a:pt x="1035" y="228"/>
                  <a:pt x="1022" y="247"/>
                  <a:pt x="1005" y="264"/>
                </a:cubicBezTo>
                <a:cubicBezTo>
                  <a:pt x="996" y="290"/>
                  <a:pt x="982" y="295"/>
                  <a:pt x="966" y="315"/>
                </a:cubicBezTo>
                <a:cubicBezTo>
                  <a:pt x="953" y="332"/>
                  <a:pt x="939" y="351"/>
                  <a:pt x="927" y="369"/>
                </a:cubicBezTo>
                <a:cubicBezTo>
                  <a:pt x="922" y="377"/>
                  <a:pt x="922" y="398"/>
                  <a:pt x="912" y="405"/>
                </a:cubicBezTo>
                <a:cubicBezTo>
                  <a:pt x="895" y="416"/>
                  <a:pt x="872" y="410"/>
                  <a:pt x="852" y="411"/>
                </a:cubicBezTo>
                <a:cubicBezTo>
                  <a:pt x="838" y="414"/>
                  <a:pt x="822" y="416"/>
                  <a:pt x="810" y="426"/>
                </a:cubicBezTo>
                <a:cubicBezTo>
                  <a:pt x="800" y="434"/>
                  <a:pt x="799" y="443"/>
                  <a:pt x="786" y="447"/>
                </a:cubicBezTo>
                <a:cubicBezTo>
                  <a:pt x="779" y="458"/>
                  <a:pt x="773" y="458"/>
                  <a:pt x="762" y="465"/>
                </a:cubicBezTo>
                <a:cubicBezTo>
                  <a:pt x="760" y="471"/>
                  <a:pt x="758" y="477"/>
                  <a:pt x="756" y="483"/>
                </a:cubicBezTo>
                <a:cubicBezTo>
                  <a:pt x="754" y="490"/>
                  <a:pt x="757" y="498"/>
                  <a:pt x="753" y="504"/>
                </a:cubicBezTo>
                <a:cubicBezTo>
                  <a:pt x="749" y="509"/>
                  <a:pt x="740" y="506"/>
                  <a:pt x="735" y="510"/>
                </a:cubicBezTo>
                <a:cubicBezTo>
                  <a:pt x="723" y="518"/>
                  <a:pt x="713" y="526"/>
                  <a:pt x="699" y="531"/>
                </a:cubicBezTo>
                <a:cubicBezTo>
                  <a:pt x="678" y="530"/>
                  <a:pt x="657" y="530"/>
                  <a:pt x="636" y="528"/>
                </a:cubicBezTo>
                <a:cubicBezTo>
                  <a:pt x="623" y="527"/>
                  <a:pt x="600" y="513"/>
                  <a:pt x="600" y="513"/>
                </a:cubicBezTo>
                <a:cubicBezTo>
                  <a:pt x="596" y="492"/>
                  <a:pt x="604" y="464"/>
                  <a:pt x="585" y="450"/>
                </a:cubicBezTo>
                <a:cubicBezTo>
                  <a:pt x="574" y="442"/>
                  <a:pt x="559" y="431"/>
                  <a:pt x="546" y="426"/>
                </a:cubicBezTo>
                <a:cubicBezTo>
                  <a:pt x="540" y="424"/>
                  <a:pt x="528" y="420"/>
                  <a:pt x="528" y="420"/>
                </a:cubicBezTo>
                <a:cubicBezTo>
                  <a:pt x="486" y="427"/>
                  <a:pt x="453" y="430"/>
                  <a:pt x="408" y="432"/>
                </a:cubicBezTo>
                <a:cubicBezTo>
                  <a:pt x="399" y="435"/>
                  <a:pt x="389" y="436"/>
                  <a:pt x="381" y="441"/>
                </a:cubicBezTo>
                <a:cubicBezTo>
                  <a:pt x="366" y="451"/>
                  <a:pt x="353" y="462"/>
                  <a:pt x="336" y="468"/>
                </a:cubicBezTo>
                <a:cubicBezTo>
                  <a:pt x="299" y="463"/>
                  <a:pt x="265" y="471"/>
                  <a:pt x="228" y="474"/>
                </a:cubicBezTo>
                <a:cubicBezTo>
                  <a:pt x="215" y="483"/>
                  <a:pt x="207" y="493"/>
                  <a:pt x="192" y="498"/>
                </a:cubicBezTo>
                <a:cubicBezTo>
                  <a:pt x="158" y="495"/>
                  <a:pt x="170" y="495"/>
                  <a:pt x="156" y="495"/>
                </a:cubicBezTo>
                <a:close/>
              </a:path>
            </a:pathLst>
          </a:custGeom>
          <a:noFill/>
          <a:ln w="28575" cmpd="sng">
            <a:solidFill>
              <a:srgbClr val="0000FF"/>
            </a:solidFill>
            <a:round/>
            <a:headEnd/>
            <a:tailEnd/>
          </a:ln>
        </p:spPr>
        <p:txBody>
          <a:bodyPr/>
          <a:lstStyle/>
          <a:p>
            <a:endParaRPr lang="en-CA" dirty="0"/>
          </a:p>
        </p:txBody>
      </p:sp>
      <p:sp>
        <p:nvSpPr>
          <p:cNvPr id="58392" name="AutoShape 24"/>
          <p:cNvSpPr>
            <a:spLocks noChangeArrowheads="1"/>
          </p:cNvSpPr>
          <p:nvPr/>
        </p:nvSpPr>
        <p:spPr bwMode="auto">
          <a:xfrm>
            <a:off x="1475656" y="3086100"/>
            <a:ext cx="2562944" cy="1141834"/>
          </a:xfrm>
          <a:prstGeom prst="wedgeEllipseCallout">
            <a:avLst>
              <a:gd name="adj1" fmla="val 6358"/>
              <a:gd name="adj2" fmla="val -132905"/>
            </a:avLst>
          </a:prstGeom>
          <a:solidFill>
            <a:srgbClr val="FFFF00">
              <a:alpha val="0"/>
            </a:srgbClr>
          </a:solidFill>
          <a:ln w="28575">
            <a:solidFill>
              <a:srgbClr val="000000"/>
            </a:solidFill>
            <a:miter lim="800000"/>
            <a:headEnd/>
            <a:tailEnd/>
          </a:ln>
          <a:effectLst/>
        </p:spPr>
        <p:txBody>
          <a:bodyPr/>
          <a:lstStyle/>
          <a:p>
            <a:pPr algn="ctr">
              <a:defRPr/>
            </a:pPr>
            <a:r>
              <a:rPr lang="en-US" sz="1500" b="1" dirty="0" smtClean="0">
                <a:solidFill>
                  <a:srgbClr val="990000"/>
                </a:solidFill>
                <a:effectLst>
                  <a:outerShdw blurRad="38100" dist="38100" dir="2700000" algn="tl">
                    <a:srgbClr val="000000"/>
                  </a:outerShdw>
                </a:effectLst>
                <a:latin typeface="Tahoma" pitchFamily="34" charset="0"/>
              </a:rPr>
              <a:t>West </a:t>
            </a:r>
            <a:r>
              <a:rPr lang="en-US" sz="1500" b="1" dirty="0">
                <a:solidFill>
                  <a:srgbClr val="990000"/>
                </a:solidFill>
                <a:effectLst>
                  <a:outerShdw blurRad="38100" dist="38100" dir="2700000" algn="tl">
                    <a:srgbClr val="000000"/>
                  </a:outerShdw>
                </a:effectLst>
                <a:latin typeface="Tahoma" pitchFamily="34" charset="0"/>
              </a:rPr>
              <a:t>Africa Sunrise Strategy Coordinator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838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8384"/>
                                        </p:tgtEl>
                                        <p:attrNameLst>
                                          <p:attrName>style.visibility</p:attrName>
                                        </p:attrNameLst>
                                      </p:cBhvr>
                                      <p:to>
                                        <p:strVal val="visible"/>
                                      </p:to>
                                    </p:set>
                                  </p:childTnLst>
                                </p:cTn>
                              </p:par>
                            </p:childTnLst>
                          </p:cTn>
                        </p:par>
                        <p:par>
                          <p:cTn id="9" fill="hold">
                            <p:stCondLst>
                              <p:cond delay="0"/>
                            </p:stCondLst>
                            <p:childTnLst>
                              <p:par>
                                <p:cTn id="10" presetID="23" presetClass="entr" presetSubtype="16" fill="hold" grpId="0" nodeType="afterEffect">
                                  <p:stCondLst>
                                    <p:cond delay="0"/>
                                  </p:stCondLst>
                                  <p:childTnLst>
                                    <p:set>
                                      <p:cBhvr>
                                        <p:cTn id="11" dur="1" fill="hold">
                                          <p:stCondLst>
                                            <p:cond delay="0"/>
                                          </p:stCondLst>
                                        </p:cTn>
                                        <p:tgtEl>
                                          <p:spTgt spid="58392"/>
                                        </p:tgtEl>
                                        <p:attrNameLst>
                                          <p:attrName>style.visibility</p:attrName>
                                        </p:attrNameLst>
                                      </p:cBhvr>
                                      <p:to>
                                        <p:strVal val="visible"/>
                                      </p:to>
                                    </p:set>
                                    <p:anim calcmode="lin" valueType="num">
                                      <p:cBhvr>
                                        <p:cTn id="12" dur="1000" fill="hold"/>
                                        <p:tgtEl>
                                          <p:spTgt spid="58392"/>
                                        </p:tgtEl>
                                        <p:attrNameLst>
                                          <p:attrName>ppt_w</p:attrName>
                                        </p:attrNameLst>
                                      </p:cBhvr>
                                      <p:tavLst>
                                        <p:tav tm="0">
                                          <p:val>
                                            <p:fltVal val="0"/>
                                          </p:val>
                                        </p:tav>
                                        <p:tav tm="100000">
                                          <p:val>
                                            <p:strVal val="#ppt_w"/>
                                          </p:val>
                                        </p:tav>
                                      </p:tavLst>
                                    </p:anim>
                                    <p:anim calcmode="lin" valueType="num">
                                      <p:cBhvr>
                                        <p:cTn id="13" dur="1000" fill="hold"/>
                                        <p:tgtEl>
                                          <p:spTgt spid="5839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92" grpId="0" animBg="1"/>
    </p:bld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8721" name="Group 2"/>
          <p:cNvGrpSpPr>
            <a:grpSpLocks/>
          </p:cNvGrpSpPr>
          <p:nvPr/>
        </p:nvGrpSpPr>
        <p:grpSpPr bwMode="auto">
          <a:xfrm>
            <a:off x="1259631" y="0"/>
            <a:ext cx="6624737" cy="6057900"/>
            <a:chOff x="432" y="0"/>
            <a:chExt cx="4896" cy="5088"/>
          </a:xfrm>
        </p:grpSpPr>
        <p:pic>
          <p:nvPicPr>
            <p:cNvPr id="798736" name="Picture 3" descr="map of Africa"/>
            <p:cNvPicPr>
              <a:picLocks noChangeAspect="1" noChangeArrowheads="1"/>
            </p:cNvPicPr>
            <p:nvPr/>
          </p:nvPicPr>
          <p:blipFill>
            <a:blip r:embed="rId3" cstate="print"/>
            <a:srcRect/>
            <a:stretch>
              <a:fillRect/>
            </a:stretch>
          </p:blipFill>
          <p:spPr bwMode="auto">
            <a:xfrm>
              <a:off x="432" y="0"/>
              <a:ext cx="4896" cy="5088"/>
            </a:xfrm>
            <a:prstGeom prst="rect">
              <a:avLst/>
            </a:prstGeom>
            <a:noFill/>
            <a:ln w="9525">
              <a:noFill/>
              <a:miter lim="800000"/>
              <a:headEnd/>
              <a:tailEnd/>
            </a:ln>
          </p:spPr>
        </p:pic>
        <p:sp>
          <p:nvSpPr>
            <p:cNvPr id="59396" name="AutoShape 4"/>
            <p:cNvSpPr>
              <a:spLocks noChangeArrowheads="1"/>
            </p:cNvSpPr>
            <p:nvPr/>
          </p:nvSpPr>
          <p:spPr bwMode="auto">
            <a:xfrm>
              <a:off x="3024" y="2640"/>
              <a:ext cx="240" cy="192"/>
            </a:xfrm>
            <a:prstGeom prst="star5">
              <a:avLst/>
            </a:prstGeom>
            <a:solidFill>
              <a:schemeClr val="bg2"/>
            </a:solidFill>
            <a:ln w="9525">
              <a:solidFill>
                <a:schemeClr val="tx1"/>
              </a:solidFill>
              <a:miter lim="800000"/>
              <a:headEnd/>
              <a:tailEnd/>
            </a:ln>
            <a:effectLst/>
          </p:spPr>
          <p:txBody>
            <a:bodyPr wrap="none" anchor="ctr"/>
            <a:lstStyle/>
            <a:p>
              <a:pPr algn="ctr" eaLnBrk="0" hangingPunct="0">
                <a:defRPr/>
              </a:pPr>
              <a:endParaRPr lang="en-US" dirty="0">
                <a:solidFill>
                  <a:schemeClr val="bg2"/>
                </a:solidFill>
                <a:effectLst/>
                <a:cs typeface="+mn-cs"/>
              </a:endParaRPr>
            </a:p>
          </p:txBody>
        </p:sp>
        <p:sp>
          <p:nvSpPr>
            <p:cNvPr id="59397" name="AutoShape 5"/>
            <p:cNvSpPr>
              <a:spLocks noChangeArrowheads="1"/>
            </p:cNvSpPr>
            <p:nvPr/>
          </p:nvSpPr>
          <p:spPr bwMode="auto">
            <a:xfrm>
              <a:off x="1152" y="1248"/>
              <a:ext cx="240" cy="192"/>
            </a:xfrm>
            <a:prstGeom prst="star5">
              <a:avLst/>
            </a:prstGeom>
            <a:noFill/>
            <a:ln w="9525">
              <a:noFill/>
              <a:miter lim="800000"/>
              <a:headEnd/>
              <a:tailEnd/>
            </a:ln>
            <a:effectLst/>
          </p:spPr>
          <p:txBody>
            <a:bodyPr wrap="none" anchor="ctr"/>
            <a:lstStyle/>
            <a:p>
              <a:pPr eaLnBrk="0" hangingPunct="0">
                <a:defRPr/>
              </a:pPr>
              <a:endParaRPr lang="en-CA" dirty="0">
                <a:effectLst/>
                <a:cs typeface="+mn-cs"/>
              </a:endParaRPr>
            </a:p>
          </p:txBody>
        </p:sp>
        <p:sp>
          <p:nvSpPr>
            <p:cNvPr id="59398" name="AutoShape 6"/>
            <p:cNvSpPr>
              <a:spLocks noChangeArrowheads="1"/>
            </p:cNvSpPr>
            <p:nvPr/>
          </p:nvSpPr>
          <p:spPr bwMode="auto">
            <a:xfrm>
              <a:off x="3504" y="1680"/>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59399" name="AutoShape 7"/>
            <p:cNvSpPr>
              <a:spLocks noChangeArrowheads="1"/>
            </p:cNvSpPr>
            <p:nvPr/>
          </p:nvSpPr>
          <p:spPr bwMode="auto">
            <a:xfrm>
              <a:off x="2544" y="3120"/>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59400" name="AutoShape 8"/>
            <p:cNvSpPr>
              <a:spLocks noChangeArrowheads="1"/>
            </p:cNvSpPr>
            <p:nvPr/>
          </p:nvSpPr>
          <p:spPr bwMode="auto">
            <a:xfrm>
              <a:off x="2832" y="3504"/>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59401" name="AutoShape 9"/>
            <p:cNvSpPr>
              <a:spLocks noChangeArrowheads="1"/>
            </p:cNvSpPr>
            <p:nvPr/>
          </p:nvSpPr>
          <p:spPr bwMode="auto">
            <a:xfrm>
              <a:off x="1536" y="1680"/>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59402" name="AutoShape 10"/>
            <p:cNvSpPr>
              <a:spLocks noChangeArrowheads="1"/>
            </p:cNvSpPr>
            <p:nvPr/>
          </p:nvSpPr>
          <p:spPr bwMode="auto">
            <a:xfrm>
              <a:off x="3696" y="2208"/>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59403" name="AutoShape 11"/>
            <p:cNvSpPr>
              <a:spLocks noChangeArrowheads="1"/>
            </p:cNvSpPr>
            <p:nvPr/>
          </p:nvSpPr>
          <p:spPr bwMode="auto">
            <a:xfrm>
              <a:off x="1968" y="1392"/>
              <a:ext cx="240" cy="192"/>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798745" name="Freeform 12"/>
            <p:cNvSpPr>
              <a:spLocks/>
            </p:cNvSpPr>
            <p:nvPr/>
          </p:nvSpPr>
          <p:spPr bwMode="auto">
            <a:xfrm>
              <a:off x="2204" y="1674"/>
              <a:ext cx="1198" cy="1266"/>
            </a:xfrm>
            <a:custGeom>
              <a:avLst/>
              <a:gdLst>
                <a:gd name="T0" fmla="*/ 730 w 1198"/>
                <a:gd name="T1" fmla="*/ 1140 h 1266"/>
                <a:gd name="T2" fmla="*/ 706 w 1198"/>
                <a:gd name="T3" fmla="*/ 1056 h 1266"/>
                <a:gd name="T4" fmla="*/ 568 w 1198"/>
                <a:gd name="T5" fmla="*/ 954 h 1266"/>
                <a:gd name="T6" fmla="*/ 502 w 1198"/>
                <a:gd name="T7" fmla="*/ 1002 h 1266"/>
                <a:gd name="T8" fmla="*/ 436 w 1198"/>
                <a:gd name="T9" fmla="*/ 942 h 1266"/>
                <a:gd name="T10" fmla="*/ 94 w 1198"/>
                <a:gd name="T11" fmla="*/ 774 h 1266"/>
                <a:gd name="T12" fmla="*/ 28 w 1198"/>
                <a:gd name="T13" fmla="*/ 702 h 1266"/>
                <a:gd name="T14" fmla="*/ 46 w 1198"/>
                <a:gd name="T15" fmla="*/ 588 h 1266"/>
                <a:gd name="T16" fmla="*/ 70 w 1198"/>
                <a:gd name="T17" fmla="*/ 444 h 1266"/>
                <a:gd name="T18" fmla="*/ 4 w 1198"/>
                <a:gd name="T19" fmla="*/ 354 h 1266"/>
                <a:gd name="T20" fmla="*/ 154 w 1198"/>
                <a:gd name="T21" fmla="*/ 270 h 1266"/>
                <a:gd name="T22" fmla="*/ 250 w 1198"/>
                <a:gd name="T23" fmla="*/ 126 h 1266"/>
                <a:gd name="T24" fmla="*/ 310 w 1198"/>
                <a:gd name="T25" fmla="*/ 0 h 1266"/>
                <a:gd name="T26" fmla="*/ 340 w 1198"/>
                <a:gd name="T27" fmla="*/ 78 h 1266"/>
                <a:gd name="T28" fmla="*/ 286 w 1198"/>
                <a:gd name="T29" fmla="*/ 96 h 1266"/>
                <a:gd name="T30" fmla="*/ 406 w 1198"/>
                <a:gd name="T31" fmla="*/ 228 h 1266"/>
                <a:gd name="T32" fmla="*/ 622 w 1198"/>
                <a:gd name="T33" fmla="*/ 156 h 1266"/>
                <a:gd name="T34" fmla="*/ 712 w 1198"/>
                <a:gd name="T35" fmla="*/ 84 h 1266"/>
                <a:gd name="T36" fmla="*/ 784 w 1198"/>
                <a:gd name="T37" fmla="*/ 108 h 1266"/>
                <a:gd name="T38" fmla="*/ 904 w 1198"/>
                <a:gd name="T39" fmla="*/ 240 h 1266"/>
                <a:gd name="T40" fmla="*/ 1120 w 1198"/>
                <a:gd name="T41" fmla="*/ 372 h 1266"/>
                <a:gd name="T42" fmla="*/ 1198 w 1198"/>
                <a:gd name="T43" fmla="*/ 444 h 1266"/>
                <a:gd name="T44" fmla="*/ 1150 w 1198"/>
                <a:gd name="T45" fmla="*/ 510 h 1266"/>
                <a:gd name="T46" fmla="*/ 1102 w 1198"/>
                <a:gd name="T47" fmla="*/ 684 h 1266"/>
                <a:gd name="T48" fmla="*/ 1108 w 1198"/>
                <a:gd name="T49" fmla="*/ 894 h 1266"/>
                <a:gd name="T50" fmla="*/ 1180 w 1198"/>
                <a:gd name="T51" fmla="*/ 1002 h 1266"/>
                <a:gd name="T52" fmla="*/ 1060 w 1198"/>
                <a:gd name="T53" fmla="*/ 1080 h 1266"/>
                <a:gd name="T54" fmla="*/ 1126 w 1198"/>
                <a:gd name="T55" fmla="*/ 1212 h 1266"/>
                <a:gd name="T56" fmla="*/ 1066 w 1198"/>
                <a:gd name="T57" fmla="*/ 1236 h 1266"/>
                <a:gd name="T58" fmla="*/ 1042 w 1198"/>
                <a:gd name="T59" fmla="*/ 1236 h 1266"/>
                <a:gd name="T60" fmla="*/ 958 w 1198"/>
                <a:gd name="T61" fmla="*/ 1218 h 1266"/>
                <a:gd name="T62" fmla="*/ 928 w 1198"/>
                <a:gd name="T63" fmla="*/ 1194 h 126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98"/>
                <a:gd name="T97" fmla="*/ 0 h 1266"/>
                <a:gd name="T98" fmla="*/ 1198 w 1198"/>
                <a:gd name="T99" fmla="*/ 1266 h 126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98" h="1266">
                  <a:moveTo>
                    <a:pt x="928" y="1194"/>
                  </a:moveTo>
                  <a:cubicBezTo>
                    <a:pt x="869" y="1154"/>
                    <a:pt x="801" y="1146"/>
                    <a:pt x="730" y="1140"/>
                  </a:cubicBezTo>
                  <a:cubicBezTo>
                    <a:pt x="721" y="1112"/>
                    <a:pt x="726" y="1092"/>
                    <a:pt x="700" y="1074"/>
                  </a:cubicBezTo>
                  <a:cubicBezTo>
                    <a:pt x="702" y="1068"/>
                    <a:pt x="706" y="1062"/>
                    <a:pt x="706" y="1056"/>
                  </a:cubicBezTo>
                  <a:cubicBezTo>
                    <a:pt x="699" y="935"/>
                    <a:pt x="707" y="993"/>
                    <a:pt x="640" y="948"/>
                  </a:cubicBezTo>
                  <a:cubicBezTo>
                    <a:pt x="616" y="950"/>
                    <a:pt x="591" y="947"/>
                    <a:pt x="568" y="954"/>
                  </a:cubicBezTo>
                  <a:cubicBezTo>
                    <a:pt x="554" y="958"/>
                    <a:pt x="569" y="989"/>
                    <a:pt x="556" y="996"/>
                  </a:cubicBezTo>
                  <a:cubicBezTo>
                    <a:pt x="540" y="1004"/>
                    <a:pt x="520" y="1000"/>
                    <a:pt x="502" y="1002"/>
                  </a:cubicBezTo>
                  <a:cubicBezTo>
                    <a:pt x="476" y="996"/>
                    <a:pt x="477" y="1000"/>
                    <a:pt x="460" y="978"/>
                  </a:cubicBezTo>
                  <a:cubicBezTo>
                    <a:pt x="451" y="967"/>
                    <a:pt x="436" y="942"/>
                    <a:pt x="436" y="942"/>
                  </a:cubicBezTo>
                  <a:cubicBezTo>
                    <a:pt x="414" y="855"/>
                    <a:pt x="257" y="881"/>
                    <a:pt x="190" y="876"/>
                  </a:cubicBezTo>
                  <a:cubicBezTo>
                    <a:pt x="167" y="842"/>
                    <a:pt x="129" y="797"/>
                    <a:pt x="94" y="774"/>
                  </a:cubicBezTo>
                  <a:cubicBezTo>
                    <a:pt x="73" y="742"/>
                    <a:pt x="87" y="761"/>
                    <a:pt x="46" y="720"/>
                  </a:cubicBezTo>
                  <a:cubicBezTo>
                    <a:pt x="40" y="714"/>
                    <a:pt x="28" y="702"/>
                    <a:pt x="28" y="702"/>
                  </a:cubicBezTo>
                  <a:cubicBezTo>
                    <a:pt x="21" y="669"/>
                    <a:pt x="15" y="645"/>
                    <a:pt x="46" y="624"/>
                  </a:cubicBezTo>
                  <a:cubicBezTo>
                    <a:pt x="30" y="600"/>
                    <a:pt x="30" y="612"/>
                    <a:pt x="46" y="588"/>
                  </a:cubicBezTo>
                  <a:cubicBezTo>
                    <a:pt x="38" y="546"/>
                    <a:pt x="32" y="533"/>
                    <a:pt x="46" y="480"/>
                  </a:cubicBezTo>
                  <a:cubicBezTo>
                    <a:pt x="50" y="466"/>
                    <a:pt x="70" y="444"/>
                    <a:pt x="70" y="444"/>
                  </a:cubicBezTo>
                  <a:cubicBezTo>
                    <a:pt x="39" y="423"/>
                    <a:pt x="59" y="411"/>
                    <a:pt x="28" y="390"/>
                  </a:cubicBezTo>
                  <a:cubicBezTo>
                    <a:pt x="20" y="378"/>
                    <a:pt x="12" y="366"/>
                    <a:pt x="4" y="354"/>
                  </a:cubicBezTo>
                  <a:cubicBezTo>
                    <a:pt x="0" y="348"/>
                    <a:pt x="23" y="299"/>
                    <a:pt x="28" y="294"/>
                  </a:cubicBezTo>
                  <a:cubicBezTo>
                    <a:pt x="54" y="268"/>
                    <a:pt x="136" y="271"/>
                    <a:pt x="154" y="270"/>
                  </a:cubicBezTo>
                  <a:cubicBezTo>
                    <a:pt x="163" y="243"/>
                    <a:pt x="159" y="226"/>
                    <a:pt x="184" y="210"/>
                  </a:cubicBezTo>
                  <a:cubicBezTo>
                    <a:pt x="205" y="179"/>
                    <a:pt x="217" y="148"/>
                    <a:pt x="250" y="126"/>
                  </a:cubicBezTo>
                  <a:cubicBezTo>
                    <a:pt x="270" y="66"/>
                    <a:pt x="237" y="157"/>
                    <a:pt x="274" y="90"/>
                  </a:cubicBezTo>
                  <a:cubicBezTo>
                    <a:pt x="277" y="85"/>
                    <a:pt x="306" y="11"/>
                    <a:pt x="310" y="0"/>
                  </a:cubicBezTo>
                  <a:cubicBezTo>
                    <a:pt x="329" y="29"/>
                    <a:pt x="317" y="7"/>
                    <a:pt x="328" y="42"/>
                  </a:cubicBezTo>
                  <a:cubicBezTo>
                    <a:pt x="332" y="54"/>
                    <a:pt x="340" y="78"/>
                    <a:pt x="340" y="78"/>
                  </a:cubicBezTo>
                  <a:cubicBezTo>
                    <a:pt x="334" y="82"/>
                    <a:pt x="329" y="88"/>
                    <a:pt x="322" y="90"/>
                  </a:cubicBezTo>
                  <a:cubicBezTo>
                    <a:pt x="310" y="94"/>
                    <a:pt x="291" y="85"/>
                    <a:pt x="286" y="96"/>
                  </a:cubicBezTo>
                  <a:cubicBezTo>
                    <a:pt x="265" y="137"/>
                    <a:pt x="306" y="179"/>
                    <a:pt x="334" y="198"/>
                  </a:cubicBezTo>
                  <a:cubicBezTo>
                    <a:pt x="352" y="253"/>
                    <a:pt x="333" y="235"/>
                    <a:pt x="406" y="228"/>
                  </a:cubicBezTo>
                  <a:cubicBezTo>
                    <a:pt x="455" y="212"/>
                    <a:pt x="506" y="215"/>
                    <a:pt x="550" y="186"/>
                  </a:cubicBezTo>
                  <a:cubicBezTo>
                    <a:pt x="569" y="158"/>
                    <a:pt x="589" y="161"/>
                    <a:pt x="622" y="156"/>
                  </a:cubicBezTo>
                  <a:cubicBezTo>
                    <a:pt x="650" y="135"/>
                    <a:pt x="664" y="116"/>
                    <a:pt x="694" y="96"/>
                  </a:cubicBezTo>
                  <a:cubicBezTo>
                    <a:pt x="700" y="92"/>
                    <a:pt x="712" y="84"/>
                    <a:pt x="712" y="84"/>
                  </a:cubicBezTo>
                  <a:cubicBezTo>
                    <a:pt x="745" y="34"/>
                    <a:pt x="735" y="77"/>
                    <a:pt x="748" y="90"/>
                  </a:cubicBezTo>
                  <a:cubicBezTo>
                    <a:pt x="757" y="99"/>
                    <a:pt x="773" y="101"/>
                    <a:pt x="784" y="108"/>
                  </a:cubicBezTo>
                  <a:cubicBezTo>
                    <a:pt x="792" y="157"/>
                    <a:pt x="798" y="185"/>
                    <a:pt x="850" y="198"/>
                  </a:cubicBezTo>
                  <a:cubicBezTo>
                    <a:pt x="890" y="238"/>
                    <a:pt x="870" y="229"/>
                    <a:pt x="904" y="240"/>
                  </a:cubicBezTo>
                  <a:cubicBezTo>
                    <a:pt x="947" y="283"/>
                    <a:pt x="962" y="321"/>
                    <a:pt x="1024" y="342"/>
                  </a:cubicBezTo>
                  <a:cubicBezTo>
                    <a:pt x="1056" y="374"/>
                    <a:pt x="1070" y="367"/>
                    <a:pt x="1120" y="372"/>
                  </a:cubicBezTo>
                  <a:cubicBezTo>
                    <a:pt x="1152" y="383"/>
                    <a:pt x="1134" y="373"/>
                    <a:pt x="1162" y="414"/>
                  </a:cubicBezTo>
                  <a:cubicBezTo>
                    <a:pt x="1171" y="427"/>
                    <a:pt x="1187" y="433"/>
                    <a:pt x="1198" y="444"/>
                  </a:cubicBezTo>
                  <a:cubicBezTo>
                    <a:pt x="1190" y="468"/>
                    <a:pt x="1186" y="478"/>
                    <a:pt x="1162" y="486"/>
                  </a:cubicBezTo>
                  <a:cubicBezTo>
                    <a:pt x="1158" y="494"/>
                    <a:pt x="1153" y="502"/>
                    <a:pt x="1150" y="510"/>
                  </a:cubicBezTo>
                  <a:cubicBezTo>
                    <a:pt x="1145" y="522"/>
                    <a:pt x="1138" y="546"/>
                    <a:pt x="1138" y="546"/>
                  </a:cubicBezTo>
                  <a:cubicBezTo>
                    <a:pt x="1135" y="595"/>
                    <a:pt x="1147" y="654"/>
                    <a:pt x="1102" y="684"/>
                  </a:cubicBezTo>
                  <a:cubicBezTo>
                    <a:pt x="1089" y="722"/>
                    <a:pt x="1089" y="735"/>
                    <a:pt x="1102" y="774"/>
                  </a:cubicBezTo>
                  <a:cubicBezTo>
                    <a:pt x="1104" y="814"/>
                    <a:pt x="1100" y="855"/>
                    <a:pt x="1108" y="894"/>
                  </a:cubicBezTo>
                  <a:cubicBezTo>
                    <a:pt x="1113" y="921"/>
                    <a:pt x="1153" y="963"/>
                    <a:pt x="1174" y="984"/>
                  </a:cubicBezTo>
                  <a:cubicBezTo>
                    <a:pt x="1176" y="990"/>
                    <a:pt x="1186" y="999"/>
                    <a:pt x="1180" y="1002"/>
                  </a:cubicBezTo>
                  <a:cubicBezTo>
                    <a:pt x="1140" y="1022"/>
                    <a:pt x="1128" y="1000"/>
                    <a:pt x="1090" y="1026"/>
                  </a:cubicBezTo>
                  <a:cubicBezTo>
                    <a:pt x="1078" y="1044"/>
                    <a:pt x="1072" y="1062"/>
                    <a:pt x="1060" y="1080"/>
                  </a:cubicBezTo>
                  <a:cubicBezTo>
                    <a:pt x="1062" y="1122"/>
                    <a:pt x="1047" y="1168"/>
                    <a:pt x="1066" y="1206"/>
                  </a:cubicBezTo>
                  <a:cubicBezTo>
                    <a:pt x="1075" y="1224"/>
                    <a:pt x="1113" y="1197"/>
                    <a:pt x="1126" y="1212"/>
                  </a:cubicBezTo>
                  <a:cubicBezTo>
                    <a:pt x="1138" y="1225"/>
                    <a:pt x="1122" y="1248"/>
                    <a:pt x="1120" y="1266"/>
                  </a:cubicBezTo>
                  <a:cubicBezTo>
                    <a:pt x="1075" y="1258"/>
                    <a:pt x="1091" y="1261"/>
                    <a:pt x="1066" y="1236"/>
                  </a:cubicBezTo>
                  <a:cubicBezTo>
                    <a:pt x="1064" y="1242"/>
                    <a:pt x="1066" y="1254"/>
                    <a:pt x="1060" y="1254"/>
                  </a:cubicBezTo>
                  <a:cubicBezTo>
                    <a:pt x="1052" y="1254"/>
                    <a:pt x="1050" y="1238"/>
                    <a:pt x="1042" y="1236"/>
                  </a:cubicBezTo>
                  <a:cubicBezTo>
                    <a:pt x="1021" y="1230"/>
                    <a:pt x="998" y="1232"/>
                    <a:pt x="976" y="1230"/>
                  </a:cubicBezTo>
                  <a:cubicBezTo>
                    <a:pt x="970" y="1226"/>
                    <a:pt x="963" y="1223"/>
                    <a:pt x="958" y="1218"/>
                  </a:cubicBezTo>
                  <a:cubicBezTo>
                    <a:pt x="953" y="1213"/>
                    <a:pt x="952" y="1205"/>
                    <a:pt x="946" y="1200"/>
                  </a:cubicBezTo>
                  <a:cubicBezTo>
                    <a:pt x="941" y="1196"/>
                    <a:pt x="928" y="1194"/>
                    <a:pt x="928" y="1194"/>
                  </a:cubicBezTo>
                  <a:close/>
                </a:path>
              </a:pathLst>
            </a:custGeom>
            <a:noFill/>
            <a:ln w="38100" cmpd="sng">
              <a:solidFill>
                <a:srgbClr val="6A1C04"/>
              </a:solidFill>
              <a:round/>
              <a:headEnd/>
              <a:tailEnd/>
            </a:ln>
          </p:spPr>
          <p:txBody>
            <a:bodyPr/>
            <a:lstStyle/>
            <a:p>
              <a:endParaRPr lang="en-CA" dirty="0"/>
            </a:p>
          </p:txBody>
        </p:sp>
      </p:grpSp>
      <p:sp>
        <p:nvSpPr>
          <p:cNvPr id="798722" name="Freeform 13"/>
          <p:cNvSpPr>
            <a:spLocks/>
          </p:cNvSpPr>
          <p:nvPr/>
        </p:nvSpPr>
        <p:spPr bwMode="auto">
          <a:xfrm>
            <a:off x="6084169" y="3435846"/>
            <a:ext cx="576064" cy="821531"/>
          </a:xfrm>
          <a:custGeom>
            <a:avLst/>
            <a:gdLst>
              <a:gd name="T0" fmla="*/ 919857966 w 438"/>
              <a:gd name="T1" fmla="*/ 0 h 690"/>
              <a:gd name="T2" fmla="*/ 723285634 w 438"/>
              <a:gd name="T3" fmla="*/ 211693149 h 690"/>
              <a:gd name="T4" fmla="*/ 662801901 w 438"/>
              <a:gd name="T5" fmla="*/ 287297810 h 690"/>
              <a:gd name="T6" fmla="*/ 632558447 w 438"/>
              <a:gd name="T7" fmla="*/ 378023403 h 690"/>
              <a:gd name="T8" fmla="*/ 496471635 w 438"/>
              <a:gd name="T9" fmla="*/ 468749095 h 690"/>
              <a:gd name="T10" fmla="*/ 375504070 w 438"/>
              <a:gd name="T11" fmla="*/ 514111892 h 690"/>
              <a:gd name="T12" fmla="*/ 284776882 w 438"/>
              <a:gd name="T13" fmla="*/ 544353756 h 690"/>
              <a:gd name="T14" fmla="*/ 194052821 w 438"/>
              <a:gd name="T15" fmla="*/ 1013102851 h 690"/>
              <a:gd name="T16" fmla="*/ 133569087 w 438"/>
              <a:gd name="T17" fmla="*/ 1103828444 h 690"/>
              <a:gd name="T18" fmla="*/ 27722517 w 438"/>
              <a:gd name="T19" fmla="*/ 1285279630 h 690"/>
              <a:gd name="T20" fmla="*/ 42843450 w 438"/>
              <a:gd name="T21" fmla="*/ 1587698273 h 690"/>
              <a:gd name="T22" fmla="*/ 73083742 w 438"/>
              <a:gd name="T23" fmla="*/ 1693545195 h 690"/>
              <a:gd name="T24" fmla="*/ 163810954 w 438"/>
              <a:gd name="T25" fmla="*/ 1723787059 h 690"/>
              <a:gd name="T26" fmla="*/ 209173803 w 438"/>
              <a:gd name="T27" fmla="*/ 1738907991 h 690"/>
              <a:gd name="T28" fmla="*/ 481350702 w 438"/>
              <a:gd name="T29" fmla="*/ 1663302933 h 690"/>
              <a:gd name="T30" fmla="*/ 541834435 w 438"/>
              <a:gd name="T31" fmla="*/ 1527214544 h 690"/>
              <a:gd name="T32" fmla="*/ 632558447 w 438"/>
              <a:gd name="T33" fmla="*/ 1466730815 h 690"/>
              <a:gd name="T34" fmla="*/ 647680968 w 438"/>
              <a:gd name="T35" fmla="*/ 1421368019 h 690"/>
              <a:gd name="T36" fmla="*/ 602316581 w 438"/>
              <a:gd name="T37" fmla="*/ 1406247087 h 690"/>
              <a:gd name="T38" fmla="*/ 632558447 w 438"/>
              <a:gd name="T39" fmla="*/ 1360884290 h 690"/>
              <a:gd name="T40" fmla="*/ 647680968 w 438"/>
              <a:gd name="T41" fmla="*/ 1315521494 h 690"/>
              <a:gd name="T42" fmla="*/ 783769368 w 438"/>
              <a:gd name="T43" fmla="*/ 1088707512 h 690"/>
              <a:gd name="T44" fmla="*/ 919857966 w 438"/>
              <a:gd name="T45" fmla="*/ 740925874 h 690"/>
              <a:gd name="T46" fmla="*/ 934978899 w 438"/>
              <a:gd name="T47" fmla="*/ 544353756 h 690"/>
              <a:gd name="T48" fmla="*/ 1055946365 w 438"/>
              <a:gd name="T49" fmla="*/ 529232824 h 690"/>
              <a:gd name="T50" fmla="*/ 919857966 w 438"/>
              <a:gd name="T51" fmla="*/ 0 h 69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38"/>
              <a:gd name="T79" fmla="*/ 0 h 690"/>
              <a:gd name="T80" fmla="*/ 438 w 438"/>
              <a:gd name="T81" fmla="*/ 690 h 69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38" h="690">
                <a:moveTo>
                  <a:pt x="365" y="0"/>
                </a:moveTo>
                <a:cubicBezTo>
                  <a:pt x="319" y="31"/>
                  <a:pt x="344" y="65"/>
                  <a:pt x="287" y="84"/>
                </a:cubicBezTo>
                <a:cubicBezTo>
                  <a:pt x="265" y="150"/>
                  <a:pt x="302" y="52"/>
                  <a:pt x="263" y="114"/>
                </a:cubicBezTo>
                <a:cubicBezTo>
                  <a:pt x="256" y="125"/>
                  <a:pt x="260" y="141"/>
                  <a:pt x="251" y="150"/>
                </a:cubicBezTo>
                <a:cubicBezTo>
                  <a:pt x="232" y="169"/>
                  <a:pt x="220" y="176"/>
                  <a:pt x="197" y="186"/>
                </a:cubicBezTo>
                <a:cubicBezTo>
                  <a:pt x="134" y="213"/>
                  <a:pt x="210" y="186"/>
                  <a:pt x="149" y="204"/>
                </a:cubicBezTo>
                <a:cubicBezTo>
                  <a:pt x="137" y="208"/>
                  <a:pt x="113" y="216"/>
                  <a:pt x="113" y="216"/>
                </a:cubicBezTo>
                <a:cubicBezTo>
                  <a:pt x="56" y="302"/>
                  <a:pt x="110" y="197"/>
                  <a:pt x="77" y="402"/>
                </a:cubicBezTo>
                <a:cubicBezTo>
                  <a:pt x="75" y="416"/>
                  <a:pt x="61" y="426"/>
                  <a:pt x="53" y="438"/>
                </a:cubicBezTo>
                <a:cubicBezTo>
                  <a:pt x="36" y="463"/>
                  <a:pt x="33" y="488"/>
                  <a:pt x="11" y="510"/>
                </a:cubicBezTo>
                <a:cubicBezTo>
                  <a:pt x="0" y="542"/>
                  <a:pt x="13" y="599"/>
                  <a:pt x="17" y="630"/>
                </a:cubicBezTo>
                <a:cubicBezTo>
                  <a:pt x="19" y="644"/>
                  <a:pt x="18" y="663"/>
                  <a:pt x="29" y="672"/>
                </a:cubicBezTo>
                <a:cubicBezTo>
                  <a:pt x="39" y="680"/>
                  <a:pt x="53" y="680"/>
                  <a:pt x="65" y="684"/>
                </a:cubicBezTo>
                <a:cubicBezTo>
                  <a:pt x="71" y="686"/>
                  <a:pt x="83" y="690"/>
                  <a:pt x="83" y="690"/>
                </a:cubicBezTo>
                <a:cubicBezTo>
                  <a:pt x="148" y="684"/>
                  <a:pt x="144" y="684"/>
                  <a:pt x="191" y="660"/>
                </a:cubicBezTo>
                <a:cubicBezTo>
                  <a:pt x="195" y="647"/>
                  <a:pt x="202" y="618"/>
                  <a:pt x="215" y="606"/>
                </a:cubicBezTo>
                <a:cubicBezTo>
                  <a:pt x="226" y="597"/>
                  <a:pt x="251" y="582"/>
                  <a:pt x="251" y="582"/>
                </a:cubicBezTo>
                <a:cubicBezTo>
                  <a:pt x="253" y="576"/>
                  <a:pt x="260" y="570"/>
                  <a:pt x="257" y="564"/>
                </a:cubicBezTo>
                <a:cubicBezTo>
                  <a:pt x="254" y="558"/>
                  <a:pt x="241" y="564"/>
                  <a:pt x="239" y="558"/>
                </a:cubicBezTo>
                <a:cubicBezTo>
                  <a:pt x="237" y="551"/>
                  <a:pt x="248" y="546"/>
                  <a:pt x="251" y="540"/>
                </a:cubicBezTo>
                <a:cubicBezTo>
                  <a:pt x="254" y="534"/>
                  <a:pt x="255" y="528"/>
                  <a:pt x="257" y="522"/>
                </a:cubicBezTo>
                <a:cubicBezTo>
                  <a:pt x="266" y="460"/>
                  <a:pt x="271" y="472"/>
                  <a:pt x="311" y="432"/>
                </a:cubicBezTo>
                <a:cubicBezTo>
                  <a:pt x="318" y="376"/>
                  <a:pt x="325" y="334"/>
                  <a:pt x="365" y="294"/>
                </a:cubicBezTo>
                <a:cubicBezTo>
                  <a:pt x="367" y="268"/>
                  <a:pt x="357" y="238"/>
                  <a:pt x="371" y="216"/>
                </a:cubicBezTo>
                <a:cubicBezTo>
                  <a:pt x="380" y="202"/>
                  <a:pt x="414" y="225"/>
                  <a:pt x="419" y="210"/>
                </a:cubicBezTo>
                <a:cubicBezTo>
                  <a:pt x="438" y="151"/>
                  <a:pt x="413" y="48"/>
                  <a:pt x="365" y="0"/>
                </a:cubicBezTo>
                <a:close/>
              </a:path>
            </a:pathLst>
          </a:custGeom>
          <a:noFill/>
          <a:ln w="28575" cmpd="sng">
            <a:solidFill>
              <a:srgbClr val="0000FF"/>
            </a:solidFill>
            <a:round/>
            <a:headEnd/>
            <a:tailEnd/>
          </a:ln>
        </p:spPr>
        <p:txBody>
          <a:bodyPr/>
          <a:lstStyle/>
          <a:p>
            <a:endParaRPr lang="en-CA" dirty="0"/>
          </a:p>
        </p:txBody>
      </p:sp>
      <p:sp>
        <p:nvSpPr>
          <p:cNvPr id="798723" name="Freeform 14"/>
          <p:cNvSpPr>
            <a:spLocks/>
          </p:cNvSpPr>
          <p:nvPr/>
        </p:nvSpPr>
        <p:spPr bwMode="auto">
          <a:xfrm>
            <a:off x="7020272" y="3867894"/>
            <a:ext cx="177800" cy="159544"/>
          </a:xfrm>
          <a:custGeom>
            <a:avLst/>
            <a:gdLst>
              <a:gd name="T0" fmla="*/ 257055967 w 112"/>
              <a:gd name="T1" fmla="*/ 98285280 h 134"/>
              <a:gd name="T2" fmla="*/ 120967517 w 112"/>
              <a:gd name="T3" fmla="*/ 22680608 h 134"/>
              <a:gd name="T4" fmla="*/ 0 w 112"/>
              <a:gd name="T5" fmla="*/ 173889958 h 134"/>
              <a:gd name="T6" fmla="*/ 241935033 w 112"/>
              <a:gd name="T7" fmla="*/ 279736522 h 134"/>
              <a:gd name="T8" fmla="*/ 272176900 w 112"/>
              <a:gd name="T9" fmla="*/ 189010889 h 134"/>
              <a:gd name="T10" fmla="*/ 257055967 w 112"/>
              <a:gd name="T11" fmla="*/ 98285280 h 134"/>
              <a:gd name="T12" fmla="*/ 0 60000 65536"/>
              <a:gd name="T13" fmla="*/ 0 60000 65536"/>
              <a:gd name="T14" fmla="*/ 0 60000 65536"/>
              <a:gd name="T15" fmla="*/ 0 60000 65536"/>
              <a:gd name="T16" fmla="*/ 0 60000 65536"/>
              <a:gd name="T17" fmla="*/ 0 60000 65536"/>
              <a:gd name="T18" fmla="*/ 0 w 112"/>
              <a:gd name="T19" fmla="*/ 0 h 134"/>
              <a:gd name="T20" fmla="*/ 112 w 112"/>
              <a:gd name="T21" fmla="*/ 134 h 134"/>
            </a:gdLst>
            <a:ahLst/>
            <a:cxnLst>
              <a:cxn ang="T12">
                <a:pos x="T0" y="T1"/>
              </a:cxn>
              <a:cxn ang="T13">
                <a:pos x="T2" y="T3"/>
              </a:cxn>
              <a:cxn ang="T14">
                <a:pos x="T4" y="T5"/>
              </a:cxn>
              <a:cxn ang="T15">
                <a:pos x="T6" y="T7"/>
              </a:cxn>
              <a:cxn ang="T16">
                <a:pos x="T8" y="T9"/>
              </a:cxn>
              <a:cxn ang="T17">
                <a:pos x="T10" y="T11"/>
              </a:cxn>
            </a:cxnLst>
            <a:rect l="T18" t="T19" r="T20" b="T21"/>
            <a:pathLst>
              <a:path w="112" h="134">
                <a:moveTo>
                  <a:pt x="102" y="39"/>
                </a:moveTo>
                <a:cubicBezTo>
                  <a:pt x="84" y="29"/>
                  <a:pt x="68" y="16"/>
                  <a:pt x="48" y="9"/>
                </a:cubicBezTo>
                <a:cubicBezTo>
                  <a:pt x="21" y="0"/>
                  <a:pt x="6" y="50"/>
                  <a:pt x="0" y="69"/>
                </a:cubicBezTo>
                <a:cubicBezTo>
                  <a:pt x="13" y="134"/>
                  <a:pt x="17" y="117"/>
                  <a:pt x="96" y="111"/>
                </a:cubicBezTo>
                <a:cubicBezTo>
                  <a:pt x="100" y="99"/>
                  <a:pt x="104" y="87"/>
                  <a:pt x="108" y="75"/>
                </a:cubicBezTo>
                <a:cubicBezTo>
                  <a:pt x="112" y="63"/>
                  <a:pt x="102" y="39"/>
                  <a:pt x="102" y="39"/>
                </a:cubicBezTo>
                <a:close/>
              </a:path>
            </a:pathLst>
          </a:custGeom>
          <a:noFill/>
          <a:ln w="28575" cmpd="sng">
            <a:solidFill>
              <a:srgbClr val="0000FF"/>
            </a:solidFill>
            <a:round/>
            <a:headEnd/>
            <a:tailEnd/>
          </a:ln>
        </p:spPr>
        <p:txBody>
          <a:bodyPr/>
          <a:lstStyle/>
          <a:p>
            <a:endParaRPr lang="en-CA" dirty="0"/>
          </a:p>
        </p:txBody>
      </p:sp>
      <p:sp>
        <p:nvSpPr>
          <p:cNvPr id="59407" name="AutoShape 15"/>
          <p:cNvSpPr>
            <a:spLocks noChangeArrowheads="1"/>
          </p:cNvSpPr>
          <p:nvPr/>
        </p:nvSpPr>
        <p:spPr bwMode="auto">
          <a:xfrm>
            <a:off x="2411760" y="2067694"/>
            <a:ext cx="381000" cy="228600"/>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59408" name="AutoShape 16"/>
          <p:cNvSpPr>
            <a:spLocks noChangeArrowheads="1"/>
          </p:cNvSpPr>
          <p:nvPr/>
        </p:nvSpPr>
        <p:spPr bwMode="auto">
          <a:xfrm>
            <a:off x="3886200" y="2857500"/>
            <a:ext cx="381000" cy="228600"/>
          </a:xfrm>
          <a:prstGeom prst="star5">
            <a:avLst/>
          </a:prstGeom>
          <a:solidFill>
            <a:srgbClr val="FF0000"/>
          </a:solidFill>
          <a:ln w="9525">
            <a:solidFill>
              <a:schemeClr val="tx1"/>
            </a:solidFill>
            <a:miter lim="800000"/>
            <a:headEnd/>
            <a:tailEnd/>
          </a:ln>
          <a:effectLst/>
        </p:spPr>
        <p:txBody>
          <a:bodyPr wrap="none" anchor="ctr"/>
          <a:lstStyle/>
          <a:p>
            <a:pPr eaLnBrk="0" hangingPunct="0">
              <a:defRPr/>
            </a:pPr>
            <a:endParaRPr lang="en-CA" dirty="0">
              <a:effectLst/>
              <a:cs typeface="+mn-cs"/>
            </a:endParaRPr>
          </a:p>
        </p:txBody>
      </p:sp>
      <p:sp>
        <p:nvSpPr>
          <p:cNvPr id="798726" name="Freeform 17"/>
          <p:cNvSpPr>
            <a:spLocks/>
          </p:cNvSpPr>
          <p:nvPr/>
        </p:nvSpPr>
        <p:spPr bwMode="auto">
          <a:xfrm>
            <a:off x="5148064" y="2427734"/>
            <a:ext cx="864096" cy="1913335"/>
          </a:xfrm>
          <a:custGeom>
            <a:avLst/>
            <a:gdLst>
              <a:gd name="T0" fmla="*/ 297378423 w 636"/>
              <a:gd name="T1" fmla="*/ 2147483647 h 1607"/>
              <a:gd name="T2" fmla="*/ 199093111 w 636"/>
              <a:gd name="T3" fmla="*/ 2147483647 h 1607"/>
              <a:gd name="T4" fmla="*/ 304938095 w 636"/>
              <a:gd name="T5" fmla="*/ 2147483647 h 1607"/>
              <a:gd name="T6" fmla="*/ 456147511 w 636"/>
              <a:gd name="T7" fmla="*/ 2147483647 h 1607"/>
              <a:gd name="T8" fmla="*/ 214212504 w 636"/>
              <a:gd name="T9" fmla="*/ 2147483647 h 1607"/>
              <a:gd name="T10" fmla="*/ 168851247 w 636"/>
              <a:gd name="T11" fmla="*/ 2147483647 h 1607"/>
              <a:gd name="T12" fmla="*/ 456147511 w 636"/>
              <a:gd name="T13" fmla="*/ 2147483647 h 1607"/>
              <a:gd name="T14" fmla="*/ 622477759 w 636"/>
              <a:gd name="T15" fmla="*/ 2147483647 h 1607"/>
              <a:gd name="T16" fmla="*/ 751006473 w 636"/>
              <a:gd name="T17" fmla="*/ 2147483647 h 1607"/>
              <a:gd name="T18" fmla="*/ 841732261 w 636"/>
              <a:gd name="T19" fmla="*/ 2147483647 h 1607"/>
              <a:gd name="T20" fmla="*/ 879533797 w 636"/>
              <a:gd name="T21" fmla="*/ 2147483647 h 1607"/>
              <a:gd name="T22" fmla="*/ 788809596 w 636"/>
              <a:gd name="T23" fmla="*/ 2147483647 h 1607"/>
              <a:gd name="T24" fmla="*/ 705643678 w 636"/>
              <a:gd name="T25" fmla="*/ 2013606214 h 1607"/>
              <a:gd name="T26" fmla="*/ 516631238 w 636"/>
              <a:gd name="T27" fmla="*/ 1832154984 h 1607"/>
              <a:gd name="T28" fmla="*/ 335181546 w 636"/>
              <a:gd name="T29" fmla="*/ 1756550304 h 1607"/>
              <a:gd name="T30" fmla="*/ 138607796 w 636"/>
              <a:gd name="T31" fmla="*/ 1529735869 h 1607"/>
              <a:gd name="T32" fmla="*/ 93246564 w 636"/>
              <a:gd name="T33" fmla="*/ 1446569928 h 1607"/>
              <a:gd name="T34" fmla="*/ 40322497 w 636"/>
              <a:gd name="T35" fmla="*/ 1378526511 h 1607"/>
              <a:gd name="T36" fmla="*/ 93246564 w 636"/>
              <a:gd name="T37" fmla="*/ 751006680 h 1607"/>
              <a:gd name="T38" fmla="*/ 221773764 w 636"/>
              <a:gd name="T39" fmla="*/ 350302574 h 1607"/>
              <a:gd name="T40" fmla="*/ 267136559 w 636"/>
              <a:gd name="T41" fmla="*/ 221773825 h 1607"/>
              <a:gd name="T42" fmla="*/ 335181546 w 636"/>
              <a:gd name="T43" fmla="*/ 168851294 h 1607"/>
              <a:gd name="T44" fmla="*/ 675401814 w 636"/>
              <a:gd name="T45" fmla="*/ 70564392 h 1607"/>
              <a:gd name="T46" fmla="*/ 811490199 w 636"/>
              <a:gd name="T47" fmla="*/ 10080627 h 1607"/>
              <a:gd name="T48" fmla="*/ 1030743114 w 636"/>
              <a:gd name="T49" fmla="*/ 63004718 h 1607"/>
              <a:gd name="T50" fmla="*/ 1113909032 w 636"/>
              <a:gd name="T51" fmla="*/ 123488486 h 1607"/>
              <a:gd name="T52" fmla="*/ 1348284267 w 636"/>
              <a:gd name="T53" fmla="*/ 168851294 h 1607"/>
              <a:gd name="T54" fmla="*/ 1461690461 w 636"/>
              <a:gd name="T55" fmla="*/ 115927225 h 1607"/>
              <a:gd name="T56" fmla="*/ 1507053256 w 636"/>
              <a:gd name="T57" fmla="*/ 199093166 h 1607"/>
              <a:gd name="T58" fmla="*/ 1469251720 w 636"/>
              <a:gd name="T59" fmla="*/ 380544446 h 1607"/>
              <a:gd name="T60" fmla="*/ 1582657914 w 636"/>
              <a:gd name="T61" fmla="*/ 819051685 h 1607"/>
              <a:gd name="T62" fmla="*/ 1552416051 w 636"/>
              <a:gd name="T63" fmla="*/ 871974365 h 1607"/>
              <a:gd name="T64" fmla="*/ 1491932324 w 636"/>
              <a:gd name="T65" fmla="*/ 962699981 h 1607"/>
              <a:gd name="T66" fmla="*/ 1333163335 w 636"/>
              <a:gd name="T67" fmla="*/ 1310481506 h 1607"/>
              <a:gd name="T68" fmla="*/ 1340723007 w 636"/>
              <a:gd name="T69" fmla="*/ 1431448992 h 1607"/>
              <a:gd name="T70" fmla="*/ 1370964871 w 636"/>
              <a:gd name="T71" fmla="*/ 1711187497 h 1607"/>
              <a:gd name="T72" fmla="*/ 1461690461 w 636"/>
              <a:gd name="T73" fmla="*/ 1975803081 h 1607"/>
              <a:gd name="T74" fmla="*/ 1476811392 w 636"/>
              <a:gd name="T75" fmla="*/ 2147483647 h 1607"/>
              <a:gd name="T76" fmla="*/ 1378526130 w 636"/>
              <a:gd name="T77" fmla="*/ 2147483647 h 1607"/>
              <a:gd name="T78" fmla="*/ 1302921472 w 636"/>
              <a:gd name="T79" fmla="*/ 2147483647 h 1607"/>
              <a:gd name="T80" fmla="*/ 1000501250 w 636"/>
              <a:gd name="T81" fmla="*/ 2147483647 h 1607"/>
              <a:gd name="T82" fmla="*/ 841732261 w 636"/>
              <a:gd name="T83" fmla="*/ 2147483647 h 1607"/>
              <a:gd name="T84" fmla="*/ 667842142 w 636"/>
              <a:gd name="T85" fmla="*/ 2147483647 h 1607"/>
              <a:gd name="T86" fmla="*/ 698084005 w 636"/>
              <a:gd name="T87" fmla="*/ 2147483647 h 1607"/>
              <a:gd name="T88" fmla="*/ 546873101 w 636"/>
              <a:gd name="T89" fmla="*/ 2147483647 h 1607"/>
              <a:gd name="T90" fmla="*/ 388104013 w 636"/>
              <a:gd name="T91" fmla="*/ 2147483647 h 1607"/>
              <a:gd name="T92" fmla="*/ 320059026 w 636"/>
              <a:gd name="T93" fmla="*/ 2147483647 h 16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36"/>
              <a:gd name="T142" fmla="*/ 0 h 1607"/>
              <a:gd name="T143" fmla="*/ 636 w 636"/>
              <a:gd name="T144" fmla="*/ 1607 h 16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36" h="1607">
                <a:moveTo>
                  <a:pt x="127" y="1591"/>
                </a:moveTo>
                <a:cubicBezTo>
                  <a:pt x="123" y="1585"/>
                  <a:pt x="96" y="1567"/>
                  <a:pt x="118" y="1582"/>
                </a:cubicBezTo>
                <a:cubicBezTo>
                  <a:pt x="81" y="1607"/>
                  <a:pt x="97" y="1540"/>
                  <a:pt x="109" y="1522"/>
                </a:cubicBezTo>
                <a:cubicBezTo>
                  <a:pt x="106" y="1480"/>
                  <a:pt x="103" y="1429"/>
                  <a:pt x="79" y="1393"/>
                </a:cubicBezTo>
                <a:cubicBezTo>
                  <a:pt x="74" y="1371"/>
                  <a:pt x="87" y="1371"/>
                  <a:pt x="103" y="1366"/>
                </a:cubicBezTo>
                <a:cubicBezTo>
                  <a:pt x="109" y="1360"/>
                  <a:pt x="117" y="1357"/>
                  <a:pt x="121" y="1351"/>
                </a:cubicBezTo>
                <a:cubicBezTo>
                  <a:pt x="143" y="1320"/>
                  <a:pt x="145" y="1280"/>
                  <a:pt x="166" y="1249"/>
                </a:cubicBezTo>
                <a:cubicBezTo>
                  <a:pt x="172" y="1226"/>
                  <a:pt x="176" y="1203"/>
                  <a:pt x="181" y="1180"/>
                </a:cubicBezTo>
                <a:cubicBezTo>
                  <a:pt x="180" y="1151"/>
                  <a:pt x="192" y="1116"/>
                  <a:pt x="166" y="1099"/>
                </a:cubicBezTo>
                <a:cubicBezTo>
                  <a:pt x="145" y="1067"/>
                  <a:pt x="123" y="1058"/>
                  <a:pt x="85" y="1054"/>
                </a:cubicBezTo>
                <a:cubicBezTo>
                  <a:pt x="71" y="1049"/>
                  <a:pt x="58" y="1043"/>
                  <a:pt x="43" y="1039"/>
                </a:cubicBezTo>
                <a:cubicBezTo>
                  <a:pt x="34" y="1013"/>
                  <a:pt x="42" y="1012"/>
                  <a:pt x="67" y="1009"/>
                </a:cubicBezTo>
                <a:cubicBezTo>
                  <a:pt x="106" y="980"/>
                  <a:pt x="91" y="988"/>
                  <a:pt x="163" y="985"/>
                </a:cubicBezTo>
                <a:cubicBezTo>
                  <a:pt x="169" y="983"/>
                  <a:pt x="174" y="976"/>
                  <a:pt x="181" y="976"/>
                </a:cubicBezTo>
                <a:cubicBezTo>
                  <a:pt x="196" y="976"/>
                  <a:pt x="231" y="992"/>
                  <a:pt x="250" y="994"/>
                </a:cubicBezTo>
                <a:cubicBezTo>
                  <a:pt x="254" y="1007"/>
                  <a:pt x="251" y="1017"/>
                  <a:pt x="247" y="1030"/>
                </a:cubicBezTo>
                <a:cubicBezTo>
                  <a:pt x="250" y="1090"/>
                  <a:pt x="248" y="1085"/>
                  <a:pt x="274" y="1123"/>
                </a:cubicBezTo>
                <a:cubicBezTo>
                  <a:pt x="282" y="1122"/>
                  <a:pt x="291" y="1123"/>
                  <a:pt x="298" y="1120"/>
                </a:cubicBezTo>
                <a:cubicBezTo>
                  <a:pt x="305" y="1117"/>
                  <a:pt x="304" y="1104"/>
                  <a:pt x="307" y="1099"/>
                </a:cubicBezTo>
                <a:cubicBezTo>
                  <a:pt x="317" y="1082"/>
                  <a:pt x="328" y="1073"/>
                  <a:pt x="334" y="1054"/>
                </a:cubicBezTo>
                <a:cubicBezTo>
                  <a:pt x="338" y="1043"/>
                  <a:pt x="339" y="1032"/>
                  <a:pt x="343" y="1021"/>
                </a:cubicBezTo>
                <a:cubicBezTo>
                  <a:pt x="345" y="1015"/>
                  <a:pt x="349" y="1003"/>
                  <a:pt x="349" y="1003"/>
                </a:cubicBezTo>
                <a:cubicBezTo>
                  <a:pt x="345" y="981"/>
                  <a:pt x="342" y="986"/>
                  <a:pt x="331" y="970"/>
                </a:cubicBezTo>
                <a:cubicBezTo>
                  <a:pt x="327" y="953"/>
                  <a:pt x="321" y="937"/>
                  <a:pt x="313" y="922"/>
                </a:cubicBezTo>
                <a:cubicBezTo>
                  <a:pt x="309" y="916"/>
                  <a:pt x="301" y="904"/>
                  <a:pt x="301" y="904"/>
                </a:cubicBezTo>
                <a:cubicBezTo>
                  <a:pt x="298" y="826"/>
                  <a:pt x="307" y="839"/>
                  <a:pt x="280" y="799"/>
                </a:cubicBezTo>
                <a:cubicBezTo>
                  <a:pt x="274" y="776"/>
                  <a:pt x="273" y="734"/>
                  <a:pt x="244" y="730"/>
                </a:cubicBezTo>
                <a:cubicBezTo>
                  <a:pt x="231" y="728"/>
                  <a:pt x="218" y="728"/>
                  <a:pt x="205" y="727"/>
                </a:cubicBezTo>
                <a:cubicBezTo>
                  <a:pt x="175" y="717"/>
                  <a:pt x="221" y="734"/>
                  <a:pt x="187" y="715"/>
                </a:cubicBezTo>
                <a:cubicBezTo>
                  <a:pt x="171" y="706"/>
                  <a:pt x="148" y="707"/>
                  <a:pt x="133" y="697"/>
                </a:cubicBezTo>
                <a:cubicBezTo>
                  <a:pt x="108" y="680"/>
                  <a:pt x="120" y="690"/>
                  <a:pt x="97" y="667"/>
                </a:cubicBezTo>
                <a:cubicBezTo>
                  <a:pt x="78" y="648"/>
                  <a:pt x="79" y="623"/>
                  <a:pt x="55" y="607"/>
                </a:cubicBezTo>
                <a:cubicBezTo>
                  <a:pt x="44" y="574"/>
                  <a:pt x="62" y="623"/>
                  <a:pt x="43" y="592"/>
                </a:cubicBezTo>
                <a:cubicBezTo>
                  <a:pt x="40" y="587"/>
                  <a:pt x="39" y="580"/>
                  <a:pt x="37" y="574"/>
                </a:cubicBezTo>
                <a:cubicBezTo>
                  <a:pt x="36" y="570"/>
                  <a:pt x="31" y="568"/>
                  <a:pt x="28" y="565"/>
                </a:cubicBezTo>
                <a:cubicBezTo>
                  <a:pt x="24" y="559"/>
                  <a:pt x="18" y="554"/>
                  <a:pt x="16" y="547"/>
                </a:cubicBezTo>
                <a:cubicBezTo>
                  <a:pt x="14" y="541"/>
                  <a:pt x="10" y="529"/>
                  <a:pt x="10" y="529"/>
                </a:cubicBezTo>
                <a:cubicBezTo>
                  <a:pt x="0" y="432"/>
                  <a:pt x="10" y="379"/>
                  <a:pt x="37" y="298"/>
                </a:cubicBezTo>
                <a:cubicBezTo>
                  <a:pt x="39" y="271"/>
                  <a:pt x="43" y="253"/>
                  <a:pt x="49" y="229"/>
                </a:cubicBezTo>
                <a:cubicBezTo>
                  <a:pt x="51" y="204"/>
                  <a:pt x="57" y="149"/>
                  <a:pt x="88" y="139"/>
                </a:cubicBezTo>
                <a:cubicBezTo>
                  <a:pt x="92" y="124"/>
                  <a:pt x="99" y="112"/>
                  <a:pt x="103" y="97"/>
                </a:cubicBezTo>
                <a:cubicBezTo>
                  <a:pt x="104" y="94"/>
                  <a:pt x="104" y="90"/>
                  <a:pt x="106" y="88"/>
                </a:cubicBezTo>
                <a:cubicBezTo>
                  <a:pt x="109" y="85"/>
                  <a:pt x="114" y="86"/>
                  <a:pt x="118" y="85"/>
                </a:cubicBezTo>
                <a:cubicBezTo>
                  <a:pt x="124" y="79"/>
                  <a:pt x="126" y="71"/>
                  <a:pt x="133" y="67"/>
                </a:cubicBezTo>
                <a:cubicBezTo>
                  <a:pt x="155" y="53"/>
                  <a:pt x="186" y="49"/>
                  <a:pt x="211" y="46"/>
                </a:cubicBezTo>
                <a:cubicBezTo>
                  <a:pt x="231" y="39"/>
                  <a:pt x="247" y="33"/>
                  <a:pt x="268" y="28"/>
                </a:cubicBezTo>
                <a:cubicBezTo>
                  <a:pt x="279" y="21"/>
                  <a:pt x="292" y="15"/>
                  <a:pt x="304" y="10"/>
                </a:cubicBezTo>
                <a:cubicBezTo>
                  <a:pt x="310" y="7"/>
                  <a:pt x="322" y="4"/>
                  <a:pt x="322" y="4"/>
                </a:cubicBezTo>
                <a:cubicBezTo>
                  <a:pt x="345" y="8"/>
                  <a:pt x="360" y="11"/>
                  <a:pt x="385" y="13"/>
                </a:cubicBezTo>
                <a:cubicBezTo>
                  <a:pt x="403" y="40"/>
                  <a:pt x="373" y="0"/>
                  <a:pt x="409" y="25"/>
                </a:cubicBezTo>
                <a:cubicBezTo>
                  <a:pt x="415" y="29"/>
                  <a:pt x="417" y="37"/>
                  <a:pt x="421" y="43"/>
                </a:cubicBezTo>
                <a:cubicBezTo>
                  <a:pt x="425" y="49"/>
                  <a:pt x="435" y="46"/>
                  <a:pt x="442" y="49"/>
                </a:cubicBezTo>
                <a:cubicBezTo>
                  <a:pt x="461" y="59"/>
                  <a:pt x="471" y="61"/>
                  <a:pt x="493" y="64"/>
                </a:cubicBezTo>
                <a:cubicBezTo>
                  <a:pt x="519" y="73"/>
                  <a:pt x="505" y="71"/>
                  <a:pt x="535" y="67"/>
                </a:cubicBezTo>
                <a:cubicBezTo>
                  <a:pt x="543" y="62"/>
                  <a:pt x="553" y="56"/>
                  <a:pt x="562" y="52"/>
                </a:cubicBezTo>
                <a:cubicBezTo>
                  <a:pt x="568" y="49"/>
                  <a:pt x="580" y="46"/>
                  <a:pt x="580" y="46"/>
                </a:cubicBezTo>
                <a:cubicBezTo>
                  <a:pt x="589" y="47"/>
                  <a:pt x="601" y="43"/>
                  <a:pt x="607" y="49"/>
                </a:cubicBezTo>
                <a:cubicBezTo>
                  <a:pt x="617" y="59"/>
                  <a:pt x="601" y="72"/>
                  <a:pt x="598" y="79"/>
                </a:cubicBezTo>
                <a:cubicBezTo>
                  <a:pt x="595" y="85"/>
                  <a:pt x="592" y="97"/>
                  <a:pt x="592" y="97"/>
                </a:cubicBezTo>
                <a:cubicBezTo>
                  <a:pt x="590" y="115"/>
                  <a:pt x="589" y="133"/>
                  <a:pt x="583" y="151"/>
                </a:cubicBezTo>
                <a:cubicBezTo>
                  <a:pt x="584" y="173"/>
                  <a:pt x="585" y="195"/>
                  <a:pt x="586" y="217"/>
                </a:cubicBezTo>
                <a:cubicBezTo>
                  <a:pt x="587" y="241"/>
                  <a:pt x="595" y="314"/>
                  <a:pt x="628" y="325"/>
                </a:cubicBezTo>
                <a:cubicBezTo>
                  <a:pt x="630" y="328"/>
                  <a:pt x="636" y="331"/>
                  <a:pt x="634" y="334"/>
                </a:cubicBezTo>
                <a:cubicBezTo>
                  <a:pt x="630" y="340"/>
                  <a:pt x="616" y="346"/>
                  <a:pt x="616" y="346"/>
                </a:cubicBezTo>
                <a:cubicBezTo>
                  <a:pt x="613" y="351"/>
                  <a:pt x="603" y="366"/>
                  <a:pt x="598" y="373"/>
                </a:cubicBezTo>
                <a:cubicBezTo>
                  <a:pt x="596" y="376"/>
                  <a:pt x="592" y="382"/>
                  <a:pt x="592" y="382"/>
                </a:cubicBezTo>
                <a:cubicBezTo>
                  <a:pt x="583" y="418"/>
                  <a:pt x="559" y="449"/>
                  <a:pt x="547" y="484"/>
                </a:cubicBezTo>
                <a:cubicBezTo>
                  <a:pt x="543" y="496"/>
                  <a:pt x="534" y="508"/>
                  <a:pt x="529" y="520"/>
                </a:cubicBezTo>
                <a:cubicBezTo>
                  <a:pt x="526" y="526"/>
                  <a:pt x="523" y="538"/>
                  <a:pt x="523" y="538"/>
                </a:cubicBezTo>
                <a:cubicBezTo>
                  <a:pt x="528" y="556"/>
                  <a:pt x="525" y="546"/>
                  <a:pt x="532" y="568"/>
                </a:cubicBezTo>
                <a:cubicBezTo>
                  <a:pt x="534" y="574"/>
                  <a:pt x="538" y="586"/>
                  <a:pt x="538" y="586"/>
                </a:cubicBezTo>
                <a:cubicBezTo>
                  <a:pt x="540" y="617"/>
                  <a:pt x="542" y="648"/>
                  <a:pt x="544" y="679"/>
                </a:cubicBezTo>
                <a:cubicBezTo>
                  <a:pt x="545" y="688"/>
                  <a:pt x="553" y="706"/>
                  <a:pt x="553" y="706"/>
                </a:cubicBezTo>
                <a:cubicBezTo>
                  <a:pt x="555" y="743"/>
                  <a:pt x="550" y="764"/>
                  <a:pt x="580" y="784"/>
                </a:cubicBezTo>
                <a:cubicBezTo>
                  <a:pt x="582" y="790"/>
                  <a:pt x="592" y="793"/>
                  <a:pt x="592" y="799"/>
                </a:cubicBezTo>
                <a:cubicBezTo>
                  <a:pt x="593" y="816"/>
                  <a:pt x="588" y="887"/>
                  <a:pt x="586" y="913"/>
                </a:cubicBezTo>
                <a:cubicBezTo>
                  <a:pt x="584" y="966"/>
                  <a:pt x="603" y="998"/>
                  <a:pt x="565" y="1024"/>
                </a:cubicBezTo>
                <a:cubicBezTo>
                  <a:pt x="558" y="1035"/>
                  <a:pt x="554" y="1046"/>
                  <a:pt x="547" y="1057"/>
                </a:cubicBezTo>
                <a:cubicBezTo>
                  <a:pt x="545" y="1065"/>
                  <a:pt x="543" y="1082"/>
                  <a:pt x="535" y="1087"/>
                </a:cubicBezTo>
                <a:cubicBezTo>
                  <a:pt x="530" y="1090"/>
                  <a:pt x="517" y="1093"/>
                  <a:pt x="517" y="1093"/>
                </a:cubicBezTo>
                <a:cubicBezTo>
                  <a:pt x="484" y="1118"/>
                  <a:pt x="467" y="1120"/>
                  <a:pt x="424" y="1123"/>
                </a:cubicBezTo>
                <a:cubicBezTo>
                  <a:pt x="415" y="1129"/>
                  <a:pt x="407" y="1138"/>
                  <a:pt x="397" y="1144"/>
                </a:cubicBezTo>
                <a:cubicBezTo>
                  <a:pt x="391" y="1147"/>
                  <a:pt x="379" y="1150"/>
                  <a:pt x="379" y="1150"/>
                </a:cubicBezTo>
                <a:cubicBezTo>
                  <a:pt x="366" y="1163"/>
                  <a:pt x="352" y="1180"/>
                  <a:pt x="334" y="1186"/>
                </a:cubicBezTo>
                <a:cubicBezTo>
                  <a:pt x="313" y="1207"/>
                  <a:pt x="323" y="1199"/>
                  <a:pt x="307" y="1210"/>
                </a:cubicBezTo>
                <a:cubicBezTo>
                  <a:pt x="298" y="1223"/>
                  <a:pt x="280" y="1232"/>
                  <a:pt x="265" y="1237"/>
                </a:cubicBezTo>
                <a:cubicBezTo>
                  <a:pt x="251" y="1258"/>
                  <a:pt x="255" y="1248"/>
                  <a:pt x="250" y="1264"/>
                </a:cubicBezTo>
                <a:cubicBezTo>
                  <a:pt x="254" y="1296"/>
                  <a:pt x="248" y="1329"/>
                  <a:pt x="277" y="1348"/>
                </a:cubicBezTo>
                <a:cubicBezTo>
                  <a:pt x="287" y="1362"/>
                  <a:pt x="281" y="1374"/>
                  <a:pt x="277" y="1390"/>
                </a:cubicBezTo>
                <a:cubicBezTo>
                  <a:pt x="269" y="1426"/>
                  <a:pt x="261" y="1487"/>
                  <a:pt x="217" y="1498"/>
                </a:cubicBezTo>
                <a:cubicBezTo>
                  <a:pt x="205" y="1507"/>
                  <a:pt x="193" y="1518"/>
                  <a:pt x="178" y="1522"/>
                </a:cubicBezTo>
                <a:cubicBezTo>
                  <a:pt x="170" y="1524"/>
                  <a:pt x="154" y="1528"/>
                  <a:pt x="154" y="1528"/>
                </a:cubicBezTo>
                <a:cubicBezTo>
                  <a:pt x="140" y="1537"/>
                  <a:pt x="132" y="1552"/>
                  <a:pt x="118" y="1561"/>
                </a:cubicBezTo>
                <a:cubicBezTo>
                  <a:pt x="113" y="1575"/>
                  <a:pt x="117" y="1581"/>
                  <a:pt x="127" y="1591"/>
                </a:cubicBezTo>
                <a:close/>
              </a:path>
            </a:pathLst>
          </a:custGeom>
          <a:noFill/>
          <a:ln w="28575" cmpd="sng">
            <a:solidFill>
              <a:srgbClr val="00CC00"/>
            </a:solidFill>
            <a:round/>
            <a:headEnd/>
            <a:tailEnd/>
          </a:ln>
        </p:spPr>
        <p:txBody>
          <a:bodyPr/>
          <a:lstStyle/>
          <a:p>
            <a:endParaRPr lang="en-CA" dirty="0"/>
          </a:p>
        </p:txBody>
      </p:sp>
      <p:sp>
        <p:nvSpPr>
          <p:cNvPr id="798727" name="Freeform 18"/>
          <p:cNvSpPr>
            <a:spLocks/>
          </p:cNvSpPr>
          <p:nvPr/>
        </p:nvSpPr>
        <p:spPr bwMode="auto">
          <a:xfrm>
            <a:off x="4211960" y="3781425"/>
            <a:ext cx="1080120" cy="982266"/>
          </a:xfrm>
          <a:custGeom>
            <a:avLst/>
            <a:gdLst>
              <a:gd name="T0" fmla="*/ 0 w 827"/>
              <a:gd name="T1" fmla="*/ 1295360821 h 825"/>
              <a:gd name="T2" fmla="*/ 68043404 w 827"/>
              <a:gd name="T3" fmla="*/ 1287801145 h 825"/>
              <a:gd name="T4" fmla="*/ 98285258 w 827"/>
              <a:gd name="T5" fmla="*/ 1272680206 h 825"/>
              <a:gd name="T6" fmla="*/ 234373678 w 827"/>
              <a:gd name="T7" fmla="*/ 1340723637 h 825"/>
              <a:gd name="T8" fmla="*/ 476308614 w 827"/>
              <a:gd name="T9" fmla="*/ 1280239882 h 825"/>
              <a:gd name="T10" fmla="*/ 491429541 w 827"/>
              <a:gd name="T11" fmla="*/ 1068546739 h 825"/>
              <a:gd name="T12" fmla="*/ 498990799 w 827"/>
              <a:gd name="T13" fmla="*/ 947579228 h 825"/>
              <a:gd name="T14" fmla="*/ 514111726 w 827"/>
              <a:gd name="T15" fmla="*/ 902216412 h 825"/>
              <a:gd name="T16" fmla="*/ 491429541 w 827"/>
              <a:gd name="T17" fmla="*/ 584676499 h 825"/>
              <a:gd name="T18" fmla="*/ 597276032 w 827"/>
              <a:gd name="T19" fmla="*/ 539313682 h 825"/>
              <a:gd name="T20" fmla="*/ 619958217 w 827"/>
              <a:gd name="T21" fmla="*/ 531754007 h 825"/>
              <a:gd name="T22" fmla="*/ 635079144 w 827"/>
              <a:gd name="T23" fmla="*/ 486391190 h 825"/>
              <a:gd name="T24" fmla="*/ 657759741 w 827"/>
              <a:gd name="T25" fmla="*/ 55443467 h 825"/>
              <a:gd name="T26" fmla="*/ 695562853 w 827"/>
              <a:gd name="T27" fmla="*/ 47883779 h 825"/>
              <a:gd name="T28" fmla="*/ 808969014 w 827"/>
              <a:gd name="T29" fmla="*/ 32762840 h 825"/>
              <a:gd name="T30" fmla="*/ 1149190870 w 827"/>
              <a:gd name="T31" fmla="*/ 2520951 h 825"/>
              <a:gd name="T32" fmla="*/ 1239916434 w 827"/>
              <a:gd name="T33" fmla="*/ 17641895 h 825"/>
              <a:gd name="T34" fmla="*/ 1255037361 w 827"/>
              <a:gd name="T35" fmla="*/ 63004730 h 825"/>
              <a:gd name="T36" fmla="*/ 1338201667 w 827"/>
              <a:gd name="T37" fmla="*/ 168851327 h 825"/>
              <a:gd name="T38" fmla="*/ 1444048158 w 827"/>
              <a:gd name="T39" fmla="*/ 252015746 h 825"/>
              <a:gd name="T40" fmla="*/ 1466730343 w 827"/>
              <a:gd name="T41" fmla="*/ 267136685 h 825"/>
              <a:gd name="T42" fmla="*/ 1489410940 w 827"/>
              <a:gd name="T43" fmla="*/ 274697948 h 825"/>
              <a:gd name="T44" fmla="*/ 1534773722 w 827"/>
              <a:gd name="T45" fmla="*/ 304939825 h 825"/>
              <a:gd name="T46" fmla="*/ 1557455906 w 827"/>
              <a:gd name="T47" fmla="*/ 441028374 h 825"/>
              <a:gd name="T48" fmla="*/ 1587697761 w 827"/>
              <a:gd name="T49" fmla="*/ 456149313 h 825"/>
              <a:gd name="T50" fmla="*/ 1655741140 w 827"/>
              <a:gd name="T51" fmla="*/ 486391190 h 825"/>
              <a:gd name="T52" fmla="*/ 1837192664 w 827"/>
              <a:gd name="T53" fmla="*/ 539313682 h 825"/>
              <a:gd name="T54" fmla="*/ 1882555446 w 827"/>
              <a:gd name="T55" fmla="*/ 569555560 h 825"/>
              <a:gd name="T56" fmla="*/ 1927918228 w 827"/>
              <a:gd name="T57" fmla="*/ 584676499 h 825"/>
              <a:gd name="T58" fmla="*/ 1958160082 w 827"/>
              <a:gd name="T59" fmla="*/ 682963395 h 825"/>
              <a:gd name="T60" fmla="*/ 1980842267 w 827"/>
              <a:gd name="T61" fmla="*/ 751006825 h 825"/>
              <a:gd name="T62" fmla="*/ 2003522864 w 827"/>
              <a:gd name="T63" fmla="*/ 962700167 h 825"/>
              <a:gd name="T64" fmla="*/ 2041325976 w 827"/>
              <a:gd name="T65" fmla="*/ 1113909555 h 825"/>
              <a:gd name="T66" fmla="*/ 2079127501 w 827"/>
              <a:gd name="T67" fmla="*/ 1151712696 h 825"/>
              <a:gd name="T68" fmla="*/ 1965721340 w 827"/>
              <a:gd name="T69" fmla="*/ 1363405839 h 825"/>
              <a:gd name="T70" fmla="*/ 1897676373 w 827"/>
              <a:gd name="T71" fmla="*/ 1393647717 h 825"/>
              <a:gd name="T72" fmla="*/ 1784270212 w 827"/>
              <a:gd name="T73" fmla="*/ 1484373349 h 825"/>
              <a:gd name="T74" fmla="*/ 1625499285 w 827"/>
              <a:gd name="T75" fmla="*/ 1643142413 h 825"/>
              <a:gd name="T76" fmla="*/ 1534773722 w 827"/>
              <a:gd name="T77" fmla="*/ 1696066889 h 825"/>
              <a:gd name="T78" fmla="*/ 1428927231 w 827"/>
              <a:gd name="T79" fmla="*/ 1779231259 h 825"/>
              <a:gd name="T80" fmla="*/ 1353322594 w 827"/>
              <a:gd name="T81" fmla="*/ 1824594075 h 825"/>
              <a:gd name="T82" fmla="*/ 703122523 w 827"/>
              <a:gd name="T83" fmla="*/ 1968243788 h 825"/>
              <a:gd name="T84" fmla="*/ 529232653 w 827"/>
              <a:gd name="T85" fmla="*/ 2013606604 h 825"/>
              <a:gd name="T86" fmla="*/ 241934936 w 827"/>
              <a:gd name="T87" fmla="*/ 1938001910 h 825"/>
              <a:gd name="T88" fmla="*/ 196572104 w 827"/>
              <a:gd name="T89" fmla="*/ 1847276277 h 825"/>
              <a:gd name="T90" fmla="*/ 234373678 w 827"/>
              <a:gd name="T91" fmla="*/ 1779231259 h 825"/>
              <a:gd name="T92" fmla="*/ 166330250 w 827"/>
              <a:gd name="T93" fmla="*/ 1605340860 h 825"/>
              <a:gd name="T94" fmla="*/ 68043404 w 827"/>
              <a:gd name="T95" fmla="*/ 1416328331 h 825"/>
              <a:gd name="T96" fmla="*/ 0 w 827"/>
              <a:gd name="T97" fmla="*/ 1295360821 h 82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27"/>
              <a:gd name="T148" fmla="*/ 0 h 825"/>
              <a:gd name="T149" fmla="*/ 827 w 827"/>
              <a:gd name="T150" fmla="*/ 825 h 82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27" h="825">
                <a:moveTo>
                  <a:pt x="0" y="514"/>
                </a:moveTo>
                <a:cubicBezTo>
                  <a:pt x="9" y="513"/>
                  <a:pt x="19" y="514"/>
                  <a:pt x="27" y="511"/>
                </a:cubicBezTo>
                <a:cubicBezTo>
                  <a:pt x="45" y="504"/>
                  <a:pt x="13" y="496"/>
                  <a:pt x="39" y="505"/>
                </a:cubicBezTo>
                <a:cubicBezTo>
                  <a:pt x="54" y="520"/>
                  <a:pt x="72" y="529"/>
                  <a:pt x="93" y="532"/>
                </a:cubicBezTo>
                <a:cubicBezTo>
                  <a:pt x="209" y="527"/>
                  <a:pt x="143" y="539"/>
                  <a:pt x="189" y="508"/>
                </a:cubicBezTo>
                <a:cubicBezTo>
                  <a:pt x="200" y="475"/>
                  <a:pt x="191" y="505"/>
                  <a:pt x="195" y="424"/>
                </a:cubicBezTo>
                <a:cubicBezTo>
                  <a:pt x="196" y="408"/>
                  <a:pt x="196" y="392"/>
                  <a:pt x="198" y="376"/>
                </a:cubicBezTo>
                <a:cubicBezTo>
                  <a:pt x="199" y="370"/>
                  <a:pt x="204" y="358"/>
                  <a:pt x="204" y="358"/>
                </a:cubicBezTo>
                <a:cubicBezTo>
                  <a:pt x="208" y="317"/>
                  <a:pt x="219" y="268"/>
                  <a:pt x="195" y="232"/>
                </a:cubicBezTo>
                <a:cubicBezTo>
                  <a:pt x="202" y="212"/>
                  <a:pt x="215" y="216"/>
                  <a:pt x="237" y="214"/>
                </a:cubicBezTo>
                <a:cubicBezTo>
                  <a:pt x="240" y="213"/>
                  <a:pt x="244" y="214"/>
                  <a:pt x="246" y="211"/>
                </a:cubicBezTo>
                <a:cubicBezTo>
                  <a:pt x="250" y="206"/>
                  <a:pt x="252" y="193"/>
                  <a:pt x="252" y="193"/>
                </a:cubicBezTo>
                <a:cubicBezTo>
                  <a:pt x="254" y="158"/>
                  <a:pt x="256" y="50"/>
                  <a:pt x="261" y="22"/>
                </a:cubicBezTo>
                <a:cubicBezTo>
                  <a:pt x="262" y="17"/>
                  <a:pt x="271" y="20"/>
                  <a:pt x="276" y="19"/>
                </a:cubicBezTo>
                <a:cubicBezTo>
                  <a:pt x="296" y="5"/>
                  <a:pt x="297" y="5"/>
                  <a:pt x="321" y="13"/>
                </a:cubicBezTo>
                <a:cubicBezTo>
                  <a:pt x="381" y="11"/>
                  <a:pt x="405" y="7"/>
                  <a:pt x="456" y="1"/>
                </a:cubicBezTo>
                <a:cubicBezTo>
                  <a:pt x="468" y="3"/>
                  <a:pt x="482" y="0"/>
                  <a:pt x="492" y="7"/>
                </a:cubicBezTo>
                <a:cubicBezTo>
                  <a:pt x="497" y="11"/>
                  <a:pt x="496" y="19"/>
                  <a:pt x="498" y="25"/>
                </a:cubicBezTo>
                <a:cubicBezTo>
                  <a:pt x="503" y="39"/>
                  <a:pt x="518" y="58"/>
                  <a:pt x="531" y="67"/>
                </a:cubicBezTo>
                <a:cubicBezTo>
                  <a:pt x="543" y="85"/>
                  <a:pt x="552" y="95"/>
                  <a:pt x="573" y="100"/>
                </a:cubicBezTo>
                <a:cubicBezTo>
                  <a:pt x="576" y="102"/>
                  <a:pt x="579" y="104"/>
                  <a:pt x="582" y="106"/>
                </a:cubicBezTo>
                <a:cubicBezTo>
                  <a:pt x="585" y="107"/>
                  <a:pt x="588" y="107"/>
                  <a:pt x="591" y="109"/>
                </a:cubicBezTo>
                <a:cubicBezTo>
                  <a:pt x="597" y="113"/>
                  <a:pt x="609" y="121"/>
                  <a:pt x="609" y="121"/>
                </a:cubicBezTo>
                <a:cubicBezTo>
                  <a:pt x="628" y="150"/>
                  <a:pt x="595" y="97"/>
                  <a:pt x="618" y="175"/>
                </a:cubicBezTo>
                <a:cubicBezTo>
                  <a:pt x="619" y="179"/>
                  <a:pt x="626" y="179"/>
                  <a:pt x="630" y="181"/>
                </a:cubicBezTo>
                <a:cubicBezTo>
                  <a:pt x="639" y="186"/>
                  <a:pt x="657" y="193"/>
                  <a:pt x="657" y="193"/>
                </a:cubicBezTo>
                <a:cubicBezTo>
                  <a:pt x="670" y="212"/>
                  <a:pt x="708" y="212"/>
                  <a:pt x="729" y="214"/>
                </a:cubicBezTo>
                <a:cubicBezTo>
                  <a:pt x="759" y="224"/>
                  <a:pt x="713" y="207"/>
                  <a:pt x="747" y="226"/>
                </a:cubicBezTo>
                <a:cubicBezTo>
                  <a:pt x="753" y="229"/>
                  <a:pt x="765" y="232"/>
                  <a:pt x="765" y="232"/>
                </a:cubicBezTo>
                <a:cubicBezTo>
                  <a:pt x="775" y="246"/>
                  <a:pt x="773" y="253"/>
                  <a:pt x="777" y="271"/>
                </a:cubicBezTo>
                <a:cubicBezTo>
                  <a:pt x="779" y="280"/>
                  <a:pt x="786" y="298"/>
                  <a:pt x="786" y="298"/>
                </a:cubicBezTo>
                <a:cubicBezTo>
                  <a:pt x="788" y="326"/>
                  <a:pt x="792" y="354"/>
                  <a:pt x="795" y="382"/>
                </a:cubicBezTo>
                <a:cubicBezTo>
                  <a:pt x="793" y="410"/>
                  <a:pt x="780" y="436"/>
                  <a:pt x="810" y="442"/>
                </a:cubicBezTo>
                <a:cubicBezTo>
                  <a:pt x="815" y="445"/>
                  <a:pt x="824" y="450"/>
                  <a:pt x="825" y="457"/>
                </a:cubicBezTo>
                <a:cubicBezTo>
                  <a:pt x="827" y="474"/>
                  <a:pt x="795" y="529"/>
                  <a:pt x="780" y="541"/>
                </a:cubicBezTo>
                <a:cubicBezTo>
                  <a:pt x="774" y="546"/>
                  <a:pt x="761" y="550"/>
                  <a:pt x="753" y="553"/>
                </a:cubicBezTo>
                <a:cubicBezTo>
                  <a:pt x="739" y="567"/>
                  <a:pt x="721" y="576"/>
                  <a:pt x="708" y="589"/>
                </a:cubicBezTo>
                <a:cubicBezTo>
                  <a:pt x="687" y="610"/>
                  <a:pt x="666" y="631"/>
                  <a:pt x="645" y="652"/>
                </a:cubicBezTo>
                <a:cubicBezTo>
                  <a:pt x="634" y="663"/>
                  <a:pt x="621" y="665"/>
                  <a:pt x="609" y="673"/>
                </a:cubicBezTo>
                <a:cubicBezTo>
                  <a:pt x="599" y="688"/>
                  <a:pt x="582" y="697"/>
                  <a:pt x="567" y="706"/>
                </a:cubicBezTo>
                <a:cubicBezTo>
                  <a:pt x="557" y="712"/>
                  <a:pt x="537" y="724"/>
                  <a:pt x="537" y="724"/>
                </a:cubicBezTo>
                <a:cubicBezTo>
                  <a:pt x="491" y="792"/>
                  <a:pt x="338" y="780"/>
                  <a:pt x="279" y="781"/>
                </a:cubicBezTo>
                <a:cubicBezTo>
                  <a:pt x="227" y="798"/>
                  <a:pt x="280" y="794"/>
                  <a:pt x="210" y="799"/>
                </a:cubicBezTo>
                <a:cubicBezTo>
                  <a:pt x="132" y="825"/>
                  <a:pt x="138" y="797"/>
                  <a:pt x="96" y="769"/>
                </a:cubicBezTo>
                <a:cubicBezTo>
                  <a:pt x="89" y="758"/>
                  <a:pt x="82" y="745"/>
                  <a:pt x="78" y="733"/>
                </a:cubicBezTo>
                <a:cubicBezTo>
                  <a:pt x="82" y="719"/>
                  <a:pt x="89" y="719"/>
                  <a:pt x="93" y="706"/>
                </a:cubicBezTo>
                <a:cubicBezTo>
                  <a:pt x="90" y="673"/>
                  <a:pt x="93" y="655"/>
                  <a:pt x="66" y="637"/>
                </a:cubicBezTo>
                <a:cubicBezTo>
                  <a:pt x="51" y="615"/>
                  <a:pt x="49" y="577"/>
                  <a:pt x="27" y="562"/>
                </a:cubicBezTo>
                <a:cubicBezTo>
                  <a:pt x="24" y="557"/>
                  <a:pt x="3" y="517"/>
                  <a:pt x="0" y="514"/>
                </a:cubicBezTo>
                <a:close/>
              </a:path>
            </a:pathLst>
          </a:custGeom>
          <a:noFill/>
          <a:ln w="28575" cmpd="sng">
            <a:solidFill>
              <a:srgbClr val="0000FF"/>
            </a:solidFill>
            <a:round/>
            <a:headEnd/>
            <a:tailEnd/>
          </a:ln>
        </p:spPr>
        <p:txBody>
          <a:bodyPr/>
          <a:lstStyle/>
          <a:p>
            <a:endParaRPr lang="en-CA" dirty="0"/>
          </a:p>
        </p:txBody>
      </p:sp>
      <p:sp>
        <p:nvSpPr>
          <p:cNvPr id="798728" name="Freeform 19"/>
          <p:cNvSpPr>
            <a:spLocks/>
          </p:cNvSpPr>
          <p:nvPr/>
        </p:nvSpPr>
        <p:spPr bwMode="auto">
          <a:xfrm>
            <a:off x="3851920" y="3053954"/>
            <a:ext cx="1728192" cy="1332309"/>
          </a:xfrm>
          <a:custGeom>
            <a:avLst/>
            <a:gdLst>
              <a:gd name="T0" fmla="*/ 287297873 w 1275"/>
              <a:gd name="T1" fmla="*/ 52922474 h 1119"/>
              <a:gd name="T2" fmla="*/ 559474810 w 1275"/>
              <a:gd name="T3" fmla="*/ 45362792 h 1119"/>
              <a:gd name="T4" fmla="*/ 597277942 w 1275"/>
              <a:gd name="T5" fmla="*/ 113406206 h 1119"/>
              <a:gd name="T6" fmla="*/ 680442293 w 1275"/>
              <a:gd name="T7" fmla="*/ 226813999 h 1119"/>
              <a:gd name="T8" fmla="*/ 778729168 w 1275"/>
              <a:gd name="T9" fmla="*/ 287297705 h 1119"/>
              <a:gd name="T10" fmla="*/ 1028224007 w 1275"/>
              <a:gd name="T11" fmla="*/ 317539559 h 1119"/>
              <a:gd name="T12" fmla="*/ 1262599300 w 1275"/>
              <a:gd name="T13" fmla="*/ 249494595 h 1119"/>
              <a:gd name="T14" fmla="*/ 1307962107 w 1275"/>
              <a:gd name="T15" fmla="*/ 476308594 h 1119"/>
              <a:gd name="T16" fmla="*/ 1383566784 w 1275"/>
              <a:gd name="T17" fmla="*/ 574595411 h 1119"/>
              <a:gd name="T18" fmla="*/ 1496973006 w 1275"/>
              <a:gd name="T19" fmla="*/ 718243420 h 1119"/>
              <a:gd name="T20" fmla="*/ 1723787434 w 1275"/>
              <a:gd name="T21" fmla="*/ 756046531 h 1119"/>
              <a:gd name="T22" fmla="*/ 1965722402 w 1275"/>
              <a:gd name="T23" fmla="*/ 877014142 h 1119"/>
              <a:gd name="T24" fmla="*/ 2147483647 w 1275"/>
              <a:gd name="T25" fmla="*/ 982860629 h 1119"/>
              <a:gd name="T26" fmla="*/ 2147483647 w 1275"/>
              <a:gd name="T27" fmla="*/ 929936592 h 1119"/>
              <a:gd name="T28" fmla="*/ 2147483647 w 1275"/>
              <a:gd name="T29" fmla="*/ 733364347 h 1119"/>
              <a:gd name="T30" fmla="*/ 2147483647 w 1275"/>
              <a:gd name="T31" fmla="*/ 378023265 h 1119"/>
              <a:gd name="T32" fmla="*/ 2147483647 w 1275"/>
              <a:gd name="T33" fmla="*/ 415824788 h 1119"/>
              <a:gd name="T34" fmla="*/ 2147483647 w 1275"/>
              <a:gd name="T35" fmla="*/ 438507071 h 1119"/>
              <a:gd name="T36" fmla="*/ 2147483647 w 1275"/>
              <a:gd name="T37" fmla="*/ 529232631 h 1119"/>
              <a:gd name="T38" fmla="*/ 2147483647 w 1275"/>
              <a:gd name="T39" fmla="*/ 740925604 h 1119"/>
              <a:gd name="T40" fmla="*/ 2147483647 w 1275"/>
              <a:gd name="T41" fmla="*/ 1066024932 h 1119"/>
              <a:gd name="T42" fmla="*/ 2147483647 w 1275"/>
              <a:gd name="T43" fmla="*/ 1338201611 h 1119"/>
              <a:gd name="T44" fmla="*/ 2147483647 w 1275"/>
              <a:gd name="T45" fmla="*/ 1315521015 h 1119"/>
              <a:gd name="T46" fmla="*/ 2147483647 w 1275"/>
              <a:gd name="T47" fmla="*/ 1050904005 h 1119"/>
              <a:gd name="T48" fmla="*/ 2147483647 w 1275"/>
              <a:gd name="T49" fmla="*/ 1111387712 h 1119"/>
              <a:gd name="T50" fmla="*/ 2147483647 w 1275"/>
              <a:gd name="T51" fmla="*/ 1285279162 h 1119"/>
              <a:gd name="T52" fmla="*/ 2147483647 w 1275"/>
              <a:gd name="T53" fmla="*/ 1391125648 h 1119"/>
              <a:gd name="T54" fmla="*/ 2147483647 w 1275"/>
              <a:gd name="T55" fmla="*/ 1769149211 h 1119"/>
              <a:gd name="T56" fmla="*/ 2147483647 w 1275"/>
              <a:gd name="T57" fmla="*/ 2011082450 h 1119"/>
              <a:gd name="T58" fmla="*/ 2147483647 w 1275"/>
              <a:gd name="T59" fmla="*/ 1973280927 h 1119"/>
              <a:gd name="T60" fmla="*/ 2147483647 w 1275"/>
              <a:gd name="T61" fmla="*/ 1905237551 h 1119"/>
              <a:gd name="T62" fmla="*/ 2101810821 w 1275"/>
              <a:gd name="T63" fmla="*/ 1784270138 h 1119"/>
              <a:gd name="T64" fmla="*/ 2018646469 w 1275"/>
              <a:gd name="T65" fmla="*/ 1731346101 h 1119"/>
              <a:gd name="T66" fmla="*/ 1890117724 w 1275"/>
              <a:gd name="T67" fmla="*/ 1587697695 h 1119"/>
              <a:gd name="T68" fmla="*/ 1806953373 w 1275"/>
              <a:gd name="T69" fmla="*/ 1481851208 h 1119"/>
              <a:gd name="T70" fmla="*/ 1315521781 w 1275"/>
              <a:gd name="T71" fmla="*/ 1527213988 h 1119"/>
              <a:gd name="T72" fmla="*/ 1149191491 w 1275"/>
              <a:gd name="T73" fmla="*/ 1716225174 h 1119"/>
              <a:gd name="T74" fmla="*/ 1164312426 w 1275"/>
              <a:gd name="T75" fmla="*/ 1738907358 h 1119"/>
              <a:gd name="T76" fmla="*/ 1118949620 w 1275"/>
              <a:gd name="T77" fmla="*/ 2026203377 h 1119"/>
              <a:gd name="T78" fmla="*/ 1066027139 w 1275"/>
              <a:gd name="T79" fmla="*/ 2147483647 h 1119"/>
              <a:gd name="T80" fmla="*/ 982861201 w 1275"/>
              <a:gd name="T81" fmla="*/ 2147483647 h 1119"/>
              <a:gd name="T82" fmla="*/ 733366361 w 1275"/>
              <a:gd name="T83" fmla="*/ 2147483647 h 1119"/>
              <a:gd name="T84" fmla="*/ 483870133 w 1275"/>
              <a:gd name="T85" fmla="*/ 2147483647 h 1119"/>
              <a:gd name="T86" fmla="*/ 378023485 w 1275"/>
              <a:gd name="T87" fmla="*/ 2147483647 h 1119"/>
              <a:gd name="T88" fmla="*/ 128528795 w 1275"/>
              <a:gd name="T89" fmla="*/ 1716225174 h 1119"/>
              <a:gd name="T90" fmla="*/ 30241883 w 1275"/>
              <a:gd name="T91" fmla="*/ 1549894584 h 1119"/>
              <a:gd name="T92" fmla="*/ 45362819 w 1275"/>
              <a:gd name="T93" fmla="*/ 1179432675 h 1119"/>
              <a:gd name="T94" fmla="*/ 173891601 w 1275"/>
              <a:gd name="T95" fmla="*/ 869452885 h 1119"/>
              <a:gd name="T96" fmla="*/ 302418808 w 1275"/>
              <a:gd name="T97" fmla="*/ 748485274 h 1119"/>
              <a:gd name="T98" fmla="*/ 272176937 w 1275"/>
              <a:gd name="T99" fmla="*/ 589716338 h 1119"/>
              <a:gd name="T100" fmla="*/ 219254457 w 1275"/>
              <a:gd name="T101" fmla="*/ 393144192 h 1119"/>
              <a:gd name="T102" fmla="*/ 166330339 w 1275"/>
              <a:gd name="T103" fmla="*/ 189010839 h 1119"/>
              <a:gd name="T104" fmla="*/ 98286899 w 1275"/>
              <a:gd name="T105" fmla="*/ 98285254 h 111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75"/>
              <a:gd name="T160" fmla="*/ 0 h 1119"/>
              <a:gd name="T161" fmla="*/ 1275 w 1275"/>
              <a:gd name="T162" fmla="*/ 1119 h 111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75" h="1119">
                <a:moveTo>
                  <a:pt x="39" y="18"/>
                </a:moveTo>
                <a:cubicBezTo>
                  <a:pt x="61" y="25"/>
                  <a:pt x="90" y="19"/>
                  <a:pt x="114" y="21"/>
                </a:cubicBezTo>
                <a:cubicBezTo>
                  <a:pt x="136" y="28"/>
                  <a:pt x="161" y="28"/>
                  <a:pt x="180" y="15"/>
                </a:cubicBezTo>
                <a:cubicBezTo>
                  <a:pt x="194" y="16"/>
                  <a:pt x="208" y="14"/>
                  <a:pt x="222" y="18"/>
                </a:cubicBezTo>
                <a:cubicBezTo>
                  <a:pt x="225" y="19"/>
                  <a:pt x="223" y="24"/>
                  <a:pt x="225" y="27"/>
                </a:cubicBezTo>
                <a:cubicBezTo>
                  <a:pt x="229" y="33"/>
                  <a:pt x="233" y="39"/>
                  <a:pt x="237" y="45"/>
                </a:cubicBezTo>
                <a:cubicBezTo>
                  <a:pt x="241" y="51"/>
                  <a:pt x="249" y="54"/>
                  <a:pt x="255" y="60"/>
                </a:cubicBezTo>
                <a:cubicBezTo>
                  <a:pt x="260" y="79"/>
                  <a:pt x="256" y="69"/>
                  <a:pt x="270" y="90"/>
                </a:cubicBezTo>
                <a:cubicBezTo>
                  <a:pt x="274" y="95"/>
                  <a:pt x="274" y="102"/>
                  <a:pt x="276" y="108"/>
                </a:cubicBezTo>
                <a:cubicBezTo>
                  <a:pt x="277" y="111"/>
                  <a:pt x="302" y="113"/>
                  <a:pt x="309" y="114"/>
                </a:cubicBezTo>
                <a:cubicBezTo>
                  <a:pt x="336" y="132"/>
                  <a:pt x="320" y="125"/>
                  <a:pt x="360" y="129"/>
                </a:cubicBezTo>
                <a:cubicBezTo>
                  <a:pt x="376" y="128"/>
                  <a:pt x="392" y="129"/>
                  <a:pt x="408" y="126"/>
                </a:cubicBezTo>
                <a:cubicBezTo>
                  <a:pt x="420" y="123"/>
                  <a:pt x="410" y="93"/>
                  <a:pt x="435" y="87"/>
                </a:cubicBezTo>
                <a:cubicBezTo>
                  <a:pt x="467" y="89"/>
                  <a:pt x="479" y="84"/>
                  <a:pt x="501" y="99"/>
                </a:cubicBezTo>
                <a:cubicBezTo>
                  <a:pt x="506" y="107"/>
                  <a:pt x="513" y="126"/>
                  <a:pt x="513" y="126"/>
                </a:cubicBezTo>
                <a:cubicBezTo>
                  <a:pt x="513" y="127"/>
                  <a:pt x="511" y="173"/>
                  <a:pt x="519" y="189"/>
                </a:cubicBezTo>
                <a:cubicBezTo>
                  <a:pt x="524" y="199"/>
                  <a:pt x="543" y="210"/>
                  <a:pt x="543" y="210"/>
                </a:cubicBezTo>
                <a:cubicBezTo>
                  <a:pt x="545" y="216"/>
                  <a:pt x="547" y="222"/>
                  <a:pt x="549" y="228"/>
                </a:cubicBezTo>
                <a:cubicBezTo>
                  <a:pt x="550" y="231"/>
                  <a:pt x="552" y="237"/>
                  <a:pt x="552" y="237"/>
                </a:cubicBezTo>
                <a:cubicBezTo>
                  <a:pt x="556" y="278"/>
                  <a:pt x="557" y="280"/>
                  <a:pt x="594" y="285"/>
                </a:cubicBezTo>
                <a:cubicBezTo>
                  <a:pt x="613" y="291"/>
                  <a:pt x="611" y="292"/>
                  <a:pt x="630" y="294"/>
                </a:cubicBezTo>
                <a:cubicBezTo>
                  <a:pt x="648" y="296"/>
                  <a:pt x="684" y="300"/>
                  <a:pt x="684" y="300"/>
                </a:cubicBezTo>
                <a:cubicBezTo>
                  <a:pt x="711" y="309"/>
                  <a:pt x="738" y="302"/>
                  <a:pt x="762" y="318"/>
                </a:cubicBezTo>
                <a:cubicBezTo>
                  <a:pt x="768" y="328"/>
                  <a:pt x="771" y="341"/>
                  <a:pt x="780" y="348"/>
                </a:cubicBezTo>
                <a:cubicBezTo>
                  <a:pt x="802" y="364"/>
                  <a:pt x="867" y="370"/>
                  <a:pt x="891" y="372"/>
                </a:cubicBezTo>
                <a:cubicBezTo>
                  <a:pt x="908" y="375"/>
                  <a:pt x="912" y="378"/>
                  <a:pt x="924" y="390"/>
                </a:cubicBezTo>
                <a:cubicBezTo>
                  <a:pt x="939" y="389"/>
                  <a:pt x="955" y="393"/>
                  <a:pt x="969" y="387"/>
                </a:cubicBezTo>
                <a:cubicBezTo>
                  <a:pt x="975" y="385"/>
                  <a:pt x="971" y="374"/>
                  <a:pt x="975" y="369"/>
                </a:cubicBezTo>
                <a:cubicBezTo>
                  <a:pt x="981" y="360"/>
                  <a:pt x="984" y="351"/>
                  <a:pt x="990" y="342"/>
                </a:cubicBezTo>
                <a:cubicBezTo>
                  <a:pt x="986" y="324"/>
                  <a:pt x="975" y="301"/>
                  <a:pt x="960" y="291"/>
                </a:cubicBezTo>
                <a:cubicBezTo>
                  <a:pt x="944" y="296"/>
                  <a:pt x="929" y="294"/>
                  <a:pt x="915" y="285"/>
                </a:cubicBezTo>
                <a:cubicBezTo>
                  <a:pt x="918" y="230"/>
                  <a:pt x="912" y="163"/>
                  <a:pt x="978" y="150"/>
                </a:cubicBezTo>
                <a:cubicBezTo>
                  <a:pt x="996" y="137"/>
                  <a:pt x="997" y="138"/>
                  <a:pt x="1020" y="141"/>
                </a:cubicBezTo>
                <a:cubicBezTo>
                  <a:pt x="1034" y="155"/>
                  <a:pt x="1055" y="159"/>
                  <a:pt x="1074" y="165"/>
                </a:cubicBezTo>
                <a:cubicBezTo>
                  <a:pt x="1080" y="167"/>
                  <a:pt x="1086" y="169"/>
                  <a:pt x="1092" y="171"/>
                </a:cubicBezTo>
                <a:cubicBezTo>
                  <a:pt x="1095" y="172"/>
                  <a:pt x="1101" y="174"/>
                  <a:pt x="1101" y="174"/>
                </a:cubicBezTo>
                <a:cubicBezTo>
                  <a:pt x="1121" y="194"/>
                  <a:pt x="1152" y="190"/>
                  <a:pt x="1179" y="192"/>
                </a:cubicBezTo>
                <a:cubicBezTo>
                  <a:pt x="1186" y="203"/>
                  <a:pt x="1192" y="203"/>
                  <a:pt x="1203" y="210"/>
                </a:cubicBezTo>
                <a:cubicBezTo>
                  <a:pt x="1212" y="246"/>
                  <a:pt x="1197" y="183"/>
                  <a:pt x="1209" y="267"/>
                </a:cubicBezTo>
                <a:cubicBezTo>
                  <a:pt x="1210" y="276"/>
                  <a:pt x="1218" y="294"/>
                  <a:pt x="1218" y="294"/>
                </a:cubicBezTo>
                <a:cubicBezTo>
                  <a:pt x="1221" y="329"/>
                  <a:pt x="1231" y="379"/>
                  <a:pt x="1257" y="405"/>
                </a:cubicBezTo>
                <a:cubicBezTo>
                  <a:pt x="1259" y="411"/>
                  <a:pt x="1261" y="417"/>
                  <a:pt x="1263" y="423"/>
                </a:cubicBezTo>
                <a:cubicBezTo>
                  <a:pt x="1264" y="426"/>
                  <a:pt x="1266" y="432"/>
                  <a:pt x="1266" y="432"/>
                </a:cubicBezTo>
                <a:cubicBezTo>
                  <a:pt x="1264" y="481"/>
                  <a:pt x="1275" y="501"/>
                  <a:pt x="1245" y="531"/>
                </a:cubicBezTo>
                <a:cubicBezTo>
                  <a:pt x="1241" y="547"/>
                  <a:pt x="1238" y="553"/>
                  <a:pt x="1221" y="549"/>
                </a:cubicBezTo>
                <a:cubicBezTo>
                  <a:pt x="1218" y="539"/>
                  <a:pt x="1206" y="522"/>
                  <a:pt x="1206" y="522"/>
                </a:cubicBezTo>
                <a:cubicBezTo>
                  <a:pt x="1210" y="503"/>
                  <a:pt x="1213" y="489"/>
                  <a:pt x="1215" y="468"/>
                </a:cubicBezTo>
                <a:cubicBezTo>
                  <a:pt x="1210" y="424"/>
                  <a:pt x="1201" y="422"/>
                  <a:pt x="1158" y="417"/>
                </a:cubicBezTo>
                <a:cubicBezTo>
                  <a:pt x="1135" y="409"/>
                  <a:pt x="1056" y="425"/>
                  <a:pt x="1032" y="426"/>
                </a:cubicBezTo>
                <a:cubicBezTo>
                  <a:pt x="1017" y="431"/>
                  <a:pt x="1002" y="436"/>
                  <a:pt x="987" y="441"/>
                </a:cubicBezTo>
                <a:cubicBezTo>
                  <a:pt x="981" y="443"/>
                  <a:pt x="969" y="447"/>
                  <a:pt x="969" y="447"/>
                </a:cubicBezTo>
                <a:cubicBezTo>
                  <a:pt x="974" y="511"/>
                  <a:pt x="970" y="484"/>
                  <a:pt x="1008" y="510"/>
                </a:cubicBezTo>
                <a:cubicBezTo>
                  <a:pt x="1020" y="528"/>
                  <a:pt x="1042" y="526"/>
                  <a:pt x="1062" y="528"/>
                </a:cubicBezTo>
                <a:cubicBezTo>
                  <a:pt x="1075" y="534"/>
                  <a:pt x="1084" y="540"/>
                  <a:pt x="1092" y="552"/>
                </a:cubicBezTo>
                <a:cubicBezTo>
                  <a:pt x="1096" y="601"/>
                  <a:pt x="1099" y="584"/>
                  <a:pt x="1110" y="618"/>
                </a:cubicBezTo>
                <a:cubicBezTo>
                  <a:pt x="1108" y="645"/>
                  <a:pt x="1108" y="676"/>
                  <a:pt x="1098" y="702"/>
                </a:cubicBezTo>
                <a:cubicBezTo>
                  <a:pt x="1090" y="722"/>
                  <a:pt x="1072" y="739"/>
                  <a:pt x="1065" y="759"/>
                </a:cubicBezTo>
                <a:cubicBezTo>
                  <a:pt x="1060" y="775"/>
                  <a:pt x="1051" y="793"/>
                  <a:pt x="1035" y="798"/>
                </a:cubicBezTo>
                <a:cubicBezTo>
                  <a:pt x="1018" y="824"/>
                  <a:pt x="942" y="804"/>
                  <a:pt x="942" y="804"/>
                </a:cubicBezTo>
                <a:cubicBezTo>
                  <a:pt x="926" y="799"/>
                  <a:pt x="913" y="788"/>
                  <a:pt x="897" y="783"/>
                </a:cubicBezTo>
                <a:cubicBezTo>
                  <a:pt x="888" y="774"/>
                  <a:pt x="880" y="772"/>
                  <a:pt x="870" y="765"/>
                </a:cubicBezTo>
                <a:cubicBezTo>
                  <a:pt x="868" y="762"/>
                  <a:pt x="865" y="760"/>
                  <a:pt x="864" y="756"/>
                </a:cubicBezTo>
                <a:cubicBezTo>
                  <a:pt x="862" y="745"/>
                  <a:pt x="866" y="733"/>
                  <a:pt x="861" y="723"/>
                </a:cubicBezTo>
                <a:cubicBezTo>
                  <a:pt x="857" y="715"/>
                  <a:pt x="842" y="711"/>
                  <a:pt x="834" y="708"/>
                </a:cubicBezTo>
                <a:cubicBezTo>
                  <a:pt x="829" y="700"/>
                  <a:pt x="828" y="697"/>
                  <a:pt x="819" y="693"/>
                </a:cubicBezTo>
                <a:cubicBezTo>
                  <a:pt x="813" y="690"/>
                  <a:pt x="801" y="687"/>
                  <a:pt x="801" y="687"/>
                </a:cubicBezTo>
                <a:cubicBezTo>
                  <a:pt x="791" y="677"/>
                  <a:pt x="771" y="661"/>
                  <a:pt x="762" y="648"/>
                </a:cubicBezTo>
                <a:cubicBezTo>
                  <a:pt x="758" y="642"/>
                  <a:pt x="750" y="630"/>
                  <a:pt x="750" y="630"/>
                </a:cubicBezTo>
                <a:cubicBezTo>
                  <a:pt x="748" y="621"/>
                  <a:pt x="741" y="606"/>
                  <a:pt x="735" y="600"/>
                </a:cubicBezTo>
                <a:cubicBezTo>
                  <a:pt x="730" y="595"/>
                  <a:pt x="717" y="588"/>
                  <a:pt x="717" y="588"/>
                </a:cubicBezTo>
                <a:cubicBezTo>
                  <a:pt x="665" y="597"/>
                  <a:pt x="671" y="595"/>
                  <a:pt x="588" y="597"/>
                </a:cubicBezTo>
                <a:cubicBezTo>
                  <a:pt x="579" y="598"/>
                  <a:pt x="537" y="596"/>
                  <a:pt x="522" y="606"/>
                </a:cubicBezTo>
                <a:cubicBezTo>
                  <a:pt x="504" y="618"/>
                  <a:pt x="468" y="645"/>
                  <a:pt x="468" y="645"/>
                </a:cubicBezTo>
                <a:cubicBezTo>
                  <a:pt x="465" y="658"/>
                  <a:pt x="461" y="669"/>
                  <a:pt x="456" y="681"/>
                </a:cubicBezTo>
                <a:cubicBezTo>
                  <a:pt x="454" y="685"/>
                  <a:pt x="448" y="689"/>
                  <a:pt x="450" y="693"/>
                </a:cubicBezTo>
                <a:cubicBezTo>
                  <a:pt x="452" y="696"/>
                  <a:pt x="458" y="691"/>
                  <a:pt x="462" y="690"/>
                </a:cubicBezTo>
                <a:cubicBezTo>
                  <a:pt x="478" y="739"/>
                  <a:pt x="468" y="702"/>
                  <a:pt x="465" y="807"/>
                </a:cubicBezTo>
                <a:cubicBezTo>
                  <a:pt x="458" y="806"/>
                  <a:pt x="450" y="801"/>
                  <a:pt x="444" y="804"/>
                </a:cubicBezTo>
                <a:cubicBezTo>
                  <a:pt x="439" y="806"/>
                  <a:pt x="424" y="833"/>
                  <a:pt x="417" y="840"/>
                </a:cubicBezTo>
                <a:cubicBezTo>
                  <a:pt x="409" y="865"/>
                  <a:pt x="415" y="862"/>
                  <a:pt x="423" y="885"/>
                </a:cubicBezTo>
                <a:cubicBezTo>
                  <a:pt x="426" y="942"/>
                  <a:pt x="424" y="999"/>
                  <a:pt x="420" y="1056"/>
                </a:cubicBezTo>
                <a:cubicBezTo>
                  <a:pt x="418" y="1080"/>
                  <a:pt x="416" y="1110"/>
                  <a:pt x="390" y="1119"/>
                </a:cubicBezTo>
                <a:cubicBezTo>
                  <a:pt x="365" y="1118"/>
                  <a:pt x="340" y="1119"/>
                  <a:pt x="315" y="1116"/>
                </a:cubicBezTo>
                <a:cubicBezTo>
                  <a:pt x="302" y="1115"/>
                  <a:pt x="305" y="1099"/>
                  <a:pt x="291" y="1098"/>
                </a:cubicBezTo>
                <a:cubicBezTo>
                  <a:pt x="270" y="1096"/>
                  <a:pt x="249" y="1096"/>
                  <a:pt x="228" y="1095"/>
                </a:cubicBezTo>
                <a:cubicBezTo>
                  <a:pt x="215" y="1086"/>
                  <a:pt x="205" y="1074"/>
                  <a:pt x="192" y="1065"/>
                </a:cubicBezTo>
                <a:cubicBezTo>
                  <a:pt x="183" y="1037"/>
                  <a:pt x="181" y="1000"/>
                  <a:pt x="165" y="975"/>
                </a:cubicBezTo>
                <a:cubicBezTo>
                  <a:pt x="159" y="944"/>
                  <a:pt x="160" y="911"/>
                  <a:pt x="150" y="882"/>
                </a:cubicBezTo>
                <a:cubicBezTo>
                  <a:pt x="147" y="859"/>
                  <a:pt x="151" y="807"/>
                  <a:pt x="123" y="798"/>
                </a:cubicBezTo>
                <a:cubicBezTo>
                  <a:pt x="101" y="765"/>
                  <a:pt x="83" y="702"/>
                  <a:pt x="51" y="681"/>
                </a:cubicBezTo>
                <a:cubicBezTo>
                  <a:pt x="37" y="659"/>
                  <a:pt x="44" y="668"/>
                  <a:pt x="30" y="654"/>
                </a:cubicBezTo>
                <a:cubicBezTo>
                  <a:pt x="25" y="638"/>
                  <a:pt x="22" y="630"/>
                  <a:pt x="12" y="615"/>
                </a:cubicBezTo>
                <a:cubicBezTo>
                  <a:pt x="8" y="609"/>
                  <a:pt x="0" y="597"/>
                  <a:pt x="0" y="597"/>
                </a:cubicBezTo>
                <a:cubicBezTo>
                  <a:pt x="4" y="554"/>
                  <a:pt x="9" y="510"/>
                  <a:pt x="18" y="468"/>
                </a:cubicBezTo>
                <a:cubicBezTo>
                  <a:pt x="22" y="450"/>
                  <a:pt x="26" y="419"/>
                  <a:pt x="42" y="408"/>
                </a:cubicBezTo>
                <a:cubicBezTo>
                  <a:pt x="49" y="397"/>
                  <a:pt x="67" y="346"/>
                  <a:pt x="69" y="345"/>
                </a:cubicBezTo>
                <a:cubicBezTo>
                  <a:pt x="77" y="340"/>
                  <a:pt x="87" y="341"/>
                  <a:pt x="96" y="339"/>
                </a:cubicBezTo>
                <a:cubicBezTo>
                  <a:pt x="111" y="309"/>
                  <a:pt x="103" y="322"/>
                  <a:pt x="120" y="297"/>
                </a:cubicBezTo>
                <a:cubicBezTo>
                  <a:pt x="122" y="294"/>
                  <a:pt x="126" y="288"/>
                  <a:pt x="126" y="288"/>
                </a:cubicBezTo>
                <a:cubicBezTo>
                  <a:pt x="123" y="255"/>
                  <a:pt x="127" y="253"/>
                  <a:pt x="108" y="234"/>
                </a:cubicBezTo>
                <a:cubicBezTo>
                  <a:pt x="101" y="214"/>
                  <a:pt x="94" y="195"/>
                  <a:pt x="90" y="174"/>
                </a:cubicBezTo>
                <a:cubicBezTo>
                  <a:pt x="89" y="168"/>
                  <a:pt x="88" y="162"/>
                  <a:pt x="87" y="156"/>
                </a:cubicBezTo>
                <a:cubicBezTo>
                  <a:pt x="85" y="150"/>
                  <a:pt x="81" y="138"/>
                  <a:pt x="81" y="138"/>
                </a:cubicBezTo>
                <a:cubicBezTo>
                  <a:pt x="79" y="118"/>
                  <a:pt x="80" y="92"/>
                  <a:pt x="66" y="75"/>
                </a:cubicBezTo>
                <a:cubicBezTo>
                  <a:pt x="43" y="47"/>
                  <a:pt x="75" y="93"/>
                  <a:pt x="45" y="48"/>
                </a:cubicBezTo>
                <a:cubicBezTo>
                  <a:pt x="43" y="45"/>
                  <a:pt x="39" y="39"/>
                  <a:pt x="39" y="39"/>
                </a:cubicBezTo>
                <a:cubicBezTo>
                  <a:pt x="31" y="0"/>
                  <a:pt x="24" y="56"/>
                  <a:pt x="39" y="18"/>
                </a:cubicBezTo>
                <a:close/>
              </a:path>
            </a:pathLst>
          </a:custGeom>
          <a:noFill/>
          <a:ln w="28575" cmpd="sng">
            <a:solidFill>
              <a:srgbClr val="FF0000"/>
            </a:solidFill>
            <a:round/>
            <a:headEnd/>
            <a:tailEnd/>
          </a:ln>
        </p:spPr>
        <p:txBody>
          <a:bodyPr/>
          <a:lstStyle/>
          <a:p>
            <a:endParaRPr lang="en-CA" dirty="0"/>
          </a:p>
        </p:txBody>
      </p:sp>
      <p:sp>
        <p:nvSpPr>
          <p:cNvPr id="798729" name="Freeform 20"/>
          <p:cNvSpPr>
            <a:spLocks/>
          </p:cNvSpPr>
          <p:nvPr/>
        </p:nvSpPr>
        <p:spPr bwMode="auto">
          <a:xfrm>
            <a:off x="4629150" y="821531"/>
            <a:ext cx="2103090" cy="1968104"/>
          </a:xfrm>
          <a:custGeom>
            <a:avLst/>
            <a:gdLst>
              <a:gd name="T0" fmla="*/ 650200438 w 1541"/>
              <a:gd name="T1" fmla="*/ 52924094 h 1653"/>
              <a:gd name="T2" fmla="*/ 884575935 w 1541"/>
              <a:gd name="T3" fmla="*/ 15120942 h 1653"/>
              <a:gd name="T4" fmla="*/ 1345763683 w 1541"/>
              <a:gd name="T5" fmla="*/ 37803146 h 1653"/>
              <a:gd name="T6" fmla="*/ 1406247426 w 1541"/>
              <a:gd name="T7" fmla="*/ 362902561 h 1653"/>
              <a:gd name="T8" fmla="*/ 1292841201 w 1541"/>
              <a:gd name="T9" fmla="*/ 309980079 h 1653"/>
              <a:gd name="T10" fmla="*/ 1186994651 w 1541"/>
              <a:gd name="T11" fmla="*/ 166330345 h 1653"/>
              <a:gd name="T12" fmla="*/ 1285279940 w 1541"/>
              <a:gd name="T13" fmla="*/ 430947666 h 1653"/>
              <a:gd name="T14" fmla="*/ 1428929624 w 1541"/>
              <a:gd name="T15" fmla="*/ 589716699 h 1653"/>
              <a:gd name="T16" fmla="*/ 1580138982 w 1541"/>
              <a:gd name="T17" fmla="*/ 808971064 h 1653"/>
              <a:gd name="T18" fmla="*/ 1716227801 w 1541"/>
              <a:gd name="T19" fmla="*/ 990422493 h 1653"/>
              <a:gd name="T20" fmla="*/ 1844754961 w 1541"/>
              <a:gd name="T21" fmla="*/ 1179433398 h 1653"/>
              <a:gd name="T22" fmla="*/ 1905238704 w 1541"/>
              <a:gd name="T23" fmla="*/ 1338204019 h 1653"/>
              <a:gd name="T24" fmla="*/ 1988404645 w 1541"/>
              <a:gd name="T25" fmla="*/ 1595259930 h 1653"/>
              <a:gd name="T26" fmla="*/ 2094251196 w 1541"/>
              <a:gd name="T27" fmla="*/ 1648182412 h 1653"/>
              <a:gd name="T28" fmla="*/ 2147483647 w 1541"/>
              <a:gd name="T29" fmla="*/ 1837195301 h 1653"/>
              <a:gd name="T30" fmla="*/ 2147483647 w 1541"/>
              <a:gd name="T31" fmla="*/ 1965722463 h 1653"/>
              <a:gd name="T32" fmla="*/ 2147483647 w 1541"/>
              <a:gd name="T33" fmla="*/ 2064009340 h 1653"/>
              <a:gd name="T34" fmla="*/ 2147483647 w 1541"/>
              <a:gd name="T35" fmla="*/ 2132052758 h 1653"/>
              <a:gd name="T36" fmla="*/ 2147483647 w 1541"/>
              <a:gd name="T37" fmla="*/ 2147483647 h 1653"/>
              <a:gd name="T38" fmla="*/ 2147483647 w 1541"/>
              <a:gd name="T39" fmla="*/ 2147483647 h 1653"/>
              <a:gd name="T40" fmla="*/ 2147483647 w 1541"/>
              <a:gd name="T41" fmla="*/ 2147483647 h 1653"/>
              <a:gd name="T42" fmla="*/ 2147483647 w 1541"/>
              <a:gd name="T43" fmla="*/ 2147483647 h 1653"/>
              <a:gd name="T44" fmla="*/ 2147483647 w 1541"/>
              <a:gd name="T45" fmla="*/ 2147483647 h 1653"/>
              <a:gd name="T46" fmla="*/ 2147483647 w 1541"/>
              <a:gd name="T47" fmla="*/ 2147483647 h 1653"/>
              <a:gd name="T48" fmla="*/ 2147483647 w 1541"/>
              <a:gd name="T49" fmla="*/ 2147483647 h 1653"/>
              <a:gd name="T50" fmla="*/ 2147483647 w 1541"/>
              <a:gd name="T51" fmla="*/ 2147483647 h 1653"/>
              <a:gd name="T52" fmla="*/ 2147483647 w 1541"/>
              <a:gd name="T53" fmla="*/ 2147483647 h 1653"/>
              <a:gd name="T54" fmla="*/ 2147483647 w 1541"/>
              <a:gd name="T55" fmla="*/ 2147483647 h 1653"/>
              <a:gd name="T56" fmla="*/ 2147483647 w 1541"/>
              <a:gd name="T57" fmla="*/ 2147483647 h 1653"/>
              <a:gd name="T58" fmla="*/ 2147483647 w 1541"/>
              <a:gd name="T59" fmla="*/ 2147483647 h 1653"/>
              <a:gd name="T60" fmla="*/ 2147483647 w 1541"/>
              <a:gd name="T61" fmla="*/ 2147483647 h 1653"/>
              <a:gd name="T62" fmla="*/ 2147483647 w 1541"/>
              <a:gd name="T63" fmla="*/ 2147483647 h 1653"/>
              <a:gd name="T64" fmla="*/ 2147483647 w 1541"/>
              <a:gd name="T65" fmla="*/ 2147483647 h 1653"/>
              <a:gd name="T66" fmla="*/ 2147483647 w 1541"/>
              <a:gd name="T67" fmla="*/ 2147483647 h 1653"/>
              <a:gd name="T68" fmla="*/ 2147483647 w 1541"/>
              <a:gd name="T69" fmla="*/ 2147483647 h 1653"/>
              <a:gd name="T70" fmla="*/ 2147483647 w 1541"/>
              <a:gd name="T71" fmla="*/ 2147483647 h 1653"/>
              <a:gd name="T72" fmla="*/ 2147483647 w 1541"/>
              <a:gd name="T73" fmla="*/ 2147483647 h 1653"/>
              <a:gd name="T74" fmla="*/ 2124493067 w 1541"/>
              <a:gd name="T75" fmla="*/ 2147483647 h 1653"/>
              <a:gd name="T76" fmla="*/ 1927920902 w 1541"/>
              <a:gd name="T77" fmla="*/ 2147483647 h 1653"/>
              <a:gd name="T78" fmla="*/ 1587698656 w 1541"/>
              <a:gd name="T79" fmla="*/ 2147483647 h 1653"/>
              <a:gd name="T80" fmla="*/ 1376005555 w 1541"/>
              <a:gd name="T81" fmla="*/ 2147483647 h 1653"/>
              <a:gd name="T82" fmla="*/ 1224796197 w 1541"/>
              <a:gd name="T83" fmla="*/ 2147483647 h 1653"/>
              <a:gd name="T84" fmla="*/ 907256545 w 1541"/>
              <a:gd name="T85" fmla="*/ 2147483647 h 1653"/>
              <a:gd name="T86" fmla="*/ 680442309 w 1541"/>
              <a:gd name="T87" fmla="*/ 2147483647 h 1653"/>
              <a:gd name="T88" fmla="*/ 612398892 w 1541"/>
              <a:gd name="T89" fmla="*/ 2147483647 h 1653"/>
              <a:gd name="T90" fmla="*/ 574595759 w 1541"/>
              <a:gd name="T91" fmla="*/ 2147483647 h 1653"/>
              <a:gd name="T92" fmla="*/ 423386401 w 1541"/>
              <a:gd name="T93" fmla="*/ 2147483647 h 1653"/>
              <a:gd name="T94" fmla="*/ 279738205 w 1541"/>
              <a:gd name="T95" fmla="*/ 2147483647 h 1653"/>
              <a:gd name="T96" fmla="*/ 120967536 w 1541"/>
              <a:gd name="T97" fmla="*/ 2147483647 h 1653"/>
              <a:gd name="T98" fmla="*/ 15120942 w 1541"/>
              <a:gd name="T99" fmla="*/ 2147483647 h 1653"/>
              <a:gd name="T100" fmla="*/ 90725640 w 1541"/>
              <a:gd name="T101" fmla="*/ 2056448078 h 1653"/>
              <a:gd name="T102" fmla="*/ 272176944 w 1541"/>
              <a:gd name="T103" fmla="*/ 1451610245 h 1653"/>
              <a:gd name="T104" fmla="*/ 347781623 w 1541"/>
              <a:gd name="T105" fmla="*/ 861893744 h 1653"/>
              <a:gd name="T106" fmla="*/ 309980077 w 1541"/>
              <a:gd name="T107" fmla="*/ 559474827 h 1653"/>
              <a:gd name="T108" fmla="*/ 257056008 w 1541"/>
              <a:gd name="T109" fmla="*/ 272176946 h 1653"/>
              <a:gd name="T110" fmla="*/ 249496334 w 1541"/>
              <a:gd name="T111" fmla="*/ 60483768 h 16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41"/>
              <a:gd name="T169" fmla="*/ 0 h 1653"/>
              <a:gd name="T170" fmla="*/ 1541 w 1541"/>
              <a:gd name="T171" fmla="*/ 1653 h 1653"/>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41" h="1653">
                <a:moveTo>
                  <a:pt x="108" y="9"/>
                </a:moveTo>
                <a:cubicBezTo>
                  <a:pt x="173" y="11"/>
                  <a:pt x="205" y="10"/>
                  <a:pt x="258" y="21"/>
                </a:cubicBezTo>
                <a:cubicBezTo>
                  <a:pt x="280" y="36"/>
                  <a:pt x="285" y="29"/>
                  <a:pt x="318" y="27"/>
                </a:cubicBezTo>
                <a:cubicBezTo>
                  <a:pt x="331" y="23"/>
                  <a:pt x="336" y="7"/>
                  <a:pt x="351" y="6"/>
                </a:cubicBezTo>
                <a:cubicBezTo>
                  <a:pt x="393" y="4"/>
                  <a:pt x="435" y="4"/>
                  <a:pt x="477" y="3"/>
                </a:cubicBezTo>
                <a:cubicBezTo>
                  <a:pt x="498" y="5"/>
                  <a:pt x="517" y="3"/>
                  <a:pt x="534" y="15"/>
                </a:cubicBezTo>
                <a:cubicBezTo>
                  <a:pt x="544" y="31"/>
                  <a:pt x="552" y="56"/>
                  <a:pt x="567" y="66"/>
                </a:cubicBezTo>
                <a:cubicBezTo>
                  <a:pt x="576" y="92"/>
                  <a:pt x="574" y="120"/>
                  <a:pt x="558" y="144"/>
                </a:cubicBezTo>
                <a:cubicBezTo>
                  <a:pt x="551" y="177"/>
                  <a:pt x="537" y="141"/>
                  <a:pt x="519" y="132"/>
                </a:cubicBezTo>
                <a:cubicBezTo>
                  <a:pt x="517" y="129"/>
                  <a:pt x="516" y="126"/>
                  <a:pt x="513" y="123"/>
                </a:cubicBezTo>
                <a:cubicBezTo>
                  <a:pt x="510" y="120"/>
                  <a:pt x="506" y="120"/>
                  <a:pt x="504" y="117"/>
                </a:cubicBezTo>
                <a:cubicBezTo>
                  <a:pt x="491" y="101"/>
                  <a:pt x="491" y="79"/>
                  <a:pt x="471" y="66"/>
                </a:cubicBezTo>
                <a:cubicBezTo>
                  <a:pt x="456" y="88"/>
                  <a:pt x="448" y="94"/>
                  <a:pt x="471" y="117"/>
                </a:cubicBezTo>
                <a:cubicBezTo>
                  <a:pt x="477" y="136"/>
                  <a:pt x="493" y="159"/>
                  <a:pt x="510" y="171"/>
                </a:cubicBezTo>
                <a:cubicBezTo>
                  <a:pt x="519" y="185"/>
                  <a:pt x="523" y="200"/>
                  <a:pt x="528" y="216"/>
                </a:cubicBezTo>
                <a:cubicBezTo>
                  <a:pt x="529" y="218"/>
                  <a:pt x="559" y="229"/>
                  <a:pt x="567" y="234"/>
                </a:cubicBezTo>
                <a:cubicBezTo>
                  <a:pt x="572" y="249"/>
                  <a:pt x="576" y="268"/>
                  <a:pt x="591" y="273"/>
                </a:cubicBezTo>
                <a:cubicBezTo>
                  <a:pt x="600" y="299"/>
                  <a:pt x="602" y="308"/>
                  <a:pt x="627" y="321"/>
                </a:cubicBezTo>
                <a:cubicBezTo>
                  <a:pt x="634" y="332"/>
                  <a:pt x="640" y="332"/>
                  <a:pt x="651" y="339"/>
                </a:cubicBezTo>
                <a:cubicBezTo>
                  <a:pt x="663" y="375"/>
                  <a:pt x="643" y="384"/>
                  <a:pt x="681" y="393"/>
                </a:cubicBezTo>
                <a:cubicBezTo>
                  <a:pt x="687" y="415"/>
                  <a:pt x="693" y="445"/>
                  <a:pt x="717" y="453"/>
                </a:cubicBezTo>
                <a:cubicBezTo>
                  <a:pt x="721" y="459"/>
                  <a:pt x="728" y="462"/>
                  <a:pt x="732" y="468"/>
                </a:cubicBezTo>
                <a:cubicBezTo>
                  <a:pt x="750" y="497"/>
                  <a:pt x="727" y="478"/>
                  <a:pt x="747" y="492"/>
                </a:cubicBezTo>
                <a:cubicBezTo>
                  <a:pt x="763" y="517"/>
                  <a:pt x="739" y="477"/>
                  <a:pt x="756" y="531"/>
                </a:cubicBezTo>
                <a:cubicBezTo>
                  <a:pt x="758" y="538"/>
                  <a:pt x="768" y="549"/>
                  <a:pt x="768" y="549"/>
                </a:cubicBezTo>
                <a:cubicBezTo>
                  <a:pt x="770" y="574"/>
                  <a:pt x="765" y="617"/>
                  <a:pt x="789" y="633"/>
                </a:cubicBezTo>
                <a:cubicBezTo>
                  <a:pt x="799" y="647"/>
                  <a:pt x="792" y="641"/>
                  <a:pt x="813" y="648"/>
                </a:cubicBezTo>
                <a:cubicBezTo>
                  <a:pt x="819" y="650"/>
                  <a:pt x="831" y="654"/>
                  <a:pt x="831" y="654"/>
                </a:cubicBezTo>
                <a:cubicBezTo>
                  <a:pt x="840" y="668"/>
                  <a:pt x="845" y="678"/>
                  <a:pt x="858" y="687"/>
                </a:cubicBezTo>
                <a:cubicBezTo>
                  <a:pt x="864" y="705"/>
                  <a:pt x="872" y="718"/>
                  <a:pt x="888" y="729"/>
                </a:cubicBezTo>
                <a:cubicBezTo>
                  <a:pt x="899" y="746"/>
                  <a:pt x="902" y="755"/>
                  <a:pt x="924" y="762"/>
                </a:cubicBezTo>
                <a:cubicBezTo>
                  <a:pt x="928" y="768"/>
                  <a:pt x="935" y="773"/>
                  <a:pt x="936" y="780"/>
                </a:cubicBezTo>
                <a:cubicBezTo>
                  <a:pt x="938" y="788"/>
                  <a:pt x="936" y="798"/>
                  <a:pt x="942" y="804"/>
                </a:cubicBezTo>
                <a:cubicBezTo>
                  <a:pt x="957" y="819"/>
                  <a:pt x="963" y="816"/>
                  <a:pt x="984" y="819"/>
                </a:cubicBezTo>
                <a:cubicBezTo>
                  <a:pt x="994" y="824"/>
                  <a:pt x="1003" y="833"/>
                  <a:pt x="1014" y="837"/>
                </a:cubicBezTo>
                <a:cubicBezTo>
                  <a:pt x="1023" y="840"/>
                  <a:pt x="1041" y="846"/>
                  <a:pt x="1041" y="846"/>
                </a:cubicBezTo>
                <a:cubicBezTo>
                  <a:pt x="1047" y="859"/>
                  <a:pt x="1079" y="889"/>
                  <a:pt x="1092" y="894"/>
                </a:cubicBezTo>
                <a:cubicBezTo>
                  <a:pt x="1100" y="897"/>
                  <a:pt x="1108" y="896"/>
                  <a:pt x="1116" y="897"/>
                </a:cubicBezTo>
                <a:cubicBezTo>
                  <a:pt x="1129" y="906"/>
                  <a:pt x="1134" y="924"/>
                  <a:pt x="1119" y="936"/>
                </a:cubicBezTo>
                <a:cubicBezTo>
                  <a:pt x="1111" y="942"/>
                  <a:pt x="1092" y="951"/>
                  <a:pt x="1092" y="951"/>
                </a:cubicBezTo>
                <a:cubicBezTo>
                  <a:pt x="1081" y="968"/>
                  <a:pt x="1098" y="967"/>
                  <a:pt x="1113" y="969"/>
                </a:cubicBezTo>
                <a:cubicBezTo>
                  <a:pt x="1139" y="1007"/>
                  <a:pt x="1148" y="1006"/>
                  <a:pt x="1194" y="1014"/>
                </a:cubicBezTo>
                <a:cubicBezTo>
                  <a:pt x="1209" y="1012"/>
                  <a:pt x="1226" y="1001"/>
                  <a:pt x="1239" y="999"/>
                </a:cubicBezTo>
                <a:cubicBezTo>
                  <a:pt x="1257" y="996"/>
                  <a:pt x="1275" y="997"/>
                  <a:pt x="1293" y="996"/>
                </a:cubicBezTo>
                <a:cubicBezTo>
                  <a:pt x="1329" y="984"/>
                  <a:pt x="1360" y="980"/>
                  <a:pt x="1398" y="978"/>
                </a:cubicBezTo>
                <a:cubicBezTo>
                  <a:pt x="1403" y="975"/>
                  <a:pt x="1418" y="965"/>
                  <a:pt x="1425" y="960"/>
                </a:cubicBezTo>
                <a:cubicBezTo>
                  <a:pt x="1435" y="953"/>
                  <a:pt x="1450" y="957"/>
                  <a:pt x="1461" y="951"/>
                </a:cubicBezTo>
                <a:cubicBezTo>
                  <a:pt x="1492" y="934"/>
                  <a:pt x="1468" y="943"/>
                  <a:pt x="1488" y="936"/>
                </a:cubicBezTo>
                <a:cubicBezTo>
                  <a:pt x="1496" y="925"/>
                  <a:pt x="1503" y="924"/>
                  <a:pt x="1515" y="918"/>
                </a:cubicBezTo>
                <a:cubicBezTo>
                  <a:pt x="1524" y="945"/>
                  <a:pt x="1516" y="964"/>
                  <a:pt x="1536" y="984"/>
                </a:cubicBezTo>
                <a:cubicBezTo>
                  <a:pt x="1541" y="999"/>
                  <a:pt x="1540" y="1004"/>
                  <a:pt x="1524" y="1008"/>
                </a:cubicBezTo>
                <a:cubicBezTo>
                  <a:pt x="1520" y="1019"/>
                  <a:pt x="1522" y="1030"/>
                  <a:pt x="1518" y="1041"/>
                </a:cubicBezTo>
                <a:cubicBezTo>
                  <a:pt x="1515" y="1048"/>
                  <a:pt x="1506" y="1052"/>
                  <a:pt x="1503" y="1059"/>
                </a:cubicBezTo>
                <a:cubicBezTo>
                  <a:pt x="1499" y="1068"/>
                  <a:pt x="1497" y="1077"/>
                  <a:pt x="1494" y="1086"/>
                </a:cubicBezTo>
                <a:cubicBezTo>
                  <a:pt x="1489" y="1102"/>
                  <a:pt x="1493" y="1092"/>
                  <a:pt x="1479" y="1113"/>
                </a:cubicBezTo>
                <a:cubicBezTo>
                  <a:pt x="1477" y="1116"/>
                  <a:pt x="1473" y="1122"/>
                  <a:pt x="1473" y="1122"/>
                </a:cubicBezTo>
                <a:cubicBezTo>
                  <a:pt x="1470" y="1139"/>
                  <a:pt x="1470" y="1156"/>
                  <a:pt x="1467" y="1173"/>
                </a:cubicBezTo>
                <a:cubicBezTo>
                  <a:pt x="1465" y="1183"/>
                  <a:pt x="1453" y="1194"/>
                  <a:pt x="1449" y="1203"/>
                </a:cubicBezTo>
                <a:cubicBezTo>
                  <a:pt x="1442" y="1217"/>
                  <a:pt x="1443" y="1233"/>
                  <a:pt x="1440" y="1248"/>
                </a:cubicBezTo>
                <a:cubicBezTo>
                  <a:pt x="1438" y="1258"/>
                  <a:pt x="1434" y="1272"/>
                  <a:pt x="1425" y="1278"/>
                </a:cubicBezTo>
                <a:cubicBezTo>
                  <a:pt x="1419" y="1282"/>
                  <a:pt x="1407" y="1290"/>
                  <a:pt x="1407" y="1290"/>
                </a:cubicBezTo>
                <a:cubicBezTo>
                  <a:pt x="1387" y="1320"/>
                  <a:pt x="1369" y="1350"/>
                  <a:pt x="1338" y="1371"/>
                </a:cubicBezTo>
                <a:cubicBezTo>
                  <a:pt x="1319" y="1400"/>
                  <a:pt x="1295" y="1425"/>
                  <a:pt x="1275" y="1455"/>
                </a:cubicBezTo>
                <a:cubicBezTo>
                  <a:pt x="1269" y="1464"/>
                  <a:pt x="1245" y="1470"/>
                  <a:pt x="1245" y="1470"/>
                </a:cubicBezTo>
                <a:cubicBezTo>
                  <a:pt x="1231" y="1479"/>
                  <a:pt x="1225" y="1488"/>
                  <a:pt x="1212" y="1497"/>
                </a:cubicBezTo>
                <a:cubicBezTo>
                  <a:pt x="1201" y="1514"/>
                  <a:pt x="1177" y="1519"/>
                  <a:pt x="1158" y="1524"/>
                </a:cubicBezTo>
                <a:cubicBezTo>
                  <a:pt x="1152" y="1528"/>
                  <a:pt x="1146" y="1532"/>
                  <a:pt x="1140" y="1536"/>
                </a:cubicBezTo>
                <a:cubicBezTo>
                  <a:pt x="1137" y="1538"/>
                  <a:pt x="1131" y="1542"/>
                  <a:pt x="1131" y="1542"/>
                </a:cubicBezTo>
                <a:cubicBezTo>
                  <a:pt x="1125" y="1560"/>
                  <a:pt x="1104" y="1570"/>
                  <a:pt x="1089" y="1581"/>
                </a:cubicBezTo>
                <a:cubicBezTo>
                  <a:pt x="1083" y="1585"/>
                  <a:pt x="1071" y="1593"/>
                  <a:pt x="1071" y="1593"/>
                </a:cubicBezTo>
                <a:cubicBezTo>
                  <a:pt x="1060" y="1609"/>
                  <a:pt x="1053" y="1645"/>
                  <a:pt x="1041" y="1653"/>
                </a:cubicBezTo>
                <a:cubicBezTo>
                  <a:pt x="1030" y="1642"/>
                  <a:pt x="1010" y="1614"/>
                  <a:pt x="1005" y="1599"/>
                </a:cubicBezTo>
                <a:cubicBezTo>
                  <a:pt x="1006" y="1519"/>
                  <a:pt x="979" y="1454"/>
                  <a:pt x="1032" y="1401"/>
                </a:cubicBezTo>
                <a:cubicBezTo>
                  <a:pt x="1039" y="1381"/>
                  <a:pt x="1042" y="1366"/>
                  <a:pt x="1029" y="1347"/>
                </a:cubicBezTo>
                <a:cubicBezTo>
                  <a:pt x="991" y="1352"/>
                  <a:pt x="968" y="1370"/>
                  <a:pt x="927" y="1374"/>
                </a:cubicBezTo>
                <a:cubicBezTo>
                  <a:pt x="899" y="1372"/>
                  <a:pt x="870" y="1372"/>
                  <a:pt x="843" y="1365"/>
                </a:cubicBezTo>
                <a:cubicBezTo>
                  <a:pt x="829" y="1356"/>
                  <a:pt x="823" y="1347"/>
                  <a:pt x="810" y="1338"/>
                </a:cubicBezTo>
                <a:cubicBezTo>
                  <a:pt x="797" y="1319"/>
                  <a:pt x="791" y="1323"/>
                  <a:pt x="765" y="1320"/>
                </a:cubicBezTo>
                <a:cubicBezTo>
                  <a:pt x="726" y="1322"/>
                  <a:pt x="680" y="1319"/>
                  <a:pt x="642" y="1332"/>
                </a:cubicBezTo>
                <a:cubicBezTo>
                  <a:pt x="638" y="1335"/>
                  <a:pt x="634" y="1337"/>
                  <a:pt x="630" y="1341"/>
                </a:cubicBezTo>
                <a:cubicBezTo>
                  <a:pt x="627" y="1344"/>
                  <a:pt x="627" y="1348"/>
                  <a:pt x="624" y="1350"/>
                </a:cubicBezTo>
                <a:cubicBezTo>
                  <a:pt x="603" y="1367"/>
                  <a:pt x="571" y="1366"/>
                  <a:pt x="546" y="1368"/>
                </a:cubicBezTo>
                <a:cubicBezTo>
                  <a:pt x="533" y="1371"/>
                  <a:pt x="516" y="1374"/>
                  <a:pt x="504" y="1380"/>
                </a:cubicBezTo>
                <a:cubicBezTo>
                  <a:pt x="498" y="1384"/>
                  <a:pt x="486" y="1392"/>
                  <a:pt x="486" y="1392"/>
                </a:cubicBezTo>
                <a:cubicBezTo>
                  <a:pt x="475" y="1388"/>
                  <a:pt x="472" y="1381"/>
                  <a:pt x="462" y="1374"/>
                </a:cubicBezTo>
                <a:cubicBezTo>
                  <a:pt x="436" y="1335"/>
                  <a:pt x="404" y="1326"/>
                  <a:pt x="360" y="1323"/>
                </a:cubicBezTo>
                <a:cubicBezTo>
                  <a:pt x="338" y="1316"/>
                  <a:pt x="348" y="1319"/>
                  <a:pt x="330" y="1314"/>
                </a:cubicBezTo>
                <a:cubicBezTo>
                  <a:pt x="312" y="1302"/>
                  <a:pt x="292" y="1286"/>
                  <a:pt x="270" y="1281"/>
                </a:cubicBezTo>
                <a:cubicBezTo>
                  <a:pt x="256" y="1260"/>
                  <a:pt x="264" y="1267"/>
                  <a:pt x="249" y="1257"/>
                </a:cubicBezTo>
                <a:cubicBezTo>
                  <a:pt x="247" y="1254"/>
                  <a:pt x="246" y="1251"/>
                  <a:pt x="243" y="1248"/>
                </a:cubicBezTo>
                <a:cubicBezTo>
                  <a:pt x="240" y="1245"/>
                  <a:pt x="236" y="1245"/>
                  <a:pt x="234" y="1242"/>
                </a:cubicBezTo>
                <a:cubicBezTo>
                  <a:pt x="231" y="1239"/>
                  <a:pt x="230" y="1234"/>
                  <a:pt x="228" y="1230"/>
                </a:cubicBezTo>
                <a:cubicBezTo>
                  <a:pt x="226" y="1227"/>
                  <a:pt x="224" y="1224"/>
                  <a:pt x="222" y="1221"/>
                </a:cubicBezTo>
                <a:cubicBezTo>
                  <a:pt x="205" y="1202"/>
                  <a:pt x="189" y="1187"/>
                  <a:pt x="168" y="1173"/>
                </a:cubicBezTo>
                <a:cubicBezTo>
                  <a:pt x="155" y="1165"/>
                  <a:pt x="142" y="1153"/>
                  <a:pt x="129" y="1146"/>
                </a:cubicBezTo>
                <a:cubicBezTo>
                  <a:pt x="123" y="1143"/>
                  <a:pt x="111" y="1140"/>
                  <a:pt x="111" y="1140"/>
                </a:cubicBezTo>
                <a:cubicBezTo>
                  <a:pt x="92" y="1112"/>
                  <a:pt x="90" y="1073"/>
                  <a:pt x="60" y="1053"/>
                </a:cubicBezTo>
                <a:cubicBezTo>
                  <a:pt x="51" y="1025"/>
                  <a:pt x="66" y="1068"/>
                  <a:pt x="48" y="1032"/>
                </a:cubicBezTo>
                <a:cubicBezTo>
                  <a:pt x="37" y="1010"/>
                  <a:pt x="41" y="984"/>
                  <a:pt x="18" y="969"/>
                </a:cubicBezTo>
                <a:cubicBezTo>
                  <a:pt x="14" y="963"/>
                  <a:pt x="10" y="957"/>
                  <a:pt x="6" y="951"/>
                </a:cubicBezTo>
                <a:cubicBezTo>
                  <a:pt x="4" y="948"/>
                  <a:pt x="0" y="942"/>
                  <a:pt x="0" y="942"/>
                </a:cubicBezTo>
                <a:cubicBezTo>
                  <a:pt x="3" y="894"/>
                  <a:pt x="9" y="856"/>
                  <a:pt x="36" y="816"/>
                </a:cubicBezTo>
                <a:cubicBezTo>
                  <a:pt x="45" y="802"/>
                  <a:pt x="68" y="808"/>
                  <a:pt x="84" y="807"/>
                </a:cubicBezTo>
                <a:cubicBezTo>
                  <a:pt x="144" y="747"/>
                  <a:pt x="30" y="615"/>
                  <a:pt x="108" y="576"/>
                </a:cubicBezTo>
                <a:cubicBezTo>
                  <a:pt x="130" y="583"/>
                  <a:pt x="120" y="584"/>
                  <a:pt x="138" y="579"/>
                </a:cubicBezTo>
                <a:cubicBezTo>
                  <a:pt x="207" y="533"/>
                  <a:pt x="153" y="417"/>
                  <a:pt x="138" y="342"/>
                </a:cubicBezTo>
                <a:cubicBezTo>
                  <a:pt x="137" y="313"/>
                  <a:pt x="137" y="284"/>
                  <a:pt x="135" y="255"/>
                </a:cubicBezTo>
                <a:cubicBezTo>
                  <a:pt x="134" y="240"/>
                  <a:pt x="128" y="234"/>
                  <a:pt x="123" y="222"/>
                </a:cubicBezTo>
                <a:cubicBezTo>
                  <a:pt x="120" y="216"/>
                  <a:pt x="117" y="204"/>
                  <a:pt x="117" y="204"/>
                </a:cubicBezTo>
                <a:cubicBezTo>
                  <a:pt x="119" y="174"/>
                  <a:pt x="132" y="128"/>
                  <a:pt x="102" y="108"/>
                </a:cubicBezTo>
                <a:cubicBezTo>
                  <a:pt x="99" y="98"/>
                  <a:pt x="96" y="88"/>
                  <a:pt x="93" y="78"/>
                </a:cubicBezTo>
                <a:cubicBezTo>
                  <a:pt x="94" y="69"/>
                  <a:pt x="97" y="34"/>
                  <a:pt x="99" y="24"/>
                </a:cubicBezTo>
                <a:cubicBezTo>
                  <a:pt x="100" y="19"/>
                  <a:pt x="117" y="0"/>
                  <a:pt x="108" y="9"/>
                </a:cubicBezTo>
                <a:close/>
              </a:path>
            </a:pathLst>
          </a:custGeom>
          <a:noFill/>
          <a:ln w="28575" cmpd="sng">
            <a:solidFill>
              <a:schemeClr val="bg1"/>
            </a:solidFill>
            <a:round/>
            <a:headEnd/>
            <a:tailEnd/>
          </a:ln>
        </p:spPr>
        <p:txBody>
          <a:bodyPr/>
          <a:lstStyle/>
          <a:p>
            <a:endParaRPr lang="en-CA" dirty="0"/>
          </a:p>
        </p:txBody>
      </p:sp>
      <p:sp>
        <p:nvSpPr>
          <p:cNvPr id="798730" name="Freeform 21"/>
          <p:cNvSpPr>
            <a:spLocks/>
          </p:cNvSpPr>
          <p:nvPr/>
        </p:nvSpPr>
        <p:spPr bwMode="auto">
          <a:xfrm>
            <a:off x="2195735" y="503635"/>
            <a:ext cx="2671539" cy="1743075"/>
          </a:xfrm>
          <a:custGeom>
            <a:avLst/>
            <a:gdLst>
              <a:gd name="T0" fmla="*/ 448587826 w 1951"/>
              <a:gd name="T1" fmla="*/ 922377277 h 1464"/>
              <a:gd name="T2" fmla="*/ 652721192 w 1951"/>
              <a:gd name="T3" fmla="*/ 763608081 h 1464"/>
              <a:gd name="T4" fmla="*/ 841732238 w 1951"/>
              <a:gd name="T5" fmla="*/ 438507240 h 1464"/>
              <a:gd name="T6" fmla="*/ 1060984948 w 1951"/>
              <a:gd name="T7" fmla="*/ 302418748 h 1464"/>
              <a:gd name="T8" fmla="*/ 1219755520 w 1951"/>
              <a:gd name="T9" fmla="*/ 98286880 h 1464"/>
              <a:gd name="T10" fmla="*/ 1476811351 w 1951"/>
              <a:gd name="T11" fmla="*/ 158769047 h 1464"/>
              <a:gd name="T12" fmla="*/ 1575096611 w 1951"/>
              <a:gd name="T13" fmla="*/ 189012499 h 1464"/>
              <a:gd name="T14" fmla="*/ 2147483647 w 1951"/>
              <a:gd name="T15" fmla="*/ 45362810 h 1464"/>
              <a:gd name="T16" fmla="*/ 2147483647 w 1951"/>
              <a:gd name="T17" fmla="*/ 45362810 h 1464"/>
              <a:gd name="T18" fmla="*/ 2147483647 w 1951"/>
              <a:gd name="T19" fmla="*/ 302418748 h 1464"/>
              <a:gd name="T20" fmla="*/ 2147483647 w 1951"/>
              <a:gd name="T21" fmla="*/ 476308777 h 1464"/>
              <a:gd name="T22" fmla="*/ 2147483647 w 1951"/>
              <a:gd name="T23" fmla="*/ 567034372 h 1464"/>
              <a:gd name="T24" fmla="*/ 2147483647 w 1951"/>
              <a:gd name="T25" fmla="*/ 740925889 h 1464"/>
              <a:gd name="T26" fmla="*/ 2147483647 w 1951"/>
              <a:gd name="T27" fmla="*/ 861893547 h 1464"/>
              <a:gd name="T28" fmla="*/ 2147483647 w 1951"/>
              <a:gd name="T29" fmla="*/ 536792507 h 1464"/>
              <a:gd name="T30" fmla="*/ 2147483647 w 1951"/>
              <a:gd name="T31" fmla="*/ 718245284 h 1464"/>
              <a:gd name="T32" fmla="*/ 2147483647 w 1951"/>
              <a:gd name="T33" fmla="*/ 1360884318 h 1464"/>
              <a:gd name="T34" fmla="*/ 2147483647 w 1951"/>
              <a:gd name="T35" fmla="*/ 2048886348 h 1464"/>
              <a:gd name="T36" fmla="*/ 2147483647 w 1951"/>
              <a:gd name="T37" fmla="*/ 2147483647 h 1464"/>
              <a:gd name="T38" fmla="*/ 2147483647 w 1951"/>
              <a:gd name="T39" fmla="*/ 2147483647 h 1464"/>
              <a:gd name="T40" fmla="*/ 2147483647 w 1951"/>
              <a:gd name="T41" fmla="*/ 2147483647 h 1464"/>
              <a:gd name="T42" fmla="*/ 2147483647 w 1951"/>
              <a:gd name="T43" fmla="*/ 2147483647 h 1464"/>
              <a:gd name="T44" fmla="*/ 2147483647 w 1951"/>
              <a:gd name="T45" fmla="*/ 2147483647 h 1464"/>
              <a:gd name="T46" fmla="*/ 2147483647 w 1951"/>
              <a:gd name="T47" fmla="*/ 2147483647 h 1464"/>
              <a:gd name="T48" fmla="*/ 2147483647 w 1951"/>
              <a:gd name="T49" fmla="*/ 2147483647 h 1464"/>
              <a:gd name="T50" fmla="*/ 2147483647 w 1951"/>
              <a:gd name="T51" fmla="*/ 2147483647 h 1464"/>
              <a:gd name="T52" fmla="*/ 2147483647 w 1951"/>
              <a:gd name="T53" fmla="*/ 2147483647 h 1464"/>
              <a:gd name="T54" fmla="*/ 2147483647 w 1951"/>
              <a:gd name="T55" fmla="*/ 2147483647 h 1464"/>
              <a:gd name="T56" fmla="*/ 2147483647 w 1951"/>
              <a:gd name="T57" fmla="*/ 2147483647 h 1464"/>
              <a:gd name="T58" fmla="*/ 2147483647 w 1951"/>
              <a:gd name="T59" fmla="*/ 2147483647 h 1464"/>
              <a:gd name="T60" fmla="*/ 2147483647 w 1951"/>
              <a:gd name="T61" fmla="*/ 2147483647 h 1464"/>
              <a:gd name="T62" fmla="*/ 1877515633 w 1951"/>
              <a:gd name="T63" fmla="*/ 2147483647 h 1464"/>
              <a:gd name="T64" fmla="*/ 1665822595 w 1951"/>
              <a:gd name="T65" fmla="*/ 2147483647 h 1464"/>
              <a:gd name="T66" fmla="*/ 1454130748 w 1951"/>
              <a:gd name="T67" fmla="*/ 2147483647 h 1464"/>
              <a:gd name="T68" fmla="*/ 1038304344 w 1951"/>
              <a:gd name="T69" fmla="*/ 2147483647 h 1464"/>
              <a:gd name="T70" fmla="*/ 871974100 w 1951"/>
              <a:gd name="T71" fmla="*/ 2147483647 h 1464"/>
              <a:gd name="T72" fmla="*/ 698083986 w 1951"/>
              <a:gd name="T73" fmla="*/ 2147483647 h 1464"/>
              <a:gd name="T74" fmla="*/ 486389361 w 1951"/>
              <a:gd name="T75" fmla="*/ 2147483647 h 1464"/>
              <a:gd name="T76" fmla="*/ 85685302 w 1951"/>
              <a:gd name="T77" fmla="*/ 2147483647 h 1464"/>
              <a:gd name="T78" fmla="*/ 25201558 w 1951"/>
              <a:gd name="T79" fmla="*/ 2147483647 h 1464"/>
              <a:gd name="T80" fmla="*/ 252015620 w 1951"/>
              <a:gd name="T81" fmla="*/ 2147483647 h 1464"/>
              <a:gd name="T82" fmla="*/ 849291910 w 1951"/>
              <a:gd name="T83" fmla="*/ 2147483647 h 1464"/>
              <a:gd name="T84" fmla="*/ 902215963 w 1951"/>
              <a:gd name="T85" fmla="*/ 1451609913 h 1464"/>
              <a:gd name="T86" fmla="*/ 1000501222 w 1951"/>
              <a:gd name="T87" fmla="*/ 1330642453 h 1464"/>
              <a:gd name="T88" fmla="*/ 720764589 w 1951"/>
              <a:gd name="T89" fmla="*/ 1126509071 h 1464"/>
              <a:gd name="T90" fmla="*/ 645159933 w 1951"/>
              <a:gd name="T91" fmla="*/ 1028223804 h 146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951"/>
              <a:gd name="T139" fmla="*/ 0 h 1464"/>
              <a:gd name="T140" fmla="*/ 1951 w 1951"/>
              <a:gd name="T141" fmla="*/ 1464 h 146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951" h="1464">
                <a:moveTo>
                  <a:pt x="73" y="399"/>
                </a:moveTo>
                <a:cubicBezTo>
                  <a:pt x="92" y="404"/>
                  <a:pt x="111" y="402"/>
                  <a:pt x="130" y="396"/>
                </a:cubicBezTo>
                <a:cubicBezTo>
                  <a:pt x="140" y="386"/>
                  <a:pt x="164" y="371"/>
                  <a:pt x="178" y="366"/>
                </a:cubicBezTo>
                <a:cubicBezTo>
                  <a:pt x="184" y="364"/>
                  <a:pt x="196" y="360"/>
                  <a:pt x="196" y="360"/>
                </a:cubicBezTo>
                <a:cubicBezTo>
                  <a:pt x="210" y="346"/>
                  <a:pt x="221" y="335"/>
                  <a:pt x="238" y="324"/>
                </a:cubicBezTo>
                <a:cubicBezTo>
                  <a:pt x="246" y="319"/>
                  <a:pt x="259" y="303"/>
                  <a:pt x="259" y="303"/>
                </a:cubicBezTo>
                <a:cubicBezTo>
                  <a:pt x="261" y="280"/>
                  <a:pt x="263" y="241"/>
                  <a:pt x="277" y="219"/>
                </a:cubicBezTo>
                <a:cubicBezTo>
                  <a:pt x="283" y="210"/>
                  <a:pt x="301" y="198"/>
                  <a:pt x="301" y="198"/>
                </a:cubicBezTo>
                <a:cubicBezTo>
                  <a:pt x="308" y="188"/>
                  <a:pt x="322" y="178"/>
                  <a:pt x="334" y="174"/>
                </a:cubicBezTo>
                <a:cubicBezTo>
                  <a:pt x="340" y="168"/>
                  <a:pt x="343" y="161"/>
                  <a:pt x="349" y="156"/>
                </a:cubicBezTo>
                <a:cubicBezTo>
                  <a:pt x="361" y="147"/>
                  <a:pt x="381" y="141"/>
                  <a:pt x="394" y="132"/>
                </a:cubicBezTo>
                <a:cubicBezTo>
                  <a:pt x="402" y="127"/>
                  <a:pt x="421" y="120"/>
                  <a:pt x="421" y="120"/>
                </a:cubicBezTo>
                <a:cubicBezTo>
                  <a:pt x="427" y="114"/>
                  <a:pt x="434" y="111"/>
                  <a:pt x="439" y="105"/>
                </a:cubicBezTo>
                <a:cubicBezTo>
                  <a:pt x="456" y="84"/>
                  <a:pt x="425" y="107"/>
                  <a:pt x="451" y="90"/>
                </a:cubicBezTo>
                <a:cubicBezTo>
                  <a:pt x="462" y="74"/>
                  <a:pt x="475" y="56"/>
                  <a:pt x="484" y="39"/>
                </a:cubicBezTo>
                <a:cubicBezTo>
                  <a:pt x="502" y="41"/>
                  <a:pt x="521" y="38"/>
                  <a:pt x="538" y="45"/>
                </a:cubicBezTo>
                <a:cubicBezTo>
                  <a:pt x="541" y="46"/>
                  <a:pt x="541" y="52"/>
                  <a:pt x="544" y="54"/>
                </a:cubicBezTo>
                <a:cubicBezTo>
                  <a:pt x="555" y="61"/>
                  <a:pt x="575" y="62"/>
                  <a:pt x="586" y="63"/>
                </a:cubicBezTo>
                <a:cubicBezTo>
                  <a:pt x="589" y="64"/>
                  <a:pt x="592" y="65"/>
                  <a:pt x="595" y="66"/>
                </a:cubicBezTo>
                <a:cubicBezTo>
                  <a:pt x="599" y="67"/>
                  <a:pt x="603" y="68"/>
                  <a:pt x="607" y="69"/>
                </a:cubicBezTo>
                <a:cubicBezTo>
                  <a:pt x="613" y="71"/>
                  <a:pt x="625" y="75"/>
                  <a:pt x="625" y="75"/>
                </a:cubicBezTo>
                <a:cubicBezTo>
                  <a:pt x="660" y="72"/>
                  <a:pt x="699" y="65"/>
                  <a:pt x="733" y="54"/>
                </a:cubicBezTo>
                <a:cubicBezTo>
                  <a:pt x="752" y="26"/>
                  <a:pt x="826" y="22"/>
                  <a:pt x="850" y="21"/>
                </a:cubicBezTo>
                <a:cubicBezTo>
                  <a:pt x="885" y="20"/>
                  <a:pt x="920" y="19"/>
                  <a:pt x="955" y="18"/>
                </a:cubicBezTo>
                <a:cubicBezTo>
                  <a:pt x="972" y="16"/>
                  <a:pt x="989" y="15"/>
                  <a:pt x="1006" y="12"/>
                </a:cubicBezTo>
                <a:cubicBezTo>
                  <a:pt x="1017" y="10"/>
                  <a:pt x="1025" y="3"/>
                  <a:pt x="1036" y="0"/>
                </a:cubicBezTo>
                <a:cubicBezTo>
                  <a:pt x="1089" y="18"/>
                  <a:pt x="1206" y="16"/>
                  <a:pt x="1255" y="18"/>
                </a:cubicBezTo>
                <a:cubicBezTo>
                  <a:pt x="1248" y="29"/>
                  <a:pt x="1238" y="33"/>
                  <a:pt x="1234" y="45"/>
                </a:cubicBezTo>
                <a:cubicBezTo>
                  <a:pt x="1237" y="64"/>
                  <a:pt x="1242" y="77"/>
                  <a:pt x="1252" y="93"/>
                </a:cubicBezTo>
                <a:cubicBezTo>
                  <a:pt x="1249" y="107"/>
                  <a:pt x="1246" y="112"/>
                  <a:pt x="1234" y="120"/>
                </a:cubicBezTo>
                <a:cubicBezTo>
                  <a:pt x="1231" y="125"/>
                  <a:pt x="1221" y="140"/>
                  <a:pt x="1216" y="147"/>
                </a:cubicBezTo>
                <a:cubicBezTo>
                  <a:pt x="1214" y="150"/>
                  <a:pt x="1210" y="156"/>
                  <a:pt x="1210" y="156"/>
                </a:cubicBezTo>
                <a:cubicBezTo>
                  <a:pt x="1215" y="185"/>
                  <a:pt x="1225" y="185"/>
                  <a:pt x="1252" y="189"/>
                </a:cubicBezTo>
                <a:cubicBezTo>
                  <a:pt x="1283" y="210"/>
                  <a:pt x="1269" y="211"/>
                  <a:pt x="1315" y="216"/>
                </a:cubicBezTo>
                <a:cubicBezTo>
                  <a:pt x="1325" y="219"/>
                  <a:pt x="1345" y="225"/>
                  <a:pt x="1345" y="225"/>
                </a:cubicBezTo>
                <a:cubicBezTo>
                  <a:pt x="1368" y="217"/>
                  <a:pt x="1380" y="222"/>
                  <a:pt x="1405" y="225"/>
                </a:cubicBezTo>
                <a:cubicBezTo>
                  <a:pt x="1419" y="230"/>
                  <a:pt x="1429" y="232"/>
                  <a:pt x="1441" y="240"/>
                </a:cubicBezTo>
                <a:cubicBezTo>
                  <a:pt x="1444" y="250"/>
                  <a:pt x="1457" y="279"/>
                  <a:pt x="1468" y="285"/>
                </a:cubicBezTo>
                <a:cubicBezTo>
                  <a:pt x="1476" y="290"/>
                  <a:pt x="1495" y="294"/>
                  <a:pt x="1495" y="294"/>
                </a:cubicBezTo>
                <a:cubicBezTo>
                  <a:pt x="1509" y="308"/>
                  <a:pt x="1524" y="307"/>
                  <a:pt x="1543" y="312"/>
                </a:cubicBezTo>
                <a:cubicBezTo>
                  <a:pt x="1553" y="315"/>
                  <a:pt x="1560" y="321"/>
                  <a:pt x="1570" y="324"/>
                </a:cubicBezTo>
                <a:cubicBezTo>
                  <a:pt x="1579" y="333"/>
                  <a:pt x="1585" y="338"/>
                  <a:pt x="1597" y="342"/>
                </a:cubicBezTo>
                <a:cubicBezTo>
                  <a:pt x="1625" y="340"/>
                  <a:pt x="1651" y="350"/>
                  <a:pt x="1666" y="327"/>
                </a:cubicBezTo>
                <a:cubicBezTo>
                  <a:pt x="1671" y="308"/>
                  <a:pt x="1675" y="297"/>
                  <a:pt x="1663" y="279"/>
                </a:cubicBezTo>
                <a:cubicBezTo>
                  <a:pt x="1670" y="238"/>
                  <a:pt x="1689" y="234"/>
                  <a:pt x="1720" y="213"/>
                </a:cubicBezTo>
                <a:cubicBezTo>
                  <a:pt x="1751" y="215"/>
                  <a:pt x="1783" y="213"/>
                  <a:pt x="1810" y="231"/>
                </a:cubicBezTo>
                <a:cubicBezTo>
                  <a:pt x="1820" y="246"/>
                  <a:pt x="1837" y="244"/>
                  <a:pt x="1855" y="246"/>
                </a:cubicBezTo>
                <a:cubicBezTo>
                  <a:pt x="1873" y="258"/>
                  <a:pt x="1878" y="264"/>
                  <a:pt x="1885" y="285"/>
                </a:cubicBezTo>
                <a:cubicBezTo>
                  <a:pt x="1881" y="317"/>
                  <a:pt x="1878" y="335"/>
                  <a:pt x="1885" y="372"/>
                </a:cubicBezTo>
                <a:cubicBezTo>
                  <a:pt x="1886" y="379"/>
                  <a:pt x="1897" y="390"/>
                  <a:pt x="1897" y="390"/>
                </a:cubicBezTo>
                <a:cubicBezTo>
                  <a:pt x="1905" y="440"/>
                  <a:pt x="1900" y="490"/>
                  <a:pt x="1906" y="540"/>
                </a:cubicBezTo>
                <a:cubicBezTo>
                  <a:pt x="1908" y="554"/>
                  <a:pt x="1917" y="563"/>
                  <a:pt x="1921" y="576"/>
                </a:cubicBezTo>
                <a:cubicBezTo>
                  <a:pt x="1923" y="634"/>
                  <a:pt x="1923" y="667"/>
                  <a:pt x="1936" y="717"/>
                </a:cubicBezTo>
                <a:cubicBezTo>
                  <a:pt x="1938" y="747"/>
                  <a:pt x="1951" y="793"/>
                  <a:pt x="1921" y="813"/>
                </a:cubicBezTo>
                <a:cubicBezTo>
                  <a:pt x="1914" y="833"/>
                  <a:pt x="1898" y="833"/>
                  <a:pt x="1882" y="843"/>
                </a:cubicBezTo>
                <a:cubicBezTo>
                  <a:pt x="1847" y="896"/>
                  <a:pt x="1865" y="861"/>
                  <a:pt x="1873" y="990"/>
                </a:cubicBezTo>
                <a:cubicBezTo>
                  <a:pt x="1874" y="999"/>
                  <a:pt x="1882" y="1017"/>
                  <a:pt x="1882" y="1017"/>
                </a:cubicBezTo>
                <a:cubicBezTo>
                  <a:pt x="1881" y="1025"/>
                  <a:pt x="1882" y="1034"/>
                  <a:pt x="1879" y="1041"/>
                </a:cubicBezTo>
                <a:cubicBezTo>
                  <a:pt x="1875" y="1051"/>
                  <a:pt x="1831" y="1065"/>
                  <a:pt x="1819" y="1068"/>
                </a:cubicBezTo>
                <a:cubicBezTo>
                  <a:pt x="1803" y="1084"/>
                  <a:pt x="1804" y="1107"/>
                  <a:pt x="1792" y="1125"/>
                </a:cubicBezTo>
                <a:cubicBezTo>
                  <a:pt x="1791" y="1146"/>
                  <a:pt x="1791" y="1167"/>
                  <a:pt x="1789" y="1188"/>
                </a:cubicBezTo>
                <a:cubicBezTo>
                  <a:pt x="1788" y="1194"/>
                  <a:pt x="1783" y="1206"/>
                  <a:pt x="1783" y="1206"/>
                </a:cubicBezTo>
                <a:cubicBezTo>
                  <a:pt x="1784" y="1217"/>
                  <a:pt x="1783" y="1228"/>
                  <a:pt x="1786" y="1239"/>
                </a:cubicBezTo>
                <a:cubicBezTo>
                  <a:pt x="1787" y="1242"/>
                  <a:pt x="1793" y="1242"/>
                  <a:pt x="1795" y="1245"/>
                </a:cubicBezTo>
                <a:cubicBezTo>
                  <a:pt x="1812" y="1279"/>
                  <a:pt x="1789" y="1250"/>
                  <a:pt x="1801" y="1272"/>
                </a:cubicBezTo>
                <a:cubicBezTo>
                  <a:pt x="1818" y="1303"/>
                  <a:pt x="1809" y="1279"/>
                  <a:pt x="1816" y="1299"/>
                </a:cubicBezTo>
                <a:cubicBezTo>
                  <a:pt x="1804" y="1315"/>
                  <a:pt x="1787" y="1315"/>
                  <a:pt x="1771" y="1326"/>
                </a:cubicBezTo>
                <a:cubicBezTo>
                  <a:pt x="1759" y="1345"/>
                  <a:pt x="1732" y="1349"/>
                  <a:pt x="1711" y="1353"/>
                </a:cubicBezTo>
                <a:cubicBezTo>
                  <a:pt x="1697" y="1374"/>
                  <a:pt x="1692" y="1380"/>
                  <a:pt x="1672" y="1395"/>
                </a:cubicBezTo>
                <a:cubicBezTo>
                  <a:pt x="1668" y="1407"/>
                  <a:pt x="1664" y="1412"/>
                  <a:pt x="1654" y="1419"/>
                </a:cubicBezTo>
                <a:cubicBezTo>
                  <a:pt x="1652" y="1422"/>
                  <a:pt x="1652" y="1428"/>
                  <a:pt x="1648" y="1428"/>
                </a:cubicBezTo>
                <a:cubicBezTo>
                  <a:pt x="1644" y="1428"/>
                  <a:pt x="1645" y="1420"/>
                  <a:pt x="1642" y="1419"/>
                </a:cubicBezTo>
                <a:cubicBezTo>
                  <a:pt x="1628" y="1416"/>
                  <a:pt x="1614" y="1423"/>
                  <a:pt x="1600" y="1425"/>
                </a:cubicBezTo>
                <a:cubicBezTo>
                  <a:pt x="1589" y="1432"/>
                  <a:pt x="1581" y="1442"/>
                  <a:pt x="1570" y="1449"/>
                </a:cubicBezTo>
                <a:cubicBezTo>
                  <a:pt x="1546" y="1464"/>
                  <a:pt x="1494" y="1456"/>
                  <a:pt x="1465" y="1458"/>
                </a:cubicBezTo>
                <a:cubicBezTo>
                  <a:pt x="1451" y="1461"/>
                  <a:pt x="1446" y="1463"/>
                  <a:pt x="1441" y="1449"/>
                </a:cubicBezTo>
                <a:cubicBezTo>
                  <a:pt x="1440" y="1438"/>
                  <a:pt x="1441" y="1427"/>
                  <a:pt x="1438" y="1416"/>
                </a:cubicBezTo>
                <a:cubicBezTo>
                  <a:pt x="1437" y="1414"/>
                  <a:pt x="1398" y="1376"/>
                  <a:pt x="1393" y="1371"/>
                </a:cubicBezTo>
                <a:cubicBezTo>
                  <a:pt x="1405" y="1353"/>
                  <a:pt x="1424" y="1364"/>
                  <a:pt x="1441" y="1353"/>
                </a:cubicBezTo>
                <a:cubicBezTo>
                  <a:pt x="1467" y="1314"/>
                  <a:pt x="1447" y="1273"/>
                  <a:pt x="1414" y="1251"/>
                </a:cubicBezTo>
                <a:cubicBezTo>
                  <a:pt x="1402" y="1233"/>
                  <a:pt x="1387" y="1213"/>
                  <a:pt x="1366" y="1206"/>
                </a:cubicBezTo>
                <a:cubicBezTo>
                  <a:pt x="1355" y="1189"/>
                  <a:pt x="1344" y="1178"/>
                  <a:pt x="1327" y="1167"/>
                </a:cubicBezTo>
                <a:cubicBezTo>
                  <a:pt x="1320" y="1168"/>
                  <a:pt x="1313" y="1167"/>
                  <a:pt x="1306" y="1170"/>
                </a:cubicBezTo>
                <a:cubicBezTo>
                  <a:pt x="1299" y="1173"/>
                  <a:pt x="1288" y="1182"/>
                  <a:pt x="1288" y="1182"/>
                </a:cubicBezTo>
                <a:cubicBezTo>
                  <a:pt x="1276" y="1181"/>
                  <a:pt x="1264" y="1181"/>
                  <a:pt x="1252" y="1179"/>
                </a:cubicBezTo>
                <a:cubicBezTo>
                  <a:pt x="1246" y="1178"/>
                  <a:pt x="1234" y="1173"/>
                  <a:pt x="1234" y="1173"/>
                </a:cubicBezTo>
                <a:cubicBezTo>
                  <a:pt x="1212" y="1174"/>
                  <a:pt x="1188" y="1169"/>
                  <a:pt x="1168" y="1179"/>
                </a:cubicBezTo>
                <a:cubicBezTo>
                  <a:pt x="1156" y="1185"/>
                  <a:pt x="1132" y="1194"/>
                  <a:pt x="1132" y="1194"/>
                </a:cubicBezTo>
                <a:cubicBezTo>
                  <a:pt x="1120" y="1193"/>
                  <a:pt x="1108" y="1194"/>
                  <a:pt x="1096" y="1191"/>
                </a:cubicBezTo>
                <a:cubicBezTo>
                  <a:pt x="1081" y="1187"/>
                  <a:pt x="1073" y="1174"/>
                  <a:pt x="1057" y="1170"/>
                </a:cubicBezTo>
                <a:cubicBezTo>
                  <a:pt x="1012" y="1173"/>
                  <a:pt x="1020" y="1170"/>
                  <a:pt x="991" y="1185"/>
                </a:cubicBezTo>
                <a:cubicBezTo>
                  <a:pt x="979" y="1167"/>
                  <a:pt x="957" y="1160"/>
                  <a:pt x="937" y="1155"/>
                </a:cubicBezTo>
                <a:cubicBezTo>
                  <a:pt x="910" y="1157"/>
                  <a:pt x="889" y="1161"/>
                  <a:pt x="862" y="1164"/>
                </a:cubicBezTo>
                <a:cubicBezTo>
                  <a:pt x="852" y="1171"/>
                  <a:pt x="848" y="1178"/>
                  <a:pt x="838" y="1185"/>
                </a:cubicBezTo>
                <a:cubicBezTo>
                  <a:pt x="829" y="1198"/>
                  <a:pt x="825" y="1220"/>
                  <a:pt x="814" y="1227"/>
                </a:cubicBezTo>
                <a:cubicBezTo>
                  <a:pt x="793" y="1225"/>
                  <a:pt x="766" y="1229"/>
                  <a:pt x="745" y="1224"/>
                </a:cubicBezTo>
                <a:cubicBezTo>
                  <a:pt x="729" y="1200"/>
                  <a:pt x="731" y="1204"/>
                  <a:pt x="700" y="1200"/>
                </a:cubicBezTo>
                <a:cubicBezTo>
                  <a:pt x="692" y="1177"/>
                  <a:pt x="686" y="1163"/>
                  <a:pt x="661" y="1155"/>
                </a:cubicBezTo>
                <a:cubicBezTo>
                  <a:pt x="650" y="1138"/>
                  <a:pt x="655" y="1120"/>
                  <a:pt x="661" y="1101"/>
                </a:cubicBezTo>
                <a:cubicBezTo>
                  <a:pt x="657" y="1082"/>
                  <a:pt x="655" y="1082"/>
                  <a:pt x="637" y="1077"/>
                </a:cubicBezTo>
                <a:cubicBezTo>
                  <a:pt x="631" y="1075"/>
                  <a:pt x="619" y="1071"/>
                  <a:pt x="619" y="1071"/>
                </a:cubicBezTo>
                <a:cubicBezTo>
                  <a:pt x="593" y="1080"/>
                  <a:pt x="607" y="1076"/>
                  <a:pt x="577" y="1080"/>
                </a:cubicBezTo>
                <a:cubicBezTo>
                  <a:pt x="555" y="1094"/>
                  <a:pt x="530" y="1110"/>
                  <a:pt x="505" y="1116"/>
                </a:cubicBezTo>
                <a:cubicBezTo>
                  <a:pt x="490" y="1138"/>
                  <a:pt x="481" y="1137"/>
                  <a:pt x="454" y="1140"/>
                </a:cubicBezTo>
                <a:cubicBezTo>
                  <a:pt x="429" y="1156"/>
                  <a:pt x="443" y="1151"/>
                  <a:pt x="412" y="1155"/>
                </a:cubicBezTo>
                <a:cubicBezTo>
                  <a:pt x="393" y="1161"/>
                  <a:pt x="401" y="1168"/>
                  <a:pt x="394" y="1185"/>
                </a:cubicBezTo>
                <a:cubicBezTo>
                  <a:pt x="392" y="1190"/>
                  <a:pt x="381" y="1197"/>
                  <a:pt x="376" y="1200"/>
                </a:cubicBezTo>
                <a:cubicBezTo>
                  <a:pt x="369" y="1211"/>
                  <a:pt x="357" y="1229"/>
                  <a:pt x="346" y="1236"/>
                </a:cubicBezTo>
                <a:cubicBezTo>
                  <a:pt x="336" y="1243"/>
                  <a:pt x="325" y="1244"/>
                  <a:pt x="316" y="1254"/>
                </a:cubicBezTo>
                <a:cubicBezTo>
                  <a:pt x="301" y="1270"/>
                  <a:pt x="309" y="1270"/>
                  <a:pt x="295" y="1281"/>
                </a:cubicBezTo>
                <a:cubicBezTo>
                  <a:pt x="289" y="1285"/>
                  <a:pt x="277" y="1293"/>
                  <a:pt x="277" y="1293"/>
                </a:cubicBezTo>
                <a:cubicBezTo>
                  <a:pt x="265" y="1289"/>
                  <a:pt x="257" y="1288"/>
                  <a:pt x="253" y="1275"/>
                </a:cubicBezTo>
                <a:cubicBezTo>
                  <a:pt x="242" y="1279"/>
                  <a:pt x="239" y="1286"/>
                  <a:pt x="229" y="1293"/>
                </a:cubicBezTo>
                <a:cubicBezTo>
                  <a:pt x="209" y="1288"/>
                  <a:pt x="210" y="1274"/>
                  <a:pt x="193" y="1266"/>
                </a:cubicBezTo>
                <a:cubicBezTo>
                  <a:pt x="179" y="1245"/>
                  <a:pt x="180" y="1249"/>
                  <a:pt x="187" y="1227"/>
                </a:cubicBezTo>
                <a:cubicBezTo>
                  <a:pt x="180" y="1199"/>
                  <a:pt x="158" y="1202"/>
                  <a:pt x="133" y="1200"/>
                </a:cubicBezTo>
                <a:cubicBezTo>
                  <a:pt x="95" y="1206"/>
                  <a:pt x="81" y="1205"/>
                  <a:pt x="34" y="1203"/>
                </a:cubicBezTo>
                <a:cubicBezTo>
                  <a:pt x="30" y="1191"/>
                  <a:pt x="30" y="1195"/>
                  <a:pt x="34" y="1179"/>
                </a:cubicBezTo>
                <a:cubicBezTo>
                  <a:pt x="36" y="1173"/>
                  <a:pt x="40" y="1161"/>
                  <a:pt x="40" y="1161"/>
                </a:cubicBezTo>
                <a:cubicBezTo>
                  <a:pt x="30" y="1145"/>
                  <a:pt x="28" y="1140"/>
                  <a:pt x="10" y="1131"/>
                </a:cubicBezTo>
                <a:cubicBezTo>
                  <a:pt x="4" y="1113"/>
                  <a:pt x="0" y="1105"/>
                  <a:pt x="10" y="1080"/>
                </a:cubicBezTo>
                <a:cubicBezTo>
                  <a:pt x="13" y="1073"/>
                  <a:pt x="28" y="1068"/>
                  <a:pt x="28" y="1068"/>
                </a:cubicBezTo>
                <a:cubicBezTo>
                  <a:pt x="52" y="1032"/>
                  <a:pt x="10" y="1046"/>
                  <a:pt x="100" y="1050"/>
                </a:cubicBezTo>
                <a:cubicBezTo>
                  <a:pt x="138" y="1059"/>
                  <a:pt x="91" y="1050"/>
                  <a:pt x="121" y="1050"/>
                </a:cubicBezTo>
                <a:cubicBezTo>
                  <a:pt x="133" y="1050"/>
                  <a:pt x="155" y="1058"/>
                  <a:pt x="166" y="1059"/>
                </a:cubicBezTo>
                <a:cubicBezTo>
                  <a:pt x="223" y="1058"/>
                  <a:pt x="280" y="1062"/>
                  <a:pt x="337" y="1056"/>
                </a:cubicBezTo>
                <a:cubicBezTo>
                  <a:pt x="350" y="1054"/>
                  <a:pt x="355" y="1020"/>
                  <a:pt x="355" y="1020"/>
                </a:cubicBezTo>
                <a:cubicBezTo>
                  <a:pt x="354" y="894"/>
                  <a:pt x="413" y="747"/>
                  <a:pt x="343" y="642"/>
                </a:cubicBezTo>
                <a:cubicBezTo>
                  <a:pt x="344" y="627"/>
                  <a:pt x="336" y="583"/>
                  <a:pt x="358" y="576"/>
                </a:cubicBezTo>
                <a:cubicBezTo>
                  <a:pt x="359" y="576"/>
                  <a:pt x="416" y="583"/>
                  <a:pt x="424" y="576"/>
                </a:cubicBezTo>
                <a:cubicBezTo>
                  <a:pt x="429" y="572"/>
                  <a:pt x="430" y="558"/>
                  <a:pt x="430" y="558"/>
                </a:cubicBezTo>
                <a:cubicBezTo>
                  <a:pt x="417" y="549"/>
                  <a:pt x="410" y="537"/>
                  <a:pt x="397" y="528"/>
                </a:cubicBezTo>
                <a:cubicBezTo>
                  <a:pt x="381" y="505"/>
                  <a:pt x="353" y="498"/>
                  <a:pt x="331" y="483"/>
                </a:cubicBezTo>
                <a:cubicBezTo>
                  <a:pt x="324" y="472"/>
                  <a:pt x="315" y="467"/>
                  <a:pt x="304" y="459"/>
                </a:cubicBezTo>
                <a:cubicBezTo>
                  <a:pt x="298" y="455"/>
                  <a:pt x="292" y="451"/>
                  <a:pt x="286" y="447"/>
                </a:cubicBezTo>
                <a:cubicBezTo>
                  <a:pt x="283" y="445"/>
                  <a:pt x="277" y="441"/>
                  <a:pt x="277" y="441"/>
                </a:cubicBezTo>
                <a:cubicBezTo>
                  <a:pt x="269" y="418"/>
                  <a:pt x="281" y="445"/>
                  <a:pt x="265" y="426"/>
                </a:cubicBezTo>
                <a:cubicBezTo>
                  <a:pt x="261" y="421"/>
                  <a:pt x="260" y="414"/>
                  <a:pt x="256" y="408"/>
                </a:cubicBezTo>
                <a:cubicBezTo>
                  <a:pt x="205" y="411"/>
                  <a:pt x="174" y="407"/>
                  <a:pt x="121" y="405"/>
                </a:cubicBezTo>
                <a:cubicBezTo>
                  <a:pt x="75" y="408"/>
                  <a:pt x="87" y="420"/>
                  <a:pt x="73" y="399"/>
                </a:cubicBezTo>
                <a:close/>
              </a:path>
            </a:pathLst>
          </a:custGeom>
          <a:noFill/>
          <a:ln w="28575" cmpd="sng">
            <a:solidFill>
              <a:srgbClr val="DE2F12"/>
            </a:solidFill>
            <a:round/>
            <a:headEnd/>
            <a:tailEnd/>
          </a:ln>
        </p:spPr>
        <p:txBody>
          <a:bodyPr/>
          <a:lstStyle/>
          <a:p>
            <a:endParaRPr lang="en-CA" dirty="0"/>
          </a:p>
        </p:txBody>
      </p:sp>
      <p:sp>
        <p:nvSpPr>
          <p:cNvPr id="798731" name="Freeform 22"/>
          <p:cNvSpPr>
            <a:spLocks/>
          </p:cNvSpPr>
          <p:nvPr/>
        </p:nvSpPr>
        <p:spPr bwMode="auto">
          <a:xfrm>
            <a:off x="2051720" y="2067694"/>
            <a:ext cx="458788" cy="360040"/>
          </a:xfrm>
          <a:custGeom>
            <a:avLst/>
            <a:gdLst>
              <a:gd name="T0" fmla="*/ 15120954 w 289"/>
              <a:gd name="T1" fmla="*/ 115927065 h 295"/>
              <a:gd name="T2" fmla="*/ 90725710 w 289"/>
              <a:gd name="T3" fmla="*/ 100806125 h 295"/>
              <a:gd name="T4" fmla="*/ 105846683 w 289"/>
              <a:gd name="T5" fmla="*/ 78123959 h 295"/>
              <a:gd name="T6" fmla="*/ 196572368 w 289"/>
              <a:gd name="T7" fmla="*/ 17640280 h 295"/>
              <a:gd name="T8" fmla="*/ 340222214 w 289"/>
              <a:gd name="T9" fmla="*/ 78123959 h 295"/>
              <a:gd name="T10" fmla="*/ 378023789 w 289"/>
              <a:gd name="T11" fmla="*/ 236894436 h 295"/>
              <a:gd name="T12" fmla="*/ 468749574 w 289"/>
              <a:gd name="T13" fmla="*/ 236894436 h 295"/>
              <a:gd name="T14" fmla="*/ 491431789 w 289"/>
              <a:gd name="T15" fmla="*/ 304937760 h 295"/>
              <a:gd name="T16" fmla="*/ 521673684 w 289"/>
              <a:gd name="T17" fmla="*/ 350300505 h 295"/>
              <a:gd name="T18" fmla="*/ 536794632 w 289"/>
              <a:gd name="T19" fmla="*/ 372982672 h 295"/>
              <a:gd name="T20" fmla="*/ 619959050 w 289"/>
              <a:gd name="T21" fmla="*/ 342740841 h 295"/>
              <a:gd name="T22" fmla="*/ 619959050 w 289"/>
              <a:gd name="T23" fmla="*/ 478829177 h 295"/>
              <a:gd name="T24" fmla="*/ 710684735 w 289"/>
              <a:gd name="T25" fmla="*/ 524191922 h 295"/>
              <a:gd name="T26" fmla="*/ 718246003 w 289"/>
              <a:gd name="T27" fmla="*/ 743444397 h 295"/>
              <a:gd name="T28" fmla="*/ 567036527 w 289"/>
              <a:gd name="T29" fmla="*/ 690521988 h 295"/>
              <a:gd name="T30" fmla="*/ 506552737 w 289"/>
              <a:gd name="T31" fmla="*/ 645159243 h 295"/>
              <a:gd name="T32" fmla="*/ 461189894 w 289"/>
              <a:gd name="T33" fmla="*/ 614917412 h 295"/>
              <a:gd name="T34" fmla="*/ 294859371 w 289"/>
              <a:gd name="T35" fmla="*/ 448587346 h 295"/>
              <a:gd name="T36" fmla="*/ 249496528 w 289"/>
              <a:gd name="T37" fmla="*/ 433466431 h 295"/>
              <a:gd name="T38" fmla="*/ 226814313 w 289"/>
              <a:gd name="T39" fmla="*/ 418345516 h 295"/>
              <a:gd name="T40" fmla="*/ 68045083 w 289"/>
              <a:gd name="T41" fmla="*/ 335179590 h 295"/>
              <a:gd name="T42" fmla="*/ 30241908 w 289"/>
              <a:gd name="T43" fmla="*/ 267136266 h 295"/>
              <a:gd name="T44" fmla="*/ 0 w 289"/>
              <a:gd name="T45" fmla="*/ 199091305 h 295"/>
              <a:gd name="T46" fmla="*/ 15120954 w 289"/>
              <a:gd name="T47" fmla="*/ 115927065 h 29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89"/>
              <a:gd name="T73" fmla="*/ 0 h 295"/>
              <a:gd name="T74" fmla="*/ 289 w 289"/>
              <a:gd name="T75" fmla="*/ 295 h 29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89" h="295">
                <a:moveTo>
                  <a:pt x="6" y="46"/>
                </a:moveTo>
                <a:cubicBezTo>
                  <a:pt x="16" y="43"/>
                  <a:pt x="27" y="44"/>
                  <a:pt x="36" y="40"/>
                </a:cubicBezTo>
                <a:cubicBezTo>
                  <a:pt x="39" y="39"/>
                  <a:pt x="40" y="34"/>
                  <a:pt x="42" y="31"/>
                </a:cubicBezTo>
                <a:cubicBezTo>
                  <a:pt x="52" y="19"/>
                  <a:pt x="64" y="12"/>
                  <a:pt x="78" y="7"/>
                </a:cubicBezTo>
                <a:cubicBezTo>
                  <a:pt x="146" y="11"/>
                  <a:pt x="114" y="0"/>
                  <a:pt x="135" y="31"/>
                </a:cubicBezTo>
                <a:cubicBezTo>
                  <a:pt x="139" y="91"/>
                  <a:pt x="139" y="60"/>
                  <a:pt x="150" y="94"/>
                </a:cubicBezTo>
                <a:cubicBezTo>
                  <a:pt x="160" y="92"/>
                  <a:pt x="177" y="87"/>
                  <a:pt x="186" y="94"/>
                </a:cubicBezTo>
                <a:cubicBezTo>
                  <a:pt x="192" y="99"/>
                  <a:pt x="190" y="114"/>
                  <a:pt x="195" y="121"/>
                </a:cubicBezTo>
                <a:cubicBezTo>
                  <a:pt x="199" y="127"/>
                  <a:pt x="203" y="133"/>
                  <a:pt x="207" y="139"/>
                </a:cubicBezTo>
                <a:cubicBezTo>
                  <a:pt x="209" y="142"/>
                  <a:pt x="213" y="148"/>
                  <a:pt x="213" y="148"/>
                </a:cubicBezTo>
                <a:cubicBezTo>
                  <a:pt x="226" y="145"/>
                  <a:pt x="234" y="140"/>
                  <a:pt x="246" y="136"/>
                </a:cubicBezTo>
                <a:cubicBezTo>
                  <a:pt x="259" y="156"/>
                  <a:pt x="250" y="168"/>
                  <a:pt x="246" y="190"/>
                </a:cubicBezTo>
                <a:cubicBezTo>
                  <a:pt x="251" y="206"/>
                  <a:pt x="267" y="203"/>
                  <a:pt x="282" y="208"/>
                </a:cubicBezTo>
                <a:cubicBezTo>
                  <a:pt x="284" y="242"/>
                  <a:pt x="289" y="264"/>
                  <a:pt x="285" y="295"/>
                </a:cubicBezTo>
                <a:cubicBezTo>
                  <a:pt x="253" y="291"/>
                  <a:pt x="250" y="290"/>
                  <a:pt x="225" y="274"/>
                </a:cubicBezTo>
                <a:cubicBezTo>
                  <a:pt x="217" y="262"/>
                  <a:pt x="212" y="262"/>
                  <a:pt x="201" y="256"/>
                </a:cubicBezTo>
                <a:cubicBezTo>
                  <a:pt x="195" y="252"/>
                  <a:pt x="183" y="244"/>
                  <a:pt x="183" y="244"/>
                </a:cubicBezTo>
                <a:cubicBezTo>
                  <a:pt x="174" y="231"/>
                  <a:pt x="133" y="187"/>
                  <a:pt x="117" y="178"/>
                </a:cubicBezTo>
                <a:cubicBezTo>
                  <a:pt x="111" y="175"/>
                  <a:pt x="104" y="176"/>
                  <a:pt x="99" y="172"/>
                </a:cubicBezTo>
                <a:cubicBezTo>
                  <a:pt x="96" y="170"/>
                  <a:pt x="93" y="168"/>
                  <a:pt x="90" y="166"/>
                </a:cubicBezTo>
                <a:cubicBezTo>
                  <a:pt x="71" y="137"/>
                  <a:pt x="63" y="136"/>
                  <a:pt x="27" y="133"/>
                </a:cubicBezTo>
                <a:cubicBezTo>
                  <a:pt x="23" y="120"/>
                  <a:pt x="24" y="114"/>
                  <a:pt x="12" y="106"/>
                </a:cubicBezTo>
                <a:cubicBezTo>
                  <a:pt x="7" y="98"/>
                  <a:pt x="0" y="79"/>
                  <a:pt x="0" y="79"/>
                </a:cubicBezTo>
                <a:cubicBezTo>
                  <a:pt x="3" y="67"/>
                  <a:pt x="6" y="58"/>
                  <a:pt x="6" y="46"/>
                </a:cubicBezTo>
                <a:close/>
              </a:path>
            </a:pathLst>
          </a:custGeom>
          <a:noFill/>
          <a:ln w="28575" cmpd="sng">
            <a:solidFill>
              <a:srgbClr val="0000FF"/>
            </a:solidFill>
            <a:round/>
            <a:headEnd/>
            <a:tailEnd/>
          </a:ln>
        </p:spPr>
        <p:txBody>
          <a:bodyPr/>
          <a:lstStyle/>
          <a:p>
            <a:endParaRPr lang="en-CA" dirty="0"/>
          </a:p>
        </p:txBody>
      </p:sp>
      <p:sp>
        <p:nvSpPr>
          <p:cNvPr id="798732" name="Freeform 23"/>
          <p:cNvSpPr>
            <a:spLocks/>
          </p:cNvSpPr>
          <p:nvPr/>
        </p:nvSpPr>
        <p:spPr bwMode="auto">
          <a:xfrm>
            <a:off x="2627784" y="1807369"/>
            <a:ext cx="1440160" cy="632222"/>
          </a:xfrm>
          <a:custGeom>
            <a:avLst/>
            <a:gdLst>
              <a:gd name="T0" fmla="*/ 370461997 w 1073"/>
              <a:gd name="T1" fmla="*/ 1141632124 h 531"/>
              <a:gd name="T2" fmla="*/ 378023254 w 1073"/>
              <a:gd name="T3" fmla="*/ 945059910 h 531"/>
              <a:gd name="T4" fmla="*/ 415824775 w 1073"/>
              <a:gd name="T5" fmla="*/ 846773010 h 531"/>
              <a:gd name="T6" fmla="*/ 393144180 w 1073"/>
              <a:gd name="T7" fmla="*/ 725805295 h 531"/>
              <a:gd name="T8" fmla="*/ 181451164 w 1073"/>
              <a:gd name="T9" fmla="*/ 619958719 h 531"/>
              <a:gd name="T10" fmla="*/ 45362791 w 1073"/>
              <a:gd name="T11" fmla="*/ 483870263 h 531"/>
              <a:gd name="T12" fmla="*/ 52922473 w 1073"/>
              <a:gd name="T13" fmla="*/ 430947768 h 531"/>
              <a:gd name="T14" fmla="*/ 204131759 w 1073"/>
              <a:gd name="T15" fmla="*/ 309980153 h 531"/>
              <a:gd name="T16" fmla="*/ 521671358 w 1073"/>
              <a:gd name="T17" fmla="*/ 105846626 h 531"/>
              <a:gd name="T18" fmla="*/ 733364324 w 1073"/>
              <a:gd name="T19" fmla="*/ 7561267 h 531"/>
              <a:gd name="T20" fmla="*/ 816530212 w 1073"/>
              <a:gd name="T21" fmla="*/ 7561267 h 531"/>
              <a:gd name="T22" fmla="*/ 937497820 w 1073"/>
              <a:gd name="T23" fmla="*/ 249496395 h 531"/>
              <a:gd name="T24" fmla="*/ 1028223377 w 1073"/>
              <a:gd name="T25" fmla="*/ 302418890 h 531"/>
              <a:gd name="T26" fmla="*/ 1066024899 w 1073"/>
              <a:gd name="T27" fmla="*/ 332660769 h 531"/>
              <a:gd name="T28" fmla="*/ 1345762827 w 1073"/>
              <a:gd name="T29" fmla="*/ 317539829 h 531"/>
              <a:gd name="T30" fmla="*/ 1474289906 w 1073"/>
              <a:gd name="T31" fmla="*/ 189012587 h 531"/>
              <a:gd name="T32" fmla="*/ 1655741020 w 1073"/>
              <a:gd name="T33" fmla="*/ 211693252 h 531"/>
              <a:gd name="T34" fmla="*/ 1738907305 w 1073"/>
              <a:gd name="T35" fmla="*/ 279738274 h 531"/>
              <a:gd name="T36" fmla="*/ 2147483647 w 1073"/>
              <a:gd name="T37" fmla="*/ 241935131 h 531"/>
              <a:gd name="T38" fmla="*/ 2147483647 w 1073"/>
              <a:gd name="T39" fmla="*/ 347781708 h 531"/>
              <a:gd name="T40" fmla="*/ 2147483647 w 1073"/>
              <a:gd name="T41" fmla="*/ 665321537 h 531"/>
              <a:gd name="T42" fmla="*/ 2147483647 w 1073"/>
              <a:gd name="T43" fmla="*/ 929938971 h 531"/>
              <a:gd name="T44" fmla="*/ 2147170724 w 1073"/>
              <a:gd name="T45" fmla="*/ 1035785548 h 531"/>
              <a:gd name="T46" fmla="*/ 1980840536 w 1073"/>
              <a:gd name="T47" fmla="*/ 1126511185 h 531"/>
              <a:gd name="T48" fmla="*/ 1905235905 w 1073"/>
              <a:gd name="T49" fmla="*/ 1217236822 h 531"/>
              <a:gd name="T50" fmla="*/ 1852313457 w 1073"/>
              <a:gd name="T51" fmla="*/ 1285280256 h 531"/>
              <a:gd name="T52" fmla="*/ 1602818572 w 1073"/>
              <a:gd name="T53" fmla="*/ 1330643074 h 531"/>
              <a:gd name="T54" fmla="*/ 1474289906 w 1073"/>
              <a:gd name="T55" fmla="*/ 1134070861 h 531"/>
              <a:gd name="T56" fmla="*/ 1330641901 w 1073"/>
              <a:gd name="T57" fmla="*/ 1058466163 h 531"/>
              <a:gd name="T58" fmla="*/ 960178416 w 1073"/>
              <a:gd name="T59" fmla="*/ 1111390245 h 531"/>
              <a:gd name="T60" fmla="*/ 574595393 w 1073"/>
              <a:gd name="T61" fmla="*/ 1194554619 h 531"/>
              <a:gd name="T62" fmla="*/ 393144180 w 1073"/>
              <a:gd name="T63" fmla="*/ 1247478701 h 5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073"/>
              <a:gd name="T97" fmla="*/ 0 h 531"/>
              <a:gd name="T98" fmla="*/ 1073 w 1073"/>
              <a:gd name="T99" fmla="*/ 531 h 5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073" h="531">
                <a:moveTo>
                  <a:pt x="156" y="495"/>
                </a:moveTo>
                <a:cubicBezTo>
                  <a:pt x="172" y="471"/>
                  <a:pt x="173" y="470"/>
                  <a:pt x="147" y="453"/>
                </a:cubicBezTo>
                <a:cubicBezTo>
                  <a:pt x="140" y="431"/>
                  <a:pt x="137" y="438"/>
                  <a:pt x="141" y="408"/>
                </a:cubicBezTo>
                <a:cubicBezTo>
                  <a:pt x="143" y="397"/>
                  <a:pt x="150" y="375"/>
                  <a:pt x="150" y="375"/>
                </a:cubicBezTo>
                <a:cubicBezTo>
                  <a:pt x="151" y="368"/>
                  <a:pt x="150" y="361"/>
                  <a:pt x="153" y="354"/>
                </a:cubicBezTo>
                <a:cubicBezTo>
                  <a:pt x="156" y="347"/>
                  <a:pt x="165" y="336"/>
                  <a:pt x="165" y="336"/>
                </a:cubicBezTo>
                <a:cubicBezTo>
                  <a:pt x="162" y="327"/>
                  <a:pt x="168" y="309"/>
                  <a:pt x="168" y="309"/>
                </a:cubicBezTo>
                <a:cubicBezTo>
                  <a:pt x="162" y="279"/>
                  <a:pt x="171" y="305"/>
                  <a:pt x="156" y="288"/>
                </a:cubicBezTo>
                <a:cubicBezTo>
                  <a:pt x="151" y="283"/>
                  <a:pt x="150" y="274"/>
                  <a:pt x="144" y="270"/>
                </a:cubicBezTo>
                <a:cubicBezTo>
                  <a:pt x="120" y="254"/>
                  <a:pt x="101" y="249"/>
                  <a:pt x="72" y="246"/>
                </a:cubicBezTo>
                <a:cubicBezTo>
                  <a:pt x="61" y="229"/>
                  <a:pt x="59" y="221"/>
                  <a:pt x="42" y="213"/>
                </a:cubicBezTo>
                <a:cubicBezTo>
                  <a:pt x="36" y="204"/>
                  <a:pt x="18" y="192"/>
                  <a:pt x="18" y="192"/>
                </a:cubicBezTo>
                <a:cubicBezTo>
                  <a:pt x="13" y="194"/>
                  <a:pt x="0" y="206"/>
                  <a:pt x="3" y="189"/>
                </a:cubicBezTo>
                <a:cubicBezTo>
                  <a:pt x="4" y="182"/>
                  <a:pt x="17" y="174"/>
                  <a:pt x="21" y="171"/>
                </a:cubicBezTo>
                <a:cubicBezTo>
                  <a:pt x="27" y="167"/>
                  <a:pt x="39" y="159"/>
                  <a:pt x="39" y="159"/>
                </a:cubicBezTo>
                <a:cubicBezTo>
                  <a:pt x="50" y="143"/>
                  <a:pt x="69" y="138"/>
                  <a:pt x="81" y="123"/>
                </a:cubicBezTo>
                <a:cubicBezTo>
                  <a:pt x="90" y="113"/>
                  <a:pt x="88" y="107"/>
                  <a:pt x="99" y="99"/>
                </a:cubicBezTo>
                <a:cubicBezTo>
                  <a:pt x="111" y="63"/>
                  <a:pt x="175" y="50"/>
                  <a:pt x="207" y="42"/>
                </a:cubicBezTo>
                <a:cubicBezTo>
                  <a:pt x="226" y="30"/>
                  <a:pt x="243" y="19"/>
                  <a:pt x="264" y="12"/>
                </a:cubicBezTo>
                <a:cubicBezTo>
                  <a:pt x="273" y="9"/>
                  <a:pt x="282" y="6"/>
                  <a:pt x="291" y="3"/>
                </a:cubicBezTo>
                <a:cubicBezTo>
                  <a:pt x="294" y="2"/>
                  <a:pt x="300" y="0"/>
                  <a:pt x="300" y="0"/>
                </a:cubicBezTo>
                <a:cubicBezTo>
                  <a:pt x="308" y="1"/>
                  <a:pt x="317" y="0"/>
                  <a:pt x="324" y="3"/>
                </a:cubicBezTo>
                <a:cubicBezTo>
                  <a:pt x="333" y="7"/>
                  <a:pt x="324" y="63"/>
                  <a:pt x="336" y="75"/>
                </a:cubicBezTo>
                <a:cubicBezTo>
                  <a:pt x="339" y="78"/>
                  <a:pt x="365" y="95"/>
                  <a:pt x="372" y="99"/>
                </a:cubicBezTo>
                <a:cubicBezTo>
                  <a:pt x="378" y="102"/>
                  <a:pt x="390" y="105"/>
                  <a:pt x="390" y="105"/>
                </a:cubicBezTo>
                <a:cubicBezTo>
                  <a:pt x="394" y="117"/>
                  <a:pt x="394" y="125"/>
                  <a:pt x="408" y="120"/>
                </a:cubicBezTo>
                <a:cubicBezTo>
                  <a:pt x="411" y="121"/>
                  <a:pt x="415" y="121"/>
                  <a:pt x="417" y="123"/>
                </a:cubicBezTo>
                <a:cubicBezTo>
                  <a:pt x="420" y="125"/>
                  <a:pt x="420" y="131"/>
                  <a:pt x="423" y="132"/>
                </a:cubicBezTo>
                <a:cubicBezTo>
                  <a:pt x="441" y="140"/>
                  <a:pt x="457" y="136"/>
                  <a:pt x="474" y="147"/>
                </a:cubicBezTo>
                <a:cubicBezTo>
                  <a:pt x="529" y="143"/>
                  <a:pt x="509" y="151"/>
                  <a:pt x="534" y="126"/>
                </a:cubicBezTo>
                <a:cubicBezTo>
                  <a:pt x="541" y="105"/>
                  <a:pt x="531" y="130"/>
                  <a:pt x="546" y="108"/>
                </a:cubicBezTo>
                <a:cubicBezTo>
                  <a:pt x="565" y="79"/>
                  <a:pt x="549" y="87"/>
                  <a:pt x="585" y="75"/>
                </a:cubicBezTo>
                <a:cubicBezTo>
                  <a:pt x="601" y="77"/>
                  <a:pt x="617" y="79"/>
                  <a:pt x="633" y="81"/>
                </a:cubicBezTo>
                <a:cubicBezTo>
                  <a:pt x="641" y="82"/>
                  <a:pt x="657" y="84"/>
                  <a:pt x="657" y="84"/>
                </a:cubicBezTo>
                <a:cubicBezTo>
                  <a:pt x="667" y="99"/>
                  <a:pt x="660" y="91"/>
                  <a:pt x="681" y="105"/>
                </a:cubicBezTo>
                <a:cubicBezTo>
                  <a:pt x="684" y="107"/>
                  <a:pt x="690" y="111"/>
                  <a:pt x="690" y="111"/>
                </a:cubicBezTo>
                <a:cubicBezTo>
                  <a:pt x="725" y="99"/>
                  <a:pt x="801" y="111"/>
                  <a:pt x="801" y="111"/>
                </a:cubicBezTo>
                <a:cubicBezTo>
                  <a:pt x="928" y="106"/>
                  <a:pt x="843" y="113"/>
                  <a:pt x="894" y="96"/>
                </a:cubicBezTo>
                <a:cubicBezTo>
                  <a:pt x="941" y="99"/>
                  <a:pt x="986" y="100"/>
                  <a:pt x="1032" y="108"/>
                </a:cubicBezTo>
                <a:cubicBezTo>
                  <a:pt x="1041" y="122"/>
                  <a:pt x="1044" y="133"/>
                  <a:pt x="1059" y="138"/>
                </a:cubicBezTo>
                <a:cubicBezTo>
                  <a:pt x="1073" y="159"/>
                  <a:pt x="1053" y="185"/>
                  <a:pt x="1041" y="204"/>
                </a:cubicBezTo>
                <a:cubicBezTo>
                  <a:pt x="1035" y="228"/>
                  <a:pt x="1022" y="247"/>
                  <a:pt x="1005" y="264"/>
                </a:cubicBezTo>
                <a:cubicBezTo>
                  <a:pt x="996" y="290"/>
                  <a:pt x="982" y="295"/>
                  <a:pt x="966" y="315"/>
                </a:cubicBezTo>
                <a:cubicBezTo>
                  <a:pt x="953" y="332"/>
                  <a:pt x="939" y="351"/>
                  <a:pt x="927" y="369"/>
                </a:cubicBezTo>
                <a:cubicBezTo>
                  <a:pt x="922" y="377"/>
                  <a:pt x="922" y="398"/>
                  <a:pt x="912" y="405"/>
                </a:cubicBezTo>
                <a:cubicBezTo>
                  <a:pt x="895" y="416"/>
                  <a:pt x="872" y="410"/>
                  <a:pt x="852" y="411"/>
                </a:cubicBezTo>
                <a:cubicBezTo>
                  <a:pt x="838" y="414"/>
                  <a:pt x="822" y="416"/>
                  <a:pt x="810" y="426"/>
                </a:cubicBezTo>
                <a:cubicBezTo>
                  <a:pt x="800" y="434"/>
                  <a:pt x="799" y="443"/>
                  <a:pt x="786" y="447"/>
                </a:cubicBezTo>
                <a:cubicBezTo>
                  <a:pt x="779" y="458"/>
                  <a:pt x="773" y="458"/>
                  <a:pt x="762" y="465"/>
                </a:cubicBezTo>
                <a:cubicBezTo>
                  <a:pt x="760" y="471"/>
                  <a:pt x="758" y="477"/>
                  <a:pt x="756" y="483"/>
                </a:cubicBezTo>
                <a:cubicBezTo>
                  <a:pt x="754" y="490"/>
                  <a:pt x="757" y="498"/>
                  <a:pt x="753" y="504"/>
                </a:cubicBezTo>
                <a:cubicBezTo>
                  <a:pt x="749" y="509"/>
                  <a:pt x="740" y="506"/>
                  <a:pt x="735" y="510"/>
                </a:cubicBezTo>
                <a:cubicBezTo>
                  <a:pt x="723" y="518"/>
                  <a:pt x="713" y="526"/>
                  <a:pt x="699" y="531"/>
                </a:cubicBezTo>
                <a:cubicBezTo>
                  <a:pt x="678" y="530"/>
                  <a:pt x="657" y="530"/>
                  <a:pt x="636" y="528"/>
                </a:cubicBezTo>
                <a:cubicBezTo>
                  <a:pt x="623" y="527"/>
                  <a:pt x="600" y="513"/>
                  <a:pt x="600" y="513"/>
                </a:cubicBezTo>
                <a:cubicBezTo>
                  <a:pt x="596" y="492"/>
                  <a:pt x="604" y="464"/>
                  <a:pt x="585" y="450"/>
                </a:cubicBezTo>
                <a:cubicBezTo>
                  <a:pt x="574" y="442"/>
                  <a:pt x="559" y="431"/>
                  <a:pt x="546" y="426"/>
                </a:cubicBezTo>
                <a:cubicBezTo>
                  <a:pt x="540" y="424"/>
                  <a:pt x="528" y="420"/>
                  <a:pt x="528" y="420"/>
                </a:cubicBezTo>
                <a:cubicBezTo>
                  <a:pt x="486" y="427"/>
                  <a:pt x="453" y="430"/>
                  <a:pt x="408" y="432"/>
                </a:cubicBezTo>
                <a:cubicBezTo>
                  <a:pt x="399" y="435"/>
                  <a:pt x="389" y="436"/>
                  <a:pt x="381" y="441"/>
                </a:cubicBezTo>
                <a:cubicBezTo>
                  <a:pt x="366" y="451"/>
                  <a:pt x="353" y="462"/>
                  <a:pt x="336" y="468"/>
                </a:cubicBezTo>
                <a:cubicBezTo>
                  <a:pt x="299" y="463"/>
                  <a:pt x="265" y="471"/>
                  <a:pt x="228" y="474"/>
                </a:cubicBezTo>
                <a:cubicBezTo>
                  <a:pt x="215" y="483"/>
                  <a:pt x="207" y="493"/>
                  <a:pt x="192" y="498"/>
                </a:cubicBezTo>
                <a:cubicBezTo>
                  <a:pt x="158" y="495"/>
                  <a:pt x="170" y="495"/>
                  <a:pt x="156" y="495"/>
                </a:cubicBezTo>
                <a:close/>
              </a:path>
            </a:pathLst>
          </a:custGeom>
          <a:noFill/>
          <a:ln w="28575" cmpd="sng">
            <a:solidFill>
              <a:srgbClr val="0000FF"/>
            </a:solidFill>
            <a:round/>
            <a:headEnd/>
            <a:tailEnd/>
          </a:ln>
        </p:spPr>
        <p:txBody>
          <a:bodyPr/>
          <a:lstStyle/>
          <a:p>
            <a:endParaRPr lang="en-CA" dirty="0"/>
          </a:p>
        </p:txBody>
      </p:sp>
      <p:sp>
        <p:nvSpPr>
          <p:cNvPr id="798733" name="Freeform 24"/>
          <p:cNvSpPr>
            <a:spLocks/>
          </p:cNvSpPr>
          <p:nvPr/>
        </p:nvSpPr>
        <p:spPr bwMode="auto">
          <a:xfrm>
            <a:off x="1835696" y="987574"/>
            <a:ext cx="991046" cy="1415654"/>
          </a:xfrm>
          <a:custGeom>
            <a:avLst/>
            <a:gdLst>
              <a:gd name="T0" fmla="*/ 940017149 w 715"/>
              <a:gd name="T1" fmla="*/ 15120941 h 1189"/>
              <a:gd name="T2" fmla="*/ 1280238771 w 715"/>
              <a:gd name="T3" fmla="*/ 52924092 h 1189"/>
              <a:gd name="T4" fmla="*/ 1393644920 w 715"/>
              <a:gd name="T5" fmla="*/ 166330338 h 1189"/>
              <a:gd name="T6" fmla="*/ 1620458805 w 715"/>
              <a:gd name="T7" fmla="*/ 332660676 h 1189"/>
              <a:gd name="T8" fmla="*/ 1476810805 w 715"/>
              <a:gd name="T9" fmla="*/ 423386387 h 1189"/>
              <a:gd name="T10" fmla="*/ 1484370474 w 715"/>
              <a:gd name="T11" fmla="*/ 1444050511 h 1189"/>
              <a:gd name="T12" fmla="*/ 909775298 w 715"/>
              <a:gd name="T13" fmla="*/ 1549897058 h 1189"/>
              <a:gd name="T14" fmla="*/ 819049545 w 715"/>
              <a:gd name="T15" fmla="*/ 1519655188 h 1189"/>
              <a:gd name="T16" fmla="*/ 660280620 w 715"/>
              <a:gd name="T17" fmla="*/ 1595259864 h 1189"/>
              <a:gd name="T18" fmla="*/ 607356586 w 715"/>
              <a:gd name="T19" fmla="*/ 1799392094 h 1189"/>
              <a:gd name="T20" fmla="*/ 660280620 w 715"/>
              <a:gd name="T21" fmla="*/ 1844754900 h 1189"/>
              <a:gd name="T22" fmla="*/ 1015621778 w 715"/>
              <a:gd name="T23" fmla="*/ 2056447994 h 1189"/>
              <a:gd name="T24" fmla="*/ 1197072886 w 715"/>
              <a:gd name="T25" fmla="*/ 2147483647 h 1189"/>
              <a:gd name="T26" fmla="*/ 1348282143 w 715"/>
              <a:gd name="T27" fmla="*/ 2147483647 h 1189"/>
              <a:gd name="T28" fmla="*/ 1484370474 w 715"/>
              <a:gd name="T29" fmla="*/ 2147483647 h 1189"/>
              <a:gd name="T30" fmla="*/ 1643140987 w 715"/>
              <a:gd name="T31" fmla="*/ 2147483647 h 1189"/>
              <a:gd name="T32" fmla="*/ 1786789384 w 715"/>
              <a:gd name="T33" fmla="*/ 2147483647 h 1189"/>
              <a:gd name="T34" fmla="*/ 1756547533 w 715"/>
              <a:gd name="T35" fmla="*/ 2147483647 h 1189"/>
              <a:gd name="T36" fmla="*/ 1771668458 w 715"/>
              <a:gd name="T37" fmla="*/ 2147483647 h 1189"/>
              <a:gd name="T38" fmla="*/ 1612899136 w 715"/>
              <a:gd name="T39" fmla="*/ 2147483647 h 1189"/>
              <a:gd name="T40" fmla="*/ 1219755068 w 715"/>
              <a:gd name="T41" fmla="*/ 2147483647 h 1189"/>
              <a:gd name="T42" fmla="*/ 1189513217 w 715"/>
              <a:gd name="T43" fmla="*/ 2147483647 h 1189"/>
              <a:gd name="T44" fmla="*/ 1076105480 w 715"/>
              <a:gd name="T45" fmla="*/ 2147483647 h 1189"/>
              <a:gd name="T46" fmla="*/ 992941183 w 715"/>
              <a:gd name="T47" fmla="*/ 2147483647 h 1189"/>
              <a:gd name="T48" fmla="*/ 834170670 w 715"/>
              <a:gd name="T49" fmla="*/ 2147483647 h 1189"/>
              <a:gd name="T50" fmla="*/ 803928620 w 715"/>
              <a:gd name="T51" fmla="*/ 2147483647 h 1189"/>
              <a:gd name="T52" fmla="*/ 569555066 w 715"/>
              <a:gd name="T53" fmla="*/ 2147483647 h 1189"/>
              <a:gd name="T54" fmla="*/ 441026404 w 715"/>
              <a:gd name="T55" fmla="*/ 2147483647 h 1189"/>
              <a:gd name="T56" fmla="*/ 357862007 w 715"/>
              <a:gd name="T57" fmla="*/ 2147483647 h 1189"/>
              <a:gd name="T58" fmla="*/ 252015527 w 715"/>
              <a:gd name="T59" fmla="*/ 2124492997 h 1189"/>
              <a:gd name="T60" fmla="*/ 206652701 w 715"/>
              <a:gd name="T61" fmla="*/ 1988404579 h 1189"/>
              <a:gd name="T62" fmla="*/ 93244939 w 715"/>
              <a:gd name="T63" fmla="*/ 1988404579 h 1189"/>
              <a:gd name="T64" fmla="*/ 85685270 w 715"/>
              <a:gd name="T65" fmla="*/ 1791832420 h 1189"/>
              <a:gd name="T66" fmla="*/ 2519361 w 715"/>
              <a:gd name="T67" fmla="*/ 1655743606 h 1189"/>
              <a:gd name="T68" fmla="*/ 131048072 w 715"/>
              <a:gd name="T69" fmla="*/ 1413808641 h 1189"/>
              <a:gd name="T70" fmla="*/ 199091444 w 715"/>
              <a:gd name="T71" fmla="*/ 1126510870 h 1189"/>
              <a:gd name="T72" fmla="*/ 214212419 w 715"/>
              <a:gd name="T73" fmla="*/ 854334035 h 1189"/>
              <a:gd name="T74" fmla="*/ 199091444 w 715"/>
              <a:gd name="T75" fmla="*/ 657761678 h 1189"/>
              <a:gd name="T76" fmla="*/ 312499230 w 715"/>
              <a:gd name="T77" fmla="*/ 544353869 h 1189"/>
              <a:gd name="T78" fmla="*/ 448587660 w 715"/>
              <a:gd name="T79" fmla="*/ 370463808 h 1189"/>
              <a:gd name="T80" fmla="*/ 614917843 w 715"/>
              <a:gd name="T81" fmla="*/ 189012535 h 1189"/>
              <a:gd name="T82" fmla="*/ 705643397 w 715"/>
              <a:gd name="T83" fmla="*/ 120967532 h 1189"/>
              <a:gd name="T84" fmla="*/ 788807694 w 715"/>
              <a:gd name="T85" fmla="*/ 0 h 118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15"/>
              <a:gd name="T130" fmla="*/ 0 h 1189"/>
              <a:gd name="T131" fmla="*/ 715 w 715"/>
              <a:gd name="T132" fmla="*/ 1189 h 118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15" h="1189">
                <a:moveTo>
                  <a:pt x="313" y="0"/>
                </a:moveTo>
                <a:cubicBezTo>
                  <a:pt x="341" y="3"/>
                  <a:pt x="346" y="9"/>
                  <a:pt x="373" y="6"/>
                </a:cubicBezTo>
                <a:cubicBezTo>
                  <a:pt x="408" y="13"/>
                  <a:pt x="438" y="13"/>
                  <a:pt x="475" y="15"/>
                </a:cubicBezTo>
                <a:cubicBezTo>
                  <a:pt x="486" y="17"/>
                  <a:pt x="498" y="16"/>
                  <a:pt x="508" y="21"/>
                </a:cubicBezTo>
                <a:cubicBezTo>
                  <a:pt x="515" y="25"/>
                  <a:pt x="524" y="40"/>
                  <a:pt x="532" y="45"/>
                </a:cubicBezTo>
                <a:cubicBezTo>
                  <a:pt x="546" y="66"/>
                  <a:pt x="537" y="61"/>
                  <a:pt x="553" y="66"/>
                </a:cubicBezTo>
                <a:cubicBezTo>
                  <a:pt x="563" y="76"/>
                  <a:pt x="575" y="88"/>
                  <a:pt x="589" y="93"/>
                </a:cubicBezTo>
                <a:cubicBezTo>
                  <a:pt x="605" y="109"/>
                  <a:pt x="627" y="116"/>
                  <a:pt x="643" y="132"/>
                </a:cubicBezTo>
                <a:cubicBezTo>
                  <a:pt x="649" y="151"/>
                  <a:pt x="622" y="145"/>
                  <a:pt x="607" y="147"/>
                </a:cubicBezTo>
                <a:cubicBezTo>
                  <a:pt x="595" y="151"/>
                  <a:pt x="590" y="156"/>
                  <a:pt x="586" y="168"/>
                </a:cubicBezTo>
                <a:cubicBezTo>
                  <a:pt x="588" y="236"/>
                  <a:pt x="593" y="301"/>
                  <a:pt x="598" y="369"/>
                </a:cubicBezTo>
                <a:cubicBezTo>
                  <a:pt x="595" y="540"/>
                  <a:pt x="602" y="492"/>
                  <a:pt x="589" y="573"/>
                </a:cubicBezTo>
                <a:cubicBezTo>
                  <a:pt x="585" y="640"/>
                  <a:pt x="597" y="628"/>
                  <a:pt x="538" y="633"/>
                </a:cubicBezTo>
                <a:lnTo>
                  <a:pt x="361" y="615"/>
                </a:lnTo>
                <a:cubicBezTo>
                  <a:pt x="361" y="615"/>
                  <a:pt x="334" y="606"/>
                  <a:pt x="334" y="606"/>
                </a:cubicBezTo>
                <a:cubicBezTo>
                  <a:pt x="331" y="605"/>
                  <a:pt x="325" y="603"/>
                  <a:pt x="325" y="603"/>
                </a:cubicBezTo>
                <a:cubicBezTo>
                  <a:pt x="288" y="607"/>
                  <a:pt x="300" y="603"/>
                  <a:pt x="280" y="621"/>
                </a:cubicBezTo>
                <a:cubicBezTo>
                  <a:pt x="275" y="626"/>
                  <a:pt x="262" y="633"/>
                  <a:pt x="262" y="633"/>
                </a:cubicBezTo>
                <a:cubicBezTo>
                  <a:pt x="248" y="654"/>
                  <a:pt x="252" y="644"/>
                  <a:pt x="247" y="663"/>
                </a:cubicBezTo>
                <a:cubicBezTo>
                  <a:pt x="246" y="680"/>
                  <a:pt x="241" y="697"/>
                  <a:pt x="241" y="714"/>
                </a:cubicBezTo>
                <a:cubicBezTo>
                  <a:pt x="241" y="718"/>
                  <a:pt x="241" y="723"/>
                  <a:pt x="244" y="726"/>
                </a:cubicBezTo>
                <a:cubicBezTo>
                  <a:pt x="249" y="730"/>
                  <a:pt x="262" y="732"/>
                  <a:pt x="262" y="732"/>
                </a:cubicBezTo>
                <a:cubicBezTo>
                  <a:pt x="322" y="821"/>
                  <a:pt x="198" y="795"/>
                  <a:pt x="349" y="801"/>
                </a:cubicBezTo>
                <a:cubicBezTo>
                  <a:pt x="362" y="820"/>
                  <a:pt x="378" y="814"/>
                  <a:pt x="403" y="816"/>
                </a:cubicBezTo>
                <a:cubicBezTo>
                  <a:pt x="431" y="823"/>
                  <a:pt x="412" y="853"/>
                  <a:pt x="445" y="864"/>
                </a:cubicBezTo>
                <a:cubicBezTo>
                  <a:pt x="447" y="866"/>
                  <a:pt x="473" y="893"/>
                  <a:pt x="475" y="894"/>
                </a:cubicBezTo>
                <a:cubicBezTo>
                  <a:pt x="481" y="897"/>
                  <a:pt x="493" y="900"/>
                  <a:pt x="493" y="900"/>
                </a:cubicBezTo>
                <a:cubicBezTo>
                  <a:pt x="507" y="899"/>
                  <a:pt x="521" y="899"/>
                  <a:pt x="535" y="897"/>
                </a:cubicBezTo>
                <a:cubicBezTo>
                  <a:pt x="541" y="896"/>
                  <a:pt x="553" y="891"/>
                  <a:pt x="553" y="891"/>
                </a:cubicBezTo>
                <a:cubicBezTo>
                  <a:pt x="570" y="894"/>
                  <a:pt x="574" y="897"/>
                  <a:pt x="589" y="903"/>
                </a:cubicBezTo>
                <a:cubicBezTo>
                  <a:pt x="595" y="906"/>
                  <a:pt x="607" y="909"/>
                  <a:pt x="607" y="909"/>
                </a:cubicBezTo>
                <a:cubicBezTo>
                  <a:pt x="628" y="940"/>
                  <a:pt x="623" y="923"/>
                  <a:pt x="652" y="939"/>
                </a:cubicBezTo>
                <a:cubicBezTo>
                  <a:pt x="665" y="946"/>
                  <a:pt x="674" y="955"/>
                  <a:pt x="688" y="960"/>
                </a:cubicBezTo>
                <a:cubicBezTo>
                  <a:pt x="692" y="972"/>
                  <a:pt x="697" y="977"/>
                  <a:pt x="709" y="981"/>
                </a:cubicBezTo>
                <a:cubicBezTo>
                  <a:pt x="714" y="995"/>
                  <a:pt x="708" y="1006"/>
                  <a:pt x="703" y="1020"/>
                </a:cubicBezTo>
                <a:cubicBezTo>
                  <a:pt x="701" y="1026"/>
                  <a:pt x="697" y="1038"/>
                  <a:pt x="697" y="1038"/>
                </a:cubicBezTo>
                <a:cubicBezTo>
                  <a:pt x="696" y="1063"/>
                  <a:pt x="687" y="1088"/>
                  <a:pt x="691" y="1113"/>
                </a:cubicBezTo>
                <a:cubicBezTo>
                  <a:pt x="693" y="1123"/>
                  <a:pt x="700" y="1131"/>
                  <a:pt x="703" y="1140"/>
                </a:cubicBezTo>
                <a:cubicBezTo>
                  <a:pt x="705" y="1147"/>
                  <a:pt x="715" y="1158"/>
                  <a:pt x="715" y="1158"/>
                </a:cubicBezTo>
                <a:cubicBezTo>
                  <a:pt x="696" y="1164"/>
                  <a:pt x="657" y="1156"/>
                  <a:pt x="640" y="1155"/>
                </a:cubicBezTo>
                <a:cubicBezTo>
                  <a:pt x="606" y="1159"/>
                  <a:pt x="582" y="1165"/>
                  <a:pt x="547" y="1167"/>
                </a:cubicBezTo>
                <a:cubicBezTo>
                  <a:pt x="526" y="1174"/>
                  <a:pt x="505" y="1181"/>
                  <a:pt x="484" y="1188"/>
                </a:cubicBezTo>
                <a:cubicBezTo>
                  <a:pt x="479" y="1187"/>
                  <a:pt x="473" y="1189"/>
                  <a:pt x="469" y="1185"/>
                </a:cubicBezTo>
                <a:cubicBezTo>
                  <a:pt x="467" y="1183"/>
                  <a:pt x="472" y="1179"/>
                  <a:pt x="472" y="1176"/>
                </a:cubicBezTo>
                <a:cubicBezTo>
                  <a:pt x="470" y="1122"/>
                  <a:pt x="485" y="1107"/>
                  <a:pt x="448" y="1095"/>
                </a:cubicBezTo>
                <a:cubicBezTo>
                  <a:pt x="433" y="1073"/>
                  <a:pt x="452" y="1034"/>
                  <a:pt x="427" y="1026"/>
                </a:cubicBezTo>
                <a:cubicBezTo>
                  <a:pt x="419" y="1027"/>
                  <a:pt x="411" y="1027"/>
                  <a:pt x="403" y="1029"/>
                </a:cubicBezTo>
                <a:cubicBezTo>
                  <a:pt x="400" y="1030"/>
                  <a:pt x="397" y="1037"/>
                  <a:pt x="394" y="1035"/>
                </a:cubicBezTo>
                <a:cubicBezTo>
                  <a:pt x="383" y="1029"/>
                  <a:pt x="367" y="979"/>
                  <a:pt x="364" y="978"/>
                </a:cubicBezTo>
                <a:cubicBezTo>
                  <a:pt x="353" y="975"/>
                  <a:pt x="342" y="976"/>
                  <a:pt x="331" y="975"/>
                </a:cubicBezTo>
                <a:cubicBezTo>
                  <a:pt x="330" y="957"/>
                  <a:pt x="332" y="939"/>
                  <a:pt x="328" y="921"/>
                </a:cubicBezTo>
                <a:cubicBezTo>
                  <a:pt x="327" y="917"/>
                  <a:pt x="321" y="918"/>
                  <a:pt x="319" y="915"/>
                </a:cubicBezTo>
                <a:cubicBezTo>
                  <a:pt x="307" y="900"/>
                  <a:pt x="298" y="886"/>
                  <a:pt x="277" y="879"/>
                </a:cubicBezTo>
                <a:cubicBezTo>
                  <a:pt x="256" y="886"/>
                  <a:pt x="249" y="900"/>
                  <a:pt x="226" y="906"/>
                </a:cubicBezTo>
                <a:cubicBezTo>
                  <a:pt x="216" y="913"/>
                  <a:pt x="213" y="920"/>
                  <a:pt x="202" y="924"/>
                </a:cubicBezTo>
                <a:cubicBezTo>
                  <a:pt x="193" y="923"/>
                  <a:pt x="184" y="924"/>
                  <a:pt x="175" y="921"/>
                </a:cubicBezTo>
                <a:cubicBezTo>
                  <a:pt x="165" y="918"/>
                  <a:pt x="162" y="901"/>
                  <a:pt x="160" y="894"/>
                </a:cubicBezTo>
                <a:cubicBezTo>
                  <a:pt x="157" y="886"/>
                  <a:pt x="148" y="882"/>
                  <a:pt x="142" y="876"/>
                </a:cubicBezTo>
                <a:cubicBezTo>
                  <a:pt x="133" y="867"/>
                  <a:pt x="129" y="861"/>
                  <a:pt x="118" y="855"/>
                </a:cubicBezTo>
                <a:cubicBezTo>
                  <a:pt x="112" y="851"/>
                  <a:pt x="100" y="843"/>
                  <a:pt x="100" y="843"/>
                </a:cubicBezTo>
                <a:cubicBezTo>
                  <a:pt x="89" y="826"/>
                  <a:pt x="97" y="842"/>
                  <a:pt x="91" y="816"/>
                </a:cubicBezTo>
                <a:cubicBezTo>
                  <a:pt x="89" y="807"/>
                  <a:pt x="82" y="789"/>
                  <a:pt x="82" y="789"/>
                </a:cubicBezTo>
                <a:cubicBezTo>
                  <a:pt x="75" y="791"/>
                  <a:pt x="68" y="796"/>
                  <a:pt x="61" y="795"/>
                </a:cubicBezTo>
                <a:cubicBezTo>
                  <a:pt x="53" y="794"/>
                  <a:pt x="37" y="789"/>
                  <a:pt x="37" y="789"/>
                </a:cubicBezTo>
                <a:cubicBezTo>
                  <a:pt x="25" y="781"/>
                  <a:pt x="15" y="768"/>
                  <a:pt x="7" y="756"/>
                </a:cubicBezTo>
                <a:cubicBezTo>
                  <a:pt x="11" y="734"/>
                  <a:pt x="15" y="723"/>
                  <a:pt x="34" y="711"/>
                </a:cubicBezTo>
                <a:cubicBezTo>
                  <a:pt x="29" y="697"/>
                  <a:pt x="21" y="687"/>
                  <a:pt x="13" y="675"/>
                </a:cubicBezTo>
                <a:cubicBezTo>
                  <a:pt x="9" y="669"/>
                  <a:pt x="1" y="657"/>
                  <a:pt x="1" y="657"/>
                </a:cubicBezTo>
                <a:cubicBezTo>
                  <a:pt x="4" y="626"/>
                  <a:pt x="0" y="630"/>
                  <a:pt x="25" y="624"/>
                </a:cubicBezTo>
                <a:cubicBezTo>
                  <a:pt x="33" y="601"/>
                  <a:pt x="40" y="581"/>
                  <a:pt x="52" y="561"/>
                </a:cubicBezTo>
                <a:cubicBezTo>
                  <a:pt x="60" y="547"/>
                  <a:pt x="71" y="537"/>
                  <a:pt x="76" y="522"/>
                </a:cubicBezTo>
                <a:cubicBezTo>
                  <a:pt x="77" y="497"/>
                  <a:pt x="78" y="472"/>
                  <a:pt x="79" y="447"/>
                </a:cubicBezTo>
                <a:cubicBezTo>
                  <a:pt x="80" y="432"/>
                  <a:pt x="88" y="402"/>
                  <a:pt x="88" y="402"/>
                </a:cubicBezTo>
                <a:cubicBezTo>
                  <a:pt x="90" y="385"/>
                  <a:pt x="96" y="356"/>
                  <a:pt x="85" y="339"/>
                </a:cubicBezTo>
                <a:cubicBezTo>
                  <a:pt x="77" y="327"/>
                  <a:pt x="66" y="318"/>
                  <a:pt x="61" y="303"/>
                </a:cubicBezTo>
                <a:cubicBezTo>
                  <a:pt x="64" y="283"/>
                  <a:pt x="63" y="273"/>
                  <a:pt x="79" y="261"/>
                </a:cubicBezTo>
                <a:cubicBezTo>
                  <a:pt x="85" y="257"/>
                  <a:pt x="97" y="249"/>
                  <a:pt x="97" y="249"/>
                </a:cubicBezTo>
                <a:cubicBezTo>
                  <a:pt x="106" y="235"/>
                  <a:pt x="109" y="226"/>
                  <a:pt x="124" y="216"/>
                </a:cubicBezTo>
                <a:cubicBezTo>
                  <a:pt x="132" y="204"/>
                  <a:pt x="142" y="191"/>
                  <a:pt x="154" y="183"/>
                </a:cubicBezTo>
                <a:cubicBezTo>
                  <a:pt x="159" y="168"/>
                  <a:pt x="165" y="156"/>
                  <a:pt x="178" y="147"/>
                </a:cubicBezTo>
                <a:cubicBezTo>
                  <a:pt x="192" y="126"/>
                  <a:pt x="184" y="133"/>
                  <a:pt x="199" y="123"/>
                </a:cubicBezTo>
                <a:cubicBezTo>
                  <a:pt x="212" y="104"/>
                  <a:pt x="221" y="83"/>
                  <a:pt x="244" y="75"/>
                </a:cubicBezTo>
                <a:cubicBezTo>
                  <a:pt x="247" y="71"/>
                  <a:pt x="257" y="57"/>
                  <a:pt x="262" y="54"/>
                </a:cubicBezTo>
                <a:cubicBezTo>
                  <a:pt x="268" y="51"/>
                  <a:pt x="280" y="48"/>
                  <a:pt x="280" y="48"/>
                </a:cubicBezTo>
                <a:cubicBezTo>
                  <a:pt x="286" y="38"/>
                  <a:pt x="296" y="31"/>
                  <a:pt x="301" y="21"/>
                </a:cubicBezTo>
                <a:cubicBezTo>
                  <a:pt x="305" y="13"/>
                  <a:pt x="306" y="7"/>
                  <a:pt x="313" y="0"/>
                </a:cubicBezTo>
                <a:close/>
              </a:path>
            </a:pathLst>
          </a:custGeom>
          <a:noFill/>
          <a:ln w="28575" cmpd="sng">
            <a:solidFill>
              <a:srgbClr val="000000"/>
            </a:solidFill>
            <a:round/>
            <a:headEnd/>
            <a:tailEnd/>
          </a:ln>
        </p:spPr>
        <p:txBody>
          <a:bodyPr/>
          <a:lstStyle/>
          <a:p>
            <a:endParaRPr lang="en-CA" dirty="0"/>
          </a:p>
        </p:txBody>
      </p:sp>
      <p:sp>
        <p:nvSpPr>
          <p:cNvPr id="560153" name="Text Box 25"/>
          <p:cNvSpPr txBox="1">
            <a:spLocks noChangeArrowheads="1"/>
          </p:cNvSpPr>
          <p:nvPr/>
        </p:nvSpPr>
        <p:spPr bwMode="auto">
          <a:xfrm>
            <a:off x="1259632" y="3363838"/>
            <a:ext cx="2304256" cy="1200329"/>
          </a:xfrm>
          <a:prstGeom prst="rect">
            <a:avLst/>
          </a:prstGeom>
          <a:solidFill>
            <a:srgbClr val="FFFF00"/>
          </a:solidFill>
          <a:ln w="9525">
            <a:noFill/>
            <a:miter lim="800000"/>
            <a:headEnd/>
            <a:tailEnd/>
          </a:ln>
        </p:spPr>
        <p:txBody>
          <a:bodyPr wrap="square">
            <a:spAutoFit/>
          </a:bodyPr>
          <a:lstStyle/>
          <a:p>
            <a:pPr eaLnBrk="0" hangingPunct="0">
              <a:spcBef>
                <a:spcPct val="50000"/>
              </a:spcBef>
            </a:pPr>
            <a:r>
              <a:rPr lang="en-US" b="1" dirty="0">
                <a:solidFill>
                  <a:srgbClr val="000000"/>
                </a:solidFill>
                <a:effectLst/>
              </a:rPr>
              <a:t>8 Regional Trainers</a:t>
            </a:r>
          </a:p>
          <a:p>
            <a:pPr eaLnBrk="0" hangingPunct="0">
              <a:spcBef>
                <a:spcPct val="50000"/>
              </a:spcBef>
            </a:pPr>
            <a:r>
              <a:rPr lang="en-US" b="1" dirty="0">
                <a:solidFill>
                  <a:srgbClr val="000000"/>
                </a:solidFill>
                <a:effectLst/>
              </a:rPr>
              <a:t>54 Nations</a:t>
            </a:r>
          </a:p>
          <a:p>
            <a:pPr eaLnBrk="0" hangingPunct="0">
              <a:spcBef>
                <a:spcPct val="50000"/>
              </a:spcBef>
            </a:pPr>
            <a:r>
              <a:rPr lang="en-US" b="1" dirty="0">
                <a:solidFill>
                  <a:srgbClr val="000000"/>
                </a:solidFill>
                <a:effectLst/>
              </a:rPr>
              <a:t>1 Billion People</a:t>
            </a:r>
          </a:p>
        </p:txBody>
      </p:sp>
      <p:sp>
        <p:nvSpPr>
          <p:cNvPr id="59418" name="AutoShape 26"/>
          <p:cNvSpPr>
            <a:spLocks noChangeArrowheads="1"/>
          </p:cNvSpPr>
          <p:nvPr/>
        </p:nvSpPr>
        <p:spPr bwMode="auto">
          <a:xfrm>
            <a:off x="2267744" y="699542"/>
            <a:ext cx="2304256" cy="1152128"/>
          </a:xfrm>
          <a:prstGeom prst="wedgeEllipseCallout">
            <a:avLst>
              <a:gd name="adj1" fmla="val -34389"/>
              <a:gd name="adj2" fmla="val 77289"/>
            </a:avLst>
          </a:prstGeom>
          <a:solidFill>
            <a:schemeClr val="accent1">
              <a:alpha val="0"/>
            </a:schemeClr>
          </a:solidFill>
          <a:ln w="28575">
            <a:solidFill>
              <a:srgbClr val="000000"/>
            </a:solidFill>
            <a:miter lim="800000"/>
            <a:headEnd/>
            <a:tailEnd/>
          </a:ln>
        </p:spPr>
        <p:txBody>
          <a:bodyPr/>
          <a:lstStyle/>
          <a:p>
            <a:pPr algn="ctr">
              <a:defRPr/>
            </a:pPr>
            <a:r>
              <a:rPr lang="en-US" sz="1500" b="1" dirty="0" smtClean="0">
                <a:solidFill>
                  <a:srgbClr val="990000"/>
                </a:solidFill>
                <a:effectLst>
                  <a:outerShdw blurRad="38100" dist="38100" dir="2700000" algn="tl">
                    <a:srgbClr val="000000"/>
                  </a:outerShdw>
                </a:effectLst>
                <a:latin typeface="Tahoma" pitchFamily="34" charset="0"/>
              </a:rPr>
              <a:t>North </a:t>
            </a:r>
            <a:r>
              <a:rPr lang="en-US" sz="1500" b="1" dirty="0">
                <a:solidFill>
                  <a:srgbClr val="990000"/>
                </a:solidFill>
                <a:effectLst>
                  <a:outerShdw blurRad="38100" dist="38100" dir="2700000" algn="tl">
                    <a:srgbClr val="000000"/>
                  </a:outerShdw>
                </a:effectLst>
                <a:latin typeface="Tahoma" pitchFamily="34" charset="0"/>
              </a:rPr>
              <a:t>West Africa Sunrise Strategy Coordinator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940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9408"/>
                                        </p:tgtEl>
                                        <p:attrNameLst>
                                          <p:attrName>style.visibility</p:attrName>
                                        </p:attrNameLst>
                                      </p:cBhvr>
                                      <p:to>
                                        <p:strVal val="visible"/>
                                      </p:to>
                                    </p:set>
                                  </p:childTnLst>
                                </p:cTn>
                              </p:par>
                            </p:childTnLst>
                          </p:cTn>
                        </p:par>
                        <p:par>
                          <p:cTn id="9" fill="hold">
                            <p:stCondLst>
                              <p:cond delay="0"/>
                            </p:stCondLst>
                            <p:childTnLst>
                              <p:par>
                                <p:cTn id="10" presetID="23" presetClass="entr" presetSubtype="16" fill="hold" grpId="0" nodeType="afterEffect">
                                  <p:stCondLst>
                                    <p:cond delay="0"/>
                                  </p:stCondLst>
                                  <p:childTnLst>
                                    <p:set>
                                      <p:cBhvr>
                                        <p:cTn id="11" dur="1" fill="hold">
                                          <p:stCondLst>
                                            <p:cond delay="0"/>
                                          </p:stCondLst>
                                        </p:cTn>
                                        <p:tgtEl>
                                          <p:spTgt spid="59418"/>
                                        </p:tgtEl>
                                        <p:attrNameLst>
                                          <p:attrName>style.visibility</p:attrName>
                                        </p:attrNameLst>
                                      </p:cBhvr>
                                      <p:to>
                                        <p:strVal val="visible"/>
                                      </p:to>
                                    </p:set>
                                    <p:anim calcmode="lin" valueType="num">
                                      <p:cBhvr>
                                        <p:cTn id="12" dur="1000" fill="hold"/>
                                        <p:tgtEl>
                                          <p:spTgt spid="59418"/>
                                        </p:tgtEl>
                                        <p:attrNameLst>
                                          <p:attrName>ppt_w</p:attrName>
                                        </p:attrNameLst>
                                      </p:cBhvr>
                                      <p:tavLst>
                                        <p:tav tm="0">
                                          <p:val>
                                            <p:fltVal val="0"/>
                                          </p:val>
                                        </p:tav>
                                        <p:tav tm="100000">
                                          <p:val>
                                            <p:strVal val="#ppt_w"/>
                                          </p:val>
                                        </p:tav>
                                      </p:tavLst>
                                    </p:anim>
                                    <p:anim calcmode="lin" valueType="num">
                                      <p:cBhvr>
                                        <p:cTn id="13" dur="1000" fill="hold"/>
                                        <p:tgtEl>
                                          <p:spTgt spid="59418"/>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3" fill="hold" grpId="0" nodeType="clickEffect">
                                  <p:stCondLst>
                                    <p:cond delay="0"/>
                                  </p:stCondLst>
                                  <p:childTnLst>
                                    <p:set>
                                      <p:cBhvr>
                                        <p:cTn id="17" dur="1" fill="hold">
                                          <p:stCondLst>
                                            <p:cond delay="0"/>
                                          </p:stCondLst>
                                        </p:cTn>
                                        <p:tgtEl>
                                          <p:spTgt spid="560153"/>
                                        </p:tgtEl>
                                        <p:attrNameLst>
                                          <p:attrName>style.visibility</p:attrName>
                                        </p:attrNameLst>
                                      </p:cBhvr>
                                      <p:to>
                                        <p:strVal val="visible"/>
                                      </p:to>
                                    </p:set>
                                    <p:anim calcmode="lin" valueType="num">
                                      <p:cBhvr additive="base">
                                        <p:cTn id="18" dur="1000" fill="hold"/>
                                        <p:tgtEl>
                                          <p:spTgt spid="560153"/>
                                        </p:tgtEl>
                                        <p:attrNameLst>
                                          <p:attrName>ppt_x</p:attrName>
                                        </p:attrNameLst>
                                      </p:cBhvr>
                                      <p:tavLst>
                                        <p:tav tm="0">
                                          <p:val>
                                            <p:strVal val="1+#ppt_w/2"/>
                                          </p:val>
                                        </p:tav>
                                        <p:tav tm="100000">
                                          <p:val>
                                            <p:strVal val="#ppt_x"/>
                                          </p:val>
                                        </p:tav>
                                      </p:tavLst>
                                    </p:anim>
                                    <p:anim calcmode="lin" valueType="num">
                                      <p:cBhvr additive="base">
                                        <p:cTn id="19" dur="1000" fill="hold"/>
                                        <p:tgtEl>
                                          <p:spTgt spid="56015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0153" grpId="0" animBg="1"/>
      <p:bldP spid="59418" grpId="0" animBg="1"/>
    </p:bld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a:xfrm>
            <a:off x="1475656" y="411510"/>
            <a:ext cx="6264697" cy="720303"/>
          </a:xfrm>
          <a:noFill/>
        </p:spPr>
        <p:txBody>
          <a:bodyPr anchorCtr="1"/>
          <a:lstStyle/>
          <a:p>
            <a:pPr eaLnBrk="1" hangingPunct="1">
              <a:defRPr/>
            </a:pPr>
            <a:r>
              <a:rPr lang="en-US" sz="3600" dirty="0">
                <a:solidFill>
                  <a:srgbClr val="FFFF00"/>
                </a:solidFill>
                <a:effectLst>
                  <a:outerShdw blurRad="38100" dist="50800" dir="2700000" algn="tl">
                    <a:srgbClr val="000000"/>
                  </a:outerShdw>
                </a:effectLst>
                <a:latin typeface="Arial" charset="0"/>
              </a:rPr>
              <a:t>Can it be Accomplished?</a:t>
            </a:r>
          </a:p>
        </p:txBody>
      </p:sp>
      <p:sp>
        <p:nvSpPr>
          <p:cNvPr id="43011" name="Rectangle 3"/>
          <p:cNvSpPr>
            <a:spLocks noGrp="1" noChangeArrowheads="1"/>
          </p:cNvSpPr>
          <p:nvPr>
            <p:ph type="body" idx="4294967295"/>
          </p:nvPr>
        </p:nvSpPr>
        <p:spPr>
          <a:xfrm>
            <a:off x="1259632" y="1059582"/>
            <a:ext cx="6624736" cy="3371850"/>
          </a:xfrm>
          <a:noFill/>
        </p:spPr>
        <p:txBody>
          <a:bodyPr/>
          <a:lstStyle/>
          <a:p>
            <a:pPr eaLnBrk="1" hangingPunct="1">
              <a:lnSpc>
                <a:spcPct val="90000"/>
              </a:lnSpc>
              <a:defRPr/>
            </a:pPr>
            <a:r>
              <a:rPr lang="en-US" sz="2500" dirty="0">
                <a:effectLst>
                  <a:outerShdw blurRad="38100" dist="63500" dir="2700000" algn="tl">
                    <a:srgbClr val="000000"/>
                  </a:outerShdw>
                </a:effectLst>
                <a:latin typeface="Arial" charset="0"/>
              </a:rPr>
              <a:t>We believe it not only can, but must be accomplished because God’s mandate is to disciple every nation of the world and thus Fulfill the Great Commission!</a:t>
            </a:r>
          </a:p>
          <a:p>
            <a:pPr eaLnBrk="1" hangingPunct="1">
              <a:lnSpc>
                <a:spcPct val="90000"/>
              </a:lnSpc>
              <a:defRPr/>
            </a:pPr>
            <a:r>
              <a:rPr lang="en-US" sz="2500" dirty="0">
                <a:effectLst>
                  <a:outerShdw blurRad="38100" dist="63500" dir="2700000" algn="tl">
                    <a:srgbClr val="000000"/>
                  </a:outerShdw>
                </a:effectLst>
                <a:latin typeface="Arial" charset="0"/>
              </a:rPr>
              <a:t>We need to be obedient and make disciples. </a:t>
            </a:r>
          </a:p>
          <a:p>
            <a:pPr eaLnBrk="1" hangingPunct="1">
              <a:lnSpc>
                <a:spcPct val="90000"/>
              </a:lnSpc>
              <a:defRPr/>
            </a:pPr>
            <a:r>
              <a:rPr lang="en-US" sz="2500" dirty="0">
                <a:effectLst>
                  <a:outerShdw blurRad="38100" dist="63500" dir="2700000" algn="tl">
                    <a:srgbClr val="000000"/>
                  </a:outerShdw>
                </a:effectLst>
                <a:latin typeface="Arial" charset="0"/>
              </a:rPr>
              <a:t>Jesus promised in Matthew 28:18-20 that as we go and make disciples, </a:t>
            </a:r>
            <a:r>
              <a:rPr lang="en-US" sz="2500" i="1" dirty="0">
                <a:solidFill>
                  <a:schemeClr val="accent1"/>
                </a:solidFill>
                <a:effectLst>
                  <a:outerShdw blurRad="38100" dist="63500" dir="2700000" algn="tl">
                    <a:srgbClr val="000000"/>
                  </a:outerShdw>
                </a:effectLst>
                <a:latin typeface="Arial" charset="0"/>
              </a:rPr>
              <a:t>“He would be with us right to the very end”!</a:t>
            </a:r>
          </a:p>
          <a:p>
            <a:pPr eaLnBrk="1" hangingPunct="1">
              <a:lnSpc>
                <a:spcPct val="90000"/>
              </a:lnSpc>
              <a:defRPr/>
            </a:pPr>
            <a:r>
              <a:rPr lang="en-US" sz="2500" dirty="0">
                <a:solidFill>
                  <a:srgbClr val="FF0000"/>
                </a:solidFill>
                <a:effectLst>
                  <a:outerShdw blurRad="38100" dist="63500" dir="2700000" algn="tl">
                    <a:srgbClr val="000000"/>
                  </a:outerShdw>
                </a:effectLst>
                <a:latin typeface="Arial" charset="0"/>
              </a:rPr>
              <a:t>God’s purpose will be accomplished!!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30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grpId="0" nodeType="clickEffect">
                                  <p:stCondLst>
                                    <p:cond delay="0"/>
                                  </p:stCondLst>
                                  <p:childTnLst>
                                    <p:set>
                                      <p:cBhvr>
                                        <p:cTn id="10" dur="1" fill="hold">
                                          <p:stCondLst>
                                            <p:cond delay="0"/>
                                          </p:stCondLst>
                                        </p:cTn>
                                        <p:tgtEl>
                                          <p:spTgt spid="43011">
                                            <p:txEl>
                                              <p:pRg st="0" end="0"/>
                                            </p:txEl>
                                          </p:spTgt>
                                        </p:tgtEl>
                                        <p:attrNameLst>
                                          <p:attrName>style.visibility</p:attrName>
                                        </p:attrNameLst>
                                      </p:cBhvr>
                                      <p:to>
                                        <p:strVal val="visible"/>
                                      </p:to>
                                    </p:set>
                                    <p:anim calcmode="lin" valueType="num">
                                      <p:cBhvr>
                                        <p:cTn id="11" dur="1000" fill="hold"/>
                                        <p:tgtEl>
                                          <p:spTgt spid="43011">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43011">
                                            <p:txEl>
                                              <p:pRg st="0" end="0"/>
                                            </p:txEl>
                                          </p:spTgt>
                                        </p:tgtEl>
                                        <p:attrNameLst>
                                          <p:attrName>ppt_h</p:attrName>
                                        </p:attrNameLst>
                                      </p:cBhvr>
                                      <p:tavLst>
                                        <p:tav tm="0">
                                          <p:val>
                                            <p:fltVal val="0"/>
                                          </p:val>
                                        </p:tav>
                                        <p:tav tm="100000">
                                          <p:val>
                                            <p:strVal val="#ppt_h"/>
                                          </p:val>
                                        </p:tav>
                                      </p:tavLst>
                                    </p:anim>
                                    <p:animEffect transition="in" filter="fade">
                                      <p:cBhvr>
                                        <p:cTn id="13" dur="1000"/>
                                        <p:tgtEl>
                                          <p:spTgt spid="43011">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43011">
                                            <p:txEl>
                                              <p:pRg st="1" end="1"/>
                                            </p:txEl>
                                          </p:spTgt>
                                        </p:tgtEl>
                                        <p:attrNameLst>
                                          <p:attrName>style.visibility</p:attrName>
                                        </p:attrNameLst>
                                      </p:cBhvr>
                                      <p:to>
                                        <p:strVal val="visible"/>
                                      </p:to>
                                    </p:set>
                                    <p:anim calcmode="lin" valueType="num">
                                      <p:cBhvr>
                                        <p:cTn id="18" dur="1000" fill="hold"/>
                                        <p:tgtEl>
                                          <p:spTgt spid="43011">
                                            <p:txEl>
                                              <p:pRg st="1" end="1"/>
                                            </p:txEl>
                                          </p:spTgt>
                                        </p:tgtEl>
                                        <p:attrNameLst>
                                          <p:attrName>ppt_w</p:attrName>
                                        </p:attrNameLst>
                                      </p:cBhvr>
                                      <p:tavLst>
                                        <p:tav tm="0">
                                          <p:val>
                                            <p:fltVal val="0"/>
                                          </p:val>
                                        </p:tav>
                                        <p:tav tm="100000">
                                          <p:val>
                                            <p:strVal val="#ppt_w"/>
                                          </p:val>
                                        </p:tav>
                                      </p:tavLst>
                                    </p:anim>
                                    <p:anim calcmode="lin" valueType="num">
                                      <p:cBhvr>
                                        <p:cTn id="19" dur="1000" fill="hold"/>
                                        <p:tgtEl>
                                          <p:spTgt spid="43011">
                                            <p:txEl>
                                              <p:pRg st="1" end="1"/>
                                            </p:txEl>
                                          </p:spTgt>
                                        </p:tgtEl>
                                        <p:attrNameLst>
                                          <p:attrName>ppt_h</p:attrName>
                                        </p:attrNameLst>
                                      </p:cBhvr>
                                      <p:tavLst>
                                        <p:tav tm="0">
                                          <p:val>
                                            <p:fltVal val="0"/>
                                          </p:val>
                                        </p:tav>
                                        <p:tav tm="100000">
                                          <p:val>
                                            <p:strVal val="#ppt_h"/>
                                          </p:val>
                                        </p:tav>
                                      </p:tavLst>
                                    </p:anim>
                                    <p:animEffect transition="in" filter="fade">
                                      <p:cBhvr>
                                        <p:cTn id="20" dur="1000"/>
                                        <p:tgtEl>
                                          <p:spTgt spid="43011">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43011">
                                            <p:txEl>
                                              <p:pRg st="2" end="2"/>
                                            </p:txEl>
                                          </p:spTgt>
                                        </p:tgtEl>
                                        <p:attrNameLst>
                                          <p:attrName>style.visibility</p:attrName>
                                        </p:attrNameLst>
                                      </p:cBhvr>
                                      <p:to>
                                        <p:strVal val="visible"/>
                                      </p:to>
                                    </p:set>
                                    <p:anim calcmode="lin" valueType="num">
                                      <p:cBhvr>
                                        <p:cTn id="25" dur="1000" fill="hold"/>
                                        <p:tgtEl>
                                          <p:spTgt spid="43011">
                                            <p:txEl>
                                              <p:pRg st="2" end="2"/>
                                            </p:txEl>
                                          </p:spTgt>
                                        </p:tgtEl>
                                        <p:attrNameLst>
                                          <p:attrName>ppt_w</p:attrName>
                                        </p:attrNameLst>
                                      </p:cBhvr>
                                      <p:tavLst>
                                        <p:tav tm="0">
                                          <p:val>
                                            <p:fltVal val="0"/>
                                          </p:val>
                                        </p:tav>
                                        <p:tav tm="100000">
                                          <p:val>
                                            <p:strVal val="#ppt_w"/>
                                          </p:val>
                                        </p:tav>
                                      </p:tavLst>
                                    </p:anim>
                                    <p:anim calcmode="lin" valueType="num">
                                      <p:cBhvr>
                                        <p:cTn id="26" dur="1000" fill="hold"/>
                                        <p:tgtEl>
                                          <p:spTgt spid="43011">
                                            <p:txEl>
                                              <p:pRg st="2" end="2"/>
                                            </p:txEl>
                                          </p:spTgt>
                                        </p:tgtEl>
                                        <p:attrNameLst>
                                          <p:attrName>ppt_h</p:attrName>
                                        </p:attrNameLst>
                                      </p:cBhvr>
                                      <p:tavLst>
                                        <p:tav tm="0">
                                          <p:val>
                                            <p:fltVal val="0"/>
                                          </p:val>
                                        </p:tav>
                                        <p:tav tm="100000">
                                          <p:val>
                                            <p:strVal val="#ppt_h"/>
                                          </p:val>
                                        </p:tav>
                                      </p:tavLst>
                                    </p:anim>
                                    <p:animEffect transition="in" filter="fade">
                                      <p:cBhvr>
                                        <p:cTn id="27" dur="1000"/>
                                        <p:tgtEl>
                                          <p:spTgt spid="43011">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43011">
                                            <p:txEl>
                                              <p:pRg st="3" end="3"/>
                                            </p:txEl>
                                          </p:spTgt>
                                        </p:tgtEl>
                                        <p:attrNameLst>
                                          <p:attrName>style.visibility</p:attrName>
                                        </p:attrNameLst>
                                      </p:cBhvr>
                                      <p:to>
                                        <p:strVal val="visible"/>
                                      </p:to>
                                    </p:set>
                                    <p:anim calcmode="lin" valueType="num">
                                      <p:cBhvr>
                                        <p:cTn id="32" dur="1000" fill="hold"/>
                                        <p:tgtEl>
                                          <p:spTgt spid="43011">
                                            <p:txEl>
                                              <p:pRg st="3" end="3"/>
                                            </p:txEl>
                                          </p:spTgt>
                                        </p:tgtEl>
                                        <p:attrNameLst>
                                          <p:attrName>ppt_w</p:attrName>
                                        </p:attrNameLst>
                                      </p:cBhvr>
                                      <p:tavLst>
                                        <p:tav tm="0">
                                          <p:val>
                                            <p:fltVal val="0"/>
                                          </p:val>
                                        </p:tav>
                                        <p:tav tm="100000">
                                          <p:val>
                                            <p:strVal val="#ppt_w"/>
                                          </p:val>
                                        </p:tav>
                                      </p:tavLst>
                                    </p:anim>
                                    <p:anim calcmode="lin" valueType="num">
                                      <p:cBhvr>
                                        <p:cTn id="33" dur="1000" fill="hold"/>
                                        <p:tgtEl>
                                          <p:spTgt spid="43011">
                                            <p:txEl>
                                              <p:pRg st="3" end="3"/>
                                            </p:txEl>
                                          </p:spTgt>
                                        </p:tgtEl>
                                        <p:attrNameLst>
                                          <p:attrName>ppt_h</p:attrName>
                                        </p:attrNameLst>
                                      </p:cBhvr>
                                      <p:tavLst>
                                        <p:tav tm="0">
                                          <p:val>
                                            <p:fltVal val="0"/>
                                          </p:val>
                                        </p:tav>
                                        <p:tav tm="100000">
                                          <p:val>
                                            <p:strVal val="#ppt_h"/>
                                          </p:val>
                                        </p:tav>
                                      </p:tavLst>
                                    </p:anim>
                                    <p:animEffect transition="in" filter="fade">
                                      <p:cBhvr>
                                        <p:cTn id="34" dur="1000"/>
                                        <p:tgtEl>
                                          <p:spTgt spid="430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p:bldP spid="43011" grpId="0" build="p"/>
    </p:bld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2" name="Rectangle 2"/>
          <p:cNvSpPr>
            <a:spLocks noGrp="1" noChangeArrowheads="1"/>
          </p:cNvSpPr>
          <p:nvPr>
            <p:ph type="title"/>
          </p:nvPr>
        </p:nvSpPr>
        <p:spPr>
          <a:xfrm>
            <a:off x="1259632" y="411510"/>
            <a:ext cx="8301608" cy="678656"/>
          </a:xfrm>
        </p:spPr>
        <p:txBody>
          <a:bodyPr/>
          <a:lstStyle/>
          <a:p>
            <a:pPr eaLnBrk="1" hangingPunct="1">
              <a:defRPr/>
            </a:pPr>
            <a:r>
              <a:rPr lang="en-CA" sz="3600" dirty="0">
                <a:solidFill>
                  <a:srgbClr val="FFFF00"/>
                </a:solidFill>
                <a:effectLst>
                  <a:outerShdw blurRad="38100" dist="50800" dir="2700000" algn="tl">
                    <a:srgbClr val="000000"/>
                  </a:outerShdw>
                </a:effectLst>
              </a:rPr>
              <a:t>You and the Great Commission</a:t>
            </a:r>
          </a:p>
        </p:txBody>
      </p:sp>
      <p:sp>
        <p:nvSpPr>
          <p:cNvPr id="568323" name="Rectangle 3"/>
          <p:cNvSpPr>
            <a:spLocks noGrp="1" noChangeArrowheads="1"/>
          </p:cNvSpPr>
          <p:nvPr>
            <p:ph type="body" idx="1"/>
          </p:nvPr>
        </p:nvSpPr>
        <p:spPr>
          <a:xfrm>
            <a:off x="1259632" y="1059582"/>
            <a:ext cx="6840760" cy="3744416"/>
          </a:xfrm>
        </p:spPr>
        <p:txBody>
          <a:bodyPr/>
          <a:lstStyle/>
          <a:p>
            <a:pPr eaLnBrk="1" hangingPunct="1">
              <a:defRPr/>
            </a:pPr>
            <a:r>
              <a:rPr lang="en-CA" sz="2200" dirty="0">
                <a:effectLst>
                  <a:outerShdw blurRad="50800" dist="50800" dir="5400000" algn="ctr" rotWithShape="0">
                    <a:srgbClr val="000000"/>
                  </a:outerShdw>
                </a:effectLst>
              </a:rPr>
              <a:t>You and your group can share the gospel with your friends and family. Use </a:t>
            </a:r>
            <a:r>
              <a:rPr lang="en-CA" sz="2200" dirty="0">
                <a:solidFill>
                  <a:srgbClr val="FFFF00"/>
                </a:solidFill>
                <a:effectLst>
                  <a:outerShdw blurRad="50800" dist="50800" dir="5400000" algn="ctr" rotWithShape="0">
                    <a:srgbClr val="000000"/>
                  </a:outerShdw>
                </a:effectLst>
              </a:rPr>
              <a:t>“How You Can Become a Child of God”</a:t>
            </a:r>
            <a:r>
              <a:rPr lang="en-CA" sz="2200" dirty="0">
                <a:effectLst>
                  <a:outerShdw blurRad="50800" dist="50800" dir="5400000" algn="ctr" rotWithShape="0">
                    <a:srgbClr val="000000"/>
                  </a:outerShdw>
                </a:effectLst>
              </a:rPr>
              <a:t> presentation.</a:t>
            </a:r>
          </a:p>
          <a:p>
            <a:pPr eaLnBrk="1" hangingPunct="1">
              <a:defRPr/>
            </a:pPr>
            <a:r>
              <a:rPr lang="en-CA" sz="2200" dirty="0">
                <a:effectLst>
                  <a:outerShdw blurRad="50800" dist="50800" dir="5400000" algn="ctr" rotWithShape="0">
                    <a:srgbClr val="000000"/>
                  </a:outerShdw>
                </a:effectLst>
              </a:rPr>
              <a:t>Invite those who receive Christ to be discipled. You can order the One-to-One discipleship materials and go through them together. They are available through Dynamic Churches International – or they can be </a:t>
            </a:r>
            <a:r>
              <a:rPr lang="en-CA" sz="2200" dirty="0" smtClean="0">
                <a:effectLst>
                  <a:outerShdw blurRad="50800" dist="50800" dir="5400000" algn="ctr" rotWithShape="0">
                    <a:srgbClr val="000000"/>
                  </a:outerShdw>
                </a:effectLst>
              </a:rPr>
              <a:t>downloaded </a:t>
            </a:r>
            <a:r>
              <a:rPr lang="en-CA" sz="2200" dirty="0">
                <a:effectLst>
                  <a:outerShdw blurRad="50800" dist="50800" dir="5400000" algn="ctr" rotWithShape="0">
                    <a:srgbClr val="000000"/>
                  </a:outerShdw>
                </a:effectLst>
              </a:rPr>
              <a:t>from our website at: </a:t>
            </a:r>
            <a:r>
              <a:rPr lang="en-CA" sz="2200" dirty="0">
                <a:effectLst>
                  <a:outerShdw blurRad="50800" dist="50800" dir="5400000" algn="ctr" rotWithShape="0">
                    <a:srgbClr val="000000"/>
                  </a:outerShdw>
                </a:effectLst>
                <a:hlinkClick r:id="rId3"/>
              </a:rPr>
              <a:t>www.dynamicchurches.org</a:t>
            </a:r>
            <a:endParaRPr lang="en-CA" sz="2200" dirty="0">
              <a:effectLst>
                <a:outerShdw blurRad="50800" dist="50800" dir="5400000" algn="ctr" rotWithShape="0">
                  <a:srgbClr val="000000"/>
                </a:outerShdw>
              </a:effectLst>
            </a:endParaRPr>
          </a:p>
          <a:p>
            <a:pPr eaLnBrk="1" hangingPunct="1">
              <a:defRPr/>
            </a:pPr>
            <a:r>
              <a:rPr lang="en-CA" sz="2200" dirty="0">
                <a:solidFill>
                  <a:srgbClr val="FF0000"/>
                </a:solidFill>
                <a:effectLst>
                  <a:outerShdw blurRad="50800" dist="50800" dir="5400000" algn="ctr" rotWithShape="0">
                    <a:srgbClr val="000000"/>
                  </a:outerShdw>
                </a:effectLst>
              </a:rPr>
              <a:t>Invite the new Christians to your Small Group.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68323">
                                            <p:txEl>
                                              <p:pRg st="0" end="0"/>
                                            </p:txEl>
                                          </p:spTgt>
                                        </p:tgtEl>
                                        <p:attrNameLst>
                                          <p:attrName>style.visibility</p:attrName>
                                        </p:attrNameLst>
                                      </p:cBhvr>
                                      <p:to>
                                        <p:strVal val="visible"/>
                                      </p:to>
                                    </p:set>
                                    <p:animEffect transition="in" filter="fade">
                                      <p:cBhvr>
                                        <p:cTn id="7" dur="2000"/>
                                        <p:tgtEl>
                                          <p:spTgt spid="5683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68323">
                                            <p:txEl>
                                              <p:pRg st="1" end="1"/>
                                            </p:txEl>
                                          </p:spTgt>
                                        </p:tgtEl>
                                        <p:attrNameLst>
                                          <p:attrName>style.visibility</p:attrName>
                                        </p:attrNameLst>
                                      </p:cBhvr>
                                      <p:to>
                                        <p:strVal val="visible"/>
                                      </p:to>
                                    </p:set>
                                    <p:animEffect transition="in" filter="fade">
                                      <p:cBhvr>
                                        <p:cTn id="12" dur="2000"/>
                                        <p:tgtEl>
                                          <p:spTgt spid="5683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68323">
                                            <p:txEl>
                                              <p:pRg st="2" end="2"/>
                                            </p:txEl>
                                          </p:spTgt>
                                        </p:tgtEl>
                                        <p:attrNameLst>
                                          <p:attrName>style.visibility</p:attrName>
                                        </p:attrNameLst>
                                      </p:cBhvr>
                                      <p:to>
                                        <p:strVal val="visible"/>
                                      </p:to>
                                    </p:set>
                                    <p:animEffect transition="in" filter="fade">
                                      <p:cBhvr>
                                        <p:cTn id="17" dur="2000"/>
                                        <p:tgtEl>
                                          <p:spTgt spid="5683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8323" grpId="0" build="p"/>
    </p:bldLst>
  </p:timing>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6" name="Rectangle 2"/>
          <p:cNvSpPr>
            <a:spLocks noGrp="1" noChangeArrowheads="1"/>
          </p:cNvSpPr>
          <p:nvPr>
            <p:ph type="title"/>
          </p:nvPr>
        </p:nvSpPr>
        <p:spPr>
          <a:xfrm>
            <a:off x="1259632" y="555526"/>
            <a:ext cx="8229600" cy="552474"/>
          </a:xfrm>
          <a:effectLst>
            <a:outerShdw dist="35921" dir="2700000" algn="ctr" rotWithShape="0">
              <a:srgbClr val="000000"/>
            </a:outerShdw>
          </a:effectLst>
        </p:spPr>
        <p:txBody>
          <a:bodyPr/>
          <a:lstStyle/>
          <a:p>
            <a:pPr eaLnBrk="1" hangingPunct="1">
              <a:defRPr/>
            </a:pPr>
            <a:r>
              <a:rPr lang="en-CA" sz="3600" dirty="0">
                <a:solidFill>
                  <a:srgbClr val="FFFF00"/>
                </a:solidFill>
                <a:effectLst>
                  <a:outerShdw blurRad="50800" dist="25400" dir="5400000" algn="ctr" rotWithShape="0">
                    <a:srgbClr val="000000"/>
                  </a:outerShdw>
                </a:effectLst>
              </a:rPr>
              <a:t>You and the Great Commission</a:t>
            </a:r>
          </a:p>
        </p:txBody>
      </p:sp>
      <p:sp>
        <p:nvSpPr>
          <p:cNvPr id="569347" name="Rectangle 3"/>
          <p:cNvSpPr>
            <a:spLocks noGrp="1" noChangeArrowheads="1"/>
          </p:cNvSpPr>
          <p:nvPr>
            <p:ph type="body" idx="1"/>
          </p:nvPr>
        </p:nvSpPr>
        <p:spPr>
          <a:xfrm>
            <a:off x="1187624" y="1131591"/>
            <a:ext cx="6840760" cy="3384376"/>
          </a:xfrm>
        </p:spPr>
        <p:txBody>
          <a:bodyPr/>
          <a:lstStyle/>
          <a:p>
            <a:pPr eaLnBrk="1" hangingPunct="1">
              <a:lnSpc>
                <a:spcPct val="90000"/>
              </a:lnSpc>
              <a:defRPr/>
            </a:pPr>
            <a:r>
              <a:rPr lang="en-CA" sz="2400" dirty="0"/>
              <a:t>Your church could adopt the Sunrise Strategy and set goals to reach your neighbourhood and also work with other churches to reach your city and country.</a:t>
            </a:r>
          </a:p>
          <a:p>
            <a:pPr eaLnBrk="1" hangingPunct="1">
              <a:lnSpc>
                <a:spcPct val="90000"/>
              </a:lnSpc>
              <a:defRPr/>
            </a:pPr>
            <a:r>
              <a:rPr lang="en-CA" sz="2400" dirty="0"/>
              <a:t>If you need help please contact us at:</a:t>
            </a:r>
          </a:p>
          <a:p>
            <a:pPr eaLnBrk="1" hangingPunct="1">
              <a:lnSpc>
                <a:spcPct val="90000"/>
              </a:lnSpc>
              <a:buFontTx/>
              <a:buNone/>
              <a:defRPr/>
            </a:pPr>
            <a:r>
              <a:rPr lang="en-CA" sz="2400" dirty="0"/>
              <a:t>	Dynamic Churches </a:t>
            </a:r>
            <a:r>
              <a:rPr lang="en-CA" sz="2400" dirty="0" smtClean="0"/>
              <a:t>International. Please visit </a:t>
            </a:r>
            <a:r>
              <a:rPr lang="en-CA" sz="2400" dirty="0"/>
              <a:t>our website </a:t>
            </a:r>
            <a:r>
              <a:rPr lang="en-CA" sz="2400" dirty="0" smtClean="0"/>
              <a:t>at: </a:t>
            </a:r>
            <a:r>
              <a:rPr lang="en-CA" sz="2400" dirty="0" smtClean="0">
                <a:solidFill>
                  <a:schemeClr val="bg2"/>
                </a:solidFill>
                <a:hlinkClick r:id="rId3"/>
              </a:rPr>
              <a:t>www.dynamicchurches.org</a:t>
            </a:r>
            <a:r>
              <a:rPr lang="en-CA" sz="2400" dirty="0" smtClean="0">
                <a:solidFill>
                  <a:schemeClr val="bg2"/>
                </a:solidFill>
              </a:rPr>
              <a:t> </a:t>
            </a:r>
            <a:endParaRPr lang="en-CA" sz="2400" dirty="0">
              <a:solidFill>
                <a:schemeClr val="bg2"/>
              </a:solidFill>
            </a:endParaRPr>
          </a:p>
          <a:p>
            <a:pPr eaLnBrk="1" hangingPunct="1">
              <a:lnSpc>
                <a:spcPct val="90000"/>
              </a:lnSpc>
              <a:buFontTx/>
              <a:buNone/>
              <a:defRPr/>
            </a:pPr>
            <a:r>
              <a:rPr lang="en-CA" sz="2400" dirty="0">
                <a:solidFill>
                  <a:schemeClr val="bg2"/>
                </a:solidFill>
              </a:rPr>
              <a:t>	</a:t>
            </a:r>
            <a:r>
              <a:rPr lang="en-CA" sz="2400" dirty="0"/>
              <a:t>or email us </a:t>
            </a:r>
            <a:r>
              <a:rPr lang="en-CA" sz="2400" dirty="0" smtClean="0"/>
              <a:t>at: </a:t>
            </a:r>
            <a:r>
              <a:rPr lang="en-CA" sz="2400" smtClean="0">
                <a:solidFill>
                  <a:schemeClr val="bg2"/>
                </a:solidFill>
                <a:hlinkClick r:id="rId4"/>
              </a:rPr>
              <a:t>dcioffice@shaw.ca</a:t>
            </a:r>
            <a:r>
              <a:rPr lang="en-CA" sz="2400" smtClean="0">
                <a:solidFill>
                  <a:schemeClr val="bg2"/>
                </a:solidFill>
              </a:rPr>
              <a:t> </a:t>
            </a:r>
            <a:endParaRPr lang="en-CA" sz="2400" dirty="0">
              <a:solidFill>
                <a:schemeClr val="bg2"/>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69347">
                                            <p:txEl>
                                              <p:pRg st="0" end="0"/>
                                            </p:txEl>
                                          </p:spTgt>
                                        </p:tgtEl>
                                        <p:attrNameLst>
                                          <p:attrName>style.visibility</p:attrName>
                                        </p:attrNameLst>
                                      </p:cBhvr>
                                      <p:to>
                                        <p:strVal val="visible"/>
                                      </p:to>
                                    </p:set>
                                    <p:animEffect transition="in" filter="fade">
                                      <p:cBhvr>
                                        <p:cTn id="7" dur="1000"/>
                                        <p:tgtEl>
                                          <p:spTgt spid="5693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69347">
                                            <p:txEl>
                                              <p:pRg st="1" end="1"/>
                                            </p:txEl>
                                          </p:spTgt>
                                        </p:tgtEl>
                                        <p:attrNameLst>
                                          <p:attrName>style.visibility</p:attrName>
                                        </p:attrNameLst>
                                      </p:cBhvr>
                                      <p:to>
                                        <p:strVal val="visible"/>
                                      </p:to>
                                    </p:set>
                                    <p:animEffect transition="in" filter="fade">
                                      <p:cBhvr>
                                        <p:cTn id="12" dur="1000"/>
                                        <p:tgtEl>
                                          <p:spTgt spid="569347">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69347">
                                            <p:txEl>
                                              <p:pRg st="2" end="2"/>
                                            </p:txEl>
                                          </p:spTgt>
                                        </p:tgtEl>
                                        <p:attrNameLst>
                                          <p:attrName>style.visibility</p:attrName>
                                        </p:attrNameLst>
                                      </p:cBhvr>
                                      <p:to>
                                        <p:strVal val="visible"/>
                                      </p:to>
                                    </p:set>
                                    <p:animEffect transition="in" filter="fade">
                                      <p:cBhvr>
                                        <p:cTn id="15" dur="1000"/>
                                        <p:tgtEl>
                                          <p:spTgt spid="569347">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69347">
                                            <p:txEl>
                                              <p:pRg st="3" end="3"/>
                                            </p:txEl>
                                          </p:spTgt>
                                        </p:tgtEl>
                                        <p:attrNameLst>
                                          <p:attrName>style.visibility</p:attrName>
                                        </p:attrNameLst>
                                      </p:cBhvr>
                                      <p:to>
                                        <p:strVal val="visible"/>
                                      </p:to>
                                    </p:set>
                                    <p:animEffect transition="in" filter="fade">
                                      <p:cBhvr>
                                        <p:cTn id="18" dur="1000"/>
                                        <p:tgtEl>
                                          <p:spTgt spid="5693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6"/>
          <p:cNvGrpSpPr>
            <a:grpSpLocks/>
          </p:cNvGrpSpPr>
          <p:nvPr/>
        </p:nvGrpSpPr>
        <p:grpSpPr bwMode="auto">
          <a:xfrm>
            <a:off x="2133600" y="742950"/>
            <a:ext cx="4876800" cy="3654029"/>
            <a:chOff x="1344" y="624"/>
            <a:chExt cx="3072" cy="3069"/>
          </a:xfrm>
        </p:grpSpPr>
        <p:sp>
          <p:nvSpPr>
            <p:cNvPr id="716807" name="Oval 5"/>
            <p:cNvSpPr>
              <a:spLocks noChangeArrowheads="1"/>
            </p:cNvSpPr>
            <p:nvPr/>
          </p:nvSpPr>
          <p:spPr bwMode="grayWhite">
            <a:xfrm>
              <a:off x="1344" y="624"/>
              <a:ext cx="3072" cy="3069"/>
            </a:xfrm>
            <a:prstGeom prst="ellipse">
              <a:avLst/>
            </a:prstGeom>
            <a:gradFill rotWithShape="0">
              <a:gsLst>
                <a:gs pos="0">
                  <a:schemeClr val="bg1"/>
                </a:gs>
                <a:gs pos="100000">
                  <a:schemeClr val="bg2"/>
                </a:gs>
              </a:gsLst>
              <a:lin ang="0" scaled="1"/>
            </a:gradFill>
            <a:ln w="9525">
              <a:noFill/>
              <a:round/>
              <a:headEnd/>
              <a:tailEnd/>
            </a:ln>
          </p:spPr>
          <p:txBody>
            <a:bodyPr wrap="none" anchor="ctr"/>
            <a:lstStyle/>
            <a:p>
              <a:pPr eaLnBrk="0" hangingPunct="0"/>
              <a:endParaRPr lang="en-US" dirty="0">
                <a:effectLst/>
                <a:latin typeface="Tahoma" pitchFamily="34" charset="0"/>
              </a:endParaRPr>
            </a:p>
          </p:txBody>
        </p:sp>
        <p:grpSp>
          <p:nvGrpSpPr>
            <p:cNvPr id="3" name="Group 6"/>
            <p:cNvGrpSpPr>
              <a:grpSpLocks/>
            </p:cNvGrpSpPr>
            <p:nvPr/>
          </p:nvGrpSpPr>
          <p:grpSpPr bwMode="auto">
            <a:xfrm>
              <a:off x="1344" y="944"/>
              <a:ext cx="2857" cy="2280"/>
              <a:chOff x="4458" y="2991"/>
              <a:chExt cx="999" cy="797"/>
            </a:xfrm>
          </p:grpSpPr>
          <p:sp>
            <p:nvSpPr>
              <p:cNvPr id="716809" name="Freeform 7"/>
              <p:cNvSpPr>
                <a:spLocks/>
              </p:cNvSpPr>
              <p:nvPr/>
            </p:nvSpPr>
            <p:spPr bwMode="grayWhite">
              <a:xfrm>
                <a:off x="4599" y="3283"/>
                <a:ext cx="1" cy="17"/>
              </a:xfrm>
              <a:custGeom>
                <a:avLst/>
                <a:gdLst>
                  <a:gd name="T0" fmla="*/ 0 w 1"/>
                  <a:gd name="T1" fmla="*/ 0 h 17"/>
                  <a:gd name="T2" fmla="*/ 0 w 1"/>
                  <a:gd name="T3" fmla="*/ 16 h 17"/>
                  <a:gd name="T4" fmla="*/ 0 w 1"/>
                  <a:gd name="T5" fmla="*/ 16 h 17"/>
                  <a:gd name="T6" fmla="*/ 0 w 1"/>
                  <a:gd name="T7" fmla="*/ 6 h 17"/>
                  <a:gd name="T8" fmla="*/ 0 w 1"/>
                  <a:gd name="T9" fmla="*/ 0 h 17"/>
                  <a:gd name="T10" fmla="*/ 0 60000 65536"/>
                  <a:gd name="T11" fmla="*/ 0 60000 65536"/>
                  <a:gd name="T12" fmla="*/ 0 60000 65536"/>
                  <a:gd name="T13" fmla="*/ 0 60000 65536"/>
                  <a:gd name="T14" fmla="*/ 0 60000 65536"/>
                  <a:gd name="T15" fmla="*/ 0 w 1"/>
                  <a:gd name="T16" fmla="*/ 0 h 17"/>
                  <a:gd name="T17" fmla="*/ 1 w 1"/>
                  <a:gd name="T18" fmla="*/ 17 h 17"/>
                </a:gdLst>
                <a:ahLst/>
                <a:cxnLst>
                  <a:cxn ang="T10">
                    <a:pos x="T0" y="T1"/>
                  </a:cxn>
                  <a:cxn ang="T11">
                    <a:pos x="T2" y="T3"/>
                  </a:cxn>
                  <a:cxn ang="T12">
                    <a:pos x="T4" y="T5"/>
                  </a:cxn>
                  <a:cxn ang="T13">
                    <a:pos x="T6" y="T7"/>
                  </a:cxn>
                  <a:cxn ang="T14">
                    <a:pos x="T8" y="T9"/>
                  </a:cxn>
                </a:cxnLst>
                <a:rect l="T15" t="T16" r="T17" b="T18"/>
                <a:pathLst>
                  <a:path w="1" h="17">
                    <a:moveTo>
                      <a:pt x="0" y="0"/>
                    </a:moveTo>
                    <a:lnTo>
                      <a:pt x="0" y="16"/>
                    </a:lnTo>
                    <a:lnTo>
                      <a:pt x="0" y="6"/>
                    </a:lnTo>
                    <a:lnTo>
                      <a:pt x="0" y="0"/>
                    </a:lnTo>
                  </a:path>
                </a:pathLst>
              </a:custGeom>
              <a:solidFill>
                <a:srgbClr val="2929FF"/>
              </a:solidFill>
              <a:ln w="9525" cap="rnd">
                <a:noFill/>
                <a:round/>
                <a:headEnd/>
                <a:tailEnd/>
              </a:ln>
            </p:spPr>
            <p:txBody>
              <a:bodyPr/>
              <a:lstStyle/>
              <a:p>
                <a:endParaRPr lang="en-CA" dirty="0"/>
              </a:p>
            </p:txBody>
          </p:sp>
          <p:sp>
            <p:nvSpPr>
              <p:cNvPr id="716810" name="Freeform 8"/>
              <p:cNvSpPr>
                <a:spLocks/>
              </p:cNvSpPr>
              <p:nvPr/>
            </p:nvSpPr>
            <p:spPr bwMode="grayWhite">
              <a:xfrm>
                <a:off x="4616" y="3305"/>
                <a:ext cx="17" cy="17"/>
              </a:xfrm>
              <a:custGeom>
                <a:avLst/>
                <a:gdLst>
                  <a:gd name="T0" fmla="*/ 0 w 17"/>
                  <a:gd name="T1" fmla="*/ 0 h 17"/>
                  <a:gd name="T2" fmla="*/ 16 w 17"/>
                  <a:gd name="T3" fmla="*/ 0 h 17"/>
                  <a:gd name="T4" fmla="*/ 16 w 17"/>
                  <a:gd name="T5" fmla="*/ 16 h 17"/>
                  <a:gd name="T6" fmla="*/ 0 w 17"/>
                  <a:gd name="T7" fmla="*/ 0 h 17"/>
                  <a:gd name="T8" fmla="*/ 0 60000 65536"/>
                  <a:gd name="T9" fmla="*/ 0 60000 65536"/>
                  <a:gd name="T10" fmla="*/ 0 60000 65536"/>
                  <a:gd name="T11" fmla="*/ 0 60000 65536"/>
                  <a:gd name="T12" fmla="*/ 0 w 17"/>
                  <a:gd name="T13" fmla="*/ 0 h 17"/>
                  <a:gd name="T14" fmla="*/ 17 w 17"/>
                  <a:gd name="T15" fmla="*/ 17 h 17"/>
                </a:gdLst>
                <a:ahLst/>
                <a:cxnLst>
                  <a:cxn ang="T8">
                    <a:pos x="T0" y="T1"/>
                  </a:cxn>
                  <a:cxn ang="T9">
                    <a:pos x="T2" y="T3"/>
                  </a:cxn>
                  <a:cxn ang="T10">
                    <a:pos x="T4" y="T5"/>
                  </a:cxn>
                  <a:cxn ang="T11">
                    <a:pos x="T6" y="T7"/>
                  </a:cxn>
                </a:cxnLst>
                <a:rect l="T12" t="T13" r="T14" b="T15"/>
                <a:pathLst>
                  <a:path w="17" h="17">
                    <a:moveTo>
                      <a:pt x="0" y="0"/>
                    </a:moveTo>
                    <a:lnTo>
                      <a:pt x="16" y="0"/>
                    </a:lnTo>
                    <a:lnTo>
                      <a:pt x="16" y="16"/>
                    </a:lnTo>
                    <a:lnTo>
                      <a:pt x="0" y="0"/>
                    </a:lnTo>
                  </a:path>
                </a:pathLst>
              </a:custGeom>
              <a:solidFill>
                <a:srgbClr val="2929FF"/>
              </a:solidFill>
              <a:ln w="9525" cap="rnd">
                <a:noFill/>
                <a:round/>
                <a:headEnd/>
                <a:tailEnd/>
              </a:ln>
            </p:spPr>
            <p:txBody>
              <a:bodyPr/>
              <a:lstStyle/>
              <a:p>
                <a:endParaRPr lang="en-CA" dirty="0"/>
              </a:p>
            </p:txBody>
          </p:sp>
          <p:sp>
            <p:nvSpPr>
              <p:cNvPr id="716811" name="Freeform 9"/>
              <p:cNvSpPr>
                <a:spLocks/>
              </p:cNvSpPr>
              <p:nvPr/>
            </p:nvSpPr>
            <p:spPr bwMode="grayWhite">
              <a:xfrm>
                <a:off x="4674" y="3275"/>
                <a:ext cx="37" cy="35"/>
              </a:xfrm>
              <a:custGeom>
                <a:avLst/>
                <a:gdLst>
                  <a:gd name="T0" fmla="*/ 36 w 37"/>
                  <a:gd name="T1" fmla="*/ 0 h 35"/>
                  <a:gd name="T2" fmla="*/ 22 w 37"/>
                  <a:gd name="T3" fmla="*/ 0 h 35"/>
                  <a:gd name="T4" fmla="*/ 14 w 37"/>
                  <a:gd name="T5" fmla="*/ 9 h 35"/>
                  <a:gd name="T6" fmla="*/ 9 w 37"/>
                  <a:gd name="T7" fmla="*/ 9 h 35"/>
                  <a:gd name="T8" fmla="*/ 5 w 37"/>
                  <a:gd name="T9" fmla="*/ 13 h 35"/>
                  <a:gd name="T10" fmla="*/ 0 w 37"/>
                  <a:gd name="T11" fmla="*/ 13 h 35"/>
                  <a:gd name="T12" fmla="*/ 0 w 37"/>
                  <a:gd name="T13" fmla="*/ 25 h 35"/>
                  <a:gd name="T14" fmla="*/ 8 w 37"/>
                  <a:gd name="T15" fmla="*/ 34 h 35"/>
                  <a:gd name="T16" fmla="*/ 29 w 37"/>
                  <a:gd name="T17" fmla="*/ 34 h 35"/>
                  <a:gd name="T18" fmla="*/ 36 w 37"/>
                  <a:gd name="T19" fmla="*/ 25 h 35"/>
                  <a:gd name="T20" fmla="*/ 36 w 37"/>
                  <a:gd name="T21" fmla="*/ 0 h 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35"/>
                  <a:gd name="T35" fmla="*/ 37 w 37"/>
                  <a:gd name="T36" fmla="*/ 35 h 3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35">
                    <a:moveTo>
                      <a:pt x="36" y="0"/>
                    </a:moveTo>
                    <a:lnTo>
                      <a:pt x="22" y="0"/>
                    </a:lnTo>
                    <a:lnTo>
                      <a:pt x="14" y="9"/>
                    </a:lnTo>
                    <a:lnTo>
                      <a:pt x="9" y="9"/>
                    </a:lnTo>
                    <a:lnTo>
                      <a:pt x="5" y="13"/>
                    </a:lnTo>
                    <a:lnTo>
                      <a:pt x="0" y="13"/>
                    </a:lnTo>
                    <a:lnTo>
                      <a:pt x="0" y="25"/>
                    </a:lnTo>
                    <a:lnTo>
                      <a:pt x="8" y="34"/>
                    </a:lnTo>
                    <a:lnTo>
                      <a:pt x="29" y="34"/>
                    </a:lnTo>
                    <a:lnTo>
                      <a:pt x="36" y="25"/>
                    </a:lnTo>
                    <a:lnTo>
                      <a:pt x="36" y="0"/>
                    </a:lnTo>
                  </a:path>
                </a:pathLst>
              </a:custGeom>
              <a:solidFill>
                <a:srgbClr val="2929FF"/>
              </a:solidFill>
              <a:ln w="9525" cap="rnd">
                <a:noFill/>
                <a:round/>
                <a:headEnd/>
                <a:tailEnd/>
              </a:ln>
            </p:spPr>
            <p:txBody>
              <a:bodyPr/>
              <a:lstStyle/>
              <a:p>
                <a:endParaRPr lang="en-CA" dirty="0"/>
              </a:p>
            </p:txBody>
          </p:sp>
          <p:sp>
            <p:nvSpPr>
              <p:cNvPr id="716812" name="Freeform 10"/>
              <p:cNvSpPr>
                <a:spLocks/>
              </p:cNvSpPr>
              <p:nvPr/>
            </p:nvSpPr>
            <p:spPr bwMode="grayWhite">
              <a:xfrm>
                <a:off x="4458" y="3303"/>
                <a:ext cx="324" cy="422"/>
              </a:xfrm>
              <a:custGeom>
                <a:avLst/>
                <a:gdLst>
                  <a:gd name="T0" fmla="*/ 76 w 324"/>
                  <a:gd name="T1" fmla="*/ 0 h 422"/>
                  <a:gd name="T2" fmla="*/ 71 w 324"/>
                  <a:gd name="T3" fmla="*/ 11 h 422"/>
                  <a:gd name="T4" fmla="*/ 45 w 324"/>
                  <a:gd name="T5" fmla="*/ 33 h 422"/>
                  <a:gd name="T6" fmla="*/ 40 w 324"/>
                  <a:gd name="T7" fmla="*/ 53 h 422"/>
                  <a:gd name="T8" fmla="*/ 21 w 324"/>
                  <a:gd name="T9" fmla="*/ 68 h 422"/>
                  <a:gd name="T10" fmla="*/ 8 w 324"/>
                  <a:gd name="T11" fmla="*/ 96 h 422"/>
                  <a:gd name="T12" fmla="*/ 8 w 324"/>
                  <a:gd name="T13" fmla="*/ 114 h 422"/>
                  <a:gd name="T14" fmla="*/ 0 w 324"/>
                  <a:gd name="T15" fmla="*/ 144 h 422"/>
                  <a:gd name="T16" fmla="*/ 11 w 324"/>
                  <a:gd name="T17" fmla="*/ 157 h 422"/>
                  <a:gd name="T18" fmla="*/ 40 w 324"/>
                  <a:gd name="T19" fmla="*/ 195 h 422"/>
                  <a:gd name="T20" fmla="*/ 48 w 324"/>
                  <a:gd name="T21" fmla="*/ 190 h 422"/>
                  <a:gd name="T22" fmla="*/ 99 w 324"/>
                  <a:gd name="T23" fmla="*/ 190 h 422"/>
                  <a:gd name="T24" fmla="*/ 123 w 324"/>
                  <a:gd name="T25" fmla="*/ 199 h 422"/>
                  <a:gd name="T26" fmla="*/ 121 w 324"/>
                  <a:gd name="T27" fmla="*/ 229 h 422"/>
                  <a:gd name="T28" fmla="*/ 138 w 324"/>
                  <a:gd name="T29" fmla="*/ 268 h 422"/>
                  <a:gd name="T30" fmla="*/ 137 w 324"/>
                  <a:gd name="T31" fmla="*/ 279 h 422"/>
                  <a:gd name="T32" fmla="*/ 144 w 324"/>
                  <a:gd name="T33" fmla="*/ 291 h 422"/>
                  <a:gd name="T34" fmla="*/ 133 w 324"/>
                  <a:gd name="T35" fmla="*/ 319 h 422"/>
                  <a:gd name="T36" fmla="*/ 146 w 324"/>
                  <a:gd name="T37" fmla="*/ 354 h 422"/>
                  <a:gd name="T38" fmla="*/ 153 w 324"/>
                  <a:gd name="T39" fmla="*/ 382 h 422"/>
                  <a:gd name="T40" fmla="*/ 162 w 324"/>
                  <a:gd name="T41" fmla="*/ 399 h 422"/>
                  <a:gd name="T42" fmla="*/ 171 w 324"/>
                  <a:gd name="T43" fmla="*/ 421 h 422"/>
                  <a:gd name="T44" fmla="*/ 188 w 324"/>
                  <a:gd name="T45" fmla="*/ 418 h 422"/>
                  <a:gd name="T46" fmla="*/ 216 w 324"/>
                  <a:gd name="T47" fmla="*/ 402 h 422"/>
                  <a:gd name="T48" fmla="*/ 229 w 324"/>
                  <a:gd name="T49" fmla="*/ 382 h 422"/>
                  <a:gd name="T50" fmla="*/ 228 w 324"/>
                  <a:gd name="T51" fmla="*/ 369 h 422"/>
                  <a:gd name="T52" fmla="*/ 245 w 324"/>
                  <a:gd name="T53" fmla="*/ 359 h 422"/>
                  <a:gd name="T54" fmla="*/ 242 w 324"/>
                  <a:gd name="T55" fmla="*/ 340 h 422"/>
                  <a:gd name="T56" fmla="*/ 267 w 324"/>
                  <a:gd name="T57" fmla="*/ 310 h 422"/>
                  <a:gd name="T58" fmla="*/ 271 w 324"/>
                  <a:gd name="T59" fmla="*/ 285 h 422"/>
                  <a:gd name="T60" fmla="*/ 264 w 324"/>
                  <a:gd name="T61" fmla="*/ 277 h 422"/>
                  <a:gd name="T62" fmla="*/ 267 w 324"/>
                  <a:gd name="T63" fmla="*/ 267 h 422"/>
                  <a:gd name="T64" fmla="*/ 261 w 324"/>
                  <a:gd name="T65" fmla="*/ 258 h 422"/>
                  <a:gd name="T66" fmla="*/ 280 w 324"/>
                  <a:gd name="T67" fmla="*/ 234 h 422"/>
                  <a:gd name="T68" fmla="*/ 280 w 324"/>
                  <a:gd name="T69" fmla="*/ 222 h 422"/>
                  <a:gd name="T70" fmla="*/ 306 w 324"/>
                  <a:gd name="T71" fmla="*/ 202 h 422"/>
                  <a:gd name="T72" fmla="*/ 323 w 324"/>
                  <a:gd name="T73" fmla="*/ 148 h 422"/>
                  <a:gd name="T74" fmla="*/ 299 w 324"/>
                  <a:gd name="T75" fmla="*/ 162 h 422"/>
                  <a:gd name="T76" fmla="*/ 278 w 324"/>
                  <a:gd name="T77" fmla="*/ 156 h 422"/>
                  <a:gd name="T78" fmla="*/ 281 w 324"/>
                  <a:gd name="T79" fmla="*/ 143 h 422"/>
                  <a:gd name="T80" fmla="*/ 260 w 324"/>
                  <a:gd name="T81" fmla="*/ 129 h 422"/>
                  <a:gd name="T82" fmla="*/ 250 w 324"/>
                  <a:gd name="T83" fmla="*/ 94 h 422"/>
                  <a:gd name="T84" fmla="*/ 230 w 324"/>
                  <a:gd name="T85" fmla="*/ 66 h 422"/>
                  <a:gd name="T86" fmla="*/ 230 w 324"/>
                  <a:gd name="T87" fmla="*/ 47 h 422"/>
                  <a:gd name="T88" fmla="*/ 219 w 324"/>
                  <a:gd name="T89" fmla="*/ 46 h 422"/>
                  <a:gd name="T90" fmla="*/ 212 w 324"/>
                  <a:gd name="T91" fmla="*/ 49 h 422"/>
                  <a:gd name="T92" fmla="*/ 182 w 324"/>
                  <a:gd name="T93" fmla="*/ 38 h 422"/>
                  <a:gd name="T94" fmla="*/ 174 w 324"/>
                  <a:gd name="T95" fmla="*/ 46 h 422"/>
                  <a:gd name="T96" fmla="*/ 167 w 324"/>
                  <a:gd name="T97" fmla="*/ 56 h 422"/>
                  <a:gd name="T98" fmla="*/ 151 w 324"/>
                  <a:gd name="T99" fmla="*/ 38 h 422"/>
                  <a:gd name="T100" fmla="*/ 135 w 324"/>
                  <a:gd name="T101" fmla="*/ 33 h 422"/>
                  <a:gd name="T102" fmla="*/ 134 w 324"/>
                  <a:gd name="T103" fmla="*/ 10 h 422"/>
                  <a:gd name="T104" fmla="*/ 111 w 324"/>
                  <a:gd name="T105" fmla="*/ 14 h 422"/>
                  <a:gd name="T106" fmla="*/ 96 w 324"/>
                  <a:gd name="T107" fmla="*/ 9 h 422"/>
                  <a:gd name="T108" fmla="*/ 76 w 324"/>
                  <a:gd name="T109" fmla="*/ 0 h 4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24"/>
                  <a:gd name="T166" fmla="*/ 0 h 422"/>
                  <a:gd name="T167" fmla="*/ 324 w 324"/>
                  <a:gd name="T168" fmla="*/ 422 h 42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24" h="422">
                    <a:moveTo>
                      <a:pt x="76" y="0"/>
                    </a:moveTo>
                    <a:lnTo>
                      <a:pt x="71" y="11"/>
                    </a:lnTo>
                    <a:lnTo>
                      <a:pt x="45" y="33"/>
                    </a:lnTo>
                    <a:lnTo>
                      <a:pt x="40" y="53"/>
                    </a:lnTo>
                    <a:lnTo>
                      <a:pt x="21" y="68"/>
                    </a:lnTo>
                    <a:lnTo>
                      <a:pt x="8" y="96"/>
                    </a:lnTo>
                    <a:lnTo>
                      <a:pt x="8" y="114"/>
                    </a:lnTo>
                    <a:lnTo>
                      <a:pt x="0" y="144"/>
                    </a:lnTo>
                    <a:lnTo>
                      <a:pt x="11" y="157"/>
                    </a:lnTo>
                    <a:lnTo>
                      <a:pt x="40" y="195"/>
                    </a:lnTo>
                    <a:lnTo>
                      <a:pt x="48" y="190"/>
                    </a:lnTo>
                    <a:lnTo>
                      <a:pt x="99" y="190"/>
                    </a:lnTo>
                    <a:lnTo>
                      <a:pt x="123" y="199"/>
                    </a:lnTo>
                    <a:lnTo>
                      <a:pt x="121" y="229"/>
                    </a:lnTo>
                    <a:lnTo>
                      <a:pt x="138" y="268"/>
                    </a:lnTo>
                    <a:lnTo>
                      <a:pt x="137" y="279"/>
                    </a:lnTo>
                    <a:lnTo>
                      <a:pt x="144" y="291"/>
                    </a:lnTo>
                    <a:lnTo>
                      <a:pt x="133" y="319"/>
                    </a:lnTo>
                    <a:lnTo>
                      <a:pt x="146" y="354"/>
                    </a:lnTo>
                    <a:lnTo>
                      <a:pt x="153" y="382"/>
                    </a:lnTo>
                    <a:lnTo>
                      <a:pt x="162" y="399"/>
                    </a:lnTo>
                    <a:lnTo>
                      <a:pt x="171" y="421"/>
                    </a:lnTo>
                    <a:lnTo>
                      <a:pt x="188" y="418"/>
                    </a:lnTo>
                    <a:lnTo>
                      <a:pt x="216" y="402"/>
                    </a:lnTo>
                    <a:lnTo>
                      <a:pt x="229" y="382"/>
                    </a:lnTo>
                    <a:lnTo>
                      <a:pt x="228" y="369"/>
                    </a:lnTo>
                    <a:lnTo>
                      <a:pt x="245" y="359"/>
                    </a:lnTo>
                    <a:lnTo>
                      <a:pt x="242" y="340"/>
                    </a:lnTo>
                    <a:lnTo>
                      <a:pt x="267" y="310"/>
                    </a:lnTo>
                    <a:lnTo>
                      <a:pt x="271" y="285"/>
                    </a:lnTo>
                    <a:lnTo>
                      <a:pt x="264" y="277"/>
                    </a:lnTo>
                    <a:lnTo>
                      <a:pt x="267" y="267"/>
                    </a:lnTo>
                    <a:lnTo>
                      <a:pt x="261" y="258"/>
                    </a:lnTo>
                    <a:lnTo>
                      <a:pt x="280" y="234"/>
                    </a:lnTo>
                    <a:lnTo>
                      <a:pt x="280" y="222"/>
                    </a:lnTo>
                    <a:lnTo>
                      <a:pt x="306" y="202"/>
                    </a:lnTo>
                    <a:lnTo>
                      <a:pt x="323" y="148"/>
                    </a:lnTo>
                    <a:lnTo>
                      <a:pt x="299" y="162"/>
                    </a:lnTo>
                    <a:lnTo>
                      <a:pt x="278" y="156"/>
                    </a:lnTo>
                    <a:lnTo>
                      <a:pt x="281" y="143"/>
                    </a:lnTo>
                    <a:lnTo>
                      <a:pt x="260" y="129"/>
                    </a:lnTo>
                    <a:lnTo>
                      <a:pt x="250" y="94"/>
                    </a:lnTo>
                    <a:lnTo>
                      <a:pt x="230" y="66"/>
                    </a:lnTo>
                    <a:lnTo>
                      <a:pt x="230" y="47"/>
                    </a:lnTo>
                    <a:lnTo>
                      <a:pt x="219" y="46"/>
                    </a:lnTo>
                    <a:lnTo>
                      <a:pt x="212" y="49"/>
                    </a:lnTo>
                    <a:lnTo>
                      <a:pt x="182" y="38"/>
                    </a:lnTo>
                    <a:lnTo>
                      <a:pt x="174" y="46"/>
                    </a:lnTo>
                    <a:lnTo>
                      <a:pt x="167" y="56"/>
                    </a:lnTo>
                    <a:lnTo>
                      <a:pt x="151" y="38"/>
                    </a:lnTo>
                    <a:lnTo>
                      <a:pt x="135" y="33"/>
                    </a:lnTo>
                    <a:lnTo>
                      <a:pt x="134" y="10"/>
                    </a:lnTo>
                    <a:lnTo>
                      <a:pt x="111" y="14"/>
                    </a:lnTo>
                    <a:lnTo>
                      <a:pt x="96" y="9"/>
                    </a:lnTo>
                    <a:lnTo>
                      <a:pt x="76" y="0"/>
                    </a:lnTo>
                  </a:path>
                </a:pathLst>
              </a:custGeom>
              <a:solidFill>
                <a:srgbClr val="2929FF"/>
              </a:solidFill>
              <a:ln w="9525" cap="rnd">
                <a:noFill/>
                <a:round/>
                <a:headEnd/>
                <a:tailEnd/>
              </a:ln>
            </p:spPr>
            <p:txBody>
              <a:bodyPr/>
              <a:lstStyle/>
              <a:p>
                <a:endParaRPr lang="en-CA" dirty="0"/>
              </a:p>
            </p:txBody>
          </p:sp>
          <p:sp>
            <p:nvSpPr>
              <p:cNvPr id="716813" name="Freeform 11"/>
              <p:cNvSpPr>
                <a:spLocks/>
              </p:cNvSpPr>
              <p:nvPr/>
            </p:nvSpPr>
            <p:spPr bwMode="grayWhite">
              <a:xfrm>
                <a:off x="5205" y="3408"/>
                <a:ext cx="17" cy="21"/>
              </a:xfrm>
              <a:custGeom>
                <a:avLst/>
                <a:gdLst>
                  <a:gd name="T0" fmla="*/ 7 w 17"/>
                  <a:gd name="T1" fmla="*/ 0 h 21"/>
                  <a:gd name="T2" fmla="*/ 9 w 17"/>
                  <a:gd name="T3" fmla="*/ 5 h 21"/>
                  <a:gd name="T4" fmla="*/ 7 w 17"/>
                  <a:gd name="T5" fmla="*/ 10 h 21"/>
                  <a:gd name="T6" fmla="*/ 7 w 17"/>
                  <a:gd name="T7" fmla="*/ 14 h 21"/>
                  <a:gd name="T8" fmla="*/ 16 w 17"/>
                  <a:gd name="T9" fmla="*/ 17 h 21"/>
                  <a:gd name="T10" fmla="*/ 16 w 17"/>
                  <a:gd name="T11" fmla="*/ 20 h 21"/>
                  <a:gd name="T12" fmla="*/ 9 w 17"/>
                  <a:gd name="T13" fmla="*/ 17 h 21"/>
                  <a:gd name="T14" fmla="*/ 3 w 17"/>
                  <a:gd name="T15" fmla="*/ 20 h 21"/>
                  <a:gd name="T16" fmla="*/ 0 w 17"/>
                  <a:gd name="T17" fmla="*/ 17 h 21"/>
                  <a:gd name="T18" fmla="*/ 3 w 17"/>
                  <a:gd name="T19" fmla="*/ 14 h 21"/>
                  <a:gd name="T20" fmla="*/ 0 w 17"/>
                  <a:gd name="T21" fmla="*/ 10 h 21"/>
                  <a:gd name="T22" fmla="*/ 3 w 17"/>
                  <a:gd name="T23" fmla="*/ 2 h 21"/>
                  <a:gd name="T24" fmla="*/ 7 w 17"/>
                  <a:gd name="T25" fmla="*/ 0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21"/>
                  <a:gd name="T41" fmla="*/ 17 w 17"/>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21">
                    <a:moveTo>
                      <a:pt x="7" y="0"/>
                    </a:moveTo>
                    <a:lnTo>
                      <a:pt x="9" y="5"/>
                    </a:lnTo>
                    <a:lnTo>
                      <a:pt x="7" y="10"/>
                    </a:lnTo>
                    <a:lnTo>
                      <a:pt x="7" y="14"/>
                    </a:lnTo>
                    <a:lnTo>
                      <a:pt x="16" y="17"/>
                    </a:lnTo>
                    <a:lnTo>
                      <a:pt x="16" y="20"/>
                    </a:lnTo>
                    <a:lnTo>
                      <a:pt x="9" y="17"/>
                    </a:lnTo>
                    <a:lnTo>
                      <a:pt x="3" y="20"/>
                    </a:lnTo>
                    <a:lnTo>
                      <a:pt x="0" y="17"/>
                    </a:lnTo>
                    <a:lnTo>
                      <a:pt x="3" y="14"/>
                    </a:lnTo>
                    <a:lnTo>
                      <a:pt x="0" y="10"/>
                    </a:lnTo>
                    <a:lnTo>
                      <a:pt x="3" y="2"/>
                    </a:lnTo>
                    <a:lnTo>
                      <a:pt x="7" y="0"/>
                    </a:lnTo>
                  </a:path>
                </a:pathLst>
              </a:custGeom>
              <a:solidFill>
                <a:srgbClr val="2929FF"/>
              </a:solidFill>
              <a:ln w="9525" cap="rnd">
                <a:noFill/>
                <a:round/>
                <a:headEnd/>
                <a:tailEnd/>
              </a:ln>
            </p:spPr>
            <p:txBody>
              <a:bodyPr/>
              <a:lstStyle/>
              <a:p>
                <a:endParaRPr lang="en-CA" dirty="0"/>
              </a:p>
            </p:txBody>
          </p:sp>
          <p:sp>
            <p:nvSpPr>
              <p:cNvPr id="716814" name="Freeform 12"/>
              <p:cNvSpPr>
                <a:spLocks/>
              </p:cNvSpPr>
              <p:nvPr/>
            </p:nvSpPr>
            <p:spPr bwMode="grayWhite">
              <a:xfrm>
                <a:off x="5144" y="3496"/>
                <a:ext cx="49" cy="70"/>
              </a:xfrm>
              <a:custGeom>
                <a:avLst/>
                <a:gdLst>
                  <a:gd name="T0" fmla="*/ 0 w 49"/>
                  <a:gd name="T1" fmla="*/ 34 h 70"/>
                  <a:gd name="T2" fmla="*/ 17 w 49"/>
                  <a:gd name="T3" fmla="*/ 34 h 70"/>
                  <a:gd name="T4" fmla="*/ 37 w 49"/>
                  <a:gd name="T5" fmla="*/ 0 h 70"/>
                  <a:gd name="T6" fmla="*/ 48 w 49"/>
                  <a:gd name="T7" fmla="*/ 20 h 70"/>
                  <a:gd name="T8" fmla="*/ 39 w 49"/>
                  <a:gd name="T9" fmla="*/ 69 h 70"/>
                  <a:gd name="T10" fmla="*/ 3 w 49"/>
                  <a:gd name="T11" fmla="*/ 57 h 70"/>
                  <a:gd name="T12" fmla="*/ 0 w 49"/>
                  <a:gd name="T13" fmla="*/ 34 h 70"/>
                  <a:gd name="T14" fmla="*/ 0 60000 65536"/>
                  <a:gd name="T15" fmla="*/ 0 60000 65536"/>
                  <a:gd name="T16" fmla="*/ 0 60000 65536"/>
                  <a:gd name="T17" fmla="*/ 0 60000 65536"/>
                  <a:gd name="T18" fmla="*/ 0 60000 65536"/>
                  <a:gd name="T19" fmla="*/ 0 60000 65536"/>
                  <a:gd name="T20" fmla="*/ 0 60000 65536"/>
                  <a:gd name="T21" fmla="*/ 0 w 49"/>
                  <a:gd name="T22" fmla="*/ 0 h 70"/>
                  <a:gd name="T23" fmla="*/ 49 w 49"/>
                  <a:gd name="T24" fmla="*/ 70 h 7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 h="70">
                    <a:moveTo>
                      <a:pt x="0" y="34"/>
                    </a:moveTo>
                    <a:lnTo>
                      <a:pt x="17" y="34"/>
                    </a:lnTo>
                    <a:lnTo>
                      <a:pt x="37" y="0"/>
                    </a:lnTo>
                    <a:lnTo>
                      <a:pt x="48" y="20"/>
                    </a:lnTo>
                    <a:lnTo>
                      <a:pt x="39" y="69"/>
                    </a:lnTo>
                    <a:lnTo>
                      <a:pt x="3" y="57"/>
                    </a:lnTo>
                    <a:lnTo>
                      <a:pt x="0" y="34"/>
                    </a:lnTo>
                  </a:path>
                </a:pathLst>
              </a:custGeom>
              <a:solidFill>
                <a:srgbClr val="2929FF"/>
              </a:solidFill>
              <a:ln w="9525" cap="rnd">
                <a:noFill/>
                <a:round/>
                <a:headEnd/>
                <a:tailEnd/>
              </a:ln>
            </p:spPr>
            <p:txBody>
              <a:bodyPr/>
              <a:lstStyle/>
              <a:p>
                <a:endParaRPr lang="en-CA" dirty="0"/>
              </a:p>
            </p:txBody>
          </p:sp>
          <p:sp>
            <p:nvSpPr>
              <p:cNvPr id="716815" name="Freeform 13"/>
              <p:cNvSpPr>
                <a:spLocks/>
              </p:cNvSpPr>
              <p:nvPr/>
            </p:nvSpPr>
            <p:spPr bwMode="grayWhite">
              <a:xfrm>
                <a:off x="5241" y="3523"/>
                <a:ext cx="84" cy="67"/>
              </a:xfrm>
              <a:custGeom>
                <a:avLst/>
                <a:gdLst>
                  <a:gd name="T0" fmla="*/ 5 w 84"/>
                  <a:gd name="T1" fmla="*/ 15 h 67"/>
                  <a:gd name="T2" fmla="*/ 0 w 84"/>
                  <a:gd name="T3" fmla="*/ 0 h 67"/>
                  <a:gd name="T4" fmla="*/ 27 w 84"/>
                  <a:gd name="T5" fmla="*/ 6 h 67"/>
                  <a:gd name="T6" fmla="*/ 67 w 84"/>
                  <a:gd name="T7" fmla="*/ 22 h 67"/>
                  <a:gd name="T8" fmla="*/ 67 w 84"/>
                  <a:gd name="T9" fmla="*/ 34 h 67"/>
                  <a:gd name="T10" fmla="*/ 83 w 84"/>
                  <a:gd name="T11" fmla="*/ 66 h 67"/>
                  <a:gd name="T12" fmla="*/ 52 w 84"/>
                  <a:gd name="T13" fmla="*/ 36 h 67"/>
                  <a:gd name="T14" fmla="*/ 31 w 84"/>
                  <a:gd name="T15" fmla="*/ 38 h 67"/>
                  <a:gd name="T16" fmla="*/ 5 w 84"/>
                  <a:gd name="T17" fmla="*/ 15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
                  <a:gd name="T28" fmla="*/ 0 h 67"/>
                  <a:gd name="T29" fmla="*/ 84 w 84"/>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 h="67">
                    <a:moveTo>
                      <a:pt x="5" y="15"/>
                    </a:moveTo>
                    <a:lnTo>
                      <a:pt x="0" y="0"/>
                    </a:lnTo>
                    <a:lnTo>
                      <a:pt x="27" y="6"/>
                    </a:lnTo>
                    <a:lnTo>
                      <a:pt x="67" y="22"/>
                    </a:lnTo>
                    <a:lnTo>
                      <a:pt x="67" y="34"/>
                    </a:lnTo>
                    <a:lnTo>
                      <a:pt x="83" y="66"/>
                    </a:lnTo>
                    <a:lnTo>
                      <a:pt x="52" y="36"/>
                    </a:lnTo>
                    <a:lnTo>
                      <a:pt x="31" y="38"/>
                    </a:lnTo>
                    <a:lnTo>
                      <a:pt x="5" y="15"/>
                    </a:lnTo>
                  </a:path>
                </a:pathLst>
              </a:custGeom>
              <a:solidFill>
                <a:srgbClr val="2929FF"/>
              </a:solidFill>
              <a:ln w="9525" cap="rnd">
                <a:noFill/>
                <a:round/>
                <a:headEnd/>
                <a:tailEnd/>
              </a:ln>
            </p:spPr>
            <p:txBody>
              <a:bodyPr/>
              <a:lstStyle/>
              <a:p>
                <a:endParaRPr lang="en-CA" dirty="0"/>
              </a:p>
            </p:txBody>
          </p:sp>
          <p:sp>
            <p:nvSpPr>
              <p:cNvPr id="716816" name="Freeform 14"/>
              <p:cNvSpPr>
                <a:spLocks/>
              </p:cNvSpPr>
              <p:nvPr/>
            </p:nvSpPr>
            <p:spPr bwMode="grayWhite">
              <a:xfrm>
                <a:off x="5400" y="3660"/>
                <a:ext cx="57" cy="73"/>
              </a:xfrm>
              <a:custGeom>
                <a:avLst/>
                <a:gdLst>
                  <a:gd name="T0" fmla="*/ 34 w 57"/>
                  <a:gd name="T1" fmla="*/ 0 h 73"/>
                  <a:gd name="T2" fmla="*/ 56 w 57"/>
                  <a:gd name="T3" fmla="*/ 21 h 73"/>
                  <a:gd name="T4" fmla="*/ 11 w 57"/>
                  <a:gd name="T5" fmla="*/ 72 h 73"/>
                  <a:gd name="T6" fmla="*/ 0 w 57"/>
                  <a:gd name="T7" fmla="*/ 60 h 73"/>
                  <a:gd name="T8" fmla="*/ 32 w 57"/>
                  <a:gd name="T9" fmla="*/ 28 h 73"/>
                  <a:gd name="T10" fmla="*/ 34 w 57"/>
                  <a:gd name="T11" fmla="*/ 0 h 73"/>
                  <a:gd name="T12" fmla="*/ 0 60000 65536"/>
                  <a:gd name="T13" fmla="*/ 0 60000 65536"/>
                  <a:gd name="T14" fmla="*/ 0 60000 65536"/>
                  <a:gd name="T15" fmla="*/ 0 60000 65536"/>
                  <a:gd name="T16" fmla="*/ 0 60000 65536"/>
                  <a:gd name="T17" fmla="*/ 0 60000 65536"/>
                  <a:gd name="T18" fmla="*/ 0 w 57"/>
                  <a:gd name="T19" fmla="*/ 0 h 73"/>
                  <a:gd name="T20" fmla="*/ 57 w 57"/>
                  <a:gd name="T21" fmla="*/ 73 h 73"/>
                </a:gdLst>
                <a:ahLst/>
                <a:cxnLst>
                  <a:cxn ang="T12">
                    <a:pos x="T0" y="T1"/>
                  </a:cxn>
                  <a:cxn ang="T13">
                    <a:pos x="T2" y="T3"/>
                  </a:cxn>
                  <a:cxn ang="T14">
                    <a:pos x="T4" y="T5"/>
                  </a:cxn>
                  <a:cxn ang="T15">
                    <a:pos x="T6" y="T7"/>
                  </a:cxn>
                  <a:cxn ang="T16">
                    <a:pos x="T8" y="T9"/>
                  </a:cxn>
                  <a:cxn ang="T17">
                    <a:pos x="T10" y="T11"/>
                  </a:cxn>
                </a:cxnLst>
                <a:rect l="T18" t="T19" r="T20" b="T21"/>
                <a:pathLst>
                  <a:path w="57" h="73">
                    <a:moveTo>
                      <a:pt x="34" y="0"/>
                    </a:moveTo>
                    <a:lnTo>
                      <a:pt x="56" y="21"/>
                    </a:lnTo>
                    <a:lnTo>
                      <a:pt x="11" y="72"/>
                    </a:lnTo>
                    <a:lnTo>
                      <a:pt x="0" y="60"/>
                    </a:lnTo>
                    <a:lnTo>
                      <a:pt x="32" y="28"/>
                    </a:lnTo>
                    <a:lnTo>
                      <a:pt x="34" y="0"/>
                    </a:lnTo>
                  </a:path>
                </a:pathLst>
              </a:custGeom>
              <a:solidFill>
                <a:srgbClr val="2929FF"/>
              </a:solidFill>
              <a:ln w="9525" cap="rnd">
                <a:noFill/>
                <a:round/>
                <a:headEnd/>
                <a:tailEnd/>
              </a:ln>
            </p:spPr>
            <p:txBody>
              <a:bodyPr/>
              <a:lstStyle/>
              <a:p>
                <a:endParaRPr lang="en-CA" dirty="0"/>
              </a:p>
            </p:txBody>
          </p:sp>
          <p:sp>
            <p:nvSpPr>
              <p:cNvPr id="716817" name="Freeform 15"/>
              <p:cNvSpPr>
                <a:spLocks/>
              </p:cNvSpPr>
              <p:nvPr/>
            </p:nvSpPr>
            <p:spPr bwMode="grayWhite">
              <a:xfrm>
                <a:off x="4558" y="3167"/>
                <a:ext cx="29" cy="48"/>
              </a:xfrm>
              <a:custGeom>
                <a:avLst/>
                <a:gdLst>
                  <a:gd name="T0" fmla="*/ 28 w 29"/>
                  <a:gd name="T1" fmla="*/ 36 h 48"/>
                  <a:gd name="T2" fmla="*/ 20 w 29"/>
                  <a:gd name="T3" fmla="*/ 31 h 48"/>
                  <a:gd name="T4" fmla="*/ 20 w 29"/>
                  <a:gd name="T5" fmla="*/ 10 h 48"/>
                  <a:gd name="T6" fmla="*/ 24 w 29"/>
                  <a:gd name="T7" fmla="*/ 5 h 48"/>
                  <a:gd name="T8" fmla="*/ 17 w 29"/>
                  <a:gd name="T9" fmla="*/ 5 h 48"/>
                  <a:gd name="T10" fmla="*/ 21 w 29"/>
                  <a:gd name="T11" fmla="*/ 0 h 48"/>
                  <a:gd name="T12" fmla="*/ 16 w 29"/>
                  <a:gd name="T13" fmla="*/ 0 h 48"/>
                  <a:gd name="T14" fmla="*/ 10 w 29"/>
                  <a:gd name="T15" fmla="*/ 6 h 48"/>
                  <a:gd name="T16" fmla="*/ 10 w 29"/>
                  <a:gd name="T17" fmla="*/ 19 h 48"/>
                  <a:gd name="T18" fmla="*/ 13 w 29"/>
                  <a:gd name="T19" fmla="*/ 22 h 48"/>
                  <a:gd name="T20" fmla="*/ 13 w 29"/>
                  <a:gd name="T21" fmla="*/ 28 h 48"/>
                  <a:gd name="T22" fmla="*/ 11 w 29"/>
                  <a:gd name="T23" fmla="*/ 28 h 48"/>
                  <a:gd name="T24" fmla="*/ 6 w 29"/>
                  <a:gd name="T25" fmla="*/ 33 h 48"/>
                  <a:gd name="T26" fmla="*/ 6 w 29"/>
                  <a:gd name="T27" fmla="*/ 38 h 48"/>
                  <a:gd name="T28" fmla="*/ 0 w 29"/>
                  <a:gd name="T29" fmla="*/ 47 h 48"/>
                  <a:gd name="T30" fmla="*/ 21 w 29"/>
                  <a:gd name="T31" fmla="*/ 47 h 48"/>
                  <a:gd name="T32" fmla="*/ 28 w 29"/>
                  <a:gd name="T33" fmla="*/ 36 h 4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
                  <a:gd name="T52" fmla="*/ 0 h 48"/>
                  <a:gd name="T53" fmla="*/ 29 w 29"/>
                  <a:gd name="T54" fmla="*/ 48 h 4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 h="48">
                    <a:moveTo>
                      <a:pt x="28" y="36"/>
                    </a:moveTo>
                    <a:lnTo>
                      <a:pt x="20" y="31"/>
                    </a:lnTo>
                    <a:lnTo>
                      <a:pt x="20" y="10"/>
                    </a:lnTo>
                    <a:lnTo>
                      <a:pt x="24" y="5"/>
                    </a:lnTo>
                    <a:lnTo>
                      <a:pt x="17" y="5"/>
                    </a:lnTo>
                    <a:lnTo>
                      <a:pt x="21" y="0"/>
                    </a:lnTo>
                    <a:lnTo>
                      <a:pt x="16" y="0"/>
                    </a:lnTo>
                    <a:lnTo>
                      <a:pt x="10" y="6"/>
                    </a:lnTo>
                    <a:lnTo>
                      <a:pt x="10" y="19"/>
                    </a:lnTo>
                    <a:lnTo>
                      <a:pt x="13" y="22"/>
                    </a:lnTo>
                    <a:lnTo>
                      <a:pt x="13" y="28"/>
                    </a:lnTo>
                    <a:lnTo>
                      <a:pt x="11" y="28"/>
                    </a:lnTo>
                    <a:lnTo>
                      <a:pt x="6" y="33"/>
                    </a:lnTo>
                    <a:lnTo>
                      <a:pt x="6" y="38"/>
                    </a:lnTo>
                    <a:lnTo>
                      <a:pt x="0" y="47"/>
                    </a:lnTo>
                    <a:lnTo>
                      <a:pt x="21" y="47"/>
                    </a:lnTo>
                    <a:lnTo>
                      <a:pt x="28" y="36"/>
                    </a:lnTo>
                  </a:path>
                </a:pathLst>
              </a:custGeom>
              <a:solidFill>
                <a:srgbClr val="2929FF"/>
              </a:solidFill>
              <a:ln w="9525" cap="rnd">
                <a:noFill/>
                <a:round/>
                <a:headEnd/>
                <a:tailEnd/>
              </a:ln>
            </p:spPr>
            <p:txBody>
              <a:bodyPr/>
              <a:lstStyle/>
              <a:p>
                <a:endParaRPr lang="en-CA" dirty="0"/>
              </a:p>
            </p:txBody>
          </p:sp>
          <p:sp>
            <p:nvSpPr>
              <p:cNvPr id="716818" name="Freeform 16"/>
              <p:cNvSpPr>
                <a:spLocks/>
              </p:cNvSpPr>
              <p:nvPr/>
            </p:nvSpPr>
            <p:spPr bwMode="grayWhite">
              <a:xfrm>
                <a:off x="4549" y="3183"/>
                <a:ext cx="17" cy="17"/>
              </a:xfrm>
              <a:custGeom>
                <a:avLst/>
                <a:gdLst>
                  <a:gd name="T0" fmla="*/ 13 w 17"/>
                  <a:gd name="T1" fmla="*/ 5 h 17"/>
                  <a:gd name="T2" fmla="*/ 16 w 17"/>
                  <a:gd name="T3" fmla="*/ 5 h 17"/>
                  <a:gd name="T4" fmla="*/ 16 w 17"/>
                  <a:gd name="T5" fmla="*/ 0 h 17"/>
                  <a:gd name="T6" fmla="*/ 10 w 17"/>
                  <a:gd name="T7" fmla="*/ 0 h 17"/>
                  <a:gd name="T8" fmla="*/ 0 w 17"/>
                  <a:gd name="T9" fmla="*/ 10 h 17"/>
                  <a:gd name="T10" fmla="*/ 0 w 17"/>
                  <a:gd name="T11" fmla="*/ 16 h 17"/>
                  <a:gd name="T12" fmla="*/ 9 w 17"/>
                  <a:gd name="T13" fmla="*/ 16 h 17"/>
                  <a:gd name="T14" fmla="*/ 13 w 17"/>
                  <a:gd name="T15" fmla="*/ 11 h 17"/>
                  <a:gd name="T16" fmla="*/ 13 w 17"/>
                  <a:gd name="T17" fmla="*/ 5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13" y="5"/>
                    </a:moveTo>
                    <a:lnTo>
                      <a:pt x="16" y="5"/>
                    </a:lnTo>
                    <a:lnTo>
                      <a:pt x="16" y="0"/>
                    </a:lnTo>
                    <a:lnTo>
                      <a:pt x="10" y="0"/>
                    </a:lnTo>
                    <a:lnTo>
                      <a:pt x="0" y="10"/>
                    </a:lnTo>
                    <a:lnTo>
                      <a:pt x="0" y="16"/>
                    </a:lnTo>
                    <a:lnTo>
                      <a:pt x="9" y="16"/>
                    </a:lnTo>
                    <a:lnTo>
                      <a:pt x="13" y="11"/>
                    </a:lnTo>
                    <a:lnTo>
                      <a:pt x="13" y="5"/>
                    </a:lnTo>
                  </a:path>
                </a:pathLst>
              </a:custGeom>
              <a:solidFill>
                <a:srgbClr val="2929FF"/>
              </a:solidFill>
              <a:ln w="9525" cap="rnd">
                <a:noFill/>
                <a:round/>
                <a:headEnd/>
                <a:tailEnd/>
              </a:ln>
            </p:spPr>
            <p:txBody>
              <a:bodyPr/>
              <a:lstStyle/>
              <a:p>
                <a:endParaRPr lang="en-CA" dirty="0"/>
              </a:p>
            </p:txBody>
          </p:sp>
          <p:sp>
            <p:nvSpPr>
              <p:cNvPr id="716819" name="Freeform 17"/>
              <p:cNvSpPr>
                <a:spLocks/>
              </p:cNvSpPr>
              <p:nvPr/>
            </p:nvSpPr>
            <p:spPr bwMode="grayWhite">
              <a:xfrm>
                <a:off x="4527" y="3155"/>
                <a:ext cx="184" cy="155"/>
              </a:xfrm>
              <a:custGeom>
                <a:avLst/>
                <a:gdLst>
                  <a:gd name="T0" fmla="*/ 120 w 184"/>
                  <a:gd name="T1" fmla="*/ 10 h 155"/>
                  <a:gd name="T2" fmla="*/ 144 w 184"/>
                  <a:gd name="T3" fmla="*/ 14 h 155"/>
                  <a:gd name="T4" fmla="*/ 129 w 184"/>
                  <a:gd name="T5" fmla="*/ 20 h 155"/>
                  <a:gd name="T6" fmla="*/ 123 w 184"/>
                  <a:gd name="T7" fmla="*/ 29 h 155"/>
                  <a:gd name="T8" fmla="*/ 114 w 184"/>
                  <a:gd name="T9" fmla="*/ 50 h 155"/>
                  <a:gd name="T10" fmla="*/ 100 w 184"/>
                  <a:gd name="T11" fmla="*/ 51 h 155"/>
                  <a:gd name="T12" fmla="*/ 88 w 184"/>
                  <a:gd name="T13" fmla="*/ 49 h 155"/>
                  <a:gd name="T14" fmla="*/ 94 w 184"/>
                  <a:gd name="T15" fmla="*/ 39 h 155"/>
                  <a:gd name="T16" fmla="*/ 88 w 184"/>
                  <a:gd name="T17" fmla="*/ 26 h 155"/>
                  <a:gd name="T18" fmla="*/ 81 w 184"/>
                  <a:gd name="T19" fmla="*/ 49 h 155"/>
                  <a:gd name="T20" fmla="*/ 62 w 184"/>
                  <a:gd name="T21" fmla="*/ 60 h 155"/>
                  <a:gd name="T22" fmla="*/ 52 w 184"/>
                  <a:gd name="T23" fmla="*/ 67 h 155"/>
                  <a:gd name="T24" fmla="*/ 38 w 184"/>
                  <a:gd name="T25" fmla="*/ 77 h 155"/>
                  <a:gd name="T26" fmla="*/ 30 w 184"/>
                  <a:gd name="T27" fmla="*/ 102 h 155"/>
                  <a:gd name="T28" fmla="*/ 5 w 184"/>
                  <a:gd name="T29" fmla="*/ 93 h 155"/>
                  <a:gd name="T30" fmla="*/ 0 w 184"/>
                  <a:gd name="T31" fmla="*/ 111 h 155"/>
                  <a:gd name="T32" fmla="*/ 10 w 184"/>
                  <a:gd name="T33" fmla="*/ 138 h 155"/>
                  <a:gd name="T34" fmla="*/ 50 w 184"/>
                  <a:gd name="T35" fmla="*/ 109 h 155"/>
                  <a:gd name="T36" fmla="*/ 75 w 184"/>
                  <a:gd name="T37" fmla="*/ 103 h 155"/>
                  <a:gd name="T38" fmla="*/ 79 w 184"/>
                  <a:gd name="T39" fmla="*/ 115 h 155"/>
                  <a:gd name="T40" fmla="*/ 99 w 184"/>
                  <a:gd name="T41" fmla="*/ 143 h 155"/>
                  <a:gd name="T42" fmla="*/ 101 w 184"/>
                  <a:gd name="T43" fmla="*/ 135 h 155"/>
                  <a:gd name="T44" fmla="*/ 107 w 184"/>
                  <a:gd name="T45" fmla="*/ 135 h 155"/>
                  <a:gd name="T46" fmla="*/ 88 w 184"/>
                  <a:gd name="T47" fmla="*/ 108 h 155"/>
                  <a:gd name="T48" fmla="*/ 94 w 184"/>
                  <a:gd name="T49" fmla="*/ 99 h 155"/>
                  <a:gd name="T50" fmla="*/ 114 w 184"/>
                  <a:gd name="T51" fmla="*/ 127 h 155"/>
                  <a:gd name="T52" fmla="*/ 123 w 184"/>
                  <a:gd name="T53" fmla="*/ 144 h 155"/>
                  <a:gd name="T54" fmla="*/ 127 w 184"/>
                  <a:gd name="T55" fmla="*/ 154 h 155"/>
                  <a:gd name="T56" fmla="*/ 131 w 184"/>
                  <a:gd name="T57" fmla="*/ 136 h 155"/>
                  <a:gd name="T58" fmla="*/ 144 w 184"/>
                  <a:gd name="T59" fmla="*/ 130 h 155"/>
                  <a:gd name="T60" fmla="*/ 153 w 184"/>
                  <a:gd name="T61" fmla="*/ 126 h 155"/>
                  <a:gd name="T62" fmla="*/ 150 w 184"/>
                  <a:gd name="T63" fmla="*/ 113 h 155"/>
                  <a:gd name="T64" fmla="*/ 157 w 184"/>
                  <a:gd name="T65" fmla="*/ 90 h 155"/>
                  <a:gd name="T66" fmla="*/ 166 w 184"/>
                  <a:gd name="T67" fmla="*/ 93 h 155"/>
                  <a:gd name="T68" fmla="*/ 169 w 184"/>
                  <a:gd name="T69" fmla="*/ 103 h 155"/>
                  <a:gd name="T70" fmla="*/ 177 w 184"/>
                  <a:gd name="T71" fmla="*/ 98 h 155"/>
                  <a:gd name="T72" fmla="*/ 175 w 184"/>
                  <a:gd name="T73" fmla="*/ 95 h 155"/>
                  <a:gd name="T74" fmla="*/ 180 w 184"/>
                  <a:gd name="T75" fmla="*/ 81 h 155"/>
                  <a:gd name="T76" fmla="*/ 183 w 184"/>
                  <a:gd name="T77" fmla="*/ 98 h 155"/>
                  <a:gd name="T78" fmla="*/ 120 w 184"/>
                  <a:gd name="T79" fmla="*/ 0 h 15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84"/>
                  <a:gd name="T121" fmla="*/ 0 h 155"/>
                  <a:gd name="T122" fmla="*/ 184 w 184"/>
                  <a:gd name="T123" fmla="*/ 155 h 15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84" h="155">
                    <a:moveTo>
                      <a:pt x="120" y="0"/>
                    </a:moveTo>
                    <a:lnTo>
                      <a:pt x="120" y="10"/>
                    </a:lnTo>
                    <a:lnTo>
                      <a:pt x="124" y="14"/>
                    </a:lnTo>
                    <a:lnTo>
                      <a:pt x="144" y="14"/>
                    </a:lnTo>
                    <a:lnTo>
                      <a:pt x="144" y="20"/>
                    </a:lnTo>
                    <a:lnTo>
                      <a:pt x="129" y="20"/>
                    </a:lnTo>
                    <a:lnTo>
                      <a:pt x="129" y="37"/>
                    </a:lnTo>
                    <a:lnTo>
                      <a:pt x="123" y="29"/>
                    </a:lnTo>
                    <a:lnTo>
                      <a:pt x="123" y="40"/>
                    </a:lnTo>
                    <a:lnTo>
                      <a:pt x="114" y="50"/>
                    </a:lnTo>
                    <a:lnTo>
                      <a:pt x="109" y="44"/>
                    </a:lnTo>
                    <a:lnTo>
                      <a:pt x="100" y="51"/>
                    </a:lnTo>
                    <a:lnTo>
                      <a:pt x="99" y="49"/>
                    </a:lnTo>
                    <a:lnTo>
                      <a:pt x="88" y="49"/>
                    </a:lnTo>
                    <a:lnTo>
                      <a:pt x="94" y="42"/>
                    </a:lnTo>
                    <a:lnTo>
                      <a:pt x="94" y="39"/>
                    </a:lnTo>
                    <a:lnTo>
                      <a:pt x="88" y="34"/>
                    </a:lnTo>
                    <a:lnTo>
                      <a:pt x="88" y="26"/>
                    </a:lnTo>
                    <a:lnTo>
                      <a:pt x="81" y="34"/>
                    </a:lnTo>
                    <a:lnTo>
                      <a:pt x="81" y="49"/>
                    </a:lnTo>
                    <a:lnTo>
                      <a:pt x="73" y="49"/>
                    </a:lnTo>
                    <a:lnTo>
                      <a:pt x="62" y="60"/>
                    </a:lnTo>
                    <a:lnTo>
                      <a:pt x="58" y="60"/>
                    </a:lnTo>
                    <a:lnTo>
                      <a:pt x="52" y="67"/>
                    </a:lnTo>
                    <a:lnTo>
                      <a:pt x="30" y="67"/>
                    </a:lnTo>
                    <a:lnTo>
                      <a:pt x="38" y="77"/>
                    </a:lnTo>
                    <a:lnTo>
                      <a:pt x="38" y="93"/>
                    </a:lnTo>
                    <a:lnTo>
                      <a:pt x="30" y="102"/>
                    </a:lnTo>
                    <a:lnTo>
                      <a:pt x="22" y="93"/>
                    </a:lnTo>
                    <a:lnTo>
                      <a:pt x="5" y="93"/>
                    </a:lnTo>
                    <a:lnTo>
                      <a:pt x="5" y="104"/>
                    </a:lnTo>
                    <a:lnTo>
                      <a:pt x="0" y="111"/>
                    </a:lnTo>
                    <a:lnTo>
                      <a:pt x="0" y="126"/>
                    </a:lnTo>
                    <a:lnTo>
                      <a:pt x="10" y="138"/>
                    </a:lnTo>
                    <a:lnTo>
                      <a:pt x="26" y="138"/>
                    </a:lnTo>
                    <a:lnTo>
                      <a:pt x="50" y="109"/>
                    </a:lnTo>
                    <a:lnTo>
                      <a:pt x="72" y="109"/>
                    </a:lnTo>
                    <a:lnTo>
                      <a:pt x="75" y="103"/>
                    </a:lnTo>
                    <a:lnTo>
                      <a:pt x="80" y="109"/>
                    </a:lnTo>
                    <a:lnTo>
                      <a:pt x="79" y="115"/>
                    </a:lnTo>
                    <a:lnTo>
                      <a:pt x="99" y="135"/>
                    </a:lnTo>
                    <a:lnTo>
                      <a:pt x="99" y="143"/>
                    </a:lnTo>
                    <a:lnTo>
                      <a:pt x="104" y="140"/>
                    </a:lnTo>
                    <a:lnTo>
                      <a:pt x="101" y="135"/>
                    </a:lnTo>
                    <a:lnTo>
                      <a:pt x="104" y="132"/>
                    </a:lnTo>
                    <a:lnTo>
                      <a:pt x="107" y="135"/>
                    </a:lnTo>
                    <a:lnTo>
                      <a:pt x="109" y="134"/>
                    </a:lnTo>
                    <a:lnTo>
                      <a:pt x="88" y="108"/>
                    </a:lnTo>
                    <a:lnTo>
                      <a:pt x="88" y="99"/>
                    </a:lnTo>
                    <a:lnTo>
                      <a:pt x="94" y="99"/>
                    </a:lnTo>
                    <a:lnTo>
                      <a:pt x="94" y="104"/>
                    </a:lnTo>
                    <a:lnTo>
                      <a:pt x="114" y="127"/>
                    </a:lnTo>
                    <a:lnTo>
                      <a:pt x="114" y="134"/>
                    </a:lnTo>
                    <a:lnTo>
                      <a:pt x="123" y="144"/>
                    </a:lnTo>
                    <a:lnTo>
                      <a:pt x="121" y="146"/>
                    </a:lnTo>
                    <a:lnTo>
                      <a:pt x="127" y="154"/>
                    </a:lnTo>
                    <a:lnTo>
                      <a:pt x="137" y="143"/>
                    </a:lnTo>
                    <a:lnTo>
                      <a:pt x="131" y="136"/>
                    </a:lnTo>
                    <a:lnTo>
                      <a:pt x="137" y="130"/>
                    </a:lnTo>
                    <a:lnTo>
                      <a:pt x="144" y="130"/>
                    </a:lnTo>
                    <a:lnTo>
                      <a:pt x="148" y="126"/>
                    </a:lnTo>
                    <a:lnTo>
                      <a:pt x="153" y="126"/>
                    </a:lnTo>
                    <a:lnTo>
                      <a:pt x="147" y="117"/>
                    </a:lnTo>
                    <a:lnTo>
                      <a:pt x="150" y="113"/>
                    </a:lnTo>
                    <a:lnTo>
                      <a:pt x="150" y="98"/>
                    </a:lnTo>
                    <a:lnTo>
                      <a:pt x="157" y="90"/>
                    </a:lnTo>
                    <a:lnTo>
                      <a:pt x="160" y="93"/>
                    </a:lnTo>
                    <a:lnTo>
                      <a:pt x="166" y="93"/>
                    </a:lnTo>
                    <a:lnTo>
                      <a:pt x="163" y="97"/>
                    </a:lnTo>
                    <a:lnTo>
                      <a:pt x="169" y="103"/>
                    </a:lnTo>
                    <a:lnTo>
                      <a:pt x="172" y="98"/>
                    </a:lnTo>
                    <a:lnTo>
                      <a:pt x="177" y="98"/>
                    </a:lnTo>
                    <a:lnTo>
                      <a:pt x="177" y="95"/>
                    </a:lnTo>
                    <a:lnTo>
                      <a:pt x="175" y="95"/>
                    </a:lnTo>
                    <a:lnTo>
                      <a:pt x="171" y="93"/>
                    </a:lnTo>
                    <a:lnTo>
                      <a:pt x="180" y="81"/>
                    </a:lnTo>
                    <a:lnTo>
                      <a:pt x="180" y="98"/>
                    </a:lnTo>
                    <a:lnTo>
                      <a:pt x="183" y="98"/>
                    </a:lnTo>
                    <a:lnTo>
                      <a:pt x="183" y="0"/>
                    </a:lnTo>
                    <a:lnTo>
                      <a:pt x="120" y="0"/>
                    </a:lnTo>
                  </a:path>
                </a:pathLst>
              </a:custGeom>
              <a:solidFill>
                <a:srgbClr val="2929FF"/>
              </a:solidFill>
              <a:ln w="9525" cap="rnd">
                <a:noFill/>
                <a:round/>
                <a:headEnd/>
                <a:tailEnd/>
              </a:ln>
            </p:spPr>
            <p:txBody>
              <a:bodyPr/>
              <a:lstStyle/>
              <a:p>
                <a:endParaRPr lang="en-CA" dirty="0"/>
              </a:p>
            </p:txBody>
          </p:sp>
          <p:sp>
            <p:nvSpPr>
              <p:cNvPr id="716820" name="Freeform 18"/>
              <p:cNvSpPr>
                <a:spLocks/>
              </p:cNvSpPr>
              <p:nvPr/>
            </p:nvSpPr>
            <p:spPr bwMode="grayWhite">
              <a:xfrm>
                <a:off x="4605" y="2991"/>
                <a:ext cx="782" cy="553"/>
              </a:xfrm>
              <a:custGeom>
                <a:avLst/>
                <a:gdLst>
                  <a:gd name="T0" fmla="*/ 22 w 782"/>
                  <a:gd name="T1" fmla="*/ 145 h 553"/>
                  <a:gd name="T2" fmla="*/ 71 w 782"/>
                  <a:gd name="T3" fmla="*/ 96 h 553"/>
                  <a:gd name="T4" fmla="*/ 101 w 782"/>
                  <a:gd name="T5" fmla="*/ 130 h 553"/>
                  <a:gd name="T6" fmla="*/ 84 w 782"/>
                  <a:gd name="T7" fmla="*/ 128 h 553"/>
                  <a:gd name="T8" fmla="*/ 155 w 782"/>
                  <a:gd name="T9" fmla="*/ 123 h 553"/>
                  <a:gd name="T10" fmla="*/ 172 w 782"/>
                  <a:gd name="T11" fmla="*/ 79 h 553"/>
                  <a:gd name="T12" fmla="*/ 172 w 782"/>
                  <a:gd name="T13" fmla="*/ 89 h 553"/>
                  <a:gd name="T14" fmla="*/ 160 w 782"/>
                  <a:gd name="T15" fmla="*/ 123 h 553"/>
                  <a:gd name="T16" fmla="*/ 216 w 782"/>
                  <a:gd name="T17" fmla="*/ 95 h 553"/>
                  <a:gd name="T18" fmla="*/ 330 w 782"/>
                  <a:gd name="T19" fmla="*/ 16 h 553"/>
                  <a:gd name="T20" fmla="*/ 412 w 782"/>
                  <a:gd name="T21" fmla="*/ 20 h 553"/>
                  <a:gd name="T22" fmla="*/ 503 w 782"/>
                  <a:gd name="T23" fmla="*/ 10 h 553"/>
                  <a:gd name="T24" fmla="*/ 602 w 782"/>
                  <a:gd name="T25" fmla="*/ 51 h 553"/>
                  <a:gd name="T26" fmla="*/ 718 w 782"/>
                  <a:gd name="T27" fmla="*/ 65 h 553"/>
                  <a:gd name="T28" fmla="*/ 775 w 782"/>
                  <a:gd name="T29" fmla="*/ 112 h 553"/>
                  <a:gd name="T30" fmla="*/ 731 w 782"/>
                  <a:gd name="T31" fmla="*/ 148 h 553"/>
                  <a:gd name="T32" fmla="*/ 707 w 782"/>
                  <a:gd name="T33" fmla="*/ 194 h 553"/>
                  <a:gd name="T34" fmla="*/ 678 w 782"/>
                  <a:gd name="T35" fmla="*/ 196 h 553"/>
                  <a:gd name="T36" fmla="*/ 687 w 782"/>
                  <a:gd name="T37" fmla="*/ 132 h 553"/>
                  <a:gd name="T38" fmla="*/ 650 w 782"/>
                  <a:gd name="T39" fmla="*/ 166 h 553"/>
                  <a:gd name="T40" fmla="*/ 623 w 782"/>
                  <a:gd name="T41" fmla="*/ 196 h 553"/>
                  <a:gd name="T42" fmla="*/ 632 w 782"/>
                  <a:gd name="T43" fmla="*/ 228 h 553"/>
                  <a:gd name="T44" fmla="*/ 600 w 782"/>
                  <a:gd name="T45" fmla="*/ 276 h 553"/>
                  <a:gd name="T46" fmla="*/ 605 w 782"/>
                  <a:gd name="T47" fmla="*/ 315 h 553"/>
                  <a:gd name="T48" fmla="*/ 602 w 782"/>
                  <a:gd name="T49" fmla="*/ 296 h 553"/>
                  <a:gd name="T50" fmla="*/ 572 w 782"/>
                  <a:gd name="T51" fmla="*/ 299 h 553"/>
                  <a:gd name="T52" fmla="*/ 594 w 782"/>
                  <a:gd name="T53" fmla="*/ 356 h 553"/>
                  <a:gd name="T54" fmla="*/ 539 w 782"/>
                  <a:gd name="T55" fmla="*/ 423 h 553"/>
                  <a:gd name="T56" fmla="*/ 524 w 782"/>
                  <a:gd name="T57" fmla="*/ 442 h 553"/>
                  <a:gd name="T58" fmla="*/ 504 w 782"/>
                  <a:gd name="T59" fmla="*/ 507 h 553"/>
                  <a:gd name="T60" fmla="*/ 477 w 782"/>
                  <a:gd name="T61" fmla="*/ 508 h 553"/>
                  <a:gd name="T62" fmla="*/ 510 w 782"/>
                  <a:gd name="T63" fmla="*/ 552 h 553"/>
                  <a:gd name="T64" fmla="*/ 455 w 782"/>
                  <a:gd name="T65" fmla="*/ 449 h 553"/>
                  <a:gd name="T66" fmla="*/ 391 w 782"/>
                  <a:gd name="T67" fmla="*/ 428 h 553"/>
                  <a:gd name="T68" fmla="*/ 361 w 782"/>
                  <a:gd name="T69" fmla="*/ 495 h 553"/>
                  <a:gd name="T70" fmla="*/ 338 w 782"/>
                  <a:gd name="T71" fmla="*/ 530 h 553"/>
                  <a:gd name="T72" fmla="*/ 298 w 782"/>
                  <a:gd name="T73" fmla="*/ 425 h 553"/>
                  <a:gd name="T74" fmla="*/ 267 w 782"/>
                  <a:gd name="T75" fmla="*/ 436 h 553"/>
                  <a:gd name="T76" fmla="*/ 241 w 782"/>
                  <a:gd name="T77" fmla="*/ 391 h 553"/>
                  <a:gd name="T78" fmla="*/ 160 w 782"/>
                  <a:gd name="T79" fmla="*/ 366 h 553"/>
                  <a:gd name="T80" fmla="*/ 188 w 782"/>
                  <a:gd name="T81" fmla="*/ 414 h 553"/>
                  <a:gd name="T82" fmla="*/ 167 w 782"/>
                  <a:gd name="T83" fmla="*/ 445 h 553"/>
                  <a:gd name="T84" fmla="*/ 136 w 782"/>
                  <a:gd name="T85" fmla="*/ 434 h 553"/>
                  <a:gd name="T86" fmla="*/ 85 w 782"/>
                  <a:gd name="T87" fmla="*/ 355 h 553"/>
                  <a:gd name="T88" fmla="*/ 106 w 782"/>
                  <a:gd name="T89" fmla="*/ 310 h 553"/>
                  <a:gd name="T90" fmla="*/ 119 w 782"/>
                  <a:gd name="T91" fmla="*/ 276 h 553"/>
                  <a:gd name="T92" fmla="*/ 106 w 782"/>
                  <a:gd name="T93" fmla="*/ 162 h 553"/>
                  <a:gd name="T94" fmla="*/ 61 w 782"/>
                  <a:gd name="T95" fmla="*/ 138 h 553"/>
                  <a:gd name="T96" fmla="*/ 39 w 782"/>
                  <a:gd name="T97" fmla="*/ 150 h 553"/>
                  <a:gd name="T98" fmla="*/ 0 w 782"/>
                  <a:gd name="T99" fmla="*/ 162 h 55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82"/>
                  <a:gd name="T151" fmla="*/ 0 h 553"/>
                  <a:gd name="T152" fmla="*/ 782 w 782"/>
                  <a:gd name="T153" fmla="*/ 553 h 55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82" h="553">
                    <a:moveTo>
                      <a:pt x="0" y="162"/>
                    </a:moveTo>
                    <a:lnTo>
                      <a:pt x="22" y="145"/>
                    </a:lnTo>
                    <a:lnTo>
                      <a:pt x="44" y="112"/>
                    </a:lnTo>
                    <a:lnTo>
                      <a:pt x="71" y="96"/>
                    </a:lnTo>
                    <a:lnTo>
                      <a:pt x="98" y="115"/>
                    </a:lnTo>
                    <a:lnTo>
                      <a:pt x="101" y="130"/>
                    </a:lnTo>
                    <a:lnTo>
                      <a:pt x="95" y="130"/>
                    </a:lnTo>
                    <a:lnTo>
                      <a:pt x="84" y="128"/>
                    </a:lnTo>
                    <a:lnTo>
                      <a:pt x="98" y="145"/>
                    </a:lnTo>
                    <a:lnTo>
                      <a:pt x="155" y="123"/>
                    </a:lnTo>
                    <a:lnTo>
                      <a:pt x="147" y="107"/>
                    </a:lnTo>
                    <a:lnTo>
                      <a:pt x="172" y="79"/>
                    </a:lnTo>
                    <a:lnTo>
                      <a:pt x="188" y="79"/>
                    </a:lnTo>
                    <a:lnTo>
                      <a:pt x="172" y="89"/>
                    </a:lnTo>
                    <a:lnTo>
                      <a:pt x="160" y="109"/>
                    </a:lnTo>
                    <a:lnTo>
                      <a:pt x="160" y="123"/>
                    </a:lnTo>
                    <a:lnTo>
                      <a:pt x="183" y="138"/>
                    </a:lnTo>
                    <a:lnTo>
                      <a:pt x="216" y="95"/>
                    </a:lnTo>
                    <a:lnTo>
                      <a:pt x="330" y="45"/>
                    </a:lnTo>
                    <a:lnTo>
                      <a:pt x="330" y="16"/>
                    </a:lnTo>
                    <a:lnTo>
                      <a:pt x="382" y="5"/>
                    </a:lnTo>
                    <a:lnTo>
                      <a:pt x="412" y="20"/>
                    </a:lnTo>
                    <a:lnTo>
                      <a:pt x="481" y="0"/>
                    </a:lnTo>
                    <a:lnTo>
                      <a:pt x="503" y="10"/>
                    </a:lnTo>
                    <a:lnTo>
                      <a:pt x="549" y="61"/>
                    </a:lnTo>
                    <a:lnTo>
                      <a:pt x="602" y="51"/>
                    </a:lnTo>
                    <a:lnTo>
                      <a:pt x="635" y="69"/>
                    </a:lnTo>
                    <a:lnTo>
                      <a:pt x="718" y="65"/>
                    </a:lnTo>
                    <a:lnTo>
                      <a:pt x="781" y="84"/>
                    </a:lnTo>
                    <a:lnTo>
                      <a:pt x="775" y="112"/>
                    </a:lnTo>
                    <a:lnTo>
                      <a:pt x="722" y="130"/>
                    </a:lnTo>
                    <a:lnTo>
                      <a:pt x="731" y="148"/>
                    </a:lnTo>
                    <a:lnTo>
                      <a:pt x="708" y="158"/>
                    </a:lnTo>
                    <a:lnTo>
                      <a:pt x="707" y="194"/>
                    </a:lnTo>
                    <a:lnTo>
                      <a:pt x="686" y="218"/>
                    </a:lnTo>
                    <a:lnTo>
                      <a:pt x="678" y="196"/>
                    </a:lnTo>
                    <a:lnTo>
                      <a:pt x="689" y="175"/>
                    </a:lnTo>
                    <a:lnTo>
                      <a:pt x="687" y="132"/>
                    </a:lnTo>
                    <a:lnTo>
                      <a:pt x="666" y="154"/>
                    </a:lnTo>
                    <a:lnTo>
                      <a:pt x="650" y="166"/>
                    </a:lnTo>
                    <a:lnTo>
                      <a:pt x="634" y="147"/>
                    </a:lnTo>
                    <a:lnTo>
                      <a:pt x="623" y="196"/>
                    </a:lnTo>
                    <a:lnTo>
                      <a:pt x="635" y="196"/>
                    </a:lnTo>
                    <a:lnTo>
                      <a:pt x="632" y="228"/>
                    </a:lnTo>
                    <a:lnTo>
                      <a:pt x="618" y="263"/>
                    </a:lnTo>
                    <a:lnTo>
                      <a:pt x="600" y="276"/>
                    </a:lnTo>
                    <a:lnTo>
                      <a:pt x="615" y="299"/>
                    </a:lnTo>
                    <a:lnTo>
                      <a:pt x="605" y="315"/>
                    </a:lnTo>
                    <a:lnTo>
                      <a:pt x="602" y="301"/>
                    </a:lnTo>
                    <a:lnTo>
                      <a:pt x="602" y="296"/>
                    </a:lnTo>
                    <a:lnTo>
                      <a:pt x="590" y="288"/>
                    </a:lnTo>
                    <a:lnTo>
                      <a:pt x="572" y="299"/>
                    </a:lnTo>
                    <a:lnTo>
                      <a:pt x="588" y="337"/>
                    </a:lnTo>
                    <a:lnTo>
                      <a:pt x="594" y="356"/>
                    </a:lnTo>
                    <a:lnTo>
                      <a:pt x="574" y="408"/>
                    </a:lnTo>
                    <a:lnTo>
                      <a:pt x="539" y="423"/>
                    </a:lnTo>
                    <a:lnTo>
                      <a:pt x="509" y="420"/>
                    </a:lnTo>
                    <a:lnTo>
                      <a:pt x="524" y="442"/>
                    </a:lnTo>
                    <a:lnTo>
                      <a:pt x="525" y="472"/>
                    </a:lnTo>
                    <a:lnTo>
                      <a:pt x="504" y="507"/>
                    </a:lnTo>
                    <a:lnTo>
                      <a:pt x="480" y="488"/>
                    </a:lnTo>
                    <a:lnTo>
                      <a:pt x="477" y="508"/>
                    </a:lnTo>
                    <a:lnTo>
                      <a:pt x="495" y="526"/>
                    </a:lnTo>
                    <a:lnTo>
                      <a:pt x="510" y="552"/>
                    </a:lnTo>
                    <a:lnTo>
                      <a:pt x="485" y="536"/>
                    </a:lnTo>
                    <a:lnTo>
                      <a:pt x="455" y="449"/>
                    </a:lnTo>
                    <a:lnTo>
                      <a:pt x="418" y="426"/>
                    </a:lnTo>
                    <a:lnTo>
                      <a:pt x="391" y="428"/>
                    </a:lnTo>
                    <a:lnTo>
                      <a:pt x="356" y="477"/>
                    </a:lnTo>
                    <a:lnTo>
                      <a:pt x="361" y="495"/>
                    </a:lnTo>
                    <a:lnTo>
                      <a:pt x="349" y="530"/>
                    </a:lnTo>
                    <a:lnTo>
                      <a:pt x="338" y="530"/>
                    </a:lnTo>
                    <a:lnTo>
                      <a:pt x="298" y="457"/>
                    </a:lnTo>
                    <a:lnTo>
                      <a:pt x="298" y="425"/>
                    </a:lnTo>
                    <a:lnTo>
                      <a:pt x="290" y="437"/>
                    </a:lnTo>
                    <a:lnTo>
                      <a:pt x="267" y="436"/>
                    </a:lnTo>
                    <a:lnTo>
                      <a:pt x="276" y="416"/>
                    </a:lnTo>
                    <a:lnTo>
                      <a:pt x="241" y="391"/>
                    </a:lnTo>
                    <a:lnTo>
                      <a:pt x="197" y="391"/>
                    </a:lnTo>
                    <a:lnTo>
                      <a:pt x="160" y="366"/>
                    </a:lnTo>
                    <a:lnTo>
                      <a:pt x="157" y="391"/>
                    </a:lnTo>
                    <a:lnTo>
                      <a:pt x="188" y="414"/>
                    </a:lnTo>
                    <a:lnTo>
                      <a:pt x="199" y="414"/>
                    </a:lnTo>
                    <a:lnTo>
                      <a:pt x="167" y="445"/>
                    </a:lnTo>
                    <a:lnTo>
                      <a:pt x="136" y="452"/>
                    </a:lnTo>
                    <a:lnTo>
                      <a:pt x="136" y="434"/>
                    </a:lnTo>
                    <a:lnTo>
                      <a:pt x="91" y="372"/>
                    </a:lnTo>
                    <a:lnTo>
                      <a:pt x="85" y="355"/>
                    </a:lnTo>
                    <a:lnTo>
                      <a:pt x="109" y="335"/>
                    </a:lnTo>
                    <a:lnTo>
                      <a:pt x="106" y="310"/>
                    </a:lnTo>
                    <a:lnTo>
                      <a:pt x="106" y="282"/>
                    </a:lnTo>
                    <a:lnTo>
                      <a:pt x="119" y="276"/>
                    </a:lnTo>
                    <a:lnTo>
                      <a:pt x="106" y="263"/>
                    </a:lnTo>
                    <a:lnTo>
                      <a:pt x="106" y="162"/>
                    </a:lnTo>
                    <a:lnTo>
                      <a:pt x="43" y="162"/>
                    </a:lnTo>
                    <a:lnTo>
                      <a:pt x="61" y="138"/>
                    </a:lnTo>
                    <a:lnTo>
                      <a:pt x="60" y="130"/>
                    </a:lnTo>
                    <a:lnTo>
                      <a:pt x="39" y="150"/>
                    </a:lnTo>
                    <a:lnTo>
                      <a:pt x="32" y="162"/>
                    </a:lnTo>
                    <a:lnTo>
                      <a:pt x="0" y="162"/>
                    </a:lnTo>
                  </a:path>
                </a:pathLst>
              </a:custGeom>
              <a:solidFill>
                <a:srgbClr val="2929FF"/>
              </a:solidFill>
              <a:ln w="9525" cap="rnd">
                <a:noFill/>
                <a:round/>
                <a:headEnd/>
                <a:tailEnd/>
              </a:ln>
            </p:spPr>
            <p:txBody>
              <a:bodyPr/>
              <a:lstStyle/>
              <a:p>
                <a:endParaRPr lang="en-CA" dirty="0"/>
              </a:p>
            </p:txBody>
          </p:sp>
          <p:sp>
            <p:nvSpPr>
              <p:cNvPr id="716821" name="Freeform 19"/>
              <p:cNvSpPr>
                <a:spLocks/>
              </p:cNvSpPr>
              <p:nvPr/>
            </p:nvSpPr>
            <p:spPr bwMode="grayWhite">
              <a:xfrm>
                <a:off x="5221" y="3217"/>
                <a:ext cx="68" cy="113"/>
              </a:xfrm>
              <a:custGeom>
                <a:avLst/>
                <a:gdLst>
                  <a:gd name="T0" fmla="*/ 45 w 68"/>
                  <a:gd name="T1" fmla="*/ 0 h 113"/>
                  <a:gd name="T2" fmla="*/ 45 w 68"/>
                  <a:gd name="T3" fmla="*/ 14 h 113"/>
                  <a:gd name="T4" fmla="*/ 39 w 68"/>
                  <a:gd name="T5" fmla="*/ 23 h 113"/>
                  <a:gd name="T6" fmla="*/ 41 w 68"/>
                  <a:gd name="T7" fmla="*/ 38 h 113"/>
                  <a:gd name="T8" fmla="*/ 33 w 68"/>
                  <a:gd name="T9" fmla="*/ 58 h 113"/>
                  <a:gd name="T10" fmla="*/ 22 w 68"/>
                  <a:gd name="T11" fmla="*/ 77 h 113"/>
                  <a:gd name="T12" fmla="*/ 5 w 68"/>
                  <a:gd name="T13" fmla="*/ 89 h 113"/>
                  <a:gd name="T14" fmla="*/ 0 w 68"/>
                  <a:gd name="T15" fmla="*/ 110 h 113"/>
                  <a:gd name="T16" fmla="*/ 7 w 68"/>
                  <a:gd name="T17" fmla="*/ 112 h 113"/>
                  <a:gd name="T18" fmla="*/ 7 w 68"/>
                  <a:gd name="T19" fmla="*/ 92 h 113"/>
                  <a:gd name="T20" fmla="*/ 31 w 68"/>
                  <a:gd name="T21" fmla="*/ 91 h 113"/>
                  <a:gd name="T22" fmla="*/ 49 w 68"/>
                  <a:gd name="T23" fmla="*/ 78 h 113"/>
                  <a:gd name="T24" fmla="*/ 49 w 68"/>
                  <a:gd name="T25" fmla="*/ 51 h 113"/>
                  <a:gd name="T26" fmla="*/ 55 w 68"/>
                  <a:gd name="T27" fmla="*/ 41 h 113"/>
                  <a:gd name="T28" fmla="*/ 46 w 68"/>
                  <a:gd name="T29" fmla="*/ 24 h 113"/>
                  <a:gd name="T30" fmla="*/ 59 w 68"/>
                  <a:gd name="T31" fmla="*/ 19 h 113"/>
                  <a:gd name="T32" fmla="*/ 67 w 68"/>
                  <a:gd name="T33" fmla="*/ 5 h 113"/>
                  <a:gd name="T34" fmla="*/ 49 w 68"/>
                  <a:gd name="T35" fmla="*/ 7 h 113"/>
                  <a:gd name="T36" fmla="*/ 45 w 68"/>
                  <a:gd name="T37" fmla="*/ 0 h 11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8"/>
                  <a:gd name="T58" fmla="*/ 0 h 113"/>
                  <a:gd name="T59" fmla="*/ 68 w 68"/>
                  <a:gd name="T60" fmla="*/ 113 h 11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8" h="113">
                    <a:moveTo>
                      <a:pt x="45" y="0"/>
                    </a:moveTo>
                    <a:lnTo>
                      <a:pt x="45" y="14"/>
                    </a:lnTo>
                    <a:lnTo>
                      <a:pt x="39" y="23"/>
                    </a:lnTo>
                    <a:lnTo>
                      <a:pt x="41" y="38"/>
                    </a:lnTo>
                    <a:lnTo>
                      <a:pt x="33" y="58"/>
                    </a:lnTo>
                    <a:lnTo>
                      <a:pt x="22" y="77"/>
                    </a:lnTo>
                    <a:lnTo>
                      <a:pt x="5" y="89"/>
                    </a:lnTo>
                    <a:lnTo>
                      <a:pt x="0" y="110"/>
                    </a:lnTo>
                    <a:lnTo>
                      <a:pt x="7" y="112"/>
                    </a:lnTo>
                    <a:lnTo>
                      <a:pt x="7" y="92"/>
                    </a:lnTo>
                    <a:lnTo>
                      <a:pt x="31" y="91"/>
                    </a:lnTo>
                    <a:lnTo>
                      <a:pt x="49" y="78"/>
                    </a:lnTo>
                    <a:lnTo>
                      <a:pt x="49" y="51"/>
                    </a:lnTo>
                    <a:lnTo>
                      <a:pt x="55" y="41"/>
                    </a:lnTo>
                    <a:lnTo>
                      <a:pt x="46" y="24"/>
                    </a:lnTo>
                    <a:lnTo>
                      <a:pt x="59" y="19"/>
                    </a:lnTo>
                    <a:lnTo>
                      <a:pt x="67" y="5"/>
                    </a:lnTo>
                    <a:lnTo>
                      <a:pt x="49" y="7"/>
                    </a:lnTo>
                    <a:lnTo>
                      <a:pt x="45" y="0"/>
                    </a:lnTo>
                  </a:path>
                </a:pathLst>
              </a:custGeom>
              <a:solidFill>
                <a:srgbClr val="2929FF"/>
              </a:solidFill>
              <a:ln w="9525" cap="rnd">
                <a:noFill/>
                <a:round/>
                <a:headEnd/>
                <a:tailEnd/>
              </a:ln>
            </p:spPr>
            <p:txBody>
              <a:bodyPr/>
              <a:lstStyle/>
              <a:p>
                <a:endParaRPr lang="en-CA" dirty="0"/>
              </a:p>
            </p:txBody>
          </p:sp>
          <p:sp>
            <p:nvSpPr>
              <p:cNvPr id="716822" name="Freeform 20"/>
              <p:cNvSpPr>
                <a:spLocks/>
              </p:cNvSpPr>
              <p:nvPr/>
            </p:nvSpPr>
            <p:spPr bwMode="grayWhite">
              <a:xfrm>
                <a:off x="4967" y="3518"/>
                <a:ext cx="17" cy="26"/>
              </a:xfrm>
              <a:custGeom>
                <a:avLst/>
                <a:gdLst>
                  <a:gd name="T0" fmla="*/ 8 w 17"/>
                  <a:gd name="T1" fmla="*/ 0 h 26"/>
                  <a:gd name="T2" fmla="*/ 0 w 17"/>
                  <a:gd name="T3" fmla="*/ 11 h 26"/>
                  <a:gd name="T4" fmla="*/ 5 w 17"/>
                  <a:gd name="T5" fmla="*/ 25 h 26"/>
                  <a:gd name="T6" fmla="*/ 16 w 17"/>
                  <a:gd name="T7" fmla="*/ 15 h 26"/>
                  <a:gd name="T8" fmla="*/ 8 w 17"/>
                  <a:gd name="T9" fmla="*/ 0 h 26"/>
                  <a:gd name="T10" fmla="*/ 0 60000 65536"/>
                  <a:gd name="T11" fmla="*/ 0 60000 65536"/>
                  <a:gd name="T12" fmla="*/ 0 60000 65536"/>
                  <a:gd name="T13" fmla="*/ 0 60000 65536"/>
                  <a:gd name="T14" fmla="*/ 0 60000 65536"/>
                  <a:gd name="T15" fmla="*/ 0 w 17"/>
                  <a:gd name="T16" fmla="*/ 0 h 26"/>
                  <a:gd name="T17" fmla="*/ 17 w 17"/>
                  <a:gd name="T18" fmla="*/ 26 h 26"/>
                </a:gdLst>
                <a:ahLst/>
                <a:cxnLst>
                  <a:cxn ang="T10">
                    <a:pos x="T0" y="T1"/>
                  </a:cxn>
                  <a:cxn ang="T11">
                    <a:pos x="T2" y="T3"/>
                  </a:cxn>
                  <a:cxn ang="T12">
                    <a:pos x="T4" y="T5"/>
                  </a:cxn>
                  <a:cxn ang="T13">
                    <a:pos x="T6" y="T7"/>
                  </a:cxn>
                  <a:cxn ang="T14">
                    <a:pos x="T8" y="T9"/>
                  </a:cxn>
                </a:cxnLst>
                <a:rect l="T15" t="T16" r="T17" b="T18"/>
                <a:pathLst>
                  <a:path w="17" h="26">
                    <a:moveTo>
                      <a:pt x="8" y="0"/>
                    </a:moveTo>
                    <a:lnTo>
                      <a:pt x="0" y="11"/>
                    </a:lnTo>
                    <a:lnTo>
                      <a:pt x="5" y="25"/>
                    </a:lnTo>
                    <a:lnTo>
                      <a:pt x="16" y="15"/>
                    </a:lnTo>
                    <a:lnTo>
                      <a:pt x="8" y="0"/>
                    </a:lnTo>
                  </a:path>
                </a:pathLst>
              </a:custGeom>
              <a:solidFill>
                <a:srgbClr val="2929FF"/>
              </a:solidFill>
              <a:ln w="9525" cap="rnd">
                <a:noFill/>
                <a:round/>
                <a:headEnd/>
                <a:tailEnd/>
              </a:ln>
            </p:spPr>
            <p:txBody>
              <a:bodyPr/>
              <a:lstStyle/>
              <a:p>
                <a:endParaRPr lang="en-CA" dirty="0"/>
              </a:p>
            </p:txBody>
          </p:sp>
          <p:sp>
            <p:nvSpPr>
              <p:cNvPr id="716823" name="Freeform 21"/>
              <p:cNvSpPr>
                <a:spLocks/>
              </p:cNvSpPr>
              <p:nvPr/>
            </p:nvSpPr>
            <p:spPr bwMode="grayWhite">
              <a:xfrm>
                <a:off x="5069" y="3545"/>
                <a:ext cx="158" cy="68"/>
              </a:xfrm>
              <a:custGeom>
                <a:avLst/>
                <a:gdLst>
                  <a:gd name="T0" fmla="*/ 0 w 158"/>
                  <a:gd name="T1" fmla="*/ 0 h 68"/>
                  <a:gd name="T2" fmla="*/ 23 w 158"/>
                  <a:gd name="T3" fmla="*/ 5 h 68"/>
                  <a:gd name="T4" fmla="*/ 58 w 158"/>
                  <a:gd name="T5" fmla="*/ 29 h 68"/>
                  <a:gd name="T6" fmla="*/ 53 w 158"/>
                  <a:gd name="T7" fmla="*/ 43 h 68"/>
                  <a:gd name="T8" fmla="*/ 82 w 158"/>
                  <a:gd name="T9" fmla="*/ 55 h 68"/>
                  <a:gd name="T10" fmla="*/ 157 w 158"/>
                  <a:gd name="T11" fmla="*/ 55 h 68"/>
                  <a:gd name="T12" fmla="*/ 75 w 158"/>
                  <a:gd name="T13" fmla="*/ 67 h 68"/>
                  <a:gd name="T14" fmla="*/ 53 w 158"/>
                  <a:gd name="T15" fmla="*/ 43 h 68"/>
                  <a:gd name="T16" fmla="*/ 32 w 158"/>
                  <a:gd name="T17" fmla="*/ 38 h 68"/>
                  <a:gd name="T18" fmla="*/ 0 w 158"/>
                  <a:gd name="T19" fmla="*/ 0 h 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8"/>
                  <a:gd name="T31" fmla="*/ 0 h 68"/>
                  <a:gd name="T32" fmla="*/ 158 w 158"/>
                  <a:gd name="T33" fmla="*/ 68 h 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8" h="68">
                    <a:moveTo>
                      <a:pt x="0" y="0"/>
                    </a:moveTo>
                    <a:lnTo>
                      <a:pt x="23" y="5"/>
                    </a:lnTo>
                    <a:lnTo>
                      <a:pt x="58" y="29"/>
                    </a:lnTo>
                    <a:lnTo>
                      <a:pt x="53" y="43"/>
                    </a:lnTo>
                    <a:lnTo>
                      <a:pt x="82" y="55"/>
                    </a:lnTo>
                    <a:lnTo>
                      <a:pt x="157" y="55"/>
                    </a:lnTo>
                    <a:lnTo>
                      <a:pt x="75" y="67"/>
                    </a:lnTo>
                    <a:lnTo>
                      <a:pt x="53" y="43"/>
                    </a:lnTo>
                    <a:lnTo>
                      <a:pt x="32" y="38"/>
                    </a:lnTo>
                    <a:lnTo>
                      <a:pt x="0" y="0"/>
                    </a:lnTo>
                  </a:path>
                </a:pathLst>
              </a:custGeom>
              <a:solidFill>
                <a:srgbClr val="2929FF"/>
              </a:solidFill>
              <a:ln w="9525" cap="rnd">
                <a:noFill/>
                <a:round/>
                <a:headEnd/>
                <a:tailEnd/>
              </a:ln>
            </p:spPr>
            <p:txBody>
              <a:bodyPr/>
              <a:lstStyle/>
              <a:p>
                <a:endParaRPr lang="en-CA" dirty="0"/>
              </a:p>
            </p:txBody>
          </p:sp>
          <p:sp>
            <p:nvSpPr>
              <p:cNvPr id="716824" name="Freeform 22"/>
              <p:cNvSpPr>
                <a:spLocks/>
              </p:cNvSpPr>
              <p:nvPr/>
            </p:nvSpPr>
            <p:spPr bwMode="grayWhite">
              <a:xfrm>
                <a:off x="5195" y="3601"/>
                <a:ext cx="169" cy="159"/>
              </a:xfrm>
              <a:custGeom>
                <a:avLst/>
                <a:gdLst>
                  <a:gd name="T0" fmla="*/ 135 w 169"/>
                  <a:gd name="T1" fmla="*/ 155 h 159"/>
                  <a:gd name="T2" fmla="*/ 127 w 169"/>
                  <a:gd name="T3" fmla="*/ 152 h 159"/>
                  <a:gd name="T4" fmla="*/ 110 w 169"/>
                  <a:gd name="T5" fmla="*/ 134 h 159"/>
                  <a:gd name="T6" fmla="*/ 92 w 169"/>
                  <a:gd name="T7" fmla="*/ 130 h 159"/>
                  <a:gd name="T8" fmla="*/ 88 w 169"/>
                  <a:gd name="T9" fmla="*/ 119 h 159"/>
                  <a:gd name="T10" fmla="*/ 78 w 169"/>
                  <a:gd name="T11" fmla="*/ 111 h 159"/>
                  <a:gd name="T12" fmla="*/ 62 w 169"/>
                  <a:gd name="T13" fmla="*/ 111 h 159"/>
                  <a:gd name="T14" fmla="*/ 44 w 169"/>
                  <a:gd name="T15" fmla="*/ 118 h 159"/>
                  <a:gd name="T16" fmla="*/ 28 w 169"/>
                  <a:gd name="T17" fmla="*/ 121 h 159"/>
                  <a:gd name="T18" fmla="*/ 10 w 169"/>
                  <a:gd name="T19" fmla="*/ 121 h 159"/>
                  <a:gd name="T20" fmla="*/ 10 w 169"/>
                  <a:gd name="T21" fmla="*/ 109 h 159"/>
                  <a:gd name="T22" fmla="*/ 3 w 169"/>
                  <a:gd name="T23" fmla="*/ 91 h 159"/>
                  <a:gd name="T24" fmla="*/ 2 w 169"/>
                  <a:gd name="T25" fmla="*/ 81 h 159"/>
                  <a:gd name="T26" fmla="*/ 2 w 169"/>
                  <a:gd name="T27" fmla="*/ 56 h 159"/>
                  <a:gd name="T28" fmla="*/ 31 w 169"/>
                  <a:gd name="T29" fmla="*/ 43 h 159"/>
                  <a:gd name="T30" fmla="*/ 34 w 169"/>
                  <a:gd name="T31" fmla="*/ 29 h 159"/>
                  <a:gd name="T32" fmla="*/ 40 w 169"/>
                  <a:gd name="T33" fmla="*/ 30 h 159"/>
                  <a:gd name="T34" fmla="*/ 55 w 169"/>
                  <a:gd name="T35" fmla="*/ 15 h 159"/>
                  <a:gd name="T36" fmla="*/ 70 w 169"/>
                  <a:gd name="T37" fmla="*/ 17 h 159"/>
                  <a:gd name="T38" fmla="*/ 80 w 169"/>
                  <a:gd name="T39" fmla="*/ 7 h 159"/>
                  <a:gd name="T40" fmla="*/ 89 w 169"/>
                  <a:gd name="T41" fmla="*/ 5 h 159"/>
                  <a:gd name="T42" fmla="*/ 103 w 169"/>
                  <a:gd name="T43" fmla="*/ 24 h 159"/>
                  <a:gd name="T44" fmla="*/ 116 w 169"/>
                  <a:gd name="T45" fmla="*/ 30 h 159"/>
                  <a:gd name="T46" fmla="*/ 117 w 169"/>
                  <a:gd name="T47" fmla="*/ 11 h 159"/>
                  <a:gd name="T48" fmla="*/ 122 w 169"/>
                  <a:gd name="T49" fmla="*/ 0 h 159"/>
                  <a:gd name="T50" fmla="*/ 132 w 169"/>
                  <a:gd name="T51" fmla="*/ 15 h 159"/>
                  <a:gd name="T52" fmla="*/ 140 w 169"/>
                  <a:gd name="T53" fmla="*/ 43 h 159"/>
                  <a:gd name="T54" fmla="*/ 156 w 169"/>
                  <a:gd name="T55" fmla="*/ 59 h 159"/>
                  <a:gd name="T56" fmla="*/ 165 w 169"/>
                  <a:gd name="T57" fmla="*/ 72 h 159"/>
                  <a:gd name="T58" fmla="*/ 168 w 169"/>
                  <a:gd name="T59" fmla="*/ 95 h 159"/>
                  <a:gd name="T60" fmla="*/ 157 w 169"/>
                  <a:gd name="T61" fmla="*/ 121 h 159"/>
                  <a:gd name="T62" fmla="*/ 155 w 169"/>
                  <a:gd name="T63" fmla="*/ 145 h 159"/>
                  <a:gd name="T64" fmla="*/ 140 w 169"/>
                  <a:gd name="T65" fmla="*/ 154 h 1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9"/>
                  <a:gd name="T100" fmla="*/ 0 h 159"/>
                  <a:gd name="T101" fmla="*/ 169 w 169"/>
                  <a:gd name="T102" fmla="*/ 159 h 1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9" h="159">
                    <a:moveTo>
                      <a:pt x="140" y="154"/>
                    </a:moveTo>
                    <a:lnTo>
                      <a:pt x="135" y="155"/>
                    </a:lnTo>
                    <a:lnTo>
                      <a:pt x="132" y="158"/>
                    </a:lnTo>
                    <a:lnTo>
                      <a:pt x="127" y="152"/>
                    </a:lnTo>
                    <a:lnTo>
                      <a:pt x="112" y="145"/>
                    </a:lnTo>
                    <a:lnTo>
                      <a:pt x="110" y="134"/>
                    </a:lnTo>
                    <a:lnTo>
                      <a:pt x="105" y="130"/>
                    </a:lnTo>
                    <a:lnTo>
                      <a:pt x="92" y="130"/>
                    </a:lnTo>
                    <a:lnTo>
                      <a:pt x="92" y="122"/>
                    </a:lnTo>
                    <a:lnTo>
                      <a:pt x="88" y="119"/>
                    </a:lnTo>
                    <a:lnTo>
                      <a:pt x="87" y="112"/>
                    </a:lnTo>
                    <a:lnTo>
                      <a:pt x="78" y="111"/>
                    </a:lnTo>
                    <a:lnTo>
                      <a:pt x="70" y="109"/>
                    </a:lnTo>
                    <a:lnTo>
                      <a:pt x="62" y="111"/>
                    </a:lnTo>
                    <a:lnTo>
                      <a:pt x="62" y="112"/>
                    </a:lnTo>
                    <a:lnTo>
                      <a:pt x="44" y="118"/>
                    </a:lnTo>
                    <a:lnTo>
                      <a:pt x="44" y="121"/>
                    </a:lnTo>
                    <a:lnTo>
                      <a:pt x="28" y="121"/>
                    </a:lnTo>
                    <a:lnTo>
                      <a:pt x="20" y="126"/>
                    </a:lnTo>
                    <a:lnTo>
                      <a:pt x="10" y="121"/>
                    </a:lnTo>
                    <a:lnTo>
                      <a:pt x="10" y="119"/>
                    </a:lnTo>
                    <a:lnTo>
                      <a:pt x="10" y="109"/>
                    </a:lnTo>
                    <a:lnTo>
                      <a:pt x="7" y="99"/>
                    </a:lnTo>
                    <a:lnTo>
                      <a:pt x="3" y="91"/>
                    </a:lnTo>
                    <a:lnTo>
                      <a:pt x="5" y="84"/>
                    </a:lnTo>
                    <a:lnTo>
                      <a:pt x="2" y="81"/>
                    </a:lnTo>
                    <a:lnTo>
                      <a:pt x="0" y="66"/>
                    </a:lnTo>
                    <a:lnTo>
                      <a:pt x="2" y="56"/>
                    </a:lnTo>
                    <a:lnTo>
                      <a:pt x="11" y="48"/>
                    </a:lnTo>
                    <a:lnTo>
                      <a:pt x="31" y="43"/>
                    </a:lnTo>
                    <a:lnTo>
                      <a:pt x="36" y="36"/>
                    </a:lnTo>
                    <a:lnTo>
                      <a:pt x="34" y="29"/>
                    </a:lnTo>
                    <a:lnTo>
                      <a:pt x="39" y="27"/>
                    </a:lnTo>
                    <a:lnTo>
                      <a:pt x="40" y="30"/>
                    </a:lnTo>
                    <a:lnTo>
                      <a:pt x="42" y="25"/>
                    </a:lnTo>
                    <a:lnTo>
                      <a:pt x="55" y="15"/>
                    </a:lnTo>
                    <a:lnTo>
                      <a:pt x="62" y="20"/>
                    </a:lnTo>
                    <a:lnTo>
                      <a:pt x="70" y="17"/>
                    </a:lnTo>
                    <a:lnTo>
                      <a:pt x="72" y="9"/>
                    </a:lnTo>
                    <a:lnTo>
                      <a:pt x="80" y="7"/>
                    </a:lnTo>
                    <a:lnTo>
                      <a:pt x="78" y="1"/>
                    </a:lnTo>
                    <a:lnTo>
                      <a:pt x="89" y="5"/>
                    </a:lnTo>
                    <a:lnTo>
                      <a:pt x="98" y="3"/>
                    </a:lnTo>
                    <a:lnTo>
                      <a:pt x="103" y="24"/>
                    </a:lnTo>
                    <a:lnTo>
                      <a:pt x="110" y="30"/>
                    </a:lnTo>
                    <a:lnTo>
                      <a:pt x="116" y="30"/>
                    </a:lnTo>
                    <a:lnTo>
                      <a:pt x="119" y="17"/>
                    </a:lnTo>
                    <a:lnTo>
                      <a:pt x="117" y="11"/>
                    </a:lnTo>
                    <a:lnTo>
                      <a:pt x="119" y="1"/>
                    </a:lnTo>
                    <a:lnTo>
                      <a:pt x="122" y="0"/>
                    </a:lnTo>
                    <a:lnTo>
                      <a:pt x="127" y="12"/>
                    </a:lnTo>
                    <a:lnTo>
                      <a:pt x="132" y="15"/>
                    </a:lnTo>
                    <a:lnTo>
                      <a:pt x="135" y="27"/>
                    </a:lnTo>
                    <a:lnTo>
                      <a:pt x="140" y="43"/>
                    </a:lnTo>
                    <a:lnTo>
                      <a:pt x="147" y="47"/>
                    </a:lnTo>
                    <a:lnTo>
                      <a:pt x="156" y="59"/>
                    </a:lnTo>
                    <a:lnTo>
                      <a:pt x="157" y="65"/>
                    </a:lnTo>
                    <a:lnTo>
                      <a:pt x="165" y="72"/>
                    </a:lnTo>
                    <a:lnTo>
                      <a:pt x="168" y="85"/>
                    </a:lnTo>
                    <a:lnTo>
                      <a:pt x="168" y="95"/>
                    </a:lnTo>
                    <a:lnTo>
                      <a:pt x="165" y="111"/>
                    </a:lnTo>
                    <a:lnTo>
                      <a:pt x="157" y="121"/>
                    </a:lnTo>
                    <a:lnTo>
                      <a:pt x="155" y="134"/>
                    </a:lnTo>
                    <a:lnTo>
                      <a:pt x="155" y="145"/>
                    </a:lnTo>
                    <a:lnTo>
                      <a:pt x="147" y="147"/>
                    </a:lnTo>
                    <a:lnTo>
                      <a:pt x="140" y="154"/>
                    </a:lnTo>
                  </a:path>
                </a:pathLst>
              </a:custGeom>
              <a:solidFill>
                <a:srgbClr val="2929FF"/>
              </a:solidFill>
              <a:ln w="9525" cap="rnd">
                <a:noFill/>
                <a:round/>
                <a:headEnd/>
                <a:tailEnd/>
              </a:ln>
            </p:spPr>
            <p:txBody>
              <a:bodyPr/>
              <a:lstStyle/>
              <a:p>
                <a:endParaRPr lang="en-CA" dirty="0"/>
              </a:p>
            </p:txBody>
          </p:sp>
          <p:sp>
            <p:nvSpPr>
              <p:cNvPr id="716825" name="Freeform 23"/>
              <p:cNvSpPr>
                <a:spLocks/>
              </p:cNvSpPr>
              <p:nvPr/>
            </p:nvSpPr>
            <p:spPr bwMode="grayWhite">
              <a:xfrm>
                <a:off x="5330" y="3768"/>
                <a:ext cx="17" cy="20"/>
              </a:xfrm>
              <a:custGeom>
                <a:avLst/>
                <a:gdLst>
                  <a:gd name="T0" fmla="*/ 8 w 17"/>
                  <a:gd name="T1" fmla="*/ 16 h 20"/>
                  <a:gd name="T2" fmla="*/ 2 w 17"/>
                  <a:gd name="T3" fmla="*/ 13 h 20"/>
                  <a:gd name="T4" fmla="*/ 2 w 17"/>
                  <a:gd name="T5" fmla="*/ 10 h 20"/>
                  <a:gd name="T6" fmla="*/ 2 w 17"/>
                  <a:gd name="T7" fmla="*/ 8 h 20"/>
                  <a:gd name="T8" fmla="*/ 1 w 17"/>
                  <a:gd name="T9" fmla="*/ 5 h 20"/>
                  <a:gd name="T10" fmla="*/ 0 w 17"/>
                  <a:gd name="T11" fmla="*/ 0 h 20"/>
                  <a:gd name="T12" fmla="*/ 2 w 17"/>
                  <a:gd name="T13" fmla="*/ 0 h 20"/>
                  <a:gd name="T14" fmla="*/ 8 w 17"/>
                  <a:gd name="T15" fmla="*/ 2 h 20"/>
                  <a:gd name="T16" fmla="*/ 11 w 17"/>
                  <a:gd name="T17" fmla="*/ 2 h 20"/>
                  <a:gd name="T18" fmla="*/ 12 w 17"/>
                  <a:gd name="T19" fmla="*/ 2 h 20"/>
                  <a:gd name="T20" fmla="*/ 16 w 17"/>
                  <a:gd name="T21" fmla="*/ 0 h 20"/>
                  <a:gd name="T22" fmla="*/ 16 w 17"/>
                  <a:gd name="T23" fmla="*/ 8 h 20"/>
                  <a:gd name="T24" fmla="*/ 14 w 17"/>
                  <a:gd name="T25" fmla="*/ 10 h 20"/>
                  <a:gd name="T26" fmla="*/ 12 w 17"/>
                  <a:gd name="T27" fmla="*/ 13 h 20"/>
                  <a:gd name="T28" fmla="*/ 12 w 17"/>
                  <a:gd name="T29" fmla="*/ 16 h 20"/>
                  <a:gd name="T30" fmla="*/ 11 w 17"/>
                  <a:gd name="T31" fmla="*/ 16 h 20"/>
                  <a:gd name="T32" fmla="*/ 11 w 17"/>
                  <a:gd name="T33" fmla="*/ 19 h 20"/>
                  <a:gd name="T34" fmla="*/ 8 w 17"/>
                  <a:gd name="T35" fmla="*/ 16 h 2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
                  <a:gd name="T55" fmla="*/ 0 h 20"/>
                  <a:gd name="T56" fmla="*/ 17 w 17"/>
                  <a:gd name="T57" fmla="*/ 20 h 2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 h="20">
                    <a:moveTo>
                      <a:pt x="8" y="16"/>
                    </a:moveTo>
                    <a:lnTo>
                      <a:pt x="2" y="13"/>
                    </a:lnTo>
                    <a:lnTo>
                      <a:pt x="2" y="10"/>
                    </a:lnTo>
                    <a:lnTo>
                      <a:pt x="2" y="8"/>
                    </a:lnTo>
                    <a:lnTo>
                      <a:pt x="1" y="5"/>
                    </a:lnTo>
                    <a:lnTo>
                      <a:pt x="0" y="0"/>
                    </a:lnTo>
                    <a:lnTo>
                      <a:pt x="2" y="0"/>
                    </a:lnTo>
                    <a:lnTo>
                      <a:pt x="8" y="2"/>
                    </a:lnTo>
                    <a:lnTo>
                      <a:pt x="11" y="2"/>
                    </a:lnTo>
                    <a:lnTo>
                      <a:pt x="12" y="2"/>
                    </a:lnTo>
                    <a:lnTo>
                      <a:pt x="16" y="0"/>
                    </a:lnTo>
                    <a:lnTo>
                      <a:pt x="16" y="8"/>
                    </a:lnTo>
                    <a:lnTo>
                      <a:pt x="14" y="10"/>
                    </a:lnTo>
                    <a:lnTo>
                      <a:pt x="12" y="13"/>
                    </a:lnTo>
                    <a:lnTo>
                      <a:pt x="12" y="16"/>
                    </a:lnTo>
                    <a:lnTo>
                      <a:pt x="11" y="16"/>
                    </a:lnTo>
                    <a:lnTo>
                      <a:pt x="11" y="19"/>
                    </a:lnTo>
                    <a:lnTo>
                      <a:pt x="8" y="16"/>
                    </a:lnTo>
                  </a:path>
                </a:pathLst>
              </a:custGeom>
              <a:solidFill>
                <a:srgbClr val="2929FF"/>
              </a:solidFill>
              <a:ln w="9525" cap="rnd">
                <a:noFill/>
                <a:round/>
                <a:headEnd/>
                <a:tailEnd/>
              </a:ln>
            </p:spPr>
            <p:txBody>
              <a:bodyPr/>
              <a:lstStyle/>
              <a:p>
                <a:endParaRPr lang="en-CA" dirty="0"/>
              </a:p>
            </p:txBody>
          </p:sp>
          <p:sp>
            <p:nvSpPr>
              <p:cNvPr id="716826" name="Freeform 24"/>
              <p:cNvSpPr>
                <a:spLocks/>
              </p:cNvSpPr>
              <p:nvPr/>
            </p:nvSpPr>
            <p:spPr bwMode="grayWhite">
              <a:xfrm>
                <a:off x="4739" y="3587"/>
                <a:ext cx="19" cy="76"/>
              </a:xfrm>
              <a:custGeom>
                <a:avLst/>
                <a:gdLst>
                  <a:gd name="T0" fmla="*/ 2 w 19"/>
                  <a:gd name="T1" fmla="*/ 26 h 76"/>
                  <a:gd name="T2" fmla="*/ 9 w 19"/>
                  <a:gd name="T3" fmla="*/ 20 h 76"/>
                  <a:gd name="T4" fmla="*/ 14 w 19"/>
                  <a:gd name="T5" fmla="*/ 0 h 76"/>
                  <a:gd name="T6" fmla="*/ 18 w 19"/>
                  <a:gd name="T7" fmla="*/ 30 h 76"/>
                  <a:gd name="T8" fmla="*/ 12 w 19"/>
                  <a:gd name="T9" fmla="*/ 67 h 76"/>
                  <a:gd name="T10" fmla="*/ 0 w 19"/>
                  <a:gd name="T11" fmla="*/ 75 h 76"/>
                  <a:gd name="T12" fmla="*/ 0 w 19"/>
                  <a:gd name="T13" fmla="*/ 57 h 76"/>
                  <a:gd name="T14" fmla="*/ 3 w 19"/>
                  <a:gd name="T15" fmla="*/ 45 h 76"/>
                  <a:gd name="T16" fmla="*/ 2 w 19"/>
                  <a:gd name="T17" fmla="*/ 26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76"/>
                  <a:gd name="T29" fmla="*/ 19 w 19"/>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76">
                    <a:moveTo>
                      <a:pt x="2" y="26"/>
                    </a:moveTo>
                    <a:lnTo>
                      <a:pt x="9" y="20"/>
                    </a:lnTo>
                    <a:lnTo>
                      <a:pt x="14" y="0"/>
                    </a:lnTo>
                    <a:lnTo>
                      <a:pt x="18" y="30"/>
                    </a:lnTo>
                    <a:lnTo>
                      <a:pt x="12" y="67"/>
                    </a:lnTo>
                    <a:lnTo>
                      <a:pt x="0" y="75"/>
                    </a:lnTo>
                    <a:lnTo>
                      <a:pt x="0" y="57"/>
                    </a:lnTo>
                    <a:lnTo>
                      <a:pt x="3" y="45"/>
                    </a:lnTo>
                    <a:lnTo>
                      <a:pt x="2" y="26"/>
                    </a:lnTo>
                  </a:path>
                </a:pathLst>
              </a:custGeom>
              <a:solidFill>
                <a:srgbClr val="2929FF"/>
              </a:solidFill>
              <a:ln w="9525" cap="rnd">
                <a:noFill/>
                <a:round/>
                <a:headEnd/>
                <a:tailEnd/>
              </a:ln>
            </p:spPr>
            <p:txBody>
              <a:bodyPr/>
              <a:lstStyle/>
              <a:p>
                <a:endParaRPr lang="en-CA" dirty="0"/>
              </a:p>
            </p:txBody>
          </p:sp>
        </p:grpSp>
      </p:grpSp>
      <p:sp>
        <p:nvSpPr>
          <p:cNvPr id="29698" name="Text Box 2"/>
          <p:cNvSpPr txBox="1">
            <a:spLocks noChangeArrowheads="1"/>
          </p:cNvSpPr>
          <p:nvPr/>
        </p:nvSpPr>
        <p:spPr bwMode="auto">
          <a:xfrm>
            <a:off x="1259632" y="1491630"/>
            <a:ext cx="6696744" cy="3000821"/>
          </a:xfrm>
          <a:prstGeom prst="rect">
            <a:avLst/>
          </a:prstGeom>
          <a:noFill/>
          <a:ln w="9525">
            <a:noFill/>
            <a:miter lim="800000"/>
            <a:headEnd/>
            <a:tailEnd/>
          </a:ln>
          <a:effectLst/>
        </p:spPr>
        <p:txBody>
          <a:bodyPr wrap="square">
            <a:spAutoFit/>
          </a:bodyPr>
          <a:lstStyle/>
          <a:p>
            <a:pPr algn="ctr" eaLnBrk="0" hangingPunct="0">
              <a:lnSpc>
                <a:spcPct val="105000"/>
              </a:lnSpc>
              <a:defRPr/>
            </a:pPr>
            <a:r>
              <a:rPr lang="en-US" sz="3600" b="1" dirty="0">
                <a:solidFill>
                  <a:srgbClr val="FF0000"/>
                </a:solidFill>
                <a:effectLst>
                  <a:outerShdw blurRad="50800" dist="50800" dir="5400000" algn="ctr" rotWithShape="0">
                    <a:srgbClr val="000000"/>
                  </a:outerShdw>
                </a:effectLst>
              </a:rPr>
              <a:t>The Great Commission</a:t>
            </a:r>
          </a:p>
          <a:p>
            <a:pPr algn="ctr" eaLnBrk="0" hangingPunct="0">
              <a:lnSpc>
                <a:spcPct val="105000"/>
              </a:lnSpc>
              <a:defRPr/>
            </a:pPr>
            <a:r>
              <a:rPr lang="en-US" sz="2400" b="1" dirty="0">
                <a:effectLst>
                  <a:outerShdw blurRad="50800" dist="50800" dir="5400000" algn="ctr" rotWithShape="0">
                    <a:srgbClr val="000000"/>
                  </a:outerShdw>
                </a:effectLst>
              </a:rPr>
              <a:t>is God’s Strategy</a:t>
            </a:r>
            <a:endParaRPr lang="en-US" sz="2400" b="1" dirty="0">
              <a:solidFill>
                <a:srgbClr val="FF29C7"/>
              </a:solidFill>
              <a:effectLst>
                <a:outerShdw blurRad="50800" dist="50800" dir="5400000" algn="ctr" rotWithShape="0">
                  <a:srgbClr val="000000"/>
                </a:outerShdw>
              </a:effectLst>
            </a:endParaRPr>
          </a:p>
          <a:p>
            <a:pPr algn="ctr" eaLnBrk="0" hangingPunct="0">
              <a:lnSpc>
                <a:spcPct val="105000"/>
              </a:lnSpc>
              <a:defRPr/>
            </a:pPr>
            <a:r>
              <a:rPr lang="en-US" sz="2400" dirty="0">
                <a:solidFill>
                  <a:srgbClr val="FFFF00"/>
                </a:solidFill>
                <a:effectLst>
                  <a:outerShdw blurRad="50800" dist="50800" dir="5400000" algn="ctr" rotWithShape="0">
                    <a:srgbClr val="000000"/>
                  </a:outerShdw>
                </a:effectLst>
              </a:rPr>
              <a:t>“Therefore</a:t>
            </a:r>
            <a:r>
              <a:rPr lang="en-US" sz="2400" dirty="0">
                <a:solidFill>
                  <a:srgbClr val="DFEA02"/>
                </a:solidFill>
                <a:effectLst>
                  <a:outerShdw blurRad="50800" dist="50800" dir="5400000" algn="ctr" rotWithShape="0">
                    <a:srgbClr val="000000"/>
                  </a:outerShdw>
                </a:effectLst>
              </a:rPr>
              <a:t> </a:t>
            </a:r>
            <a:r>
              <a:rPr lang="en-US" sz="2400" b="1" i="1" dirty="0">
                <a:solidFill>
                  <a:srgbClr val="FF0000"/>
                </a:solidFill>
                <a:effectLst>
                  <a:outerShdw blurRad="50800" dist="50800" dir="5400000" algn="ctr" rotWithShape="0">
                    <a:srgbClr val="000000"/>
                  </a:outerShdw>
                </a:effectLst>
              </a:rPr>
              <a:t>go</a:t>
            </a:r>
            <a:r>
              <a:rPr lang="en-US" sz="2400" dirty="0">
                <a:solidFill>
                  <a:srgbClr val="DFEA02"/>
                </a:solidFill>
                <a:effectLst>
                  <a:outerShdw blurRad="50800" dist="50800" dir="5400000" algn="ctr" rotWithShape="0">
                    <a:srgbClr val="000000"/>
                  </a:outerShdw>
                </a:effectLst>
              </a:rPr>
              <a:t> </a:t>
            </a:r>
            <a:r>
              <a:rPr lang="en-US" sz="2400" dirty="0">
                <a:solidFill>
                  <a:srgbClr val="FFFF00"/>
                </a:solidFill>
                <a:effectLst>
                  <a:outerShdw blurRad="50800" dist="50800" dir="5400000" algn="ctr" rotWithShape="0">
                    <a:srgbClr val="000000"/>
                  </a:outerShdw>
                </a:effectLst>
              </a:rPr>
              <a:t>and</a:t>
            </a:r>
            <a:r>
              <a:rPr lang="en-US" sz="2400" dirty="0">
                <a:solidFill>
                  <a:srgbClr val="DFEA02"/>
                </a:solidFill>
                <a:effectLst>
                  <a:outerShdw blurRad="50800" dist="50800" dir="5400000" algn="ctr" rotWithShape="0">
                    <a:srgbClr val="000000"/>
                  </a:outerShdw>
                </a:effectLst>
              </a:rPr>
              <a:t> </a:t>
            </a:r>
            <a:r>
              <a:rPr lang="en-US" sz="2400" b="1" i="1" dirty="0">
                <a:solidFill>
                  <a:srgbClr val="FF0000"/>
                </a:solidFill>
                <a:effectLst>
                  <a:outerShdw blurRad="50800" dist="50800" dir="5400000" algn="ctr" rotWithShape="0">
                    <a:srgbClr val="000000"/>
                  </a:outerShdw>
                </a:effectLst>
              </a:rPr>
              <a:t>make disciples</a:t>
            </a:r>
            <a:r>
              <a:rPr lang="en-US" sz="2400" dirty="0">
                <a:solidFill>
                  <a:srgbClr val="FF0000"/>
                </a:solidFill>
                <a:effectLst>
                  <a:outerShdw blurRad="50800" dist="50800" dir="5400000" algn="ctr" rotWithShape="0">
                    <a:srgbClr val="000000"/>
                  </a:outerShdw>
                </a:effectLst>
              </a:rPr>
              <a:t> </a:t>
            </a:r>
            <a:r>
              <a:rPr lang="en-US" sz="2400" b="1" i="1" dirty="0">
                <a:solidFill>
                  <a:srgbClr val="FF0000"/>
                </a:solidFill>
                <a:effectLst>
                  <a:outerShdw blurRad="50800" dist="50800" dir="5400000" algn="ctr" rotWithShape="0">
                    <a:srgbClr val="000000"/>
                  </a:outerShdw>
                </a:effectLst>
              </a:rPr>
              <a:t>of all nations</a:t>
            </a:r>
            <a:r>
              <a:rPr lang="en-US" sz="2400" dirty="0">
                <a:solidFill>
                  <a:srgbClr val="FF0000"/>
                </a:solidFill>
                <a:effectLst>
                  <a:outerShdw blurRad="50800" dist="50800" dir="5400000" algn="ctr" rotWithShape="0">
                    <a:srgbClr val="000000"/>
                  </a:outerShdw>
                </a:effectLst>
              </a:rPr>
              <a:t>, </a:t>
            </a:r>
            <a:r>
              <a:rPr lang="en-US" sz="2400" b="1" i="1" dirty="0">
                <a:solidFill>
                  <a:srgbClr val="FF0000"/>
                </a:solidFill>
                <a:effectLst>
                  <a:outerShdw blurRad="50800" dist="50800" dir="5400000" algn="ctr" rotWithShape="0">
                    <a:srgbClr val="000000"/>
                  </a:outerShdw>
                </a:effectLst>
              </a:rPr>
              <a:t>baptizing</a:t>
            </a:r>
            <a:r>
              <a:rPr lang="en-US" sz="2400" dirty="0">
                <a:solidFill>
                  <a:srgbClr val="DFEA02"/>
                </a:solidFill>
                <a:effectLst>
                  <a:outerShdw blurRad="50800" dist="50800" dir="5400000" algn="ctr" rotWithShape="0">
                    <a:srgbClr val="000000"/>
                  </a:outerShdw>
                </a:effectLst>
              </a:rPr>
              <a:t> </a:t>
            </a:r>
            <a:r>
              <a:rPr lang="en-US" sz="2400" dirty="0">
                <a:solidFill>
                  <a:srgbClr val="FFFF00"/>
                </a:solidFill>
                <a:effectLst>
                  <a:outerShdw blurRad="50800" dist="50800" dir="5400000" algn="ctr" rotWithShape="0">
                    <a:srgbClr val="000000"/>
                  </a:outerShdw>
                </a:effectLst>
              </a:rPr>
              <a:t>them in the name of the Father and the Son and the Holy Spirit, and</a:t>
            </a:r>
            <a:r>
              <a:rPr lang="en-US" sz="2400" dirty="0">
                <a:solidFill>
                  <a:srgbClr val="DFEA02"/>
                </a:solidFill>
                <a:effectLst>
                  <a:outerShdw blurRad="50800" dist="50800" dir="5400000" algn="ctr" rotWithShape="0">
                    <a:srgbClr val="000000"/>
                  </a:outerShdw>
                </a:effectLst>
              </a:rPr>
              <a:t> </a:t>
            </a:r>
            <a:r>
              <a:rPr lang="en-US" sz="2400" b="1" i="1" dirty="0">
                <a:solidFill>
                  <a:srgbClr val="FF0000"/>
                </a:solidFill>
                <a:effectLst>
                  <a:outerShdw blurRad="50800" dist="50800" dir="5400000" algn="ctr" rotWithShape="0">
                    <a:srgbClr val="000000"/>
                  </a:outerShdw>
                </a:effectLst>
              </a:rPr>
              <a:t>teaching them to obey</a:t>
            </a:r>
            <a:r>
              <a:rPr lang="en-US" sz="2400" dirty="0">
                <a:solidFill>
                  <a:srgbClr val="FCFFC5"/>
                </a:solidFill>
                <a:effectLst>
                  <a:outerShdw blurRad="50800" dist="50800" dir="5400000" algn="ctr" rotWithShape="0">
                    <a:srgbClr val="000000"/>
                  </a:outerShdw>
                </a:effectLst>
              </a:rPr>
              <a:t> </a:t>
            </a:r>
            <a:r>
              <a:rPr lang="en-US" sz="2400" dirty="0">
                <a:solidFill>
                  <a:srgbClr val="FFFF00"/>
                </a:solidFill>
                <a:effectLst>
                  <a:outerShdw blurRad="50800" dist="50800" dir="5400000" algn="ctr" rotWithShape="0">
                    <a:srgbClr val="000000"/>
                  </a:outerShdw>
                </a:effectLst>
              </a:rPr>
              <a:t>everything I have commanded you</a:t>
            </a:r>
            <a:r>
              <a:rPr lang="en-US" sz="2400" dirty="0" smtClean="0">
                <a:solidFill>
                  <a:srgbClr val="FFFF00"/>
                </a:solidFill>
                <a:effectLst>
                  <a:outerShdw blurRad="50800" dist="50800" dir="5400000" algn="ctr" rotWithShape="0">
                    <a:srgbClr val="000000"/>
                  </a:outerShdw>
                </a:effectLst>
              </a:rPr>
              <a:t>.”          </a:t>
            </a:r>
            <a:r>
              <a:rPr lang="en-US" dirty="0" smtClean="0">
                <a:effectLst>
                  <a:outerShdw blurRad="50800" dist="50800" dir="5400000" algn="ctr" rotWithShape="0">
                    <a:srgbClr val="000000"/>
                  </a:outerShdw>
                </a:effectLst>
              </a:rPr>
              <a:t>Matthew 28:18-20</a:t>
            </a:r>
            <a:endParaRPr lang="en-US" dirty="0">
              <a:effectLst>
                <a:outerShdw blurRad="50800" dist="50800" dir="5400000" algn="ctr" rotWithShape="0">
                  <a:srgbClr val="000000"/>
                </a:outerShdw>
              </a:effectLst>
            </a:endParaRPr>
          </a:p>
        </p:txBody>
      </p:sp>
      <p:sp>
        <p:nvSpPr>
          <p:cNvPr id="29699" name="Text Box 3"/>
          <p:cNvSpPr txBox="1">
            <a:spLocks noChangeArrowheads="1"/>
          </p:cNvSpPr>
          <p:nvPr/>
        </p:nvSpPr>
        <p:spPr bwMode="auto">
          <a:xfrm>
            <a:off x="685801" y="344091"/>
            <a:ext cx="7662863" cy="560784"/>
          </a:xfrm>
          <a:prstGeom prst="rect">
            <a:avLst/>
          </a:prstGeom>
          <a:noFill/>
          <a:ln w="9525">
            <a:noFill/>
            <a:miter lim="800000"/>
            <a:headEnd/>
            <a:tailEnd/>
          </a:ln>
          <a:effectLst>
            <a:outerShdw dist="35921" dir="2700000" algn="ctr" rotWithShape="0">
              <a:schemeClr val="bg2"/>
            </a:outerShdw>
          </a:effectLst>
        </p:spPr>
        <p:txBody>
          <a:bodyPr/>
          <a:lstStyle/>
          <a:p>
            <a:pPr algn="ctr" eaLnBrk="0" hangingPunct="0">
              <a:defRPr/>
            </a:pPr>
            <a:endParaRPr lang="en-US" sz="3600" b="1" dirty="0">
              <a:solidFill>
                <a:srgbClr val="FF9933"/>
              </a:solidFill>
              <a:effectLst/>
            </a:endParaRPr>
          </a:p>
          <a:p>
            <a:pPr algn="ctr" eaLnBrk="0" hangingPunct="0">
              <a:defRPr/>
            </a:pPr>
            <a:endParaRPr lang="en-US" sz="1000" dirty="0">
              <a:solidFill>
                <a:srgbClr val="FF9933"/>
              </a:solidFill>
              <a:effectLst/>
            </a:endParaRPr>
          </a:p>
        </p:txBody>
      </p:sp>
      <p:sp>
        <p:nvSpPr>
          <p:cNvPr id="29725" name="Text Box 29"/>
          <p:cNvSpPr txBox="1">
            <a:spLocks noChangeArrowheads="1"/>
          </p:cNvSpPr>
          <p:nvPr/>
        </p:nvSpPr>
        <p:spPr bwMode="auto">
          <a:xfrm>
            <a:off x="1259632" y="483518"/>
            <a:ext cx="6624736" cy="2185214"/>
          </a:xfrm>
          <a:prstGeom prst="rect">
            <a:avLst/>
          </a:prstGeom>
          <a:noFill/>
          <a:ln w="12700">
            <a:noFill/>
            <a:miter lim="800000"/>
            <a:headEnd type="none" w="sm" len="sm"/>
            <a:tailEnd type="none" w="sm" len="sm"/>
          </a:ln>
          <a:effectLst/>
        </p:spPr>
        <p:txBody>
          <a:bodyPr wrap="square">
            <a:spAutoFit/>
          </a:bodyPr>
          <a:lstStyle/>
          <a:p>
            <a:pPr algn="ctr" eaLnBrk="0" hangingPunct="0">
              <a:defRPr/>
            </a:pPr>
            <a:r>
              <a:rPr lang="en-US" sz="3600" b="1" dirty="0">
                <a:solidFill>
                  <a:srgbClr val="FF0000"/>
                </a:solidFill>
                <a:effectLst>
                  <a:outerShdw blurRad="50800" dist="50800" dir="5400000" algn="ctr" rotWithShape="0">
                    <a:srgbClr val="000000"/>
                  </a:outerShdw>
                </a:effectLst>
                <a:latin typeface="Arial Unicode MS" pitchFamily="34" charset="-128"/>
              </a:rPr>
              <a:t>God’s Command</a:t>
            </a:r>
            <a:endParaRPr lang="en-GB" altLang="zh-CN" sz="3600" b="1" i="1" dirty="0">
              <a:solidFill>
                <a:srgbClr val="FF0000"/>
              </a:solidFill>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endParaRPr>
          </a:p>
          <a:p>
            <a:pPr eaLnBrk="0" hangingPunct="0">
              <a:defRPr/>
            </a:pPr>
            <a:r>
              <a:rPr lang="en-GB" altLang="zh-CN" sz="2800" b="1" i="1" dirty="0">
                <a:solidFill>
                  <a:srgbClr val="FFFF00"/>
                </a:solidFill>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a:t>
            </a:r>
            <a:r>
              <a:rPr lang="en-GB" altLang="zh-CN" sz="2400" dirty="0">
                <a:solidFill>
                  <a:srgbClr val="FFFF00"/>
                </a:solidFill>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And this is His (the Father’s) command:</a:t>
            </a:r>
            <a:r>
              <a:rPr lang="en-GB" altLang="zh-CN" sz="2400" b="1" i="1" dirty="0">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 </a:t>
            </a:r>
            <a:r>
              <a:rPr lang="en-GB" altLang="zh-CN" sz="2400" b="1" i="1" dirty="0">
                <a:solidFill>
                  <a:srgbClr val="FF0000"/>
                </a:solidFill>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to </a:t>
            </a:r>
            <a:r>
              <a:rPr lang="en-GB" altLang="zh-CN" sz="2400" b="1" i="1" dirty="0" smtClean="0">
                <a:solidFill>
                  <a:srgbClr val="FF0000"/>
                </a:solidFill>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believe in </a:t>
            </a:r>
            <a:r>
              <a:rPr lang="en-GB" altLang="zh-CN" sz="2400" b="1" i="1" dirty="0">
                <a:solidFill>
                  <a:srgbClr val="FF0000"/>
                </a:solidFill>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the name of His Son, Jesus Christ, and to </a:t>
            </a:r>
            <a:r>
              <a:rPr lang="en-GB" altLang="zh-CN" sz="2400" b="1" i="1" dirty="0" smtClean="0">
                <a:solidFill>
                  <a:srgbClr val="FF0000"/>
                </a:solidFill>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love one </a:t>
            </a:r>
            <a:r>
              <a:rPr lang="en-GB" altLang="zh-CN" sz="2400" b="1" i="1" dirty="0">
                <a:solidFill>
                  <a:srgbClr val="FF0000"/>
                </a:solidFill>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another as He (Jesus) </a:t>
            </a:r>
            <a:r>
              <a:rPr lang="en-GB" altLang="zh-CN" sz="2400" b="1" i="1" dirty="0" smtClean="0">
                <a:solidFill>
                  <a:srgbClr val="FF0000"/>
                </a:solidFill>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com-manded </a:t>
            </a:r>
            <a:r>
              <a:rPr lang="en-GB" altLang="zh-CN" sz="2400" b="1" i="1" dirty="0">
                <a:solidFill>
                  <a:srgbClr val="FF0000"/>
                </a:solidFill>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us.</a:t>
            </a:r>
            <a:r>
              <a:rPr lang="en-GB" altLang="zh-CN" sz="2400" dirty="0">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 </a:t>
            </a:r>
            <a:r>
              <a:rPr lang="en-GB" altLang="zh-CN" sz="2400" dirty="0" smtClean="0">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 </a:t>
            </a:r>
            <a:r>
              <a:rPr lang="en-GB" altLang="zh-CN" sz="2000" dirty="0" smtClean="0">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1 </a:t>
            </a:r>
            <a:r>
              <a:rPr lang="en-GB" altLang="zh-CN" sz="2000" dirty="0">
                <a:effectLst>
                  <a:outerShdw blurRad="50800" dist="50800" dir="5400000" algn="ctr" rotWithShape="0">
                    <a:srgbClr val="000000"/>
                  </a:outerShdw>
                </a:effectLst>
                <a:latin typeface="Arial Unicode MS" pitchFamily="34" charset="-128"/>
                <a:ea typeface="Arial Unicode MS" pitchFamily="34" charset="-128"/>
                <a:cs typeface="Arial Unicode MS" pitchFamily="34" charset="-128"/>
              </a:rPr>
              <a:t>John 3:23</a:t>
            </a:r>
            <a:endParaRPr lang="en-US" sz="2000" dirty="0">
              <a:effectLst>
                <a:outerShdw blurRad="50800" dist="50800" dir="5400000" algn="ctr" rotWithShape="0">
                  <a:srgbClr val="000000"/>
                </a:outerShdw>
              </a:effectLst>
              <a:latin typeface="Arial Unicode MS" pitchFamily="34" charset="-128"/>
            </a:endParaRPr>
          </a:p>
        </p:txBody>
      </p:sp>
      <p:sp>
        <p:nvSpPr>
          <p:cNvPr id="716805" name="Rectangle 30"/>
          <p:cNvSpPr>
            <a:spLocks noChangeArrowheads="1"/>
          </p:cNvSpPr>
          <p:nvPr/>
        </p:nvSpPr>
        <p:spPr bwMode="hidden">
          <a:xfrm>
            <a:off x="0" y="4867275"/>
            <a:ext cx="9131300" cy="276225"/>
          </a:xfrm>
          <a:prstGeom prst="rect">
            <a:avLst/>
          </a:prstGeom>
          <a:gradFill rotWithShape="0">
            <a:gsLst>
              <a:gs pos="0">
                <a:schemeClr val="bg1"/>
              </a:gs>
              <a:gs pos="100000">
                <a:schemeClr val="hlink"/>
              </a:gs>
            </a:gsLst>
            <a:lin ang="5400000" scaled="1"/>
          </a:gradFill>
          <a:ln w="9525">
            <a:noFill/>
            <a:miter lim="800000"/>
            <a:headEnd/>
            <a:tailEnd/>
          </a:ln>
        </p:spPr>
        <p:txBody>
          <a:bodyPr wrap="none" anchor="ctr"/>
          <a:lstStyle/>
          <a:p>
            <a:pPr eaLnBrk="0" hangingPunct="0"/>
            <a:endParaRPr lang="en-US" dirty="0">
              <a:effectLst/>
              <a:latin typeface="Tahoma" pitchFamily="34" charset="0"/>
            </a:endParaRPr>
          </a:p>
        </p:txBody>
      </p:sp>
      <p:sp>
        <p:nvSpPr>
          <p:cNvPr id="529435" name="Text Box 27"/>
          <p:cNvSpPr txBox="1">
            <a:spLocks noChangeArrowheads="1"/>
          </p:cNvSpPr>
          <p:nvPr/>
        </p:nvSpPr>
        <p:spPr bwMode="auto">
          <a:xfrm>
            <a:off x="1187624" y="483518"/>
            <a:ext cx="6840760" cy="2185214"/>
          </a:xfrm>
          <a:prstGeom prst="rect">
            <a:avLst/>
          </a:prstGeom>
          <a:noFill/>
          <a:ln w="9525" algn="ctr">
            <a:noFill/>
            <a:miter lim="800000"/>
            <a:headEnd/>
            <a:tailEnd/>
          </a:ln>
          <a:effectLst/>
        </p:spPr>
        <p:txBody>
          <a:bodyPr wrap="square">
            <a:spAutoFit/>
          </a:bodyPr>
          <a:lstStyle/>
          <a:p>
            <a:pPr algn="ctr" eaLnBrk="0" hangingPunct="0">
              <a:defRPr/>
            </a:pPr>
            <a:r>
              <a:rPr lang="en-US" sz="3600" b="1" dirty="0">
                <a:solidFill>
                  <a:srgbClr val="FF0000"/>
                </a:solidFill>
                <a:effectLst>
                  <a:outerShdw blurRad="50800" dist="63500" dir="5400000" algn="ctr" rotWithShape="0">
                    <a:srgbClr val="000000"/>
                  </a:outerShdw>
                </a:effectLst>
                <a:latin typeface="Arial Unicode MS" pitchFamily="34" charset="-128"/>
              </a:rPr>
              <a:t>Jesus’ Command</a:t>
            </a:r>
            <a:endParaRPr lang="en-GB" altLang="zh-CN" sz="3600" b="1" i="1" dirty="0">
              <a:solidFill>
                <a:srgbClr val="FF0000"/>
              </a:solidFill>
              <a:effectLst>
                <a:outerShdw blurRad="50800" dist="63500" dir="5400000" algn="ctr" rotWithShape="0">
                  <a:srgbClr val="000000"/>
                </a:outerShdw>
              </a:effectLst>
              <a:latin typeface="Arial Unicode MS" pitchFamily="34" charset="-128"/>
              <a:ea typeface="Arial Unicode MS" pitchFamily="34" charset="-128"/>
              <a:cs typeface="Arial Unicode MS" pitchFamily="34" charset="-128"/>
            </a:endParaRPr>
          </a:p>
          <a:p>
            <a:pPr eaLnBrk="0" hangingPunct="0">
              <a:defRPr/>
            </a:pPr>
            <a:r>
              <a:rPr lang="en-GB" altLang="zh-CN" sz="2800" b="1" i="1" dirty="0">
                <a:solidFill>
                  <a:srgbClr val="FA2E46"/>
                </a:solidFill>
                <a:effectLst>
                  <a:outerShdw blurRad="50800" dist="63500" dir="5400000" algn="ctr" rotWithShape="0">
                    <a:srgbClr val="000000"/>
                  </a:outerShdw>
                </a:effectLst>
                <a:latin typeface="Arial Unicode MS" pitchFamily="34" charset="-128"/>
                <a:ea typeface="Arial Unicode MS" pitchFamily="34" charset="-128"/>
                <a:cs typeface="Arial Unicode MS" pitchFamily="34" charset="-128"/>
              </a:rPr>
              <a:t>“</a:t>
            </a:r>
            <a:r>
              <a:rPr lang="en-GB" altLang="zh-CN" sz="2400" dirty="0">
                <a:solidFill>
                  <a:srgbClr val="FFFF00"/>
                </a:solidFill>
                <a:effectLst>
                  <a:outerShdw blurRad="50800" dist="63500" dir="5400000" algn="ctr" rotWithShape="0">
                    <a:srgbClr val="000000"/>
                  </a:outerShdw>
                </a:effectLst>
                <a:latin typeface="Arial Unicode MS" pitchFamily="34" charset="-128"/>
                <a:ea typeface="Arial Unicode MS" pitchFamily="34" charset="-128"/>
                <a:cs typeface="Arial Unicode MS" pitchFamily="34" charset="-128"/>
              </a:rPr>
              <a:t>A new command I give you:</a:t>
            </a:r>
            <a:r>
              <a:rPr lang="en-GB" altLang="zh-CN" sz="2400" b="1" i="1" dirty="0">
                <a:solidFill>
                  <a:srgbClr val="FA2E46"/>
                </a:solidFill>
                <a:effectLst>
                  <a:outerShdw blurRad="50800" dist="63500" dir="5400000" algn="ctr" rotWithShape="0">
                    <a:srgbClr val="000000"/>
                  </a:outerShdw>
                </a:effectLst>
                <a:latin typeface="Arial Unicode MS" pitchFamily="34" charset="-128"/>
                <a:ea typeface="Arial Unicode MS" pitchFamily="34" charset="-128"/>
                <a:cs typeface="Arial Unicode MS" pitchFamily="34" charset="-128"/>
              </a:rPr>
              <a:t> </a:t>
            </a:r>
            <a:r>
              <a:rPr lang="en-GB" altLang="zh-CN" sz="2400" b="1" i="1" dirty="0">
                <a:solidFill>
                  <a:srgbClr val="FF0000"/>
                </a:solidFill>
                <a:effectLst>
                  <a:outerShdw blurRad="50800" dist="63500" dir="5400000" algn="ctr" rotWithShape="0">
                    <a:srgbClr val="000000"/>
                  </a:outerShdw>
                </a:effectLst>
                <a:latin typeface="Arial Unicode MS" pitchFamily="34" charset="-128"/>
                <a:ea typeface="Arial Unicode MS" pitchFamily="34" charset="-128"/>
                <a:cs typeface="Arial Unicode MS" pitchFamily="34" charset="-128"/>
              </a:rPr>
              <a:t>Love one another.      As I have loved you, so you must love one another. By this all men will know that you are my disciples</a:t>
            </a:r>
            <a:r>
              <a:rPr lang="en-GB" altLang="zh-CN" sz="2400" b="1" i="1" dirty="0" smtClean="0">
                <a:solidFill>
                  <a:srgbClr val="FF0000"/>
                </a:solidFill>
                <a:effectLst>
                  <a:outerShdw blurRad="50800" dist="63500" dir="5400000" algn="ctr" rotWithShape="0">
                    <a:srgbClr val="000000"/>
                  </a:outerShdw>
                </a:effectLst>
                <a:latin typeface="Arial Unicode MS" pitchFamily="34" charset="-128"/>
                <a:ea typeface="Arial Unicode MS" pitchFamily="34" charset="-128"/>
                <a:cs typeface="Arial Unicode MS" pitchFamily="34" charset="-128"/>
              </a:rPr>
              <a:t>, if </a:t>
            </a:r>
            <a:r>
              <a:rPr lang="en-GB" altLang="zh-CN" sz="2400" b="1" i="1" dirty="0">
                <a:solidFill>
                  <a:srgbClr val="FF0000"/>
                </a:solidFill>
                <a:effectLst>
                  <a:outerShdw blurRad="50800" dist="63500" dir="5400000" algn="ctr" rotWithShape="0">
                    <a:srgbClr val="000000"/>
                  </a:outerShdw>
                </a:effectLst>
                <a:latin typeface="Arial Unicode MS" pitchFamily="34" charset="-128"/>
                <a:ea typeface="Arial Unicode MS" pitchFamily="34" charset="-128"/>
                <a:cs typeface="Arial Unicode MS" pitchFamily="34" charset="-128"/>
              </a:rPr>
              <a:t>you love one another.”</a:t>
            </a:r>
            <a:r>
              <a:rPr lang="en-GB" altLang="zh-CN" sz="2400" b="1" i="1" dirty="0">
                <a:solidFill>
                  <a:srgbClr val="FA2E46"/>
                </a:solidFill>
                <a:effectLst>
                  <a:outerShdw blurRad="50800" dist="63500" dir="5400000" algn="ctr" rotWithShape="0">
                    <a:srgbClr val="000000"/>
                  </a:outerShdw>
                </a:effectLst>
                <a:latin typeface="Arial Unicode MS" pitchFamily="34" charset="-128"/>
                <a:ea typeface="Arial Unicode MS" pitchFamily="34" charset="-128"/>
                <a:cs typeface="Arial Unicode MS" pitchFamily="34" charset="-128"/>
              </a:rPr>
              <a:t> </a:t>
            </a:r>
            <a:r>
              <a:rPr lang="en-GB" altLang="zh-CN" dirty="0" smtClean="0">
                <a:effectLst>
                  <a:outerShdw blurRad="50800" dist="63500" dir="5400000" algn="ctr" rotWithShape="0">
                    <a:srgbClr val="000000"/>
                  </a:outerShdw>
                </a:effectLst>
                <a:latin typeface="Tahoma" pitchFamily="34" charset="0"/>
                <a:ea typeface="宋体" pitchFamily="2" charset="-122"/>
              </a:rPr>
              <a:t>John </a:t>
            </a:r>
            <a:r>
              <a:rPr lang="en-GB" altLang="zh-CN" dirty="0">
                <a:effectLst>
                  <a:outerShdw blurRad="50800" dist="63500" dir="5400000" algn="ctr" rotWithShape="0">
                    <a:srgbClr val="000000"/>
                  </a:outerShdw>
                </a:effectLst>
                <a:latin typeface="Tahoma" pitchFamily="34" charset="0"/>
                <a:ea typeface="宋体" pitchFamily="2" charset="-122"/>
              </a:rPr>
              <a:t>13:34-35</a:t>
            </a:r>
            <a:endParaRPr lang="en-CA" dirty="0">
              <a:effectLst>
                <a:outerShdw blurRad="50800" dist="63500" dir="5400000" algn="ctr" rotWithShape="0">
                  <a:srgbClr val="000000"/>
                </a:outerShdw>
              </a:effectLst>
              <a:latin typeface="Tahoma"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97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xit" presetSubtype="0" fill="hold" grpId="1" nodeType="clickEffect">
                                  <p:stCondLst>
                                    <p:cond delay="0"/>
                                  </p:stCondLst>
                                  <p:childTnLst>
                                    <p:animEffect transition="out" filter="dissolve">
                                      <p:cBhvr>
                                        <p:cTn id="10" dur="1000"/>
                                        <p:tgtEl>
                                          <p:spTgt spid="29725"/>
                                        </p:tgtEl>
                                      </p:cBhvr>
                                    </p:animEffect>
                                    <p:set>
                                      <p:cBhvr>
                                        <p:cTn id="11" dur="1" fill="hold">
                                          <p:stCondLst>
                                            <p:cond delay="999"/>
                                          </p:stCondLst>
                                        </p:cTn>
                                        <p:tgtEl>
                                          <p:spTgt spid="29725"/>
                                        </p:tgtEl>
                                        <p:attrNameLst>
                                          <p:attrName>style.visibility</p:attrName>
                                        </p:attrNameLst>
                                      </p:cBhvr>
                                      <p:to>
                                        <p:strVal val="hidden"/>
                                      </p:to>
                                    </p:set>
                                  </p:childTnLst>
                                </p:cTn>
                              </p:par>
                              <p:par>
                                <p:cTn id="12" presetID="53" presetClass="entr" presetSubtype="0" fill="hold" grpId="1" nodeType="withEffect">
                                  <p:stCondLst>
                                    <p:cond delay="0"/>
                                  </p:stCondLst>
                                  <p:childTnLst>
                                    <p:set>
                                      <p:cBhvr>
                                        <p:cTn id="13" dur="1" fill="hold">
                                          <p:stCondLst>
                                            <p:cond delay="0"/>
                                          </p:stCondLst>
                                        </p:cTn>
                                        <p:tgtEl>
                                          <p:spTgt spid="529435"/>
                                        </p:tgtEl>
                                        <p:attrNameLst>
                                          <p:attrName>style.visibility</p:attrName>
                                        </p:attrNameLst>
                                      </p:cBhvr>
                                      <p:to>
                                        <p:strVal val="visible"/>
                                      </p:to>
                                    </p:set>
                                    <p:anim calcmode="lin" valueType="num">
                                      <p:cBhvr>
                                        <p:cTn id="14" dur="1000" fill="hold"/>
                                        <p:tgtEl>
                                          <p:spTgt spid="529435"/>
                                        </p:tgtEl>
                                        <p:attrNameLst>
                                          <p:attrName>ppt_w</p:attrName>
                                        </p:attrNameLst>
                                      </p:cBhvr>
                                      <p:tavLst>
                                        <p:tav tm="0">
                                          <p:val>
                                            <p:fltVal val="0"/>
                                          </p:val>
                                        </p:tav>
                                        <p:tav tm="100000">
                                          <p:val>
                                            <p:strVal val="#ppt_w"/>
                                          </p:val>
                                        </p:tav>
                                      </p:tavLst>
                                    </p:anim>
                                    <p:anim calcmode="lin" valueType="num">
                                      <p:cBhvr>
                                        <p:cTn id="15" dur="1000" fill="hold"/>
                                        <p:tgtEl>
                                          <p:spTgt spid="529435"/>
                                        </p:tgtEl>
                                        <p:attrNameLst>
                                          <p:attrName>ppt_h</p:attrName>
                                        </p:attrNameLst>
                                      </p:cBhvr>
                                      <p:tavLst>
                                        <p:tav tm="0">
                                          <p:val>
                                            <p:fltVal val="0"/>
                                          </p:val>
                                        </p:tav>
                                        <p:tav tm="100000">
                                          <p:val>
                                            <p:strVal val="#ppt_h"/>
                                          </p:val>
                                        </p:tav>
                                      </p:tavLst>
                                    </p:anim>
                                    <p:animEffect transition="in" filter="fade">
                                      <p:cBhvr>
                                        <p:cTn id="16" dur="1000"/>
                                        <p:tgtEl>
                                          <p:spTgt spid="52943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0" nodeType="clickEffect">
                                  <p:stCondLst>
                                    <p:cond delay="0"/>
                                  </p:stCondLst>
                                  <p:childTnLst>
                                    <p:animEffect transition="out" filter="fade">
                                      <p:cBhvr>
                                        <p:cTn id="20" dur="1000"/>
                                        <p:tgtEl>
                                          <p:spTgt spid="529435"/>
                                        </p:tgtEl>
                                      </p:cBhvr>
                                    </p:animEffect>
                                    <p:set>
                                      <p:cBhvr>
                                        <p:cTn id="21" dur="1" fill="hold">
                                          <p:stCondLst>
                                            <p:cond delay="999"/>
                                          </p:stCondLst>
                                        </p:cTn>
                                        <p:tgtEl>
                                          <p:spTgt spid="529435"/>
                                        </p:tgtEl>
                                        <p:attrNameLst>
                                          <p:attrName>style.visibility</p:attrName>
                                        </p:attrNameLst>
                                      </p:cBhvr>
                                      <p:to>
                                        <p:strVal val="hidden"/>
                                      </p:to>
                                    </p:set>
                                  </p:childTnLst>
                                </p:cTn>
                              </p:par>
                              <p:par>
                                <p:cTn id="22" presetID="53" presetClass="entr" presetSubtype="0" fill="hold" grpId="0" nodeType="withEffect">
                                  <p:stCondLst>
                                    <p:cond delay="0"/>
                                  </p:stCondLst>
                                  <p:childTnLst>
                                    <p:set>
                                      <p:cBhvr>
                                        <p:cTn id="23" dur="1" fill="hold">
                                          <p:stCondLst>
                                            <p:cond delay="0"/>
                                          </p:stCondLst>
                                        </p:cTn>
                                        <p:tgtEl>
                                          <p:spTgt spid="29698"/>
                                        </p:tgtEl>
                                        <p:attrNameLst>
                                          <p:attrName>style.visibility</p:attrName>
                                        </p:attrNameLst>
                                      </p:cBhvr>
                                      <p:to>
                                        <p:strVal val="visible"/>
                                      </p:to>
                                    </p:set>
                                    <p:anim calcmode="lin" valueType="num">
                                      <p:cBhvr>
                                        <p:cTn id="24" dur="1000" fill="hold"/>
                                        <p:tgtEl>
                                          <p:spTgt spid="29698"/>
                                        </p:tgtEl>
                                        <p:attrNameLst>
                                          <p:attrName>ppt_w</p:attrName>
                                        </p:attrNameLst>
                                      </p:cBhvr>
                                      <p:tavLst>
                                        <p:tav tm="0">
                                          <p:val>
                                            <p:fltVal val="0"/>
                                          </p:val>
                                        </p:tav>
                                        <p:tav tm="100000">
                                          <p:val>
                                            <p:strVal val="#ppt_w"/>
                                          </p:val>
                                        </p:tav>
                                      </p:tavLst>
                                    </p:anim>
                                    <p:anim calcmode="lin" valueType="num">
                                      <p:cBhvr>
                                        <p:cTn id="25" dur="1000" fill="hold"/>
                                        <p:tgtEl>
                                          <p:spTgt spid="29698"/>
                                        </p:tgtEl>
                                        <p:attrNameLst>
                                          <p:attrName>ppt_h</p:attrName>
                                        </p:attrNameLst>
                                      </p:cBhvr>
                                      <p:tavLst>
                                        <p:tav tm="0">
                                          <p:val>
                                            <p:fltVal val="0"/>
                                          </p:val>
                                        </p:tav>
                                        <p:tav tm="100000">
                                          <p:val>
                                            <p:strVal val="#ppt_h"/>
                                          </p:val>
                                        </p:tav>
                                      </p:tavLst>
                                    </p:anim>
                                    <p:animEffect transition="in" filter="fade">
                                      <p:cBhvr>
                                        <p:cTn id="26" dur="1000"/>
                                        <p:tgtEl>
                                          <p:spTgt spid="296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P spid="29725" grpId="0"/>
      <p:bldP spid="29725" grpId="1"/>
      <p:bldP spid="529435" grpId="0"/>
      <p:bldP spid="529435" grpId="1"/>
    </p:bld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394" name="Rectangle 2"/>
          <p:cNvSpPr>
            <a:spLocks noGrp="1" noChangeArrowheads="1"/>
          </p:cNvSpPr>
          <p:nvPr>
            <p:ph type="title"/>
          </p:nvPr>
        </p:nvSpPr>
        <p:spPr>
          <a:xfrm>
            <a:off x="1331640" y="483518"/>
            <a:ext cx="8157592" cy="648295"/>
          </a:xfrm>
        </p:spPr>
        <p:txBody>
          <a:bodyPr/>
          <a:lstStyle/>
          <a:p>
            <a:pPr eaLnBrk="1" hangingPunct="1">
              <a:defRPr/>
            </a:pPr>
            <a:r>
              <a:rPr lang="en-CA" sz="3600" dirty="0">
                <a:solidFill>
                  <a:srgbClr val="FFFF00"/>
                </a:solidFill>
                <a:effectLst>
                  <a:outerShdw blurRad="38100" dist="50800" dir="2700000" algn="tl">
                    <a:srgbClr val="000000"/>
                  </a:outerShdw>
                </a:effectLst>
              </a:rPr>
              <a:t>Jesus’ Command</a:t>
            </a:r>
          </a:p>
        </p:txBody>
      </p:sp>
      <p:sp>
        <p:nvSpPr>
          <p:cNvPr id="571395" name="Rectangle 3"/>
          <p:cNvSpPr>
            <a:spLocks noGrp="1" noChangeArrowheads="1"/>
          </p:cNvSpPr>
          <p:nvPr>
            <p:ph type="body" idx="1"/>
          </p:nvPr>
        </p:nvSpPr>
        <p:spPr>
          <a:xfrm>
            <a:off x="971600" y="1131590"/>
            <a:ext cx="6984776" cy="3086100"/>
          </a:xfrm>
        </p:spPr>
        <p:txBody>
          <a:bodyPr/>
          <a:lstStyle/>
          <a:p>
            <a:pPr eaLnBrk="1" hangingPunct="1">
              <a:buNone/>
              <a:defRPr/>
            </a:pPr>
            <a:r>
              <a:rPr lang="en-CA" sz="2800" dirty="0" smtClean="0">
                <a:effectLst>
                  <a:outerShdw blurRad="38100" dist="63500" dir="2700000" algn="tl">
                    <a:srgbClr val="000000"/>
                  </a:outerShdw>
                </a:effectLst>
              </a:rPr>
              <a:t>	Jesus </a:t>
            </a:r>
            <a:r>
              <a:rPr lang="en-CA" sz="2800" dirty="0">
                <a:effectLst>
                  <a:outerShdw blurRad="38100" dist="63500" dir="2700000" algn="tl">
                    <a:srgbClr val="000000"/>
                  </a:outerShdw>
                </a:effectLst>
              </a:rPr>
              <a:t>taught us many things, but the only thing that He commanded us to do was: </a:t>
            </a:r>
            <a:r>
              <a:rPr lang="en-CA" sz="2800" b="1" dirty="0">
                <a:solidFill>
                  <a:srgbClr val="FFFF00"/>
                </a:solidFill>
                <a:effectLst>
                  <a:outerShdw blurRad="38100" dist="63500" dir="2700000" algn="tl">
                    <a:srgbClr val="000000"/>
                  </a:outerShdw>
                </a:effectLst>
              </a:rPr>
              <a:t>“</a:t>
            </a:r>
            <a:r>
              <a:rPr lang="en-GB" altLang="zh-CN" sz="2800" b="1" i="1" dirty="0">
                <a:solidFill>
                  <a:srgbClr val="FFFF00"/>
                </a:solidFill>
                <a:effectLst>
                  <a:outerShdw blurRad="38100" dist="63500" dir="2700000" algn="tl">
                    <a:srgbClr val="000000"/>
                  </a:outerShdw>
                </a:effectLst>
                <a:ea typeface="宋体" pitchFamily="2" charset="-122"/>
              </a:rPr>
              <a:t>Love one another. As I have loved you, so you must love one another. By this all men will know that you are My disciples, if you love one another.” </a:t>
            </a:r>
            <a:r>
              <a:rPr lang="en-GB" altLang="zh-CN" sz="2800" b="1" i="1" dirty="0" smtClean="0">
                <a:solidFill>
                  <a:srgbClr val="FFFF00"/>
                </a:solidFill>
                <a:effectLst>
                  <a:outerShdw blurRad="38100" dist="63500" dir="2700000" algn="tl">
                    <a:srgbClr val="000000"/>
                  </a:outerShdw>
                </a:effectLst>
                <a:ea typeface="宋体" pitchFamily="2" charset="-122"/>
              </a:rPr>
              <a:t>     </a:t>
            </a:r>
            <a:r>
              <a:rPr lang="en-GB" altLang="zh-CN" sz="2400" dirty="0" smtClean="0">
                <a:effectLst>
                  <a:outerShdw blurRad="38100" dist="63500" dir="2700000" algn="tl">
                    <a:srgbClr val="000000"/>
                  </a:outerShdw>
                </a:effectLst>
                <a:ea typeface="宋体" pitchFamily="2" charset="-122"/>
              </a:rPr>
              <a:t>John </a:t>
            </a:r>
            <a:r>
              <a:rPr lang="en-GB" altLang="zh-CN" sz="2400" dirty="0">
                <a:effectLst>
                  <a:outerShdw blurRad="38100" dist="63500" dir="2700000" algn="tl">
                    <a:srgbClr val="000000"/>
                  </a:outerShdw>
                </a:effectLst>
                <a:ea typeface="宋体" pitchFamily="2" charset="-122"/>
              </a:rPr>
              <a:t>13:34-35</a:t>
            </a:r>
            <a:endParaRPr lang="en-CA" sz="2400" dirty="0">
              <a:effectLst>
                <a:outerShdw blurRad="38100" dist="63500" dir="2700000" algn="tl">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71395">
                                            <p:txEl>
                                              <p:pRg st="0" end="0"/>
                                            </p:txEl>
                                          </p:spTgt>
                                        </p:tgtEl>
                                        <p:attrNameLst>
                                          <p:attrName>style.visibility</p:attrName>
                                        </p:attrNameLst>
                                      </p:cBhvr>
                                      <p:to>
                                        <p:strVal val="visible"/>
                                      </p:to>
                                    </p:set>
                                    <p:anim calcmode="lin" valueType="num">
                                      <p:cBhvr>
                                        <p:cTn id="7" dur="1000" fill="hold"/>
                                        <p:tgtEl>
                                          <p:spTgt spid="57139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571395">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5713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1395" grpId="0" build="p"/>
    </p:bld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8" name="Rectangle 2"/>
          <p:cNvSpPr>
            <a:spLocks noGrp="1" noChangeArrowheads="1"/>
          </p:cNvSpPr>
          <p:nvPr>
            <p:ph type="title"/>
          </p:nvPr>
        </p:nvSpPr>
        <p:spPr>
          <a:xfrm>
            <a:off x="1259632" y="555526"/>
            <a:ext cx="8580760" cy="576287"/>
          </a:xfrm>
        </p:spPr>
        <p:txBody>
          <a:bodyPr/>
          <a:lstStyle/>
          <a:p>
            <a:pPr eaLnBrk="1" hangingPunct="1">
              <a:defRPr/>
            </a:pPr>
            <a:r>
              <a:rPr lang="en-CA" sz="3500" dirty="0">
                <a:solidFill>
                  <a:srgbClr val="FFFF00"/>
                </a:solidFill>
                <a:effectLst>
                  <a:outerShdw blurRad="38100" dist="50800" dir="2700000" algn="tl">
                    <a:srgbClr val="000000"/>
                  </a:outerShdw>
                </a:effectLst>
              </a:rPr>
              <a:t>How Can We Love Other People?</a:t>
            </a:r>
          </a:p>
        </p:txBody>
      </p:sp>
      <p:sp>
        <p:nvSpPr>
          <p:cNvPr id="572419" name="Rectangle 3"/>
          <p:cNvSpPr>
            <a:spLocks noGrp="1" noChangeArrowheads="1"/>
          </p:cNvSpPr>
          <p:nvPr>
            <p:ph type="body" idx="1"/>
          </p:nvPr>
        </p:nvSpPr>
        <p:spPr>
          <a:xfrm>
            <a:off x="1259632" y="1131590"/>
            <a:ext cx="6696744" cy="3456384"/>
          </a:xfrm>
        </p:spPr>
        <p:txBody>
          <a:bodyPr/>
          <a:lstStyle/>
          <a:p>
            <a:pPr eaLnBrk="1" hangingPunct="1">
              <a:lnSpc>
                <a:spcPct val="90000"/>
              </a:lnSpc>
              <a:defRPr/>
            </a:pPr>
            <a:r>
              <a:rPr lang="en-CA" sz="2600" dirty="0">
                <a:effectLst>
                  <a:outerShdw blurRad="38100" dist="63500" dir="2700000" algn="tl">
                    <a:srgbClr val="000000"/>
                  </a:outerShdw>
                </a:effectLst>
              </a:rPr>
              <a:t>Let Christ be your life and be available for Him to love them through you!</a:t>
            </a:r>
          </a:p>
          <a:p>
            <a:pPr eaLnBrk="1" hangingPunct="1">
              <a:lnSpc>
                <a:spcPct val="90000"/>
              </a:lnSpc>
              <a:defRPr/>
            </a:pPr>
            <a:r>
              <a:rPr lang="en-CA" sz="2600" dirty="0">
                <a:effectLst>
                  <a:outerShdw blurRad="38100" dist="63500" dir="2700000" algn="tl">
                    <a:srgbClr val="000000"/>
                  </a:outerShdw>
                </a:effectLst>
              </a:rPr>
              <a:t>You will experience great joy as you live the life God created you to live!</a:t>
            </a:r>
          </a:p>
          <a:p>
            <a:pPr marL="0" indent="0" algn="ctr" eaLnBrk="1" hangingPunct="1">
              <a:lnSpc>
                <a:spcPct val="90000"/>
              </a:lnSpc>
              <a:buFontTx/>
              <a:buNone/>
              <a:defRPr/>
            </a:pPr>
            <a:r>
              <a:rPr lang="en-CA" sz="4000" dirty="0" smtClean="0">
                <a:solidFill>
                  <a:srgbClr val="FF0000"/>
                </a:solidFill>
                <a:effectLst>
                  <a:outerShdw blurRad="38100" dist="63500" dir="2700000" algn="tl">
                    <a:srgbClr val="000000"/>
                  </a:outerShdw>
                </a:effectLst>
              </a:rPr>
              <a:t>The </a:t>
            </a:r>
            <a:r>
              <a:rPr lang="en-CA" sz="4000" dirty="0">
                <a:solidFill>
                  <a:srgbClr val="FF0000"/>
                </a:solidFill>
                <a:effectLst>
                  <a:outerShdw blurRad="38100" dist="63500" dir="2700000" algn="tl">
                    <a:srgbClr val="000000"/>
                  </a:outerShdw>
                </a:effectLst>
              </a:rPr>
              <a:t>Father will see the   fullness of His Son in </a:t>
            </a:r>
            <a:r>
              <a:rPr lang="en-CA" sz="4000" dirty="0" smtClean="0">
                <a:solidFill>
                  <a:srgbClr val="FF0000"/>
                </a:solidFill>
                <a:effectLst>
                  <a:outerShdw blurRad="38100" dist="63500" dir="2700000" algn="tl">
                    <a:srgbClr val="000000"/>
                  </a:outerShdw>
                </a:effectLst>
              </a:rPr>
              <a:t>you and </a:t>
            </a:r>
            <a:r>
              <a:rPr lang="en-CA" sz="4000" dirty="0">
                <a:solidFill>
                  <a:srgbClr val="FF0000"/>
                </a:solidFill>
                <a:effectLst>
                  <a:outerShdw blurRad="38100" dist="63500" dir="2700000" algn="tl">
                    <a:srgbClr val="000000"/>
                  </a:outerShdw>
                </a:effectLst>
              </a:rPr>
              <a:t>be satisfied!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572419">
                                            <p:txEl>
                                              <p:pRg st="0" end="0"/>
                                            </p:txEl>
                                          </p:spTgt>
                                        </p:tgtEl>
                                        <p:attrNameLst>
                                          <p:attrName>style.visibility</p:attrName>
                                        </p:attrNameLst>
                                      </p:cBhvr>
                                      <p:to>
                                        <p:strVal val="visible"/>
                                      </p:to>
                                    </p:set>
                                    <p:animEffect transition="in" filter="strips(downRight)">
                                      <p:cBhvr>
                                        <p:cTn id="7" dur="1000"/>
                                        <p:tgtEl>
                                          <p:spTgt spid="5724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572419">
                                            <p:txEl>
                                              <p:pRg st="1" end="1"/>
                                            </p:txEl>
                                          </p:spTgt>
                                        </p:tgtEl>
                                        <p:attrNameLst>
                                          <p:attrName>style.visibility</p:attrName>
                                        </p:attrNameLst>
                                      </p:cBhvr>
                                      <p:to>
                                        <p:strVal val="visible"/>
                                      </p:to>
                                    </p:set>
                                    <p:animEffect transition="in" filter="strips(downRight)">
                                      <p:cBhvr>
                                        <p:cTn id="12" dur="1000"/>
                                        <p:tgtEl>
                                          <p:spTgt spid="5724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572419">
                                            <p:txEl>
                                              <p:pRg st="2" end="2"/>
                                            </p:txEl>
                                          </p:spTgt>
                                        </p:tgtEl>
                                        <p:attrNameLst>
                                          <p:attrName>style.visibility</p:attrName>
                                        </p:attrNameLst>
                                      </p:cBhvr>
                                      <p:to>
                                        <p:strVal val="visible"/>
                                      </p:to>
                                    </p:set>
                                    <p:animEffect transition="in" filter="strips(downRight)">
                                      <p:cBhvr>
                                        <p:cTn id="17" dur="1000"/>
                                        <p:tgtEl>
                                          <p:spTgt spid="5724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2419" grpId="0" build="p"/>
    </p:bld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2" name="Rectangle 2"/>
          <p:cNvSpPr>
            <a:spLocks noGrp="1" noChangeArrowheads="1"/>
          </p:cNvSpPr>
          <p:nvPr>
            <p:ph type="title"/>
          </p:nvPr>
        </p:nvSpPr>
        <p:spPr>
          <a:xfrm>
            <a:off x="1259632" y="555526"/>
            <a:ext cx="8229600" cy="576287"/>
          </a:xfrm>
        </p:spPr>
        <p:txBody>
          <a:bodyPr/>
          <a:lstStyle/>
          <a:p>
            <a:pPr eaLnBrk="1" hangingPunct="1">
              <a:defRPr/>
            </a:pPr>
            <a:r>
              <a:rPr lang="en-CA" sz="3600" dirty="0">
                <a:solidFill>
                  <a:srgbClr val="FFFF00"/>
                </a:solidFill>
                <a:effectLst>
                  <a:outerShdw blurRad="38100" dist="50800" dir="2700000" algn="tl">
                    <a:srgbClr val="000000"/>
                  </a:outerShdw>
                </a:effectLst>
              </a:rPr>
              <a:t>Jesus the Firstborn of Many</a:t>
            </a:r>
          </a:p>
        </p:txBody>
      </p:sp>
      <p:sp>
        <p:nvSpPr>
          <p:cNvPr id="629763" name="Rectangle 3"/>
          <p:cNvSpPr>
            <a:spLocks noGrp="1" noChangeArrowheads="1"/>
          </p:cNvSpPr>
          <p:nvPr>
            <p:ph type="body" idx="1"/>
          </p:nvPr>
        </p:nvSpPr>
        <p:spPr>
          <a:xfrm>
            <a:off x="827584" y="1221600"/>
            <a:ext cx="7128792" cy="3293269"/>
          </a:xfrm>
        </p:spPr>
        <p:txBody>
          <a:bodyPr/>
          <a:lstStyle/>
          <a:p>
            <a:pPr algn="ctr" eaLnBrk="1" hangingPunct="1">
              <a:buFontTx/>
              <a:buNone/>
              <a:defRPr/>
            </a:pPr>
            <a:r>
              <a:rPr lang="en-CA" sz="2700" dirty="0">
                <a:effectLst>
                  <a:outerShdw blurRad="38100" dist="63500" dir="2700000" algn="tl">
                    <a:srgbClr val="000000"/>
                  </a:outerShdw>
                </a:effectLst>
              </a:rPr>
              <a:t>	</a:t>
            </a:r>
            <a:r>
              <a:rPr lang="en-CA" sz="2700" i="1" dirty="0">
                <a:solidFill>
                  <a:schemeClr val="accent1"/>
                </a:solidFill>
                <a:effectLst>
                  <a:outerShdw blurRad="38100" dist="63500" dir="2700000" algn="tl">
                    <a:srgbClr val="000000"/>
                  </a:outerShdw>
                </a:effectLst>
              </a:rPr>
              <a:t>“For those God foreknew he also predestined to be conformed to the likeness of his Son, that he might be the firstborn among many brothers. And those he predestined, he also called; those he called, he also justified; those he justified, he also glorified”.</a:t>
            </a:r>
            <a:r>
              <a:rPr lang="en-CA" sz="2700" i="1" dirty="0">
                <a:effectLst>
                  <a:outerShdw blurRad="38100" dist="63500" dir="2700000" algn="tl">
                    <a:srgbClr val="000000"/>
                  </a:outerShdw>
                </a:effectLst>
              </a:rPr>
              <a:t>  	</a:t>
            </a:r>
            <a:r>
              <a:rPr lang="en-CA" sz="2400" dirty="0">
                <a:effectLst>
                  <a:outerShdw blurRad="38100" dist="63500" dir="2700000" algn="tl">
                    <a:srgbClr val="000000"/>
                  </a:outerShdw>
                </a:effectLst>
              </a:rPr>
              <a:t>Romans 8:29,30</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29763">
                                            <p:txEl>
                                              <p:pRg st="0" end="0"/>
                                            </p:txEl>
                                          </p:spTgt>
                                        </p:tgtEl>
                                        <p:attrNameLst>
                                          <p:attrName>style.visibility</p:attrName>
                                        </p:attrNameLst>
                                      </p:cBhvr>
                                      <p:to>
                                        <p:strVal val="visible"/>
                                      </p:to>
                                    </p:set>
                                    <p:anim calcmode="lin" valueType="num">
                                      <p:cBhvr additive="base">
                                        <p:cTn id="7" dur="1000" fill="hold"/>
                                        <p:tgtEl>
                                          <p:spTgt spid="62976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62976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9763" grpId="0" build="p"/>
    </p:bldLst>
  </p:timing>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8" name="Rectangle 2"/>
          <p:cNvSpPr>
            <a:spLocks noGrp="1" noChangeArrowheads="1"/>
          </p:cNvSpPr>
          <p:nvPr>
            <p:ph type="title"/>
          </p:nvPr>
        </p:nvSpPr>
        <p:spPr>
          <a:xfrm>
            <a:off x="1259632" y="483518"/>
            <a:ext cx="8229600" cy="648295"/>
          </a:xfrm>
        </p:spPr>
        <p:txBody>
          <a:bodyPr/>
          <a:lstStyle/>
          <a:p>
            <a:pPr eaLnBrk="1" hangingPunct="1">
              <a:defRPr/>
            </a:pPr>
            <a:r>
              <a:rPr lang="en-CA" sz="3600" b="1" dirty="0">
                <a:solidFill>
                  <a:srgbClr val="FF0000"/>
                </a:solidFill>
                <a:effectLst>
                  <a:outerShdw blurRad="38100" dist="76200" dir="2700000" algn="tl">
                    <a:srgbClr val="000000"/>
                  </a:outerShdw>
                </a:effectLst>
              </a:rPr>
              <a:t>Ultimate Purpose!</a:t>
            </a:r>
          </a:p>
        </p:txBody>
      </p:sp>
      <p:sp>
        <p:nvSpPr>
          <p:cNvPr id="628739" name="Rectangle 3"/>
          <p:cNvSpPr>
            <a:spLocks noGrp="1" noChangeArrowheads="1"/>
          </p:cNvSpPr>
          <p:nvPr>
            <p:ph type="body" idx="1"/>
          </p:nvPr>
        </p:nvSpPr>
        <p:spPr>
          <a:xfrm>
            <a:off x="1259633" y="1168004"/>
            <a:ext cx="6696743" cy="3780234"/>
          </a:xfrm>
        </p:spPr>
        <p:txBody>
          <a:bodyPr/>
          <a:lstStyle/>
          <a:p>
            <a:pPr eaLnBrk="1" hangingPunct="1">
              <a:defRPr/>
            </a:pPr>
            <a:r>
              <a:rPr lang="en-CA" sz="2400" dirty="0">
                <a:effectLst>
                  <a:outerShdw blurRad="38100" dist="63500" dir="2700000" algn="tl">
                    <a:srgbClr val="000000"/>
                  </a:outerShdw>
                </a:effectLst>
              </a:rPr>
              <a:t>There you have the whole story of the Incarnation and the Cross; and there you </a:t>
            </a:r>
            <a:r>
              <a:rPr lang="en-GB" sz="2400" dirty="0" smtClean="0">
                <a:effectLst>
                  <a:outerShdw blurRad="38100" dist="63500" dir="2700000" algn="tl">
                    <a:srgbClr val="000000"/>
                  </a:outerShdw>
                </a:effectLst>
              </a:rPr>
              <a:t>have</a:t>
            </a:r>
            <a:r>
              <a:rPr lang="en-CA" sz="2400" dirty="0" smtClean="0">
                <a:effectLst>
                  <a:outerShdw blurRad="38100" dist="63500" dir="2700000" algn="tl">
                    <a:srgbClr val="000000"/>
                  </a:outerShdw>
                </a:effectLst>
              </a:rPr>
              <a:t> </a:t>
            </a:r>
            <a:r>
              <a:rPr lang="en-CA" sz="2400" dirty="0">
                <a:effectLst>
                  <a:outerShdw blurRad="38100" dist="63500" dir="2700000" algn="tl">
                    <a:srgbClr val="000000"/>
                  </a:outerShdw>
                </a:effectLst>
              </a:rPr>
              <a:t>the </a:t>
            </a:r>
            <a:r>
              <a:rPr lang="en-CA" sz="2400" dirty="0">
                <a:solidFill>
                  <a:srgbClr val="FF0000"/>
                </a:solidFill>
                <a:effectLst>
                  <a:outerShdw blurRad="38100" dist="63500" dir="2700000" algn="tl">
                    <a:srgbClr val="000000"/>
                  </a:outerShdw>
                </a:effectLst>
              </a:rPr>
              <a:t>Ultimate Purpose</a:t>
            </a:r>
            <a:r>
              <a:rPr lang="en-CA" sz="2400" dirty="0">
                <a:effectLst>
                  <a:outerShdw blurRad="38100" dist="63500" dir="2700000" algn="tl">
                    <a:srgbClr val="000000"/>
                  </a:outerShdw>
                </a:effectLst>
              </a:rPr>
              <a:t> of God fulfilled in His </a:t>
            </a:r>
            <a:r>
              <a:rPr lang="en-CA" sz="2400" i="1" dirty="0">
                <a:solidFill>
                  <a:schemeClr val="accent1"/>
                </a:solidFill>
                <a:effectLst>
                  <a:outerShdw blurRad="38100" dist="63500" dir="2700000" algn="tl">
                    <a:srgbClr val="000000"/>
                  </a:outerShdw>
                </a:effectLst>
              </a:rPr>
              <a:t>“bringing many sons to glory”.</a:t>
            </a:r>
            <a:r>
              <a:rPr lang="en-CA" sz="2400" dirty="0">
                <a:effectLst>
                  <a:outerShdw blurRad="38100" dist="63500" dir="2700000" algn="tl">
                    <a:srgbClr val="000000"/>
                  </a:outerShdw>
                </a:effectLst>
              </a:rPr>
              <a:t> Heb. 2:10</a:t>
            </a:r>
          </a:p>
          <a:p>
            <a:pPr eaLnBrk="1" hangingPunct="1">
              <a:defRPr/>
            </a:pPr>
            <a:r>
              <a:rPr lang="en-CA" sz="2400" dirty="0">
                <a:effectLst>
                  <a:outerShdw blurRad="38100" dist="63500" dir="2700000" algn="tl">
                    <a:srgbClr val="000000"/>
                  </a:outerShdw>
                </a:effectLst>
              </a:rPr>
              <a:t>God is seeking full-grown (mature) sons and daughters expressing the fullness of His Son </a:t>
            </a:r>
            <a:r>
              <a:rPr lang="en-CA" sz="2400" dirty="0" smtClean="0">
                <a:effectLst>
                  <a:outerShdw blurRad="38100" dist="63500" dir="2700000" algn="tl">
                    <a:srgbClr val="000000"/>
                  </a:outerShdw>
                </a:effectLst>
              </a:rPr>
              <a:t>- </a:t>
            </a:r>
            <a:r>
              <a:rPr lang="en-CA" sz="2400" dirty="0">
                <a:effectLst>
                  <a:outerShdw blurRad="38100" dist="63500" dir="2700000" algn="tl">
                    <a:srgbClr val="000000"/>
                  </a:outerShdw>
                </a:effectLst>
              </a:rPr>
              <a:t>this is God’s </a:t>
            </a:r>
            <a:r>
              <a:rPr lang="en-CA" sz="2400" dirty="0">
                <a:solidFill>
                  <a:srgbClr val="FF0000"/>
                </a:solidFill>
                <a:effectLst>
                  <a:outerShdw blurRad="38100" dist="63500" dir="2700000" algn="tl">
                    <a:srgbClr val="000000"/>
                  </a:outerShdw>
                </a:effectLst>
              </a:rPr>
              <a:t>Ultimate Purpose</a:t>
            </a:r>
            <a:r>
              <a:rPr lang="en-CA" sz="2400" dirty="0">
                <a:effectLst>
                  <a:outerShdw blurRad="38100" dist="63500" dir="2700000" algn="tl">
                    <a:srgbClr val="000000"/>
                  </a:outerShdw>
                </a:effectLst>
              </a:rPr>
              <a:t> in having many sons and daughters.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628739">
                                            <p:txEl>
                                              <p:pRg st="0" end="0"/>
                                            </p:txEl>
                                          </p:spTgt>
                                        </p:tgtEl>
                                        <p:attrNameLst>
                                          <p:attrName>style.visibility</p:attrName>
                                        </p:attrNameLst>
                                      </p:cBhvr>
                                      <p:to>
                                        <p:strVal val="visible"/>
                                      </p:to>
                                    </p:set>
                                    <p:anim calcmode="lin" valueType="num">
                                      <p:cBhvr>
                                        <p:cTn id="7" dur="1000" fill="hold"/>
                                        <p:tgtEl>
                                          <p:spTgt spid="628739">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628739">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62873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628739">
                                            <p:txEl>
                                              <p:pRg st="1" end="1"/>
                                            </p:txEl>
                                          </p:spTgt>
                                        </p:tgtEl>
                                        <p:attrNameLst>
                                          <p:attrName>style.visibility</p:attrName>
                                        </p:attrNameLst>
                                      </p:cBhvr>
                                      <p:to>
                                        <p:strVal val="visible"/>
                                      </p:to>
                                    </p:set>
                                    <p:anim calcmode="lin" valueType="num">
                                      <p:cBhvr>
                                        <p:cTn id="14" dur="1000" fill="hold"/>
                                        <p:tgtEl>
                                          <p:spTgt spid="628739">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628739">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62873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8739" grpId="0" build="p"/>
    </p:bldLst>
  </p:timing>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0610" name="Rectangle 2"/>
          <p:cNvSpPr>
            <a:spLocks noGrp="1" noChangeArrowheads="1"/>
          </p:cNvSpPr>
          <p:nvPr>
            <p:ph type="title"/>
          </p:nvPr>
        </p:nvSpPr>
        <p:spPr>
          <a:xfrm>
            <a:off x="468313" y="1059657"/>
            <a:ext cx="8229600" cy="2970610"/>
          </a:xfrm>
        </p:spPr>
        <p:txBody>
          <a:bodyPr/>
          <a:lstStyle/>
          <a:p>
            <a:pPr algn="ctr" eaLnBrk="1" hangingPunct="1">
              <a:defRPr/>
            </a:pPr>
            <a:r>
              <a:rPr lang="en-CA" sz="6600" dirty="0">
                <a:solidFill>
                  <a:srgbClr val="FF0000"/>
                </a:solidFill>
                <a:effectLst>
                  <a:outerShdw blurRad="38100" dist="88900" dir="2700000" algn="tl">
                    <a:srgbClr val="000000"/>
                  </a:outerShdw>
                </a:effectLst>
              </a:rPr>
              <a:t>Ultimate Purpose!</a:t>
            </a:r>
            <a:r>
              <a:rPr lang="en-CA" sz="5400" dirty="0">
                <a:solidFill>
                  <a:srgbClr val="FFFF00"/>
                </a:solidFill>
                <a:effectLst>
                  <a:outerShdw blurRad="38100" dist="88900" dir="2700000" algn="tl">
                    <a:srgbClr val="000000"/>
                  </a:outerShdw>
                </a:effectLst>
              </a:rPr>
              <a:t> </a:t>
            </a:r>
            <a:br>
              <a:rPr lang="en-CA" sz="5400" dirty="0">
                <a:solidFill>
                  <a:srgbClr val="FFFF00"/>
                </a:solidFill>
                <a:effectLst>
                  <a:outerShdw blurRad="38100" dist="88900" dir="2700000" algn="tl">
                    <a:srgbClr val="000000"/>
                  </a:outerShdw>
                </a:effectLst>
              </a:rPr>
            </a:br>
            <a:r>
              <a:rPr lang="en-CA" sz="5400" dirty="0">
                <a:solidFill>
                  <a:srgbClr val="FFFF00"/>
                </a:solidFill>
                <a:effectLst>
                  <a:outerShdw blurRad="38100" dist="88900" dir="2700000" algn="tl">
                    <a:srgbClr val="000000"/>
                  </a:outerShdw>
                </a:effectLst>
              </a:rPr>
              <a:t>God bless you</a:t>
            </a:r>
            <a:br>
              <a:rPr lang="en-CA" sz="5400" dirty="0">
                <a:solidFill>
                  <a:srgbClr val="FFFF00"/>
                </a:solidFill>
                <a:effectLst>
                  <a:outerShdw blurRad="38100" dist="88900" dir="2700000" algn="tl">
                    <a:srgbClr val="000000"/>
                  </a:outerShdw>
                </a:effectLst>
              </a:rPr>
            </a:br>
            <a:r>
              <a:rPr lang="en-CA" sz="5400" dirty="0">
                <a:solidFill>
                  <a:srgbClr val="FFFF00"/>
                </a:solidFill>
                <a:effectLst>
                  <a:outerShdw blurRad="38100" dist="88900" dir="2700000" algn="tl">
                    <a:srgbClr val="000000"/>
                  </a:outerShdw>
                </a:effectLst>
              </a:rPr>
              <a:t>as you go and make </a:t>
            </a:r>
            <a:r>
              <a:rPr lang="en-CA" sz="6600" dirty="0">
                <a:solidFill>
                  <a:srgbClr val="FF0000"/>
                </a:solidFill>
                <a:effectLst>
                  <a:outerShdw blurRad="38100" dist="88900" dir="2700000" algn="tl">
                    <a:srgbClr val="000000"/>
                  </a:outerShdw>
                </a:effectLst>
              </a:rPr>
              <a:t>Disciples!</a:t>
            </a:r>
          </a:p>
        </p:txBody>
      </p:sp>
    </p:spTree>
  </p:cSld>
  <p:clrMapOvr>
    <a:masterClrMapping/>
  </p:clrMapOvr>
  <p:transition/>
  <p:timing>
    <p:tnLst>
      <p:par>
        <p:cTn id="1" dur="indefinite" restart="never" nodeType="tmRoot"/>
      </p:par>
    </p:tn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6" name="Rectangle 2"/>
          <p:cNvSpPr>
            <a:spLocks noGrp="1" noChangeArrowheads="1"/>
          </p:cNvSpPr>
          <p:nvPr>
            <p:ph type="title"/>
          </p:nvPr>
        </p:nvSpPr>
        <p:spPr>
          <a:xfrm>
            <a:off x="1259632" y="411510"/>
            <a:ext cx="8229600" cy="648295"/>
          </a:xfrm>
        </p:spPr>
        <p:txBody>
          <a:bodyPr/>
          <a:lstStyle/>
          <a:p>
            <a:pPr eaLnBrk="1" hangingPunct="1">
              <a:defRPr/>
            </a:pPr>
            <a:r>
              <a:rPr lang="en-GB" sz="3600" dirty="0" smtClean="0">
                <a:solidFill>
                  <a:srgbClr val="FFFF00"/>
                </a:solidFill>
                <a:effectLst>
                  <a:outerShdw blurRad="38100" dist="50800" dir="2700000" algn="tl">
                    <a:srgbClr val="000000"/>
                  </a:outerShdw>
                </a:effectLst>
              </a:rPr>
              <a:t>Pray for Each Other</a:t>
            </a:r>
            <a:endParaRPr lang="en-GB" sz="3600" dirty="0">
              <a:solidFill>
                <a:srgbClr val="FFFF00"/>
              </a:solidFill>
              <a:effectLst>
                <a:outerShdw blurRad="38100" dist="50800" dir="2700000" algn="tl">
                  <a:srgbClr val="000000"/>
                </a:outerShdw>
              </a:effectLst>
            </a:endParaRPr>
          </a:p>
        </p:txBody>
      </p:sp>
      <p:sp>
        <p:nvSpPr>
          <p:cNvPr id="625667" name="Rectangle 3"/>
          <p:cNvSpPr>
            <a:spLocks noGrp="1" noChangeArrowheads="1"/>
          </p:cNvSpPr>
          <p:nvPr>
            <p:ph type="body" idx="1"/>
          </p:nvPr>
        </p:nvSpPr>
        <p:spPr>
          <a:xfrm>
            <a:off x="1259632" y="1059582"/>
            <a:ext cx="6696744" cy="3671888"/>
          </a:xfrm>
        </p:spPr>
        <p:txBody>
          <a:bodyPr/>
          <a:lstStyle/>
          <a:p>
            <a:pPr eaLnBrk="1" hangingPunct="1">
              <a:defRPr/>
            </a:pPr>
            <a:r>
              <a:rPr lang="en-CA" sz="2100" dirty="0">
                <a:solidFill>
                  <a:srgbClr val="FFFF00"/>
                </a:solidFill>
                <a:effectLst>
                  <a:outerShdw blurRad="38100" dist="76200" dir="2700000" algn="tl">
                    <a:srgbClr val="000000"/>
                  </a:outerShdw>
                </a:effectLst>
              </a:rPr>
              <a:t>Prayer:</a:t>
            </a:r>
          </a:p>
          <a:p>
            <a:pPr lvl="1" eaLnBrk="1" hangingPunct="1">
              <a:defRPr/>
            </a:pPr>
            <a:r>
              <a:rPr lang="en-CA" sz="1800" dirty="0">
                <a:effectLst>
                  <a:outerShdw blurRad="38100" dist="76200" dir="2700000" algn="tl">
                    <a:srgbClr val="000000"/>
                  </a:outerShdw>
                </a:effectLst>
              </a:rPr>
              <a:t>Share prayer requests.</a:t>
            </a:r>
          </a:p>
          <a:p>
            <a:pPr lvl="1" eaLnBrk="1" hangingPunct="1">
              <a:defRPr/>
            </a:pPr>
            <a:r>
              <a:rPr lang="en-CA" sz="1800" dirty="0">
                <a:effectLst>
                  <a:outerShdw blurRad="38100" dist="76200" dir="2700000" algn="tl">
                    <a:srgbClr val="000000"/>
                  </a:outerShdw>
                </a:effectLst>
              </a:rPr>
              <a:t>Pray </a:t>
            </a:r>
            <a:r>
              <a:rPr lang="en-GB" sz="1800" dirty="0" smtClean="0">
                <a:effectLst>
                  <a:outerShdw blurRad="38100" dist="76200" dir="2700000" algn="tl">
                    <a:srgbClr val="000000"/>
                  </a:outerShdw>
                </a:effectLst>
              </a:rPr>
              <a:t>for</a:t>
            </a:r>
            <a:r>
              <a:rPr lang="en-CA" sz="1800" dirty="0" smtClean="0">
                <a:effectLst>
                  <a:outerShdw blurRad="38100" dist="76200" dir="2700000" algn="tl">
                    <a:srgbClr val="000000"/>
                  </a:outerShdw>
                </a:effectLst>
              </a:rPr>
              <a:t> </a:t>
            </a:r>
            <a:r>
              <a:rPr lang="en-CA" sz="1800" dirty="0">
                <a:effectLst>
                  <a:outerShdw blurRad="38100" dist="76200" dir="2700000" algn="tl">
                    <a:srgbClr val="000000"/>
                  </a:outerShdw>
                </a:effectLst>
              </a:rPr>
              <a:t>the needs expressed.</a:t>
            </a:r>
          </a:p>
          <a:p>
            <a:pPr lvl="1" eaLnBrk="1" hangingPunct="1">
              <a:defRPr/>
            </a:pPr>
            <a:r>
              <a:rPr lang="en-CA" sz="1800" dirty="0">
                <a:effectLst>
                  <a:outerShdw blurRad="38100" dist="76200" dir="2700000" algn="tl">
                    <a:srgbClr val="000000"/>
                  </a:outerShdw>
                </a:effectLst>
              </a:rPr>
              <a:t>Pray for those you hope to share Christ with this week.</a:t>
            </a:r>
          </a:p>
          <a:p>
            <a:pPr eaLnBrk="1" hangingPunct="1">
              <a:defRPr/>
            </a:pPr>
            <a:r>
              <a:rPr lang="en-CA" sz="2100" dirty="0">
                <a:solidFill>
                  <a:srgbClr val="FFFF00"/>
                </a:solidFill>
                <a:effectLst>
                  <a:outerShdw blurRad="38100" dist="76200" dir="2700000" algn="tl">
                    <a:srgbClr val="000000"/>
                  </a:outerShdw>
                </a:effectLst>
              </a:rPr>
              <a:t>Pray</a:t>
            </a:r>
            <a:r>
              <a:rPr lang="en-CA" sz="2100" dirty="0">
                <a:effectLst>
                  <a:outerShdw blurRad="38100" dist="76200" dir="2700000" algn="tl">
                    <a:srgbClr val="000000"/>
                  </a:outerShdw>
                </a:effectLst>
              </a:rPr>
              <a:t> that God will motivate us to fulfill the great commission in our community and even our country by working together with other churches and mobilizing an army of witnessing disciples!   </a:t>
            </a:r>
          </a:p>
          <a:p>
            <a:pPr eaLnBrk="1" hangingPunct="1">
              <a:defRPr/>
            </a:pPr>
            <a:r>
              <a:rPr lang="en-CA" sz="2100" dirty="0">
                <a:solidFill>
                  <a:srgbClr val="FFFF00"/>
                </a:solidFill>
                <a:effectLst>
                  <a:outerShdw blurRad="38100" dist="76200" dir="2700000" algn="tl">
                    <a:srgbClr val="000000"/>
                  </a:outerShdw>
                </a:effectLst>
              </a:rPr>
              <a:t>Our Next Session (If we continue to meet)</a:t>
            </a:r>
            <a:endParaRPr lang="en-CA" sz="2100" dirty="0">
              <a:effectLst>
                <a:outerShdw blurRad="38100" dist="76200" dir="2700000" algn="tl">
                  <a:srgbClr val="000000"/>
                </a:outerShdw>
              </a:effectLst>
            </a:endParaRPr>
          </a:p>
          <a:p>
            <a:pPr eaLnBrk="1" hangingPunct="1">
              <a:buFontTx/>
              <a:buNone/>
              <a:defRPr/>
            </a:pPr>
            <a:r>
              <a:rPr lang="en-CA" sz="2100" dirty="0">
                <a:solidFill>
                  <a:srgbClr val="FFFF00"/>
                </a:solidFill>
                <a:effectLst>
                  <a:outerShdw blurRad="38100" dist="76200" dir="2700000" algn="tl">
                    <a:srgbClr val="000000"/>
                  </a:outerShdw>
                </a:effectLst>
              </a:rPr>
              <a:t>Date </a:t>
            </a:r>
            <a:r>
              <a:rPr lang="en-CA" sz="2100" dirty="0" smtClean="0">
                <a:solidFill>
                  <a:srgbClr val="FFFF00"/>
                </a:solidFill>
                <a:effectLst>
                  <a:outerShdw blurRad="38100" dist="76200" dir="2700000" algn="tl">
                    <a:srgbClr val="000000"/>
                  </a:outerShdw>
                </a:effectLst>
              </a:rPr>
              <a:t>______ </a:t>
            </a:r>
            <a:r>
              <a:rPr lang="en-CA" sz="2100" dirty="0">
                <a:solidFill>
                  <a:srgbClr val="FFFF00"/>
                </a:solidFill>
                <a:effectLst>
                  <a:outerShdw blurRad="38100" dist="76200" dir="2700000" algn="tl">
                    <a:srgbClr val="000000"/>
                  </a:outerShdw>
                </a:effectLst>
              </a:rPr>
              <a:t>Time </a:t>
            </a:r>
            <a:r>
              <a:rPr lang="en-CA" sz="2100" dirty="0" smtClean="0">
                <a:solidFill>
                  <a:srgbClr val="FFFF00"/>
                </a:solidFill>
                <a:effectLst>
                  <a:outerShdw blurRad="38100" dist="76200" dir="2700000" algn="tl">
                    <a:srgbClr val="000000"/>
                  </a:outerShdw>
                </a:effectLst>
              </a:rPr>
              <a:t>______ </a:t>
            </a:r>
            <a:r>
              <a:rPr lang="en-CA" sz="2100" dirty="0">
                <a:solidFill>
                  <a:srgbClr val="FFFF00"/>
                </a:solidFill>
                <a:effectLst>
                  <a:outerShdw blurRad="38100" dist="76200" dir="2700000" algn="tl">
                    <a:srgbClr val="000000"/>
                  </a:outerShdw>
                </a:effectLst>
              </a:rPr>
              <a:t>Place </a:t>
            </a:r>
            <a:r>
              <a:rPr lang="en-CA" sz="2100" dirty="0" smtClean="0">
                <a:solidFill>
                  <a:srgbClr val="FFFF00"/>
                </a:solidFill>
                <a:effectLst>
                  <a:outerShdw blurRad="38100" dist="76200" dir="2700000" algn="tl">
                    <a:srgbClr val="000000"/>
                  </a:outerShdw>
                </a:effectLst>
              </a:rPr>
              <a:t>________________</a:t>
            </a:r>
            <a:endParaRPr lang="en-CA" sz="2100" dirty="0">
              <a:solidFill>
                <a:srgbClr val="FFFF00"/>
              </a:solidFill>
              <a:effectLst>
                <a:outerShdw blurRad="38100" dist="76200" dir="2700000" algn="tl">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256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8" presetClass="entr" presetSubtype="6" fill="hold" grpId="0" nodeType="clickEffect">
                                  <p:stCondLst>
                                    <p:cond delay="0"/>
                                  </p:stCondLst>
                                  <p:childTnLst>
                                    <p:set>
                                      <p:cBhvr>
                                        <p:cTn id="10" dur="1" fill="hold">
                                          <p:stCondLst>
                                            <p:cond delay="0"/>
                                          </p:stCondLst>
                                        </p:cTn>
                                        <p:tgtEl>
                                          <p:spTgt spid="625667">
                                            <p:txEl>
                                              <p:pRg st="0" end="0"/>
                                            </p:txEl>
                                          </p:spTgt>
                                        </p:tgtEl>
                                        <p:attrNameLst>
                                          <p:attrName>style.visibility</p:attrName>
                                        </p:attrNameLst>
                                      </p:cBhvr>
                                      <p:to>
                                        <p:strVal val="visible"/>
                                      </p:to>
                                    </p:set>
                                    <p:animEffect transition="in" filter="strips(downRight)">
                                      <p:cBhvr>
                                        <p:cTn id="11" dur="1000"/>
                                        <p:tgtEl>
                                          <p:spTgt spid="625667">
                                            <p:txEl>
                                              <p:pRg st="0" end="0"/>
                                            </p:txEl>
                                          </p:spTgt>
                                        </p:tgtEl>
                                      </p:cBhvr>
                                    </p:animEffect>
                                  </p:childTnLst>
                                </p:cTn>
                              </p:par>
                              <p:par>
                                <p:cTn id="12" presetID="18" presetClass="entr" presetSubtype="6" fill="hold" grpId="0" nodeType="withEffect">
                                  <p:stCondLst>
                                    <p:cond delay="0"/>
                                  </p:stCondLst>
                                  <p:childTnLst>
                                    <p:set>
                                      <p:cBhvr>
                                        <p:cTn id="13" dur="1" fill="hold">
                                          <p:stCondLst>
                                            <p:cond delay="0"/>
                                          </p:stCondLst>
                                        </p:cTn>
                                        <p:tgtEl>
                                          <p:spTgt spid="625667">
                                            <p:txEl>
                                              <p:pRg st="1" end="1"/>
                                            </p:txEl>
                                          </p:spTgt>
                                        </p:tgtEl>
                                        <p:attrNameLst>
                                          <p:attrName>style.visibility</p:attrName>
                                        </p:attrNameLst>
                                      </p:cBhvr>
                                      <p:to>
                                        <p:strVal val="visible"/>
                                      </p:to>
                                    </p:set>
                                    <p:animEffect transition="in" filter="strips(downRight)">
                                      <p:cBhvr>
                                        <p:cTn id="14" dur="1000"/>
                                        <p:tgtEl>
                                          <p:spTgt spid="625667">
                                            <p:txEl>
                                              <p:pRg st="1" end="1"/>
                                            </p:txEl>
                                          </p:spTgt>
                                        </p:tgtEl>
                                      </p:cBhvr>
                                    </p:animEffect>
                                  </p:childTnLst>
                                </p:cTn>
                              </p:par>
                              <p:par>
                                <p:cTn id="15" presetID="18" presetClass="entr" presetSubtype="6" fill="hold" grpId="0" nodeType="withEffect">
                                  <p:stCondLst>
                                    <p:cond delay="0"/>
                                  </p:stCondLst>
                                  <p:childTnLst>
                                    <p:set>
                                      <p:cBhvr>
                                        <p:cTn id="16" dur="1" fill="hold">
                                          <p:stCondLst>
                                            <p:cond delay="0"/>
                                          </p:stCondLst>
                                        </p:cTn>
                                        <p:tgtEl>
                                          <p:spTgt spid="625667">
                                            <p:txEl>
                                              <p:pRg st="2" end="2"/>
                                            </p:txEl>
                                          </p:spTgt>
                                        </p:tgtEl>
                                        <p:attrNameLst>
                                          <p:attrName>style.visibility</p:attrName>
                                        </p:attrNameLst>
                                      </p:cBhvr>
                                      <p:to>
                                        <p:strVal val="visible"/>
                                      </p:to>
                                    </p:set>
                                    <p:animEffect transition="in" filter="strips(downRight)">
                                      <p:cBhvr>
                                        <p:cTn id="17" dur="1000"/>
                                        <p:tgtEl>
                                          <p:spTgt spid="625667">
                                            <p:txEl>
                                              <p:pRg st="2" end="2"/>
                                            </p:txEl>
                                          </p:spTgt>
                                        </p:tgtEl>
                                      </p:cBhvr>
                                    </p:animEffect>
                                  </p:childTnLst>
                                </p:cTn>
                              </p:par>
                              <p:par>
                                <p:cTn id="18" presetID="18" presetClass="entr" presetSubtype="6" fill="hold" grpId="0" nodeType="withEffect">
                                  <p:stCondLst>
                                    <p:cond delay="0"/>
                                  </p:stCondLst>
                                  <p:childTnLst>
                                    <p:set>
                                      <p:cBhvr>
                                        <p:cTn id="19" dur="1" fill="hold">
                                          <p:stCondLst>
                                            <p:cond delay="0"/>
                                          </p:stCondLst>
                                        </p:cTn>
                                        <p:tgtEl>
                                          <p:spTgt spid="625667">
                                            <p:txEl>
                                              <p:pRg st="3" end="3"/>
                                            </p:txEl>
                                          </p:spTgt>
                                        </p:tgtEl>
                                        <p:attrNameLst>
                                          <p:attrName>style.visibility</p:attrName>
                                        </p:attrNameLst>
                                      </p:cBhvr>
                                      <p:to>
                                        <p:strVal val="visible"/>
                                      </p:to>
                                    </p:set>
                                    <p:animEffect transition="in" filter="strips(downRight)">
                                      <p:cBhvr>
                                        <p:cTn id="20" dur="1000"/>
                                        <p:tgtEl>
                                          <p:spTgt spid="625667">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6" fill="hold" grpId="0" nodeType="clickEffect">
                                  <p:stCondLst>
                                    <p:cond delay="0"/>
                                  </p:stCondLst>
                                  <p:childTnLst>
                                    <p:set>
                                      <p:cBhvr>
                                        <p:cTn id="24" dur="1" fill="hold">
                                          <p:stCondLst>
                                            <p:cond delay="0"/>
                                          </p:stCondLst>
                                        </p:cTn>
                                        <p:tgtEl>
                                          <p:spTgt spid="625667">
                                            <p:txEl>
                                              <p:pRg st="4" end="4"/>
                                            </p:txEl>
                                          </p:spTgt>
                                        </p:tgtEl>
                                        <p:attrNameLst>
                                          <p:attrName>style.visibility</p:attrName>
                                        </p:attrNameLst>
                                      </p:cBhvr>
                                      <p:to>
                                        <p:strVal val="visible"/>
                                      </p:to>
                                    </p:set>
                                    <p:animEffect transition="in" filter="strips(downRight)">
                                      <p:cBhvr>
                                        <p:cTn id="25" dur="1000"/>
                                        <p:tgtEl>
                                          <p:spTgt spid="625667">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8" presetClass="entr" presetSubtype="6" fill="hold" grpId="0" nodeType="clickEffect">
                                  <p:stCondLst>
                                    <p:cond delay="0"/>
                                  </p:stCondLst>
                                  <p:childTnLst>
                                    <p:set>
                                      <p:cBhvr>
                                        <p:cTn id="29" dur="1" fill="hold">
                                          <p:stCondLst>
                                            <p:cond delay="0"/>
                                          </p:stCondLst>
                                        </p:cTn>
                                        <p:tgtEl>
                                          <p:spTgt spid="625667">
                                            <p:txEl>
                                              <p:pRg st="5" end="5"/>
                                            </p:txEl>
                                          </p:spTgt>
                                        </p:tgtEl>
                                        <p:attrNameLst>
                                          <p:attrName>style.visibility</p:attrName>
                                        </p:attrNameLst>
                                      </p:cBhvr>
                                      <p:to>
                                        <p:strVal val="visible"/>
                                      </p:to>
                                    </p:set>
                                    <p:animEffect transition="in" filter="strips(downRight)">
                                      <p:cBhvr>
                                        <p:cTn id="30" dur="1000"/>
                                        <p:tgtEl>
                                          <p:spTgt spid="625667">
                                            <p:txEl>
                                              <p:pRg st="5" end="5"/>
                                            </p:txEl>
                                          </p:spTgt>
                                        </p:tgtEl>
                                      </p:cBhvr>
                                    </p:animEffect>
                                  </p:childTnLst>
                                </p:cTn>
                              </p:par>
                              <p:par>
                                <p:cTn id="31" presetID="18" presetClass="entr" presetSubtype="6" fill="hold" grpId="0" nodeType="withEffect">
                                  <p:stCondLst>
                                    <p:cond delay="0"/>
                                  </p:stCondLst>
                                  <p:childTnLst>
                                    <p:set>
                                      <p:cBhvr>
                                        <p:cTn id="32" dur="1" fill="hold">
                                          <p:stCondLst>
                                            <p:cond delay="0"/>
                                          </p:stCondLst>
                                        </p:cTn>
                                        <p:tgtEl>
                                          <p:spTgt spid="625667">
                                            <p:txEl>
                                              <p:pRg st="6" end="6"/>
                                            </p:txEl>
                                          </p:spTgt>
                                        </p:tgtEl>
                                        <p:attrNameLst>
                                          <p:attrName>style.visibility</p:attrName>
                                        </p:attrNameLst>
                                      </p:cBhvr>
                                      <p:to>
                                        <p:strVal val="visible"/>
                                      </p:to>
                                    </p:set>
                                    <p:animEffect transition="in" filter="strips(downRight)">
                                      <p:cBhvr>
                                        <p:cTn id="33" dur="1000"/>
                                        <p:tgtEl>
                                          <p:spTgt spid="62566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5666" grpId="0"/>
      <p:bldP spid="625667" grpId="0" build="p"/>
    </p:bld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cean">
  <a:themeElements>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32307</TotalTime>
  <Words>15894</Words>
  <Application>Microsoft Office PowerPoint</Application>
  <PresentationFormat>On-screen Show (16:9)</PresentationFormat>
  <Paragraphs>2037</Paragraphs>
  <Slides>338</Slides>
  <Notes>328</Notes>
  <HiddenSlides>0</HiddenSlides>
  <MMClips>0</MMClips>
  <ScaleCrop>false</ScaleCrop>
  <HeadingPairs>
    <vt:vector size="6" baseType="variant">
      <vt:variant>
        <vt:lpstr>Theme</vt:lpstr>
      </vt:variant>
      <vt:variant>
        <vt:i4>1</vt:i4>
      </vt:variant>
      <vt:variant>
        <vt:lpstr>Embedded OLE Servers</vt:lpstr>
      </vt:variant>
      <vt:variant>
        <vt:i4>0</vt:i4>
      </vt:variant>
      <vt:variant>
        <vt:lpstr>Slide Titles</vt:lpstr>
      </vt:variant>
      <vt:variant>
        <vt:i4>338</vt:i4>
      </vt:variant>
    </vt:vector>
  </HeadingPairs>
  <TitlesOfParts>
    <vt:vector size="339" baseType="lpstr">
      <vt:lpstr>Ocean</vt:lpstr>
      <vt:lpstr>Slide 1</vt:lpstr>
      <vt:lpstr>Slide 2</vt:lpstr>
      <vt:lpstr>Dynamic Churches International</vt:lpstr>
      <vt:lpstr>Dynamic Churches International</vt:lpstr>
      <vt:lpstr>Dynamic Churches International</vt:lpstr>
      <vt:lpstr>Seeing the Need</vt:lpstr>
      <vt:lpstr>Acknowledgments</vt:lpstr>
      <vt:lpstr>Slide 8</vt:lpstr>
      <vt:lpstr>Slide 9</vt:lpstr>
      <vt:lpstr>Thought Starters</vt:lpstr>
      <vt:lpstr>Many people believe that there is no God or if He does exist then He is obsolete and irrelevant!</vt:lpstr>
      <vt:lpstr>Slide 12</vt:lpstr>
      <vt:lpstr>What is your perception of God?</vt:lpstr>
      <vt:lpstr>Introduction</vt:lpstr>
      <vt:lpstr>Introduction Continued</vt:lpstr>
      <vt:lpstr>Displaying the Greatness and Glory of God!</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God is also in the Details!</vt:lpstr>
      <vt:lpstr>God Spoke It All Into Being</vt:lpstr>
      <vt:lpstr>Why Did God Create Our World?</vt:lpstr>
      <vt:lpstr>Why Did God Create Our World?</vt:lpstr>
      <vt:lpstr>God’s Anticipation</vt:lpstr>
      <vt:lpstr>How Great is Your God?</vt:lpstr>
      <vt:lpstr>Slide 47</vt:lpstr>
      <vt:lpstr>Pray for Each Other</vt:lpstr>
      <vt:lpstr>Slide 49</vt:lpstr>
      <vt:lpstr>Slide 50</vt:lpstr>
      <vt:lpstr>Slide 51</vt:lpstr>
      <vt:lpstr>God’s Eternal Purpose</vt:lpstr>
      <vt:lpstr>Slide 53</vt:lpstr>
      <vt:lpstr>Perspective of Sin</vt:lpstr>
      <vt:lpstr>Two Realms/Two Realities</vt:lpstr>
      <vt:lpstr>God’s Purpose - Eternal Life/Glory</vt:lpstr>
      <vt:lpstr>God’s Purpose - Eternal Life/Glory</vt:lpstr>
      <vt:lpstr>God’s Eternal Purpose…</vt:lpstr>
      <vt:lpstr>God’s Eternal Purpose…</vt:lpstr>
      <vt:lpstr>God’s Eternal Purpose…</vt:lpstr>
      <vt:lpstr>God’s Anticipation</vt:lpstr>
      <vt:lpstr>God Offered Adam Eternal Life</vt:lpstr>
      <vt:lpstr>God Offers to Forgive Our Sins</vt:lpstr>
      <vt:lpstr>God Offers to Forgive Our Sins</vt:lpstr>
      <vt:lpstr>Slide 65</vt:lpstr>
      <vt:lpstr>God Offers to Forgive Our Sins</vt:lpstr>
      <vt:lpstr>God Offers Forgiveness of Our Sins</vt:lpstr>
      <vt:lpstr>Did You Receive God’s Offers?</vt:lpstr>
      <vt:lpstr>Questions</vt:lpstr>
      <vt:lpstr>Application Project</vt:lpstr>
      <vt:lpstr>Preview of Next Session</vt:lpstr>
      <vt:lpstr>Pray for Each Other</vt:lpstr>
      <vt:lpstr>Slide 73</vt:lpstr>
      <vt:lpstr>Slide 74</vt:lpstr>
      <vt:lpstr>Application from Last Session</vt:lpstr>
      <vt:lpstr>Love and Acceptance: Thought Starters</vt:lpstr>
      <vt:lpstr>Our Greatest Need</vt:lpstr>
      <vt:lpstr>Rejection</vt:lpstr>
      <vt:lpstr>Rejection Takes Many Forms</vt:lpstr>
      <vt:lpstr>Overt Rejection</vt:lpstr>
      <vt:lpstr>Covert Rejection</vt:lpstr>
      <vt:lpstr>Covert Rejection</vt:lpstr>
      <vt:lpstr>Rejection in the World</vt:lpstr>
      <vt:lpstr>Rejection in the Church</vt:lpstr>
      <vt:lpstr>How Has the Church Rejected?</vt:lpstr>
      <vt:lpstr>What is the Cure for Rejection?</vt:lpstr>
      <vt:lpstr>What is the Cure for Rejection?</vt:lpstr>
      <vt:lpstr>Slide 88</vt:lpstr>
      <vt:lpstr>Two Sides of the Cross</vt:lpstr>
      <vt:lpstr>The Passover – Two Purposes</vt:lpstr>
      <vt:lpstr>Communion – Remembering Him</vt:lpstr>
      <vt:lpstr>Slide 92</vt:lpstr>
      <vt:lpstr>Common Path   of Teaching to Achieve Acceptance in the Church</vt:lpstr>
      <vt:lpstr>Continued Path   of Teaching to Achieve Freedom In Christ!</vt:lpstr>
      <vt:lpstr>Understanding the Cross of Christ</vt:lpstr>
      <vt:lpstr>Application Project</vt:lpstr>
      <vt:lpstr>Preview of Next Session</vt:lpstr>
      <vt:lpstr>Pray for Each Other</vt:lpstr>
      <vt:lpstr>Slide 99</vt:lpstr>
      <vt:lpstr>Slide 100</vt:lpstr>
      <vt:lpstr>Application from Last Session</vt:lpstr>
      <vt:lpstr>Review Discussion Questions</vt:lpstr>
      <vt:lpstr>Who Are We?</vt:lpstr>
      <vt:lpstr>What Died?</vt:lpstr>
      <vt:lpstr>Good and Evil</vt:lpstr>
      <vt:lpstr>In Adam</vt:lpstr>
      <vt:lpstr>Slide 107</vt:lpstr>
      <vt:lpstr>Discussion Questions</vt:lpstr>
      <vt:lpstr>Discussion Questions</vt:lpstr>
      <vt:lpstr>Because I Am In Christ:</vt:lpstr>
      <vt:lpstr>Jesus said:</vt:lpstr>
      <vt:lpstr>What Does “Being One” Mean?</vt:lpstr>
      <vt:lpstr>Examples: Oneness in Marriage</vt:lpstr>
      <vt:lpstr>Oneness in Marriage</vt:lpstr>
      <vt:lpstr>Oneness in Marriage</vt:lpstr>
      <vt:lpstr>Oneness in the Church</vt:lpstr>
      <vt:lpstr>Oneness With Each Other and With God</vt:lpstr>
      <vt:lpstr>Jesus Came to Us!</vt:lpstr>
      <vt:lpstr>One With Jesus and the Father</vt:lpstr>
      <vt:lpstr>Our Sin for His Righteousness!!</vt:lpstr>
      <vt:lpstr>Review Discussion Questions</vt:lpstr>
      <vt:lpstr>Application Project</vt:lpstr>
      <vt:lpstr>Pray for Each Other</vt:lpstr>
      <vt:lpstr>Slide 124</vt:lpstr>
      <vt:lpstr>Slide 125</vt:lpstr>
      <vt:lpstr>Application from Last Session</vt:lpstr>
      <vt:lpstr>Preview</vt:lpstr>
      <vt:lpstr>Knowing – Read Romans 6:1-11</vt:lpstr>
      <vt:lpstr>How Did You Receive Forgiveness?</vt:lpstr>
      <vt:lpstr>Slide 130</vt:lpstr>
      <vt:lpstr>How Do You Overcome Your Sinful Behaviour?</vt:lpstr>
      <vt:lpstr>How Does God Overcome Your Sinful Behaviour?</vt:lpstr>
      <vt:lpstr>Your Deliverance Has Already Been Provided As Well! Praise God!</vt:lpstr>
      <vt:lpstr>Important Questions</vt:lpstr>
      <vt:lpstr>How Do You Know?</vt:lpstr>
      <vt:lpstr>Discussion Questions</vt:lpstr>
      <vt:lpstr>Discussion Questions</vt:lpstr>
      <vt:lpstr>Slide 138</vt:lpstr>
      <vt:lpstr>Slide 139</vt:lpstr>
      <vt:lpstr>Slide 140</vt:lpstr>
      <vt:lpstr>Slide 141</vt:lpstr>
      <vt:lpstr>Slide 142</vt:lpstr>
      <vt:lpstr>Application Project</vt:lpstr>
      <vt:lpstr>Slide 144</vt:lpstr>
      <vt:lpstr>Pray for Each Other</vt:lpstr>
      <vt:lpstr>Slide 146</vt:lpstr>
      <vt:lpstr>Slide 147</vt:lpstr>
      <vt:lpstr>Application from Last Session</vt:lpstr>
      <vt:lpstr>The Cross Divides History</vt:lpstr>
      <vt:lpstr>Old and New Covenants</vt:lpstr>
      <vt:lpstr>Old Commandments of God</vt:lpstr>
      <vt:lpstr>Forgiveness/Righteousness Obtained</vt:lpstr>
      <vt:lpstr>New Commandment of God</vt:lpstr>
      <vt:lpstr>Two Kingdoms</vt:lpstr>
      <vt:lpstr>Two Creations</vt:lpstr>
      <vt:lpstr>One or the Other</vt:lpstr>
      <vt:lpstr>One or the Other</vt:lpstr>
      <vt:lpstr>Salvation</vt:lpstr>
      <vt:lpstr>A New Loyalty</vt:lpstr>
      <vt:lpstr>The Cross </vt:lpstr>
      <vt:lpstr>An All Inclusive Cross</vt:lpstr>
      <vt:lpstr>Discussion Questions</vt:lpstr>
      <vt:lpstr>Application Project</vt:lpstr>
      <vt:lpstr>Pray for Each Other</vt:lpstr>
      <vt:lpstr>Slide 165</vt:lpstr>
      <vt:lpstr>Slide 166</vt:lpstr>
      <vt:lpstr>Discussion Questions</vt:lpstr>
      <vt:lpstr>Baptism</vt:lpstr>
      <vt:lpstr>The Grave</vt:lpstr>
      <vt:lpstr>Baptism is Burial</vt:lpstr>
      <vt:lpstr>Baptism is Burial</vt:lpstr>
      <vt:lpstr>Baptism is Burial</vt:lpstr>
      <vt:lpstr>The Resurrection</vt:lpstr>
      <vt:lpstr>Resurrection</vt:lpstr>
      <vt:lpstr>Resurrected to Live a New Life!</vt:lpstr>
      <vt:lpstr>God Gives Us Eternal Life In Christ</vt:lpstr>
      <vt:lpstr>New Birth!</vt:lpstr>
      <vt:lpstr>It Has Been Done!</vt:lpstr>
      <vt:lpstr>Discussion Questions</vt:lpstr>
      <vt:lpstr>Application Project</vt:lpstr>
      <vt:lpstr>Pray for Each Other</vt:lpstr>
      <vt:lpstr>Slide 182</vt:lpstr>
      <vt:lpstr>Slide 183</vt:lpstr>
      <vt:lpstr>Application from Last Week</vt:lpstr>
      <vt:lpstr>Offering Ourselves to God</vt:lpstr>
      <vt:lpstr>What do we offer to God?</vt:lpstr>
      <vt:lpstr>The Divine Order</vt:lpstr>
      <vt:lpstr>All His Not Mine!</vt:lpstr>
      <vt:lpstr>God at the Center of My Life</vt:lpstr>
      <vt:lpstr>They Will See Him Not Me!</vt:lpstr>
      <vt:lpstr>All His Not Mine!</vt:lpstr>
      <vt:lpstr>Set Apart for the Lord</vt:lpstr>
      <vt:lpstr>We Want to be Holy</vt:lpstr>
      <vt:lpstr>Set Apart for the Lord</vt:lpstr>
      <vt:lpstr>Separated Unto the Lord</vt:lpstr>
      <vt:lpstr>A Blessed Life</vt:lpstr>
      <vt:lpstr>Slave in the Bible:</vt:lpstr>
      <vt:lpstr>Servant or Slave?</vt:lpstr>
      <vt:lpstr>How Did We Become God’s Slave?</vt:lpstr>
      <vt:lpstr>God is Asking of You Your Very Life</vt:lpstr>
      <vt:lpstr>I Am the Lord’s</vt:lpstr>
      <vt:lpstr>Discussion Questions</vt:lpstr>
      <vt:lpstr>Adam’s Choice</vt:lpstr>
      <vt:lpstr>Your Choice</vt:lpstr>
      <vt:lpstr>Application Project</vt:lpstr>
      <vt:lpstr>Pray for Each Other</vt:lpstr>
      <vt:lpstr>Slide 207</vt:lpstr>
      <vt:lpstr>Slide 208</vt:lpstr>
      <vt:lpstr>Review:</vt:lpstr>
      <vt:lpstr>The Divine Purpose</vt:lpstr>
      <vt:lpstr>New Life In Christ!</vt:lpstr>
      <vt:lpstr>The Life is in the Son</vt:lpstr>
      <vt:lpstr>Slide 213</vt:lpstr>
      <vt:lpstr>Do You Know?</vt:lpstr>
      <vt:lpstr>God’s Gift</vt:lpstr>
      <vt:lpstr>The Holy Spirit In Me!</vt:lpstr>
      <vt:lpstr>The Holy Spirit In Me!</vt:lpstr>
      <vt:lpstr>Seeing Our Need</vt:lpstr>
      <vt:lpstr>Not Reformed but a New Life!</vt:lpstr>
      <vt:lpstr>Directed and Empowered by the Holy Spirit</vt:lpstr>
      <vt:lpstr>A New Life With Power!</vt:lpstr>
      <vt:lpstr>Evaluate Your Spiritual Condition</vt:lpstr>
      <vt:lpstr>Understanding Your Present State</vt:lpstr>
      <vt:lpstr>When a Person Receives Christ He/She Becomes a New Creation</vt:lpstr>
      <vt:lpstr>When a Person Receives Christ He/She Becomes a New Creation</vt:lpstr>
      <vt:lpstr>A Carnal Christian - When Self takes Control</vt:lpstr>
      <vt:lpstr>Carnality</vt:lpstr>
      <vt:lpstr>Getting Christ Back in Control</vt:lpstr>
      <vt:lpstr>Summary</vt:lpstr>
      <vt:lpstr>How to be Directed and Empowered by the Holy Spirit</vt:lpstr>
      <vt:lpstr>Slide 231</vt:lpstr>
      <vt:lpstr>Do You want to be Directed and Empowered by the Holy Spirit?</vt:lpstr>
      <vt:lpstr>Spiritual Breathing</vt:lpstr>
      <vt:lpstr>Discussion</vt:lpstr>
      <vt:lpstr>Personalize Galatians 2:20</vt:lpstr>
      <vt:lpstr>Pray for Each Other</vt:lpstr>
      <vt:lpstr>Slide 237</vt:lpstr>
      <vt:lpstr>Slide 238</vt:lpstr>
      <vt:lpstr>Discussion:</vt:lpstr>
      <vt:lpstr>Living By the Flesh or the Spirit</vt:lpstr>
      <vt:lpstr>Slide 241</vt:lpstr>
      <vt:lpstr>Slide 242</vt:lpstr>
      <vt:lpstr>How God Directs Our Lives</vt:lpstr>
      <vt:lpstr>Slide 244</vt:lpstr>
      <vt:lpstr>Slide 245</vt:lpstr>
      <vt:lpstr>Slide 246</vt:lpstr>
      <vt:lpstr>Trust the Holy Spirit</vt:lpstr>
      <vt:lpstr>How Satan Seeks to Destroy Us</vt:lpstr>
      <vt:lpstr>Demonstration</vt:lpstr>
      <vt:lpstr>Demonstration</vt:lpstr>
      <vt:lpstr>Demonstration</vt:lpstr>
      <vt:lpstr>Where are we to look for help? </vt:lpstr>
      <vt:lpstr>Live by the Spirit </vt:lpstr>
      <vt:lpstr>Not “I” but “Christ”</vt:lpstr>
      <vt:lpstr>Bread of Life and Living Water!</vt:lpstr>
      <vt:lpstr>What Do You Need?</vt:lpstr>
      <vt:lpstr>The Life is in the Son</vt:lpstr>
      <vt:lpstr>The Law of this Spirit of Life</vt:lpstr>
      <vt:lpstr>Discussion Questions:</vt:lpstr>
      <vt:lpstr>Application Project</vt:lpstr>
      <vt:lpstr>Spiritual Breathing</vt:lpstr>
      <vt:lpstr>Pray for Each Other</vt:lpstr>
      <vt:lpstr>Slide 263</vt:lpstr>
      <vt:lpstr>Slide 264</vt:lpstr>
      <vt:lpstr>Application Project</vt:lpstr>
      <vt:lpstr>Sharing the Gospel</vt:lpstr>
      <vt:lpstr>How to Share a Gospel Presentation</vt:lpstr>
      <vt:lpstr>How to Introduce the Gospel Booklet </vt:lpstr>
      <vt:lpstr>Demonstration (With Booklet)</vt:lpstr>
      <vt:lpstr>Practice Time: (With Booklet)</vt:lpstr>
      <vt:lpstr>Slide 271</vt:lpstr>
      <vt:lpstr>Slide 272</vt:lpstr>
      <vt:lpstr>Slide 273</vt:lpstr>
      <vt:lpstr>Slide 274</vt:lpstr>
      <vt:lpstr>Slide 275</vt:lpstr>
      <vt:lpstr>Slide 276</vt:lpstr>
      <vt:lpstr>Slide 277</vt:lpstr>
      <vt:lpstr>Slide 278</vt:lpstr>
      <vt:lpstr>Make a List:</vt:lpstr>
      <vt:lpstr>Pray for Each Other</vt:lpstr>
      <vt:lpstr>Slide 281</vt:lpstr>
      <vt:lpstr>Slide 282</vt:lpstr>
      <vt:lpstr>Share Your Joy!</vt:lpstr>
      <vt:lpstr>Think About This</vt:lpstr>
      <vt:lpstr>God’s Eternal Purpose is to Save a Lost World</vt:lpstr>
      <vt:lpstr>Jesus Completed His Work</vt:lpstr>
      <vt:lpstr>Slide 287</vt:lpstr>
      <vt:lpstr>What is a Disciple?</vt:lpstr>
      <vt:lpstr>All Healthy Living Things Grow</vt:lpstr>
      <vt:lpstr>Principles of Growth</vt:lpstr>
      <vt:lpstr>Are Mature Disciples being Produced?</vt:lpstr>
      <vt:lpstr>Slide 292</vt:lpstr>
      <vt:lpstr>Slide 293</vt:lpstr>
      <vt:lpstr>Slide 294</vt:lpstr>
      <vt:lpstr>Explosive Growth Discipleship Strategy</vt:lpstr>
      <vt:lpstr>Slide 296</vt:lpstr>
      <vt:lpstr>Slide 297</vt:lpstr>
      <vt:lpstr>What Should Our Group Do?</vt:lpstr>
      <vt:lpstr>What is Your Church’s Strategy to Reach Your Community?</vt:lpstr>
      <vt:lpstr>How Many Disciples and Disciple-Makers Will You Need?</vt:lpstr>
      <vt:lpstr>Training and Resources</vt:lpstr>
      <vt:lpstr>Application Project</vt:lpstr>
      <vt:lpstr>Pray for Each Other</vt:lpstr>
      <vt:lpstr>Slide 304</vt:lpstr>
      <vt:lpstr>Slide 305</vt:lpstr>
      <vt:lpstr>Application from last Week</vt:lpstr>
      <vt:lpstr>God’s Satisfaction</vt:lpstr>
      <vt:lpstr>God’s Anticipation</vt:lpstr>
      <vt:lpstr>Out of Death Comes Much Life</vt:lpstr>
      <vt:lpstr>Following the Example of Jesus</vt:lpstr>
      <vt:lpstr>How Could God Accomplish That?</vt:lpstr>
      <vt:lpstr>Paul Understood God’s Purpose!</vt:lpstr>
      <vt:lpstr>Reaching Your Nation</vt:lpstr>
      <vt:lpstr>Strategic Plan for D. R. Congo </vt:lpstr>
      <vt:lpstr>Reaching Beyond Your Country</vt:lpstr>
      <vt:lpstr>The Great Commission</vt:lpstr>
      <vt:lpstr>What is the Task?</vt:lpstr>
      <vt:lpstr>Slide 318</vt:lpstr>
      <vt:lpstr>Slide 319</vt:lpstr>
      <vt:lpstr>Slide 320</vt:lpstr>
      <vt:lpstr>Slide 321</vt:lpstr>
      <vt:lpstr>Slide 322</vt:lpstr>
      <vt:lpstr>Slide 323</vt:lpstr>
      <vt:lpstr>Slide 324</vt:lpstr>
      <vt:lpstr>Slide 325</vt:lpstr>
      <vt:lpstr>Slide 326</vt:lpstr>
      <vt:lpstr>Slide 327</vt:lpstr>
      <vt:lpstr>Can it be Accomplished?</vt:lpstr>
      <vt:lpstr>You and the Great Commission</vt:lpstr>
      <vt:lpstr>You and the Great Commission</vt:lpstr>
      <vt:lpstr>Slide 331</vt:lpstr>
      <vt:lpstr>Jesus’ Command</vt:lpstr>
      <vt:lpstr>How Can We Love Other People?</vt:lpstr>
      <vt:lpstr>Jesus the Firstborn of Many</vt:lpstr>
      <vt:lpstr>Ultimate Purpose!</vt:lpstr>
      <vt:lpstr>Ultimate Purpose!  God bless you as you go and make Disciples!</vt:lpstr>
      <vt:lpstr>Pray for Each Other</vt:lpstr>
      <vt:lpstr>Slide 338</vt:lpstr>
    </vt:vector>
  </TitlesOfParts>
  <Company>Middleton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Allan</dc:creator>
  <cp:lastModifiedBy>Al Middleton</cp:lastModifiedBy>
  <cp:revision>1159</cp:revision>
  <dcterms:created xsi:type="dcterms:W3CDTF">2010-06-14T21:45:59Z</dcterms:created>
  <dcterms:modified xsi:type="dcterms:W3CDTF">2016-02-16T23:37:39Z</dcterms:modified>
</cp:coreProperties>
</file>