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79" r:id="rId2"/>
    <p:sldId id="302" r:id="rId3"/>
    <p:sldId id="304" r:id="rId4"/>
    <p:sldId id="305" r:id="rId5"/>
    <p:sldId id="281" r:id="rId6"/>
    <p:sldId id="282" r:id="rId7"/>
    <p:sldId id="283" r:id="rId8"/>
    <p:sldId id="284" r:id="rId9"/>
    <p:sldId id="307" r:id="rId10"/>
    <p:sldId id="285" r:id="rId11"/>
    <p:sldId id="306" r:id="rId12"/>
    <p:sldId id="286" r:id="rId13"/>
    <p:sldId id="287" r:id="rId14"/>
    <p:sldId id="288" r:id="rId15"/>
    <p:sldId id="289" r:id="rId16"/>
    <p:sldId id="290" r:id="rId17"/>
    <p:sldId id="291" r:id="rId18"/>
    <p:sldId id="292" r:id="rId19"/>
    <p:sldId id="293" r:id="rId20"/>
    <p:sldId id="294" r:id="rId21"/>
    <p:sldId id="295" r:id="rId22"/>
    <p:sldId id="296" r:id="rId23"/>
    <p:sldId id="297" r:id="rId24"/>
    <p:sldId id="303" r:id="rId25"/>
    <p:sldId id="299" r:id="rId26"/>
    <p:sldId id="300" r:id="rId27"/>
    <p:sldId id="30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0" d="100"/>
          <a:sy n="70" d="100"/>
        </p:scale>
        <p:origin x="-198" y="13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a:lstStyle/>
          <a:p>
            <a:fld id="{93A87377-C523-4D74-962D-C766ED6604CE}" type="slidenum">
              <a:rPr lang="en-GB" smtClean="0"/>
              <a:pPr/>
              <a:t>‹#›</a:t>
            </a:fld>
            <a:endParaRPr lang="en-GB"/>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24800" y="6416675"/>
            <a:ext cx="762000" cy="365125"/>
          </a:xfrm>
        </p:spPr>
        <p:txBody>
          <a:bodyPr/>
          <a:lstStyle/>
          <a:p>
            <a:fld id="{93A87377-C523-4D74-962D-C766ED6604CE}"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FFA8AC-D451-4AB5-B7A4-06FE2FF6EBF6}"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87377-C523-4D74-962D-C766ED6604CE}"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1"/>
            <a:ext cx="8229600" cy="13843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7CD1AD-4AF2-4885-B847-CE60B1A3A6F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DFFA8AC-D451-4AB5-B7A4-06FE2FF6EBF6}" type="datetimeFigureOut">
              <a:rPr lang="en-GB" smtClean="0"/>
              <a:pPr/>
              <a:t>08/10/2015</a:t>
            </a:fld>
            <a:endParaRPr lang="en-GB"/>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3A87377-C523-4D74-962D-C766ED6604CE}"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573016"/>
            <a:ext cx="8208912" cy="2548136"/>
          </a:xfrm>
        </p:spPr>
        <p:txBody>
          <a:bodyPr>
            <a:noAutofit/>
          </a:bodyPr>
          <a:lstStyle/>
          <a:p>
            <a:pPr>
              <a:lnSpc>
                <a:spcPct val="90000"/>
              </a:lnSpc>
            </a:pPr>
            <a:r>
              <a:rPr lang="en-CA" sz="5400" i="1" dirty="0" smtClean="0">
                <a:solidFill>
                  <a:srgbClr val="00B0F0"/>
                </a:solidFill>
                <a:effectLst>
                  <a:outerShdw blurRad="63500" dist="127000" dir="3000000" algn="ctr" rotWithShape="0">
                    <a:srgbClr val="000000">
                      <a:alpha val="80000"/>
                    </a:srgbClr>
                  </a:outerShdw>
                </a:effectLst>
              </a:rPr>
              <a:t>Our New Life In Christ</a:t>
            </a:r>
            <a:endParaRPr lang="en-US" sz="5400" i="1" dirty="0">
              <a:solidFill>
                <a:srgbClr val="00B0F0"/>
              </a:solidFill>
              <a:effectLst>
                <a:outerShdw blurRad="63500" dist="127000" dir="3000000" algn="ctr" rotWithShape="0">
                  <a:srgbClr val="000000">
                    <a:alpha val="80000"/>
                  </a:srgbClr>
                </a:outerShdw>
              </a:effectLst>
            </a:endParaRPr>
          </a:p>
        </p:txBody>
      </p:sp>
      <p:pic>
        <p:nvPicPr>
          <p:cNvPr id="4" name="Picture 10"/>
          <p:cNvPicPr>
            <a:picLocks noChangeAspect="1" noChangeArrowheads="1"/>
          </p:cNvPicPr>
          <p:nvPr/>
        </p:nvPicPr>
        <p:blipFill>
          <a:blip r:embed="rId2" cstate="print"/>
          <a:srcRect/>
          <a:stretch>
            <a:fillRect/>
          </a:stretch>
        </p:blipFill>
        <p:spPr>
          <a:xfrm>
            <a:off x="3059832" y="1052737"/>
            <a:ext cx="3048000" cy="2640244"/>
          </a:xfrm>
          <a:prstGeom prst="rect">
            <a:avLst/>
          </a:prstGeom>
          <a:effectLst>
            <a:outerShdw dist="35921" dir="2700000" algn="ctr" rotWithShape="0">
              <a:srgbClr val="000000"/>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2000" fill="hold"/>
                                        <p:tgtEl>
                                          <p:spTgt spid="2"/>
                                        </p:tgtEl>
                                        <p:attrNameLst>
                                          <p:attrName>ppt_w</p:attrName>
                                        </p:attrNameLst>
                                      </p:cBhvr>
                                      <p:tavLst>
                                        <p:tav tm="0">
                                          <p:val>
                                            <p:fltVal val="0"/>
                                          </p:val>
                                        </p:tav>
                                        <p:tav tm="100000">
                                          <p:val>
                                            <p:strVal val="#ppt_w"/>
                                          </p:val>
                                        </p:tav>
                                      </p:tavLst>
                                    </p:anim>
                                    <p:anim calcmode="lin" valueType="num">
                                      <p:cBhvr>
                                        <p:cTn id="15" dur="2000" fill="hold"/>
                                        <p:tgtEl>
                                          <p:spTgt spid="2"/>
                                        </p:tgtEl>
                                        <p:attrNameLst>
                                          <p:attrName>ppt_h</p:attrName>
                                        </p:attrNameLst>
                                      </p:cBhvr>
                                      <p:tavLst>
                                        <p:tav tm="0">
                                          <p:val>
                                            <p:fltVal val="0"/>
                                          </p:val>
                                        </p:tav>
                                        <p:tav tm="100000">
                                          <p:val>
                                            <p:strVal val="#ppt_h"/>
                                          </p:val>
                                        </p:tav>
                                      </p:tavLst>
                                    </p:anim>
                                    <p:animEffect transition="in" filter="fade">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i="1" dirty="0" smtClean="0">
                <a:solidFill>
                  <a:srgbClr val="00B0F0"/>
                </a:solidFill>
              </a:rPr>
              <a:t>Our New Life In Christ</a:t>
            </a:r>
            <a:endParaRPr lang="en-GB" dirty="0">
              <a:solidFill>
                <a:srgbClr val="00B0F0"/>
              </a:solidFill>
            </a:endParaRPr>
          </a:p>
        </p:txBody>
      </p:sp>
      <p:sp>
        <p:nvSpPr>
          <p:cNvPr id="3" name="Content Placeholder 2"/>
          <p:cNvSpPr>
            <a:spLocks noGrp="1"/>
          </p:cNvSpPr>
          <p:nvPr>
            <p:ph idx="1"/>
          </p:nvPr>
        </p:nvSpPr>
        <p:spPr>
          <a:xfrm>
            <a:off x="539552" y="1600200"/>
            <a:ext cx="8208912" cy="4709160"/>
          </a:xfrm>
        </p:spPr>
        <p:txBody>
          <a:bodyPr>
            <a:normAutofit/>
          </a:bodyPr>
          <a:lstStyle/>
          <a:p>
            <a:pPr marL="0" indent="0">
              <a:buNone/>
            </a:pPr>
            <a:r>
              <a:rPr lang="en-US" sz="3200" dirty="0" smtClean="0">
                <a:effectLst>
                  <a:outerShdw blurRad="63500" dist="114300" dir="3000000" algn="ctr" rotWithShape="0">
                    <a:srgbClr val="000000">
                      <a:alpha val="80000"/>
                    </a:srgbClr>
                  </a:outerShdw>
                </a:effectLst>
                <a:latin typeface="Arial" pitchFamily="34" charset="0"/>
                <a:cs typeface="Arial" pitchFamily="34" charset="0"/>
              </a:rPr>
              <a:t>What we are proposing you do in this training is to seriously move out into your community and begin a disciple-making ministry that could in time fulfill the Great Commission in your community. </a:t>
            </a:r>
            <a:endParaRPr lang="en-CA" sz="3200" dirty="0" smtClean="0">
              <a:effectLst>
                <a:outerShdw blurRad="63500" dist="114300" dir="3000000" algn="ctr" rotWithShape="0">
                  <a:srgbClr val="000000">
                    <a:alpha val="80000"/>
                  </a:srgbClr>
                </a:outerShdw>
              </a:effectLst>
              <a:latin typeface="Arial" pitchFamily="34" charset="0"/>
              <a:cs typeface="Arial" pitchFamily="34" charset="0"/>
            </a:endParaRPr>
          </a:p>
          <a:p>
            <a:pPr>
              <a:buNone/>
            </a:pPr>
            <a:endParaRPr lang="en-GB"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i="1" dirty="0" smtClean="0">
                <a:solidFill>
                  <a:srgbClr val="00B0F0"/>
                </a:solidFill>
              </a:rPr>
              <a:t>Our New Life In Christ</a:t>
            </a:r>
            <a:endParaRPr lang="en-GB" dirty="0">
              <a:solidFill>
                <a:srgbClr val="00B0F0"/>
              </a:solidFill>
            </a:endParaRPr>
          </a:p>
        </p:txBody>
      </p:sp>
      <p:sp>
        <p:nvSpPr>
          <p:cNvPr id="3" name="Content Placeholder 2"/>
          <p:cNvSpPr>
            <a:spLocks noGrp="1"/>
          </p:cNvSpPr>
          <p:nvPr>
            <p:ph idx="1"/>
          </p:nvPr>
        </p:nvSpPr>
        <p:spPr>
          <a:xfrm>
            <a:off x="539552" y="1772816"/>
            <a:ext cx="8208912" cy="4536544"/>
          </a:xfrm>
        </p:spPr>
        <p:txBody>
          <a:bodyPr>
            <a:normAutofit/>
          </a:bodyPr>
          <a:lstStyle/>
          <a:p>
            <a:pPr marL="0" indent="0">
              <a:buNone/>
            </a:pPr>
            <a:r>
              <a:rPr lang="en-US" sz="3200" dirty="0" smtClean="0">
                <a:effectLst>
                  <a:outerShdw blurRad="63500" dist="114300" dir="3000000" algn="ctr" rotWithShape="0">
                    <a:srgbClr val="000000">
                      <a:alpha val="80000"/>
                    </a:srgbClr>
                  </a:outerShdw>
                </a:effectLst>
                <a:latin typeface="Arial" pitchFamily="34" charset="0"/>
                <a:cs typeface="Arial" pitchFamily="34" charset="0"/>
              </a:rPr>
              <a:t>If </a:t>
            </a:r>
            <a:r>
              <a:rPr lang="en-US" sz="3200" dirty="0" smtClean="0">
                <a:effectLst>
                  <a:outerShdw blurRad="63500" dist="114300" dir="3000000" algn="ctr" rotWithShape="0">
                    <a:srgbClr val="000000">
                      <a:alpha val="80000"/>
                    </a:srgbClr>
                  </a:outerShdw>
                </a:effectLst>
                <a:latin typeface="Arial" pitchFamily="34" charset="0"/>
                <a:cs typeface="Arial" pitchFamily="34" charset="0"/>
              </a:rPr>
              <a:t>you understand this, then you could be overwhelmed and have to admit that you can’t possibly do this – it is beyond you! That is why this session is vitally important! </a:t>
            </a:r>
            <a:endParaRPr lang="en-GB"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i="1" dirty="0" smtClean="0">
                <a:solidFill>
                  <a:srgbClr val="00B0F0"/>
                </a:solidFill>
              </a:rPr>
              <a:t>Our New Life In Christ</a:t>
            </a:r>
            <a:endParaRPr lang="en-GB" dirty="0">
              <a:solidFill>
                <a:srgbClr val="00B0F0"/>
              </a:solidFill>
            </a:endParaRPr>
          </a:p>
        </p:txBody>
      </p:sp>
      <p:sp>
        <p:nvSpPr>
          <p:cNvPr id="3" name="Content Placeholder 2"/>
          <p:cNvSpPr>
            <a:spLocks noGrp="1"/>
          </p:cNvSpPr>
          <p:nvPr>
            <p:ph idx="1"/>
          </p:nvPr>
        </p:nvSpPr>
        <p:spPr>
          <a:xfrm>
            <a:off x="539552" y="1844824"/>
            <a:ext cx="8208912" cy="4464536"/>
          </a:xfrm>
        </p:spPr>
        <p:txBody>
          <a:bodyPr>
            <a:normAutofit/>
          </a:bodyPr>
          <a:lstStyle/>
          <a:p>
            <a:pPr marL="0" indent="0">
              <a:buNone/>
            </a:pPr>
            <a:r>
              <a:rPr lang="en-US" sz="3200" dirty="0" smtClean="0">
                <a:effectLst>
                  <a:outerShdw blurRad="63500" dist="114300" dir="3000000" algn="ctr" rotWithShape="0">
                    <a:srgbClr val="000000">
                      <a:alpha val="80000"/>
                    </a:srgbClr>
                  </a:outerShdw>
                </a:effectLst>
                <a:latin typeface="Arial" pitchFamily="34" charset="0"/>
                <a:cs typeface="Arial" pitchFamily="34" charset="0"/>
              </a:rPr>
              <a:t>You </a:t>
            </a:r>
            <a:r>
              <a:rPr lang="en-US" sz="3200" dirty="0" smtClean="0">
                <a:effectLst>
                  <a:outerShdw blurRad="63500" dist="114300" dir="3000000" algn="ctr" rotWithShape="0">
                    <a:srgbClr val="000000">
                      <a:alpha val="80000"/>
                    </a:srgbClr>
                  </a:outerShdw>
                </a:effectLst>
                <a:latin typeface="Arial" pitchFamily="34" charset="0"/>
                <a:cs typeface="Arial" pitchFamily="34" charset="0"/>
              </a:rPr>
              <a:t>need to realize that it is not really about you at all. It is totally about what Jesus Christ will do through you if you are available to let Him be your very Life!</a:t>
            </a:r>
            <a:endParaRPr lang="en-CA" sz="3200" dirty="0" smtClean="0">
              <a:effectLst>
                <a:outerShdw blurRad="63500" dist="114300" dir="3000000" algn="ctr" rotWithShape="0">
                  <a:srgbClr val="000000">
                    <a:alpha val="80000"/>
                  </a:srgbClr>
                </a:outerShdw>
              </a:effectLst>
              <a:latin typeface="Arial" pitchFamily="34" charset="0"/>
              <a:cs typeface="Arial" pitchFamily="34" charset="0"/>
            </a:endParaRPr>
          </a:p>
          <a:p>
            <a:pPr>
              <a:buNone/>
            </a:pPr>
            <a:endParaRPr lang="en-GB"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23528" y="476672"/>
            <a:ext cx="8208912" cy="759884"/>
          </a:xfrm>
        </p:spPr>
        <p:txBody>
          <a:bodyPr>
            <a:noAutofit/>
          </a:bodyPr>
          <a:lstStyle/>
          <a:p>
            <a:pPr eaLnBrk="1" hangingPunct="1">
              <a:defRPr/>
            </a:pPr>
            <a:r>
              <a:rPr lang="en-US" sz="4800" i="1" dirty="0" smtClean="0">
                <a:solidFill>
                  <a:srgbClr val="00B0F0"/>
                </a:solidFill>
              </a:rPr>
              <a:t>Our New Life In Christ</a:t>
            </a:r>
          </a:p>
        </p:txBody>
      </p:sp>
      <p:sp>
        <p:nvSpPr>
          <p:cNvPr id="39939" name="Rectangle 3"/>
          <p:cNvSpPr>
            <a:spLocks noGrp="1" noChangeArrowheads="1"/>
          </p:cNvSpPr>
          <p:nvPr>
            <p:ph idx="1"/>
          </p:nvPr>
        </p:nvSpPr>
        <p:spPr>
          <a:xfrm>
            <a:off x="395536" y="1484784"/>
            <a:ext cx="8229600" cy="444500"/>
          </a:xfrm>
        </p:spPr>
        <p:txBody>
          <a:bodyPr>
            <a:normAutofit/>
          </a:bodyPr>
          <a:lstStyle/>
          <a:p>
            <a:pPr eaLnBrk="1" hangingPunct="1">
              <a:buFontTx/>
              <a:buNone/>
              <a:defRPr/>
            </a:pPr>
            <a:r>
              <a:rPr lang="en-US" sz="2000" b="1" dirty="0" smtClean="0">
                <a:solidFill>
                  <a:srgbClr val="CCFFFF"/>
                </a:solidFill>
                <a:effectLst>
                  <a:outerShdw blurRad="63500" dist="127000" dir="3000000" algn="tl">
                    <a:srgbClr val="000000">
                      <a:alpha val="80000"/>
                    </a:srgbClr>
                  </a:outerShdw>
                </a:effectLst>
                <a:latin typeface="Arial" pitchFamily="34" charset="0"/>
                <a:cs typeface="Arial" pitchFamily="34" charset="0"/>
              </a:rPr>
              <a:t>                               Christ’s Life = Eternal Life</a:t>
            </a:r>
          </a:p>
        </p:txBody>
      </p:sp>
      <p:grpSp>
        <p:nvGrpSpPr>
          <p:cNvPr id="2" name="Group 25"/>
          <p:cNvGrpSpPr>
            <a:grpSpLocks/>
          </p:cNvGrpSpPr>
          <p:nvPr/>
        </p:nvGrpSpPr>
        <p:grpSpPr bwMode="auto">
          <a:xfrm>
            <a:off x="1259632" y="2060848"/>
            <a:ext cx="6408737" cy="287867"/>
            <a:chOff x="476" y="1570"/>
            <a:chExt cx="4445" cy="0"/>
          </a:xfrm>
        </p:grpSpPr>
        <p:sp>
          <p:nvSpPr>
            <p:cNvPr id="6155" name="Line 4"/>
            <p:cNvSpPr>
              <a:spLocks noChangeShapeType="1"/>
            </p:cNvSpPr>
            <p:nvPr/>
          </p:nvSpPr>
          <p:spPr bwMode="auto">
            <a:xfrm>
              <a:off x="793" y="1570"/>
              <a:ext cx="4128" cy="0"/>
            </a:xfrm>
            <a:prstGeom prst="line">
              <a:avLst/>
            </a:prstGeom>
            <a:noFill/>
            <a:ln w="28575">
              <a:solidFill>
                <a:schemeClr val="tx1"/>
              </a:solidFill>
              <a:round/>
              <a:headEnd/>
              <a:tailEnd type="triangle" w="med" len="med"/>
            </a:ln>
          </p:spPr>
          <p:txBody>
            <a:bodyPr/>
            <a:lstStyle/>
            <a:p>
              <a:endParaRPr lang="en-GB"/>
            </a:p>
          </p:txBody>
        </p:sp>
        <p:sp>
          <p:nvSpPr>
            <p:cNvPr id="6156" name="Line 6"/>
            <p:cNvSpPr>
              <a:spLocks noChangeShapeType="1"/>
            </p:cNvSpPr>
            <p:nvPr/>
          </p:nvSpPr>
          <p:spPr bwMode="auto">
            <a:xfrm flipH="1">
              <a:off x="476" y="1570"/>
              <a:ext cx="317" cy="0"/>
            </a:xfrm>
            <a:prstGeom prst="line">
              <a:avLst/>
            </a:prstGeom>
            <a:noFill/>
            <a:ln w="28575">
              <a:solidFill>
                <a:schemeClr val="tx1"/>
              </a:solidFill>
              <a:round/>
              <a:headEnd/>
              <a:tailEnd type="triangle" w="med" len="med"/>
            </a:ln>
          </p:spPr>
          <p:txBody>
            <a:bodyPr/>
            <a:lstStyle/>
            <a:p>
              <a:endParaRPr lang="en-GB"/>
            </a:p>
          </p:txBody>
        </p:sp>
      </p:grpSp>
      <p:sp>
        <p:nvSpPr>
          <p:cNvPr id="39948" name="Text Box 12"/>
          <p:cNvSpPr txBox="1">
            <a:spLocks noChangeArrowheads="1"/>
          </p:cNvSpPr>
          <p:nvPr/>
        </p:nvSpPr>
        <p:spPr bwMode="auto">
          <a:xfrm>
            <a:off x="1187624" y="1340768"/>
            <a:ext cx="1152525" cy="646331"/>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solidFill>
                  <a:srgbClr val="FFFF00"/>
                </a:solidFill>
                <a:latin typeface="Arial" pitchFamily="34" charset="0"/>
                <a:cs typeface="Arial" pitchFamily="34" charset="0"/>
              </a:rPr>
              <a:t>Eternity Past</a:t>
            </a:r>
          </a:p>
        </p:txBody>
      </p:sp>
      <p:sp>
        <p:nvSpPr>
          <p:cNvPr id="39949" name="Text Box 13"/>
          <p:cNvSpPr txBox="1">
            <a:spLocks noChangeArrowheads="1"/>
          </p:cNvSpPr>
          <p:nvPr/>
        </p:nvSpPr>
        <p:spPr bwMode="auto">
          <a:xfrm>
            <a:off x="6660232" y="1124744"/>
            <a:ext cx="1152525" cy="923330"/>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solidFill>
                  <a:srgbClr val="FFFF00"/>
                </a:solidFill>
                <a:latin typeface="Arial" pitchFamily="34" charset="0"/>
                <a:cs typeface="Arial" pitchFamily="34" charset="0"/>
              </a:rPr>
              <a:t>Eternity Future Heaven</a:t>
            </a:r>
          </a:p>
        </p:txBody>
      </p:sp>
      <p:sp>
        <p:nvSpPr>
          <p:cNvPr id="39967" name="Text Box 31"/>
          <p:cNvSpPr txBox="1">
            <a:spLocks noChangeArrowheads="1"/>
          </p:cNvSpPr>
          <p:nvPr/>
        </p:nvSpPr>
        <p:spPr bwMode="auto">
          <a:xfrm>
            <a:off x="539552" y="3284984"/>
            <a:ext cx="8064896" cy="1308050"/>
          </a:xfrm>
          <a:prstGeom prst="rect">
            <a:avLst/>
          </a:prstGeom>
          <a:noFill/>
          <a:ln w="9525">
            <a:noFill/>
            <a:miter lim="800000"/>
            <a:headEnd/>
            <a:tailEnd/>
          </a:ln>
          <a:effectLst/>
        </p:spPr>
        <p:txBody>
          <a:bodyPr wrap="square">
            <a:spAutoFit/>
          </a:bodyPr>
          <a:lstStyle/>
          <a:p>
            <a:pPr>
              <a:spcBef>
                <a:spcPct val="50000"/>
              </a:spcBef>
              <a:defRPr/>
            </a:pPr>
            <a:r>
              <a:rPr lang="en-US" sz="2400" b="1" dirty="0">
                <a:effectLst>
                  <a:outerShdw blurRad="63500" dist="127000" dir="3000000" algn="tl">
                    <a:srgbClr val="000000">
                      <a:alpha val="80000"/>
                    </a:srgbClr>
                  </a:outerShdw>
                </a:effectLst>
              </a:rPr>
              <a:t>Jesus prayed to His Father:</a:t>
            </a:r>
          </a:p>
          <a:p>
            <a:pPr algn="ctr">
              <a:spcBef>
                <a:spcPct val="50000"/>
              </a:spcBef>
              <a:defRPr/>
            </a:pPr>
            <a:r>
              <a:rPr lang="en-US" sz="2200" b="1" i="1" dirty="0">
                <a:solidFill>
                  <a:srgbClr val="FFFF00"/>
                </a:solidFill>
                <a:effectLst>
                  <a:outerShdw blurRad="63500" dist="127000" dir="3000000" algn="tl">
                    <a:srgbClr val="000000">
                      <a:alpha val="80000"/>
                    </a:srgbClr>
                  </a:outerShdw>
                </a:effectLst>
              </a:rPr>
              <a:t>“ Now this is Eternal life: That they may know You, the only true God, and Jesus Christ, whom You have sent.”  </a:t>
            </a:r>
            <a:r>
              <a:rPr lang="en-US" sz="2200" b="1" i="1" dirty="0">
                <a:effectLst>
                  <a:outerShdw blurRad="63500" dist="127000" dir="3000000" algn="tl">
                    <a:srgbClr val="000000">
                      <a:alpha val="80000"/>
                    </a:srgbClr>
                  </a:outerShdw>
                </a:effectLst>
              </a:rPr>
              <a:t>	 </a:t>
            </a:r>
            <a:r>
              <a:rPr lang="en-US" sz="2200" b="1" i="1" dirty="0" smtClean="0">
                <a:effectLst>
                  <a:outerShdw blurRad="63500" dist="127000" dir="3000000" algn="tl">
                    <a:srgbClr val="000000">
                      <a:alpha val="80000"/>
                    </a:srgbClr>
                  </a:outerShdw>
                </a:effectLst>
              </a:rPr>
              <a:t> </a:t>
            </a:r>
            <a:r>
              <a:rPr lang="en-US" sz="2200" b="1" dirty="0">
                <a:effectLst>
                  <a:outerShdw blurRad="63500" dist="127000" dir="3000000" algn="tl">
                    <a:srgbClr val="000000">
                      <a:alpha val="80000"/>
                    </a:srgbClr>
                  </a:outerShdw>
                </a:effectLst>
              </a:rPr>
              <a:t>John 17:3 </a:t>
            </a:r>
          </a:p>
        </p:txBody>
      </p:sp>
      <p:sp>
        <p:nvSpPr>
          <p:cNvPr id="39968" name="Text Box 32"/>
          <p:cNvSpPr txBox="1">
            <a:spLocks noChangeArrowheads="1"/>
          </p:cNvSpPr>
          <p:nvPr/>
        </p:nvSpPr>
        <p:spPr bwMode="auto">
          <a:xfrm>
            <a:off x="683568" y="4797152"/>
            <a:ext cx="7848872" cy="1200329"/>
          </a:xfrm>
          <a:prstGeom prst="rect">
            <a:avLst/>
          </a:prstGeom>
          <a:noFill/>
          <a:ln w="9525">
            <a:noFill/>
            <a:miter lim="800000"/>
            <a:headEnd/>
            <a:tailEnd/>
          </a:ln>
        </p:spPr>
        <p:txBody>
          <a:bodyPr wrap="square">
            <a:spAutoFit/>
          </a:bodyPr>
          <a:lstStyle/>
          <a:p>
            <a:pPr algn="ctr">
              <a:spcBef>
                <a:spcPct val="50000"/>
              </a:spcBef>
            </a:pPr>
            <a:r>
              <a:rPr lang="en-US" sz="2400" b="1" i="1" dirty="0">
                <a:solidFill>
                  <a:srgbClr val="FFFF00"/>
                </a:solidFill>
                <a:effectLst>
                  <a:outerShdw blurRad="63500" dist="127000" dir="3000000" algn="ctr" rotWithShape="0">
                    <a:srgbClr val="000000">
                      <a:alpha val="80000"/>
                    </a:srgbClr>
                  </a:outerShdw>
                </a:effectLst>
              </a:rPr>
              <a:t>“I am the Alpha and the Omega,”</a:t>
            </a:r>
            <a:r>
              <a:rPr lang="en-US" sz="2400" dirty="0">
                <a:effectLst>
                  <a:outerShdw blurRad="63500" dist="127000" dir="3000000" algn="ctr" rotWithShape="0">
                    <a:srgbClr val="000000">
                      <a:alpha val="80000"/>
                    </a:srgbClr>
                  </a:outerShdw>
                </a:effectLst>
              </a:rPr>
              <a:t> says the Lord God, </a:t>
            </a:r>
            <a:r>
              <a:rPr lang="en-US" sz="2400" b="1" i="1" dirty="0">
                <a:solidFill>
                  <a:srgbClr val="FFFF00"/>
                </a:solidFill>
                <a:effectLst>
                  <a:outerShdw blurRad="63500" dist="127000" dir="3000000" algn="ctr" rotWithShape="0">
                    <a:srgbClr val="000000">
                      <a:alpha val="80000"/>
                    </a:srgbClr>
                  </a:outerShdw>
                </a:effectLst>
              </a:rPr>
              <a:t>“who is, and who was, and who is to come, the Almighty.”  			</a:t>
            </a:r>
            <a:r>
              <a:rPr lang="en-US" sz="2400" b="1" dirty="0">
                <a:effectLst>
                  <a:outerShdw blurRad="63500" dist="127000" dir="3000000" algn="ctr" rotWithShape="0">
                    <a:srgbClr val="000000">
                      <a:alpha val="80000"/>
                    </a:srgbClr>
                  </a:outerShdw>
                </a:effectLst>
              </a:rPr>
              <a:t>Revelation 1:8</a:t>
            </a:r>
          </a:p>
        </p:txBody>
      </p:sp>
      <p:sp>
        <p:nvSpPr>
          <p:cNvPr id="39969" name="Text Box 33"/>
          <p:cNvSpPr txBox="1">
            <a:spLocks noChangeArrowheads="1"/>
          </p:cNvSpPr>
          <p:nvPr/>
        </p:nvSpPr>
        <p:spPr bwMode="auto">
          <a:xfrm>
            <a:off x="1187624" y="2420888"/>
            <a:ext cx="6480175" cy="923330"/>
          </a:xfrm>
          <a:prstGeom prst="rect">
            <a:avLst/>
          </a:prstGeom>
          <a:noFill/>
          <a:ln w="9525">
            <a:noFill/>
            <a:miter lim="800000"/>
            <a:headEnd/>
            <a:tailEnd/>
          </a:ln>
          <a:effectLst/>
        </p:spPr>
        <p:txBody>
          <a:bodyPr>
            <a:spAutoFit/>
          </a:bodyPr>
          <a:lstStyle/>
          <a:p>
            <a:pPr>
              <a:spcBef>
                <a:spcPct val="50000"/>
              </a:spcBef>
              <a:defRPr/>
            </a:pPr>
            <a:r>
              <a:rPr lang="en-GB" b="1" dirty="0">
                <a:solidFill>
                  <a:srgbClr val="CCFFFF"/>
                </a:solidFill>
                <a:effectLst>
                  <a:outerShdw blurRad="63500" dist="127000" dir="3000000" algn="tl">
                    <a:srgbClr val="000000">
                      <a:alpha val="80000"/>
                    </a:srgbClr>
                  </a:outerShdw>
                </a:effectLst>
                <a:latin typeface="Arial" pitchFamily="34" charset="0"/>
                <a:cs typeface="Arial" pitchFamily="34" charset="0"/>
              </a:rPr>
              <a:t>“Eternal Life”</a:t>
            </a:r>
            <a:r>
              <a:rPr lang="en-GB" b="1" dirty="0">
                <a:effectLst>
                  <a:outerShdw blurRad="63500" dist="127000" dir="3000000" algn="tl">
                    <a:srgbClr val="000000">
                      <a:alpha val="80000"/>
                    </a:srgbClr>
                  </a:outerShdw>
                </a:effectLst>
                <a:latin typeface="Arial" pitchFamily="34" charset="0"/>
                <a:cs typeface="Arial" pitchFamily="34" charset="0"/>
              </a:rPr>
              <a:t> </a:t>
            </a:r>
            <a:r>
              <a:rPr lang="en-GB" b="1" dirty="0">
                <a:solidFill>
                  <a:srgbClr val="FFFF00"/>
                </a:solidFill>
                <a:effectLst>
                  <a:outerShdw blurRad="63500" dist="127000" dir="3000000" algn="tl">
                    <a:srgbClr val="000000">
                      <a:alpha val="80000"/>
                    </a:srgbClr>
                  </a:outerShdw>
                </a:effectLst>
                <a:latin typeface="Arial" pitchFamily="34" charset="0"/>
                <a:cs typeface="Arial" pitchFamily="34" charset="0"/>
              </a:rPr>
              <a:t>is more than just a long life; it is a whole new life - the type of life that God has, with no limitations of any kind.</a:t>
            </a:r>
            <a:endParaRPr lang="en-US" b="1" dirty="0">
              <a:solidFill>
                <a:srgbClr val="FFFF00"/>
              </a:solidFill>
              <a:effectLst>
                <a:outerShdw blurRad="63500" dist="127000" dir="3000000" algn="tl">
                  <a:srgbClr val="000000">
                    <a:alpha val="80000"/>
                  </a:srgbClr>
                </a:outerShdw>
              </a:effectLst>
              <a:latin typeface="Arial" pitchFamily="34" charset="0"/>
              <a:cs typeface="Arial" pitchFamily="34" charset="0"/>
            </a:endParaRPr>
          </a:p>
        </p:txBody>
      </p:sp>
      <p:sp>
        <p:nvSpPr>
          <p:cNvPr id="39972" name="Text Box 36"/>
          <p:cNvSpPr txBox="1">
            <a:spLocks noChangeArrowheads="1"/>
          </p:cNvSpPr>
          <p:nvPr/>
        </p:nvSpPr>
        <p:spPr bwMode="auto">
          <a:xfrm>
            <a:off x="2771800" y="2060848"/>
            <a:ext cx="3024188" cy="369332"/>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b="1" dirty="0">
                <a:solidFill>
                  <a:srgbClr val="FFFF00"/>
                </a:solidFill>
                <a:latin typeface="Arial" pitchFamily="34" charset="0"/>
                <a:cs typeface="Arial" pitchFamily="34" charset="0"/>
              </a:rPr>
              <a:t>Eternity Present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938"/>
                                        </p:tgtEl>
                                        <p:attrNameLst>
                                          <p:attrName>style.visibility</p:attrName>
                                        </p:attrNameLst>
                                      </p:cBhvr>
                                      <p:to>
                                        <p:strVal val="visible"/>
                                      </p:to>
                                    </p:set>
                                  </p:childTnLst>
                                </p:cTn>
                              </p:par>
                              <p:par>
                                <p:cTn id="7" presetID="17" presetClass="entr" presetSubtype="1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1000" fill="hold"/>
                                        <p:tgtEl>
                                          <p:spTgt spid="2"/>
                                        </p:tgtEl>
                                        <p:attrNameLst>
                                          <p:attrName>ppt_w</p:attrName>
                                        </p:attrNameLst>
                                      </p:cBhvr>
                                      <p:tavLst>
                                        <p:tav tm="0">
                                          <p:val>
                                            <p:fltVal val="0"/>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39939">
                                            <p:txEl>
                                              <p:pRg st="0" end="0"/>
                                            </p:txEl>
                                          </p:spTgt>
                                        </p:tgtEl>
                                        <p:attrNameLst>
                                          <p:attrName>style.visibility</p:attrName>
                                        </p:attrNameLst>
                                      </p:cBhvr>
                                      <p:to>
                                        <p:strVal val="visible"/>
                                      </p:to>
                                    </p:set>
                                    <p:anim calcmode="lin" valueType="num">
                                      <p:cBhvr>
                                        <p:cTn id="15" dur="10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9939">
                                            <p:txEl>
                                              <p:pRg st="0" end="0"/>
                                            </p:txEl>
                                          </p:spTgt>
                                        </p:tgtEl>
                                        <p:attrNameLst>
                                          <p:attrName>ppt_h</p:attrName>
                                        </p:attrNameLst>
                                      </p:cBhvr>
                                      <p:tavLst>
                                        <p:tav tm="0">
                                          <p:val>
                                            <p:fltVal val="0"/>
                                          </p:val>
                                        </p:tav>
                                        <p:tav tm="100000">
                                          <p:val>
                                            <p:strVal val="#ppt_h"/>
                                          </p:val>
                                        </p:tav>
                                      </p:tavLst>
                                    </p:anim>
                                    <p:animEffect transition="in" filter="fade">
                                      <p:cBhvr>
                                        <p:cTn id="17" dur="1000"/>
                                        <p:tgtEl>
                                          <p:spTgt spid="3993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39948"/>
                                        </p:tgtEl>
                                        <p:attrNameLst>
                                          <p:attrName>style.visibility</p:attrName>
                                        </p:attrNameLst>
                                      </p:cBhvr>
                                      <p:to>
                                        <p:strVal val="visible"/>
                                      </p:to>
                                    </p:set>
                                    <p:anim calcmode="lin" valueType="num">
                                      <p:cBhvr>
                                        <p:cTn id="22" dur="1000" fill="hold"/>
                                        <p:tgtEl>
                                          <p:spTgt spid="39948"/>
                                        </p:tgtEl>
                                        <p:attrNameLst>
                                          <p:attrName>ppt_w</p:attrName>
                                        </p:attrNameLst>
                                      </p:cBhvr>
                                      <p:tavLst>
                                        <p:tav tm="0">
                                          <p:val>
                                            <p:fltVal val="0"/>
                                          </p:val>
                                        </p:tav>
                                        <p:tav tm="100000">
                                          <p:val>
                                            <p:strVal val="#ppt_w"/>
                                          </p:val>
                                        </p:tav>
                                      </p:tavLst>
                                    </p:anim>
                                    <p:anim calcmode="lin" valueType="num">
                                      <p:cBhvr>
                                        <p:cTn id="23" dur="1000" fill="hold"/>
                                        <p:tgtEl>
                                          <p:spTgt spid="39948"/>
                                        </p:tgtEl>
                                        <p:attrNameLst>
                                          <p:attrName>ppt_h</p:attrName>
                                        </p:attrNameLst>
                                      </p:cBhvr>
                                      <p:tavLst>
                                        <p:tav tm="0">
                                          <p:val>
                                            <p:fltVal val="0"/>
                                          </p:val>
                                        </p:tav>
                                        <p:tav tm="100000">
                                          <p:val>
                                            <p:strVal val="#ppt_h"/>
                                          </p:val>
                                        </p:tav>
                                      </p:tavLst>
                                    </p:anim>
                                    <p:animEffect transition="in" filter="fade">
                                      <p:cBhvr>
                                        <p:cTn id="24" dur="1000"/>
                                        <p:tgtEl>
                                          <p:spTgt spid="3994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39972"/>
                                        </p:tgtEl>
                                        <p:attrNameLst>
                                          <p:attrName>style.visibility</p:attrName>
                                        </p:attrNameLst>
                                      </p:cBhvr>
                                      <p:to>
                                        <p:strVal val="visible"/>
                                      </p:to>
                                    </p:set>
                                    <p:anim calcmode="lin" valueType="num">
                                      <p:cBhvr>
                                        <p:cTn id="29" dur="1000" fill="hold"/>
                                        <p:tgtEl>
                                          <p:spTgt spid="39972"/>
                                        </p:tgtEl>
                                        <p:attrNameLst>
                                          <p:attrName>ppt_w</p:attrName>
                                        </p:attrNameLst>
                                      </p:cBhvr>
                                      <p:tavLst>
                                        <p:tav tm="0">
                                          <p:val>
                                            <p:fltVal val="0"/>
                                          </p:val>
                                        </p:tav>
                                        <p:tav tm="100000">
                                          <p:val>
                                            <p:strVal val="#ppt_w"/>
                                          </p:val>
                                        </p:tav>
                                      </p:tavLst>
                                    </p:anim>
                                    <p:anim calcmode="lin" valueType="num">
                                      <p:cBhvr>
                                        <p:cTn id="30" dur="1000" fill="hold"/>
                                        <p:tgtEl>
                                          <p:spTgt spid="39972"/>
                                        </p:tgtEl>
                                        <p:attrNameLst>
                                          <p:attrName>ppt_h</p:attrName>
                                        </p:attrNameLst>
                                      </p:cBhvr>
                                      <p:tavLst>
                                        <p:tav tm="0">
                                          <p:val>
                                            <p:fltVal val="0"/>
                                          </p:val>
                                        </p:tav>
                                        <p:tav tm="100000">
                                          <p:val>
                                            <p:strVal val="#ppt_h"/>
                                          </p:val>
                                        </p:tav>
                                      </p:tavLst>
                                    </p:anim>
                                    <p:animEffect transition="in" filter="fade">
                                      <p:cBhvr>
                                        <p:cTn id="31" dur="1000"/>
                                        <p:tgtEl>
                                          <p:spTgt spid="39972"/>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39949"/>
                                        </p:tgtEl>
                                        <p:attrNameLst>
                                          <p:attrName>style.visibility</p:attrName>
                                        </p:attrNameLst>
                                      </p:cBhvr>
                                      <p:to>
                                        <p:strVal val="visible"/>
                                      </p:to>
                                    </p:set>
                                    <p:anim calcmode="lin" valueType="num">
                                      <p:cBhvr>
                                        <p:cTn id="36" dur="1000" fill="hold"/>
                                        <p:tgtEl>
                                          <p:spTgt spid="39949"/>
                                        </p:tgtEl>
                                        <p:attrNameLst>
                                          <p:attrName>ppt_w</p:attrName>
                                        </p:attrNameLst>
                                      </p:cBhvr>
                                      <p:tavLst>
                                        <p:tav tm="0">
                                          <p:val>
                                            <p:fltVal val="0"/>
                                          </p:val>
                                        </p:tav>
                                        <p:tav tm="100000">
                                          <p:val>
                                            <p:strVal val="#ppt_w"/>
                                          </p:val>
                                        </p:tav>
                                      </p:tavLst>
                                    </p:anim>
                                    <p:anim calcmode="lin" valueType="num">
                                      <p:cBhvr>
                                        <p:cTn id="37" dur="1000" fill="hold"/>
                                        <p:tgtEl>
                                          <p:spTgt spid="39949"/>
                                        </p:tgtEl>
                                        <p:attrNameLst>
                                          <p:attrName>ppt_h</p:attrName>
                                        </p:attrNameLst>
                                      </p:cBhvr>
                                      <p:tavLst>
                                        <p:tav tm="0">
                                          <p:val>
                                            <p:fltVal val="0"/>
                                          </p:val>
                                        </p:tav>
                                        <p:tav tm="100000">
                                          <p:val>
                                            <p:strVal val="#ppt_h"/>
                                          </p:val>
                                        </p:tav>
                                      </p:tavLst>
                                    </p:anim>
                                    <p:animEffect transition="in" filter="fade">
                                      <p:cBhvr>
                                        <p:cTn id="38" dur="1000"/>
                                        <p:tgtEl>
                                          <p:spTgt spid="39949"/>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39969"/>
                                        </p:tgtEl>
                                        <p:attrNameLst>
                                          <p:attrName>style.visibility</p:attrName>
                                        </p:attrNameLst>
                                      </p:cBhvr>
                                      <p:to>
                                        <p:strVal val="visible"/>
                                      </p:to>
                                    </p:set>
                                    <p:anim calcmode="lin" valueType="num">
                                      <p:cBhvr>
                                        <p:cTn id="43" dur="1000" fill="hold"/>
                                        <p:tgtEl>
                                          <p:spTgt spid="39969"/>
                                        </p:tgtEl>
                                        <p:attrNameLst>
                                          <p:attrName>ppt_w</p:attrName>
                                        </p:attrNameLst>
                                      </p:cBhvr>
                                      <p:tavLst>
                                        <p:tav tm="0">
                                          <p:val>
                                            <p:fltVal val="0"/>
                                          </p:val>
                                        </p:tav>
                                        <p:tav tm="100000">
                                          <p:val>
                                            <p:strVal val="#ppt_w"/>
                                          </p:val>
                                        </p:tav>
                                      </p:tavLst>
                                    </p:anim>
                                    <p:anim calcmode="lin" valueType="num">
                                      <p:cBhvr>
                                        <p:cTn id="44" dur="1000" fill="hold"/>
                                        <p:tgtEl>
                                          <p:spTgt spid="39969"/>
                                        </p:tgtEl>
                                        <p:attrNameLst>
                                          <p:attrName>ppt_h</p:attrName>
                                        </p:attrNameLst>
                                      </p:cBhvr>
                                      <p:tavLst>
                                        <p:tav tm="0">
                                          <p:val>
                                            <p:fltVal val="0"/>
                                          </p:val>
                                        </p:tav>
                                        <p:tav tm="100000">
                                          <p:val>
                                            <p:strVal val="#ppt_h"/>
                                          </p:val>
                                        </p:tav>
                                      </p:tavLst>
                                    </p:anim>
                                    <p:animEffect transition="in" filter="fade">
                                      <p:cBhvr>
                                        <p:cTn id="45" dur="1000"/>
                                        <p:tgtEl>
                                          <p:spTgt spid="3996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2000"/>
                                        <p:tgtEl>
                                          <p:spTgt spid="39969"/>
                                        </p:tgtEl>
                                      </p:cBhvr>
                                    </p:animEffect>
                                    <p:set>
                                      <p:cBhvr>
                                        <p:cTn id="50" dur="1" fill="hold">
                                          <p:stCondLst>
                                            <p:cond delay="1999"/>
                                          </p:stCondLst>
                                        </p:cTn>
                                        <p:tgtEl>
                                          <p:spTgt spid="39969"/>
                                        </p:tgtEl>
                                        <p:attrNameLst>
                                          <p:attrName>style.visibility</p:attrName>
                                        </p:attrNameLst>
                                      </p:cBhvr>
                                      <p:to>
                                        <p:strVal val="hidden"/>
                                      </p:to>
                                    </p:set>
                                  </p:childTnLst>
                                </p:cTn>
                              </p:par>
                              <p:par>
                                <p:cTn id="51" presetID="53" presetClass="entr" presetSubtype="0" fill="hold" grpId="0" nodeType="withEffect">
                                  <p:stCondLst>
                                    <p:cond delay="0"/>
                                  </p:stCondLst>
                                  <p:childTnLst>
                                    <p:set>
                                      <p:cBhvr>
                                        <p:cTn id="52" dur="1" fill="hold">
                                          <p:stCondLst>
                                            <p:cond delay="0"/>
                                          </p:stCondLst>
                                        </p:cTn>
                                        <p:tgtEl>
                                          <p:spTgt spid="39967"/>
                                        </p:tgtEl>
                                        <p:attrNameLst>
                                          <p:attrName>style.visibility</p:attrName>
                                        </p:attrNameLst>
                                      </p:cBhvr>
                                      <p:to>
                                        <p:strVal val="visible"/>
                                      </p:to>
                                    </p:set>
                                    <p:anim calcmode="lin" valueType="num">
                                      <p:cBhvr>
                                        <p:cTn id="53" dur="1000" fill="hold"/>
                                        <p:tgtEl>
                                          <p:spTgt spid="39967"/>
                                        </p:tgtEl>
                                        <p:attrNameLst>
                                          <p:attrName>ppt_w</p:attrName>
                                        </p:attrNameLst>
                                      </p:cBhvr>
                                      <p:tavLst>
                                        <p:tav tm="0">
                                          <p:val>
                                            <p:fltVal val="0"/>
                                          </p:val>
                                        </p:tav>
                                        <p:tav tm="100000">
                                          <p:val>
                                            <p:strVal val="#ppt_w"/>
                                          </p:val>
                                        </p:tav>
                                      </p:tavLst>
                                    </p:anim>
                                    <p:anim calcmode="lin" valueType="num">
                                      <p:cBhvr>
                                        <p:cTn id="54" dur="1000" fill="hold"/>
                                        <p:tgtEl>
                                          <p:spTgt spid="39967"/>
                                        </p:tgtEl>
                                        <p:attrNameLst>
                                          <p:attrName>ppt_h</p:attrName>
                                        </p:attrNameLst>
                                      </p:cBhvr>
                                      <p:tavLst>
                                        <p:tav tm="0">
                                          <p:val>
                                            <p:fltVal val="0"/>
                                          </p:val>
                                        </p:tav>
                                        <p:tav tm="100000">
                                          <p:val>
                                            <p:strVal val="#ppt_h"/>
                                          </p:val>
                                        </p:tav>
                                      </p:tavLst>
                                    </p:anim>
                                    <p:animEffect transition="in" filter="fade">
                                      <p:cBhvr>
                                        <p:cTn id="55" dur="1000"/>
                                        <p:tgtEl>
                                          <p:spTgt spid="3996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1" nodeType="clickEffect">
                                  <p:stCondLst>
                                    <p:cond delay="0"/>
                                  </p:stCondLst>
                                  <p:childTnLst>
                                    <p:animEffect transition="out" filter="fade">
                                      <p:cBhvr>
                                        <p:cTn id="59" dur="1000"/>
                                        <p:tgtEl>
                                          <p:spTgt spid="39967"/>
                                        </p:tgtEl>
                                      </p:cBhvr>
                                    </p:animEffect>
                                    <p:set>
                                      <p:cBhvr>
                                        <p:cTn id="60" dur="1" fill="hold">
                                          <p:stCondLst>
                                            <p:cond delay="999"/>
                                          </p:stCondLst>
                                        </p:cTn>
                                        <p:tgtEl>
                                          <p:spTgt spid="39967"/>
                                        </p:tgtEl>
                                        <p:attrNameLst>
                                          <p:attrName>style.visibility</p:attrName>
                                        </p:attrNameLst>
                                      </p:cBhvr>
                                      <p:to>
                                        <p:strVal val="hidden"/>
                                      </p:to>
                                    </p:set>
                                  </p:childTnLst>
                                </p:cTn>
                              </p:par>
                              <p:par>
                                <p:cTn id="61" presetID="53" presetClass="entr" presetSubtype="0" fill="hold" grpId="0" nodeType="withEffect">
                                  <p:stCondLst>
                                    <p:cond delay="0"/>
                                  </p:stCondLst>
                                  <p:childTnLst>
                                    <p:set>
                                      <p:cBhvr>
                                        <p:cTn id="62" dur="1" fill="hold">
                                          <p:stCondLst>
                                            <p:cond delay="0"/>
                                          </p:stCondLst>
                                        </p:cTn>
                                        <p:tgtEl>
                                          <p:spTgt spid="39968"/>
                                        </p:tgtEl>
                                        <p:attrNameLst>
                                          <p:attrName>style.visibility</p:attrName>
                                        </p:attrNameLst>
                                      </p:cBhvr>
                                      <p:to>
                                        <p:strVal val="visible"/>
                                      </p:to>
                                    </p:set>
                                    <p:anim calcmode="lin" valueType="num">
                                      <p:cBhvr>
                                        <p:cTn id="63" dur="1000" fill="hold"/>
                                        <p:tgtEl>
                                          <p:spTgt spid="39968"/>
                                        </p:tgtEl>
                                        <p:attrNameLst>
                                          <p:attrName>ppt_w</p:attrName>
                                        </p:attrNameLst>
                                      </p:cBhvr>
                                      <p:tavLst>
                                        <p:tav tm="0">
                                          <p:val>
                                            <p:fltVal val="0"/>
                                          </p:val>
                                        </p:tav>
                                        <p:tav tm="100000">
                                          <p:val>
                                            <p:strVal val="#ppt_w"/>
                                          </p:val>
                                        </p:tav>
                                      </p:tavLst>
                                    </p:anim>
                                    <p:anim calcmode="lin" valueType="num">
                                      <p:cBhvr>
                                        <p:cTn id="64" dur="1000" fill="hold"/>
                                        <p:tgtEl>
                                          <p:spTgt spid="39968"/>
                                        </p:tgtEl>
                                        <p:attrNameLst>
                                          <p:attrName>ppt_h</p:attrName>
                                        </p:attrNameLst>
                                      </p:cBhvr>
                                      <p:tavLst>
                                        <p:tav tm="0">
                                          <p:val>
                                            <p:fltVal val="0"/>
                                          </p:val>
                                        </p:tav>
                                        <p:tav tm="100000">
                                          <p:val>
                                            <p:strVal val="#ppt_h"/>
                                          </p:val>
                                        </p:tav>
                                      </p:tavLst>
                                    </p:anim>
                                    <p:animEffect transition="in" filter="fade">
                                      <p:cBhvr>
                                        <p:cTn id="65" dur="1000"/>
                                        <p:tgtEl>
                                          <p:spTgt spid="399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48" grpId="0"/>
      <p:bldP spid="39949" grpId="0"/>
      <p:bldP spid="39967" grpId="0"/>
      <p:bldP spid="39967" grpId="1"/>
      <p:bldP spid="39968" grpId="0"/>
      <p:bldP spid="39969" grpId="0"/>
      <p:bldP spid="39969" grpId="1"/>
      <p:bldP spid="399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67544" y="476672"/>
            <a:ext cx="8229600" cy="759884"/>
          </a:xfrm>
        </p:spPr>
        <p:txBody>
          <a:bodyPr>
            <a:noAutofit/>
          </a:bodyPr>
          <a:lstStyle/>
          <a:p>
            <a:pPr eaLnBrk="1" hangingPunct="1">
              <a:defRPr/>
            </a:pPr>
            <a:r>
              <a:rPr lang="en-US" sz="4800" i="1" dirty="0" smtClean="0">
                <a:solidFill>
                  <a:srgbClr val="00B0F0"/>
                </a:solidFill>
              </a:rPr>
              <a:t>Our New Life In Christ</a:t>
            </a:r>
          </a:p>
        </p:txBody>
      </p:sp>
      <p:sp>
        <p:nvSpPr>
          <p:cNvPr id="45059" name="Rectangle 3"/>
          <p:cNvSpPr>
            <a:spLocks noGrp="1" noChangeArrowheads="1"/>
          </p:cNvSpPr>
          <p:nvPr>
            <p:ph idx="1"/>
          </p:nvPr>
        </p:nvSpPr>
        <p:spPr>
          <a:xfrm>
            <a:off x="457200" y="1905001"/>
            <a:ext cx="8229600" cy="444500"/>
          </a:xfrm>
          <a:effectLst>
            <a:outerShdw dist="35921" dir="2700000" algn="ctr" rotWithShape="0">
              <a:schemeClr val="bg2"/>
            </a:outerShdw>
          </a:effectLst>
        </p:spPr>
        <p:txBody>
          <a:bodyPr>
            <a:normAutofit/>
          </a:bodyPr>
          <a:lstStyle/>
          <a:p>
            <a:pPr eaLnBrk="1" hangingPunct="1">
              <a:buFontTx/>
              <a:buNone/>
              <a:defRPr/>
            </a:pPr>
            <a:r>
              <a:rPr lang="en-US" sz="2000" b="1" dirty="0" smtClean="0">
                <a:solidFill>
                  <a:srgbClr val="CCFFFF"/>
                </a:solidFill>
                <a:effectLst>
                  <a:outerShdw blurRad="63500" dist="127000" dir="3000000" algn="ctr" rotWithShape="0">
                    <a:srgbClr val="000000">
                      <a:alpha val="80000"/>
                    </a:srgbClr>
                  </a:outerShdw>
                </a:effectLst>
                <a:latin typeface="Arial" pitchFamily="34" charset="0"/>
                <a:cs typeface="Arial" pitchFamily="34" charset="0"/>
              </a:rPr>
              <a:t>                               Christ’s Life = Eternal Life</a:t>
            </a:r>
          </a:p>
        </p:txBody>
      </p:sp>
      <p:grpSp>
        <p:nvGrpSpPr>
          <p:cNvPr id="2" name="Group 4"/>
          <p:cNvGrpSpPr>
            <a:grpSpLocks/>
          </p:cNvGrpSpPr>
          <p:nvPr/>
        </p:nvGrpSpPr>
        <p:grpSpPr bwMode="auto">
          <a:xfrm>
            <a:off x="1331914" y="2493434"/>
            <a:ext cx="6480175" cy="71967"/>
            <a:chOff x="476" y="1570"/>
            <a:chExt cx="4445" cy="0"/>
          </a:xfrm>
        </p:grpSpPr>
        <p:sp>
          <p:nvSpPr>
            <p:cNvPr id="7178" name="Line 5"/>
            <p:cNvSpPr>
              <a:spLocks noChangeShapeType="1"/>
            </p:cNvSpPr>
            <p:nvPr/>
          </p:nvSpPr>
          <p:spPr bwMode="auto">
            <a:xfrm>
              <a:off x="793" y="1570"/>
              <a:ext cx="4128" cy="0"/>
            </a:xfrm>
            <a:prstGeom prst="line">
              <a:avLst/>
            </a:prstGeom>
            <a:noFill/>
            <a:ln w="28575">
              <a:solidFill>
                <a:schemeClr val="tx1"/>
              </a:solidFill>
              <a:round/>
              <a:headEnd/>
              <a:tailEnd type="triangle" w="med" len="med"/>
            </a:ln>
          </p:spPr>
          <p:txBody>
            <a:bodyPr/>
            <a:lstStyle/>
            <a:p>
              <a:endParaRPr lang="en-GB"/>
            </a:p>
          </p:txBody>
        </p:sp>
        <p:sp>
          <p:nvSpPr>
            <p:cNvPr id="7179" name="Line 6"/>
            <p:cNvSpPr>
              <a:spLocks noChangeShapeType="1"/>
            </p:cNvSpPr>
            <p:nvPr/>
          </p:nvSpPr>
          <p:spPr bwMode="auto">
            <a:xfrm flipH="1">
              <a:off x="476" y="1570"/>
              <a:ext cx="317" cy="0"/>
            </a:xfrm>
            <a:prstGeom prst="line">
              <a:avLst/>
            </a:prstGeom>
            <a:noFill/>
            <a:ln w="28575">
              <a:solidFill>
                <a:schemeClr val="tx1"/>
              </a:solidFill>
              <a:round/>
              <a:headEnd/>
              <a:tailEnd type="triangle" w="med" len="med"/>
            </a:ln>
          </p:spPr>
          <p:txBody>
            <a:bodyPr/>
            <a:lstStyle/>
            <a:p>
              <a:endParaRPr lang="en-GB"/>
            </a:p>
          </p:txBody>
        </p:sp>
      </p:grpSp>
      <p:sp>
        <p:nvSpPr>
          <p:cNvPr id="45066" name="Text Box 10"/>
          <p:cNvSpPr txBox="1">
            <a:spLocks noChangeArrowheads="1"/>
          </p:cNvSpPr>
          <p:nvPr/>
        </p:nvSpPr>
        <p:spPr bwMode="auto">
          <a:xfrm>
            <a:off x="1187451" y="1843617"/>
            <a:ext cx="1152525" cy="646331"/>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solidFill>
                  <a:srgbClr val="FFFF00"/>
                </a:solidFill>
                <a:latin typeface="Arial" pitchFamily="34" charset="0"/>
                <a:cs typeface="Arial" pitchFamily="34" charset="0"/>
              </a:rPr>
              <a:t>Eternity Past</a:t>
            </a:r>
          </a:p>
        </p:txBody>
      </p:sp>
      <p:sp>
        <p:nvSpPr>
          <p:cNvPr id="45067" name="Text Box 11"/>
          <p:cNvSpPr txBox="1">
            <a:spLocks noChangeArrowheads="1"/>
          </p:cNvSpPr>
          <p:nvPr/>
        </p:nvSpPr>
        <p:spPr bwMode="auto">
          <a:xfrm>
            <a:off x="6804026" y="1557867"/>
            <a:ext cx="1152525" cy="923330"/>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solidFill>
                  <a:srgbClr val="FFFF00"/>
                </a:solidFill>
                <a:latin typeface="Arial" pitchFamily="34" charset="0"/>
                <a:cs typeface="Arial" pitchFamily="34" charset="0"/>
              </a:rPr>
              <a:t>Eternity Future Heaven</a:t>
            </a:r>
          </a:p>
        </p:txBody>
      </p:sp>
      <p:sp>
        <p:nvSpPr>
          <p:cNvPr id="45085" name="Text Box 29"/>
          <p:cNvSpPr txBox="1">
            <a:spLocks noChangeArrowheads="1"/>
          </p:cNvSpPr>
          <p:nvPr/>
        </p:nvSpPr>
        <p:spPr bwMode="auto">
          <a:xfrm>
            <a:off x="1331913" y="2781301"/>
            <a:ext cx="6191250" cy="461665"/>
          </a:xfrm>
          <a:prstGeom prst="rect">
            <a:avLst/>
          </a:prstGeom>
          <a:noFill/>
          <a:ln w="9525">
            <a:noFill/>
            <a:miter lim="800000"/>
            <a:headEnd/>
            <a:tailEnd/>
          </a:ln>
          <a:effectLst/>
        </p:spPr>
        <p:txBody>
          <a:bodyPr>
            <a:spAutoFit/>
          </a:bodyPr>
          <a:lstStyle/>
          <a:p>
            <a:pPr algn="ctr">
              <a:spcBef>
                <a:spcPct val="50000"/>
              </a:spcBef>
              <a:defRPr/>
            </a:pPr>
            <a:r>
              <a:rPr lang="en-US" sz="2400" b="1" dirty="0">
                <a:effectLst>
                  <a:outerShdw blurRad="63500" dist="127000" dir="3000000" algn="tl">
                    <a:srgbClr val="000000">
                      <a:alpha val="80000"/>
                    </a:srgbClr>
                  </a:outerShdw>
                </a:effectLst>
                <a:latin typeface="Arial" pitchFamily="34" charset="0"/>
                <a:cs typeface="Arial" pitchFamily="34" charset="0"/>
              </a:rPr>
              <a:t>Eternal Life means Eternally Present</a:t>
            </a:r>
          </a:p>
        </p:txBody>
      </p:sp>
      <p:sp>
        <p:nvSpPr>
          <p:cNvPr id="45087" name="Text Box 31"/>
          <p:cNvSpPr txBox="1">
            <a:spLocks noChangeArrowheads="1"/>
          </p:cNvSpPr>
          <p:nvPr/>
        </p:nvSpPr>
        <p:spPr bwMode="auto">
          <a:xfrm>
            <a:off x="2771775" y="2421467"/>
            <a:ext cx="3024188" cy="369332"/>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b="1" dirty="0">
                <a:solidFill>
                  <a:srgbClr val="FFFF00"/>
                </a:solidFill>
                <a:effectLst>
                  <a:outerShdw blurRad="38100" dist="38100" dir="2700000" algn="tl">
                    <a:srgbClr val="000000">
                      <a:alpha val="43137"/>
                    </a:srgbClr>
                  </a:outerShdw>
                </a:effectLst>
                <a:latin typeface="Arial" pitchFamily="34" charset="0"/>
                <a:cs typeface="Arial" pitchFamily="34" charset="0"/>
              </a:rPr>
              <a:t>Eternity Present</a:t>
            </a:r>
          </a:p>
        </p:txBody>
      </p:sp>
      <p:sp>
        <p:nvSpPr>
          <p:cNvPr id="45088" name="Text Box 32"/>
          <p:cNvSpPr txBox="1">
            <a:spLocks noChangeArrowheads="1"/>
          </p:cNvSpPr>
          <p:nvPr/>
        </p:nvSpPr>
        <p:spPr bwMode="auto">
          <a:xfrm>
            <a:off x="2915816" y="3429000"/>
            <a:ext cx="3311525" cy="1785104"/>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2400" b="1" dirty="0">
                <a:solidFill>
                  <a:srgbClr val="FFFF00"/>
                </a:solidFill>
                <a:effectLst>
                  <a:outerShdw blurRad="63500" dist="127000" dir="3000000" algn="ctr" rotWithShape="0">
                    <a:srgbClr val="000000">
                      <a:alpha val="80000"/>
                    </a:srgbClr>
                  </a:outerShdw>
                </a:effectLst>
                <a:latin typeface="Arial" pitchFamily="34" charset="0"/>
                <a:cs typeface="Arial" pitchFamily="34" charset="0"/>
              </a:rPr>
              <a:t>God’s name is:</a:t>
            </a:r>
            <a:endParaRPr lang="en-US" b="1" dirty="0">
              <a:effectLst>
                <a:outerShdw blurRad="63500" dist="127000" dir="3000000" algn="ctr" rotWithShape="0">
                  <a:srgbClr val="000000">
                    <a:alpha val="80000"/>
                  </a:srgbClr>
                </a:outerShdw>
              </a:effectLst>
              <a:latin typeface="Arial" pitchFamily="34" charset="0"/>
              <a:cs typeface="Arial" pitchFamily="34" charset="0"/>
            </a:endParaRPr>
          </a:p>
          <a:p>
            <a:pPr algn="ctr">
              <a:spcBef>
                <a:spcPts val="2400"/>
              </a:spcBef>
              <a:defRPr/>
            </a:pPr>
            <a:r>
              <a:rPr lang="en-US" sz="6600" b="1" dirty="0">
                <a:solidFill>
                  <a:srgbClr val="C00000"/>
                </a:solidFill>
                <a:effectLst>
                  <a:outerShdw blurRad="63500" dist="127000" dir="3000000" algn="ctr" rotWithShape="0">
                    <a:srgbClr val="000000">
                      <a:alpha val="80000"/>
                    </a:srgbClr>
                  </a:outerShdw>
                </a:effectLst>
                <a:latin typeface="Arial" pitchFamily="34" charset="0"/>
                <a:cs typeface="Arial" pitchFamily="34" charset="0"/>
              </a:rPr>
              <a:t>“I AM”</a:t>
            </a:r>
          </a:p>
        </p:txBody>
      </p:sp>
      <p:sp>
        <p:nvSpPr>
          <p:cNvPr id="12" name="TextBox 11"/>
          <p:cNvSpPr txBox="1"/>
          <p:nvPr/>
        </p:nvSpPr>
        <p:spPr>
          <a:xfrm>
            <a:off x="1331640" y="5229200"/>
            <a:ext cx="6480720" cy="1077218"/>
          </a:xfrm>
          <a:prstGeom prst="rect">
            <a:avLst/>
          </a:prstGeom>
          <a:noFill/>
        </p:spPr>
        <p:txBody>
          <a:bodyPr wrap="square" rtlCol="0">
            <a:spAutoFit/>
          </a:bodyPr>
          <a:lstStyle/>
          <a:p>
            <a:pPr algn="ctr"/>
            <a:r>
              <a:rPr lang="en-GB" sz="3200"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He always was and</a:t>
            </a:r>
          </a:p>
          <a:p>
            <a:pPr algn="ctr"/>
            <a:r>
              <a:rPr lang="en-GB" sz="3200"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He always will be “I AM”</a:t>
            </a:r>
            <a:endParaRPr lang="en-GB" sz="3200"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50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0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08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0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45088"/>
                                        </p:tgtEl>
                                        <p:attrNameLst>
                                          <p:attrName>style.visibility</p:attrName>
                                        </p:attrNameLst>
                                      </p:cBhvr>
                                      <p:to>
                                        <p:strVal val="visible"/>
                                      </p:to>
                                    </p:set>
                                    <p:anim calcmode="lin" valueType="num">
                                      <p:cBhvr>
                                        <p:cTn id="17" dur="2000" fill="hold"/>
                                        <p:tgtEl>
                                          <p:spTgt spid="45088"/>
                                        </p:tgtEl>
                                        <p:attrNameLst>
                                          <p:attrName>ppt_w</p:attrName>
                                        </p:attrNameLst>
                                      </p:cBhvr>
                                      <p:tavLst>
                                        <p:tav tm="0">
                                          <p:val>
                                            <p:fltVal val="0"/>
                                          </p:val>
                                        </p:tav>
                                        <p:tav tm="100000">
                                          <p:val>
                                            <p:strVal val="#ppt_w"/>
                                          </p:val>
                                        </p:tav>
                                      </p:tavLst>
                                    </p:anim>
                                    <p:anim calcmode="lin" valueType="num">
                                      <p:cBhvr>
                                        <p:cTn id="18" dur="2000" fill="hold"/>
                                        <p:tgtEl>
                                          <p:spTgt spid="45088"/>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Effect transition="in" filter="fade">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40" presetClass="entr" presetSubtype="0" fill="hold" grpId="0" nodeType="clickEffect">
                                  <p:stCondLst>
                                    <p:cond delay="0"/>
                                  </p:stCondLst>
                                  <p:iterate type="lt">
                                    <p:tmPct val="10000"/>
                                  </p:iterate>
                                  <p:childTnLst>
                                    <p:set>
                                      <p:cBhvr>
                                        <p:cTn id="29" dur="1" fill="hold">
                                          <p:stCondLst>
                                            <p:cond delay="0"/>
                                          </p:stCondLst>
                                        </p:cTn>
                                        <p:tgtEl>
                                          <p:spTgt spid="45085"/>
                                        </p:tgtEl>
                                        <p:attrNameLst>
                                          <p:attrName>style.visibility</p:attrName>
                                        </p:attrNameLst>
                                      </p:cBhvr>
                                      <p:to>
                                        <p:strVal val="visible"/>
                                      </p:to>
                                    </p:set>
                                    <p:animEffect transition="in" filter="fade">
                                      <p:cBhvr>
                                        <p:cTn id="30" dur="1000"/>
                                        <p:tgtEl>
                                          <p:spTgt spid="45085"/>
                                        </p:tgtEl>
                                      </p:cBhvr>
                                    </p:animEffect>
                                    <p:anim calcmode="lin" valueType="num">
                                      <p:cBhvr>
                                        <p:cTn id="31" dur="1000" fill="hold"/>
                                        <p:tgtEl>
                                          <p:spTgt spid="45085"/>
                                        </p:tgtEl>
                                        <p:attrNameLst>
                                          <p:attrName>ppt_x</p:attrName>
                                        </p:attrNameLst>
                                      </p:cBhvr>
                                      <p:tavLst>
                                        <p:tav tm="0">
                                          <p:val>
                                            <p:strVal val="#ppt_x-.1"/>
                                          </p:val>
                                        </p:tav>
                                        <p:tav tm="100000">
                                          <p:val>
                                            <p:strVal val="#ppt_x"/>
                                          </p:val>
                                        </p:tav>
                                      </p:tavLst>
                                    </p:anim>
                                    <p:anim calcmode="lin" valueType="num">
                                      <p:cBhvr>
                                        <p:cTn id="32" dur="1000" fill="hold"/>
                                        <p:tgtEl>
                                          <p:spTgt spid="450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66" grpId="0"/>
      <p:bldP spid="45067" grpId="0"/>
      <p:bldP spid="45085" grpId="0"/>
      <p:bldP spid="45087" grpId="0"/>
      <p:bldP spid="45088"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39552" y="476672"/>
            <a:ext cx="8064896" cy="690033"/>
          </a:xfrm>
        </p:spPr>
        <p:txBody>
          <a:bodyPr>
            <a:noAutofit/>
          </a:bodyPr>
          <a:lstStyle/>
          <a:p>
            <a:pPr eaLnBrk="1" hangingPunct="1">
              <a:defRPr/>
            </a:pPr>
            <a:r>
              <a:rPr lang="en-US" sz="4800" i="1" dirty="0" smtClean="0">
                <a:solidFill>
                  <a:srgbClr val="00B0F0"/>
                </a:solidFill>
              </a:rPr>
              <a:t>Our New Life In Christ</a:t>
            </a:r>
          </a:p>
        </p:txBody>
      </p:sp>
      <p:sp>
        <p:nvSpPr>
          <p:cNvPr id="50179" name="Rectangle 3"/>
          <p:cNvSpPr>
            <a:spLocks noGrp="1" noChangeArrowheads="1"/>
          </p:cNvSpPr>
          <p:nvPr>
            <p:ph type="body" sz="half" idx="1"/>
          </p:nvPr>
        </p:nvSpPr>
        <p:spPr>
          <a:xfrm>
            <a:off x="2484439" y="1989668"/>
            <a:ext cx="3527425" cy="802217"/>
          </a:xfrm>
          <a:effectLst>
            <a:outerShdw dist="35921" dir="2700000" algn="ctr" rotWithShape="0">
              <a:schemeClr val="bg2"/>
            </a:outerShdw>
          </a:effectLst>
        </p:spPr>
        <p:txBody>
          <a:bodyPr>
            <a:normAutofit/>
          </a:bodyPr>
          <a:lstStyle/>
          <a:p>
            <a:pPr algn="ctr" eaLnBrk="1" hangingPunct="1">
              <a:buFontTx/>
              <a:buNone/>
              <a:defRPr/>
            </a:pPr>
            <a:r>
              <a:rPr lang="en-US" sz="2000" b="1" dirty="0" smtClean="0">
                <a:solidFill>
                  <a:srgbClr val="CCFFFF"/>
                </a:solidFill>
                <a:effectLst>
                  <a:outerShdw blurRad="63500" dist="127000" dir="3000000" algn="ctr" rotWithShape="0">
                    <a:srgbClr val="000000">
                      <a:alpha val="80000"/>
                    </a:srgbClr>
                  </a:outerShdw>
                </a:effectLst>
                <a:latin typeface="Arial" pitchFamily="34" charset="0"/>
                <a:cs typeface="Arial" pitchFamily="34" charset="0"/>
              </a:rPr>
              <a:t>Christ’s Life = Eternal Life</a:t>
            </a:r>
          </a:p>
        </p:txBody>
      </p:sp>
      <p:graphicFrame>
        <p:nvGraphicFramePr>
          <p:cNvPr id="50202" name="Object 26"/>
          <p:cNvGraphicFramePr>
            <a:graphicFrameLocks noChangeAspect="1"/>
          </p:cNvGraphicFramePr>
          <p:nvPr>
            <p:ph sz="half" idx="2"/>
          </p:nvPr>
        </p:nvGraphicFramePr>
        <p:xfrm>
          <a:off x="5140325" y="3219450"/>
          <a:ext cx="384175" cy="471488"/>
        </p:xfrm>
        <a:graphic>
          <a:graphicData uri="http://schemas.openxmlformats.org/presentationml/2006/ole">
            <p:oleObj spid="_x0000_s1026" r:id="rId3" imgW="3212280" imgH="3935880" progId="">
              <p:embed/>
            </p:oleObj>
          </a:graphicData>
        </a:graphic>
      </p:graphicFrame>
      <p:grpSp>
        <p:nvGrpSpPr>
          <p:cNvPr id="2" name="Group 4"/>
          <p:cNvGrpSpPr>
            <a:grpSpLocks/>
          </p:cNvGrpSpPr>
          <p:nvPr/>
        </p:nvGrpSpPr>
        <p:grpSpPr bwMode="auto">
          <a:xfrm>
            <a:off x="1331914" y="2421467"/>
            <a:ext cx="6480175" cy="143933"/>
            <a:chOff x="476" y="1570"/>
            <a:chExt cx="4445" cy="0"/>
          </a:xfrm>
        </p:grpSpPr>
        <p:sp>
          <p:nvSpPr>
            <p:cNvPr id="1049" name="Line 5"/>
            <p:cNvSpPr>
              <a:spLocks noChangeShapeType="1"/>
            </p:cNvSpPr>
            <p:nvPr/>
          </p:nvSpPr>
          <p:spPr bwMode="auto">
            <a:xfrm>
              <a:off x="793" y="1570"/>
              <a:ext cx="4128" cy="0"/>
            </a:xfrm>
            <a:prstGeom prst="line">
              <a:avLst/>
            </a:prstGeom>
            <a:noFill/>
            <a:ln w="28575">
              <a:solidFill>
                <a:schemeClr val="tx1"/>
              </a:solidFill>
              <a:round/>
              <a:headEnd/>
              <a:tailEnd type="triangle" w="med" len="med"/>
            </a:ln>
          </p:spPr>
          <p:txBody>
            <a:bodyPr/>
            <a:lstStyle/>
            <a:p>
              <a:endParaRPr lang="en-GB"/>
            </a:p>
          </p:txBody>
        </p:sp>
        <p:sp>
          <p:nvSpPr>
            <p:cNvPr id="5" name="Line 6"/>
            <p:cNvSpPr>
              <a:spLocks noChangeShapeType="1"/>
            </p:cNvSpPr>
            <p:nvPr/>
          </p:nvSpPr>
          <p:spPr bwMode="auto">
            <a:xfrm flipH="1">
              <a:off x="476" y="1570"/>
              <a:ext cx="317" cy="0"/>
            </a:xfrm>
            <a:prstGeom prst="line">
              <a:avLst/>
            </a:prstGeom>
            <a:noFill/>
            <a:ln w="28575">
              <a:solidFill>
                <a:schemeClr val="tx1"/>
              </a:solidFill>
              <a:round/>
              <a:headEnd/>
              <a:tailEnd type="triangle" w="med" len="med"/>
            </a:ln>
          </p:spPr>
          <p:txBody>
            <a:bodyPr/>
            <a:lstStyle/>
            <a:p>
              <a:endParaRPr lang="en-GB"/>
            </a:p>
          </p:txBody>
        </p:sp>
      </p:grpSp>
      <p:grpSp>
        <p:nvGrpSpPr>
          <p:cNvPr id="3" name="Group 7"/>
          <p:cNvGrpSpPr>
            <a:grpSpLocks/>
          </p:cNvGrpSpPr>
          <p:nvPr/>
        </p:nvGrpSpPr>
        <p:grpSpPr bwMode="auto">
          <a:xfrm>
            <a:off x="5364163" y="2421467"/>
            <a:ext cx="792162" cy="1367367"/>
            <a:chOff x="3379" y="1570"/>
            <a:chExt cx="499" cy="817"/>
          </a:xfrm>
          <a:solidFill>
            <a:schemeClr val="tx1"/>
          </a:solidFill>
        </p:grpSpPr>
        <p:sp>
          <p:nvSpPr>
            <p:cNvPr id="1047" name="Rectangle 8"/>
            <p:cNvSpPr>
              <a:spLocks noChangeArrowheads="1"/>
            </p:cNvSpPr>
            <p:nvPr/>
          </p:nvSpPr>
          <p:spPr bwMode="auto">
            <a:xfrm>
              <a:off x="3560" y="1570"/>
              <a:ext cx="136" cy="817"/>
            </a:xfrm>
            <a:prstGeom prst="rect">
              <a:avLst/>
            </a:prstGeom>
            <a:grpFill/>
            <a:ln w="9525">
              <a:noFill/>
              <a:miter lim="800000"/>
              <a:headEnd/>
              <a:tailEnd/>
            </a:ln>
          </p:spPr>
          <p:txBody>
            <a:bodyPr wrap="none" anchor="ctr"/>
            <a:lstStyle/>
            <a:p>
              <a:endParaRPr lang="en-GB"/>
            </a:p>
          </p:txBody>
        </p:sp>
        <p:sp>
          <p:nvSpPr>
            <p:cNvPr id="1048" name="Rectangle 9"/>
            <p:cNvSpPr>
              <a:spLocks noChangeArrowheads="1"/>
            </p:cNvSpPr>
            <p:nvPr/>
          </p:nvSpPr>
          <p:spPr bwMode="auto">
            <a:xfrm>
              <a:off x="3379" y="1797"/>
              <a:ext cx="499" cy="136"/>
            </a:xfrm>
            <a:prstGeom prst="rect">
              <a:avLst/>
            </a:prstGeom>
            <a:grpFill/>
            <a:ln w="9525">
              <a:noFill/>
              <a:miter lim="800000"/>
              <a:headEnd/>
              <a:tailEnd/>
            </a:ln>
          </p:spPr>
          <p:txBody>
            <a:bodyPr wrap="none" anchor="ctr"/>
            <a:lstStyle/>
            <a:p>
              <a:endParaRPr lang="en-GB"/>
            </a:p>
          </p:txBody>
        </p:sp>
      </p:grpSp>
      <p:sp>
        <p:nvSpPr>
          <p:cNvPr id="50188" name="Text Box 12"/>
          <p:cNvSpPr txBox="1">
            <a:spLocks noChangeArrowheads="1"/>
          </p:cNvSpPr>
          <p:nvPr/>
        </p:nvSpPr>
        <p:spPr bwMode="auto">
          <a:xfrm>
            <a:off x="6804026" y="3716867"/>
            <a:ext cx="1368425" cy="461665"/>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2400" b="1" dirty="0">
                <a:solidFill>
                  <a:srgbClr val="FF0000"/>
                </a:solidFill>
                <a:latin typeface="Arial" pitchFamily="34" charset="0"/>
                <a:cs typeface="Arial" pitchFamily="34" charset="0"/>
              </a:rPr>
              <a:t>Hell</a:t>
            </a:r>
          </a:p>
        </p:txBody>
      </p:sp>
      <p:sp>
        <p:nvSpPr>
          <p:cNvPr id="50189" name="Text Box 13"/>
          <p:cNvSpPr txBox="1">
            <a:spLocks noChangeArrowheads="1"/>
          </p:cNvSpPr>
          <p:nvPr/>
        </p:nvSpPr>
        <p:spPr bwMode="auto">
          <a:xfrm rot="598386">
            <a:off x="2610565" y="3550145"/>
            <a:ext cx="3933198"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1600" b="1" dirty="0" smtClean="0">
                <a:solidFill>
                  <a:srgbClr val="CCFFFF"/>
                </a:solidFill>
                <a:effectLst>
                  <a:outerShdw blurRad="38100" dist="38100" dir="2700000" algn="tl">
                    <a:srgbClr val="000000">
                      <a:alpha val="43137"/>
                    </a:srgbClr>
                  </a:outerShdw>
                </a:effectLst>
                <a:latin typeface="Arial" pitchFamily="34" charset="0"/>
                <a:cs typeface="Arial" pitchFamily="34" charset="0"/>
              </a:rPr>
              <a:t>You are Dead Spiritually                               and Separated </a:t>
            </a:r>
            <a:r>
              <a:rPr lang="en-US" sz="1600" b="1" dirty="0">
                <a:solidFill>
                  <a:srgbClr val="CCFFFF"/>
                </a:solidFill>
                <a:effectLst>
                  <a:outerShdw blurRad="38100" dist="38100" dir="2700000" algn="tl">
                    <a:srgbClr val="000000">
                      <a:alpha val="43137"/>
                    </a:srgbClr>
                  </a:outerShdw>
                </a:effectLst>
                <a:latin typeface="Arial" pitchFamily="34" charset="0"/>
                <a:cs typeface="Arial" pitchFamily="34" charset="0"/>
              </a:rPr>
              <a:t>From God</a:t>
            </a:r>
          </a:p>
        </p:txBody>
      </p:sp>
      <p:sp>
        <p:nvSpPr>
          <p:cNvPr id="50197" name="Text Box 21"/>
          <p:cNvSpPr txBox="1">
            <a:spLocks noChangeArrowheads="1"/>
          </p:cNvSpPr>
          <p:nvPr/>
        </p:nvSpPr>
        <p:spPr bwMode="auto">
          <a:xfrm>
            <a:off x="539552" y="4437112"/>
            <a:ext cx="7920880" cy="1200329"/>
          </a:xfrm>
          <a:prstGeom prst="rect">
            <a:avLst/>
          </a:prstGeom>
          <a:noFill/>
          <a:ln w="9525">
            <a:noFill/>
            <a:miter lim="800000"/>
            <a:headEnd/>
            <a:tailEnd/>
          </a:ln>
          <a:effectLst>
            <a:outerShdw blurRad="50800" dist="38100" dir="3000000" algn="tl" rotWithShape="0">
              <a:schemeClr val="accent4">
                <a:lumMod val="10000"/>
                <a:alpha val="40000"/>
              </a:schemeClr>
            </a:outerShdw>
          </a:effectLst>
        </p:spPr>
        <p:txBody>
          <a:bodyPr wrap="square">
            <a:spAutoFit/>
          </a:bodyPr>
          <a:lstStyle/>
          <a:p>
            <a:pPr>
              <a:spcBef>
                <a:spcPct val="50000"/>
              </a:spcBef>
              <a:defRPr/>
            </a:pPr>
            <a:r>
              <a:rPr lang="en-US" sz="2400" b="1" i="1" dirty="0">
                <a:solidFill>
                  <a:srgbClr val="FFFF00"/>
                </a:solidFill>
                <a:effectLst>
                  <a:outerShdw blurRad="63500" dist="127000" dir="3000000" algn="tl">
                    <a:srgbClr val="000000">
                      <a:alpha val="80000"/>
                    </a:srgbClr>
                  </a:outerShdw>
                </a:effectLst>
              </a:rPr>
              <a:t>“Therefore, just as sin entered the world through one man, and death through sin, and in this way death came to all men, because all sinned …” </a:t>
            </a:r>
            <a:r>
              <a:rPr lang="en-US" sz="2400" b="1" i="1" dirty="0" smtClean="0">
                <a:solidFill>
                  <a:srgbClr val="FFFF00"/>
                </a:solidFill>
                <a:effectLst>
                  <a:outerShdw blurRad="63500" dist="127000" dir="3000000" algn="tl">
                    <a:srgbClr val="000000">
                      <a:alpha val="80000"/>
                    </a:srgbClr>
                  </a:outerShdw>
                </a:effectLst>
              </a:rPr>
              <a:t>	</a:t>
            </a:r>
            <a:r>
              <a:rPr lang="en-US" sz="2000" b="1" dirty="0" smtClean="0">
                <a:effectLst>
                  <a:outerShdw blurRad="63500" dist="127000" dir="3000000" algn="tl">
                    <a:srgbClr val="000000">
                      <a:alpha val="80000"/>
                    </a:srgbClr>
                  </a:outerShdw>
                </a:effectLst>
              </a:rPr>
              <a:t>Romans </a:t>
            </a:r>
            <a:r>
              <a:rPr lang="en-US" sz="2000" b="1" dirty="0">
                <a:effectLst>
                  <a:outerShdw blurRad="63500" dist="127000" dir="3000000" algn="tl">
                    <a:srgbClr val="000000">
                      <a:alpha val="80000"/>
                    </a:srgbClr>
                  </a:outerShdw>
                </a:effectLst>
              </a:rPr>
              <a:t>5:12</a:t>
            </a:r>
          </a:p>
        </p:txBody>
      </p:sp>
      <p:sp>
        <p:nvSpPr>
          <p:cNvPr id="50201" name="Text Box 25"/>
          <p:cNvSpPr txBox="1">
            <a:spLocks noChangeArrowheads="1"/>
          </p:cNvSpPr>
          <p:nvPr/>
        </p:nvSpPr>
        <p:spPr bwMode="auto">
          <a:xfrm>
            <a:off x="755576" y="3212976"/>
            <a:ext cx="1944811" cy="1246495"/>
          </a:xfrm>
          <a:prstGeom prst="rect">
            <a:avLst/>
          </a:prstGeom>
          <a:noFill/>
          <a:ln w="9525">
            <a:noFill/>
            <a:miter lim="800000"/>
            <a:headEnd/>
            <a:tailEnd/>
          </a:ln>
          <a:effectLst>
            <a:outerShdw dist="17961" dir="2700000" algn="ctr" rotWithShape="0">
              <a:srgbClr val="FF0000"/>
            </a:outerShdw>
          </a:effectLst>
        </p:spPr>
        <p:txBody>
          <a:bodyPr wrap="square">
            <a:spAutoFit/>
          </a:bodyPr>
          <a:lstStyle/>
          <a:p>
            <a:pPr>
              <a:spcBef>
                <a:spcPct val="50000"/>
              </a:spcBef>
              <a:defRPr/>
            </a:pPr>
            <a:r>
              <a:rPr lang="en-US" sz="1500" b="1" dirty="0">
                <a:solidFill>
                  <a:srgbClr val="00001C"/>
                </a:solidFill>
                <a:latin typeface="Arial" pitchFamily="34" charset="0"/>
                <a:cs typeface="Arial" pitchFamily="34" charset="0"/>
              </a:rPr>
              <a:t>Tree of the Knowledge of Good and Evil </a:t>
            </a:r>
            <a:r>
              <a:rPr lang="en-US" sz="1500" b="1" dirty="0" smtClean="0">
                <a:solidFill>
                  <a:srgbClr val="00001C"/>
                </a:solidFill>
                <a:latin typeface="Arial" pitchFamily="34" charset="0"/>
                <a:cs typeface="Arial" pitchFamily="34" charset="0"/>
              </a:rPr>
              <a:t>– </a:t>
            </a:r>
            <a:r>
              <a:rPr lang="en-US" sz="1500" b="1" dirty="0" smtClean="0">
                <a:solidFill>
                  <a:srgbClr val="00001C"/>
                </a:solidFill>
                <a:latin typeface="Arial" pitchFamily="34" charset="0"/>
                <a:cs typeface="Arial" pitchFamily="34" charset="0"/>
              </a:rPr>
              <a:t>Independence from God </a:t>
            </a:r>
            <a:r>
              <a:rPr lang="en-US" sz="1500" b="1" dirty="0" smtClean="0">
                <a:solidFill>
                  <a:srgbClr val="00001C"/>
                </a:solidFill>
                <a:latin typeface="Arial" pitchFamily="34" charset="0"/>
                <a:cs typeface="Arial" pitchFamily="34" charset="0"/>
              </a:rPr>
              <a:t>= Death</a:t>
            </a:r>
            <a:endParaRPr lang="en-US" sz="1500" b="1" dirty="0">
              <a:solidFill>
                <a:srgbClr val="00001C"/>
              </a:solidFill>
              <a:latin typeface="Arial" pitchFamily="34" charset="0"/>
              <a:cs typeface="Arial" pitchFamily="34" charset="0"/>
            </a:endParaRPr>
          </a:p>
        </p:txBody>
      </p:sp>
      <p:sp>
        <p:nvSpPr>
          <p:cNvPr id="50200" name="Text Box 24"/>
          <p:cNvSpPr txBox="1">
            <a:spLocks noChangeArrowheads="1"/>
          </p:cNvSpPr>
          <p:nvPr/>
        </p:nvSpPr>
        <p:spPr bwMode="auto">
          <a:xfrm>
            <a:off x="1547664" y="1412776"/>
            <a:ext cx="1727200" cy="923330"/>
          </a:xfrm>
          <a:prstGeom prst="rect">
            <a:avLst/>
          </a:prstGeom>
          <a:noFill/>
          <a:ln w="9525">
            <a:noFill/>
            <a:miter lim="800000"/>
            <a:headEnd/>
            <a:tailEnd/>
          </a:ln>
          <a:effectLst>
            <a:outerShdw dist="17961" dir="2700000" algn="ctr" rotWithShape="0">
              <a:srgbClr val="FF0000"/>
            </a:outerShdw>
          </a:effectLst>
        </p:spPr>
        <p:txBody>
          <a:bodyPr>
            <a:spAutoFit/>
          </a:bodyPr>
          <a:lstStyle/>
          <a:p>
            <a:pPr>
              <a:spcBef>
                <a:spcPct val="50000"/>
              </a:spcBef>
              <a:defRPr/>
            </a:pPr>
            <a:r>
              <a:rPr lang="en-US" b="1" dirty="0">
                <a:solidFill>
                  <a:srgbClr val="FFFF00"/>
                </a:solidFill>
                <a:latin typeface="Arial" pitchFamily="34" charset="0"/>
                <a:cs typeface="Arial" pitchFamily="34" charset="0"/>
              </a:rPr>
              <a:t>Tree of Life – Dependence on God</a:t>
            </a:r>
          </a:p>
        </p:txBody>
      </p:sp>
      <p:sp>
        <p:nvSpPr>
          <p:cNvPr id="1050" name="Line 30"/>
          <p:cNvSpPr>
            <a:spLocks noChangeShapeType="1"/>
          </p:cNvSpPr>
          <p:nvPr/>
        </p:nvSpPr>
        <p:spPr bwMode="auto">
          <a:xfrm flipV="1">
            <a:off x="1476375" y="2421467"/>
            <a:ext cx="215900" cy="215900"/>
          </a:xfrm>
          <a:prstGeom prst="line">
            <a:avLst/>
          </a:prstGeom>
          <a:noFill/>
          <a:ln w="28575">
            <a:solidFill>
              <a:schemeClr val="tx1"/>
            </a:solidFill>
            <a:round/>
            <a:headEnd/>
            <a:tailEnd type="triangle" w="med" len="med"/>
          </a:ln>
        </p:spPr>
        <p:txBody>
          <a:bodyPr/>
          <a:lstStyle/>
          <a:p>
            <a:endParaRPr lang="en-GB"/>
          </a:p>
        </p:txBody>
      </p:sp>
      <p:grpSp>
        <p:nvGrpSpPr>
          <p:cNvPr id="4" name="Group 34"/>
          <p:cNvGrpSpPr>
            <a:grpSpLocks/>
          </p:cNvGrpSpPr>
          <p:nvPr/>
        </p:nvGrpSpPr>
        <p:grpSpPr bwMode="auto">
          <a:xfrm>
            <a:off x="1403351" y="2614085"/>
            <a:ext cx="5400675" cy="1367367"/>
            <a:chOff x="884" y="1616"/>
            <a:chExt cx="3402" cy="862"/>
          </a:xfrm>
        </p:grpSpPr>
        <p:sp>
          <p:nvSpPr>
            <p:cNvPr id="1044" name="Line 15"/>
            <p:cNvSpPr>
              <a:spLocks noChangeShapeType="1"/>
            </p:cNvSpPr>
            <p:nvPr/>
          </p:nvSpPr>
          <p:spPr bwMode="auto">
            <a:xfrm>
              <a:off x="884" y="1888"/>
              <a:ext cx="3402" cy="590"/>
            </a:xfrm>
            <a:prstGeom prst="line">
              <a:avLst/>
            </a:prstGeom>
            <a:noFill/>
            <a:ln w="28575">
              <a:solidFill>
                <a:schemeClr val="tx1"/>
              </a:solidFill>
              <a:round/>
              <a:headEnd/>
              <a:tailEnd type="triangle" w="med" len="med"/>
            </a:ln>
          </p:spPr>
          <p:txBody>
            <a:bodyPr/>
            <a:lstStyle/>
            <a:p>
              <a:endParaRPr lang="en-GB"/>
            </a:p>
          </p:txBody>
        </p:sp>
        <p:sp>
          <p:nvSpPr>
            <p:cNvPr id="1045" name="Line 18"/>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GB"/>
            </a:p>
          </p:txBody>
        </p:sp>
        <p:sp>
          <p:nvSpPr>
            <p:cNvPr id="50195" name="Text Box 19"/>
            <p:cNvSpPr txBox="1">
              <a:spLocks noChangeArrowheads="1"/>
            </p:cNvSpPr>
            <p:nvPr/>
          </p:nvSpPr>
          <p:spPr bwMode="auto">
            <a:xfrm rot="602647">
              <a:off x="959" y="1881"/>
              <a:ext cx="2372" cy="213"/>
            </a:xfrm>
            <a:prstGeom prst="rect">
              <a:avLst/>
            </a:prstGeom>
            <a:noFill/>
            <a:ln w="9525">
              <a:noFill/>
              <a:miter lim="800000"/>
              <a:headEnd/>
              <a:tailEnd/>
            </a:ln>
            <a:effectLst>
              <a:outerShdw dist="28398" dir="3806097" algn="ctr" rotWithShape="0">
                <a:srgbClr val="00001C"/>
              </a:outerShdw>
            </a:effectLst>
          </p:spPr>
          <p:txBody>
            <a:bodyPr>
              <a:spAutoFit/>
            </a:bodyPr>
            <a:lstStyle/>
            <a:p>
              <a:pPr>
                <a:spcBef>
                  <a:spcPct val="50000"/>
                </a:spcBef>
                <a:defRPr/>
              </a:pPr>
              <a:r>
                <a:rPr lang="en-US" sz="1600" b="1" dirty="0">
                  <a:solidFill>
                    <a:srgbClr val="CCFFFF"/>
                  </a:solidFill>
                  <a:latin typeface="Arial" pitchFamily="34" charset="0"/>
                  <a:cs typeface="Arial" pitchFamily="34" charset="0"/>
                </a:rPr>
                <a:t>Adam Died </a:t>
              </a:r>
              <a:r>
                <a:rPr lang="en-US" sz="1600" b="1" dirty="0" smtClean="0">
                  <a:solidFill>
                    <a:srgbClr val="CCFFFF"/>
                  </a:solidFill>
                  <a:latin typeface="Arial" pitchFamily="34" charset="0"/>
                  <a:cs typeface="Arial" pitchFamily="34" charset="0"/>
                </a:rPr>
                <a:t>and you </a:t>
              </a:r>
              <a:r>
                <a:rPr lang="en-US" sz="1600" b="1" dirty="0" smtClean="0">
                  <a:solidFill>
                    <a:srgbClr val="CCFFFF"/>
                  </a:solidFill>
                  <a:latin typeface="Arial" pitchFamily="34" charset="0"/>
                  <a:cs typeface="Arial" pitchFamily="34" charset="0"/>
                </a:rPr>
                <a:t>died </a:t>
              </a:r>
              <a:r>
                <a:rPr lang="en-US" sz="1600" b="1" dirty="0" smtClean="0">
                  <a:solidFill>
                    <a:srgbClr val="CCFFFF"/>
                  </a:solidFill>
                  <a:latin typeface="Arial" pitchFamily="34" charset="0"/>
                  <a:cs typeface="Arial" pitchFamily="34" charset="0"/>
                </a:rPr>
                <a:t>with him</a:t>
              </a:r>
              <a:endParaRPr lang="en-US" sz="1600" b="1" dirty="0">
                <a:solidFill>
                  <a:srgbClr val="CCFFFF"/>
                </a:solidFill>
                <a:latin typeface="Arial" pitchFamily="34" charset="0"/>
                <a:cs typeface="Arial" pitchFamily="34" charset="0"/>
              </a:endParaRPr>
            </a:p>
          </p:txBody>
        </p:sp>
      </p:grpSp>
      <p:sp>
        <p:nvSpPr>
          <p:cNvPr id="50212" name="Text Box 36"/>
          <p:cNvSpPr txBox="1">
            <a:spLocks noChangeArrowheads="1"/>
          </p:cNvSpPr>
          <p:nvPr/>
        </p:nvSpPr>
        <p:spPr bwMode="auto">
          <a:xfrm>
            <a:off x="2411414" y="2781301"/>
            <a:ext cx="3673475" cy="1061829"/>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effectLst>
                  <a:outerShdw blurRad="38100" dist="38100" dir="2700000" algn="tl">
                    <a:srgbClr val="000000">
                      <a:alpha val="43137"/>
                    </a:srgbClr>
                  </a:outerShdw>
                </a:effectLst>
                <a:latin typeface="Arial" pitchFamily="34" charset="0"/>
                <a:cs typeface="Arial" pitchFamily="34" charset="0"/>
              </a:rPr>
              <a:t>Adam was created neutral neither </a:t>
            </a:r>
            <a:r>
              <a:rPr lang="en-US" b="1" dirty="0" smtClean="0">
                <a:effectLst>
                  <a:outerShdw blurRad="38100" dist="38100" dir="2700000" algn="tl">
                    <a:srgbClr val="000000">
                      <a:alpha val="43137"/>
                    </a:srgbClr>
                  </a:outerShdw>
                </a:effectLst>
                <a:latin typeface="Arial" pitchFamily="34" charset="0"/>
                <a:cs typeface="Arial" pitchFamily="34" charset="0"/>
              </a:rPr>
              <a:t>Holy nor </a:t>
            </a:r>
            <a:r>
              <a:rPr lang="en-US" b="1" dirty="0" smtClean="0">
                <a:effectLst>
                  <a:outerShdw blurRad="38100" dist="38100" dir="2700000" algn="tl">
                    <a:srgbClr val="000000">
                      <a:alpha val="43137"/>
                    </a:srgbClr>
                  </a:outerShdw>
                </a:effectLst>
                <a:latin typeface="Arial" pitchFamily="34" charset="0"/>
                <a:cs typeface="Arial" pitchFamily="34" charset="0"/>
              </a:rPr>
              <a:t>Sinful</a:t>
            </a:r>
          </a:p>
          <a:p>
            <a:pPr>
              <a:spcBef>
                <a:spcPct val="50000"/>
              </a:spcBef>
              <a:defRPr/>
            </a:pPr>
            <a:r>
              <a:rPr lang="en-US" b="1" dirty="0" smtClean="0">
                <a:effectLst>
                  <a:outerShdw blurRad="38100" dist="38100" dir="2700000" algn="tl">
                    <a:srgbClr val="000000">
                      <a:alpha val="43137"/>
                    </a:srgbClr>
                  </a:outerShdw>
                </a:effectLst>
                <a:latin typeface="Arial" pitchFamily="34" charset="0"/>
                <a:cs typeface="Arial" pitchFamily="34" charset="0"/>
              </a:rPr>
              <a:t>God </a:t>
            </a:r>
            <a:r>
              <a:rPr lang="en-US" b="1" dirty="0" smtClean="0">
                <a:effectLst>
                  <a:outerShdw blurRad="38100" dist="38100" dir="2700000" algn="tl">
                    <a:srgbClr val="000000">
                      <a:alpha val="43137"/>
                    </a:srgbClr>
                  </a:outerShdw>
                </a:effectLst>
                <a:latin typeface="Arial" pitchFamily="34" charset="0"/>
                <a:cs typeface="Arial" pitchFamily="34" charset="0"/>
              </a:rPr>
              <a:t>gave him a Choice</a:t>
            </a: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043" name="Oval 17"/>
          <p:cNvSpPr>
            <a:spLocks noChangeArrowheads="1"/>
          </p:cNvSpPr>
          <p:nvPr/>
        </p:nvSpPr>
        <p:spPr bwMode="auto">
          <a:xfrm>
            <a:off x="1331913" y="2565401"/>
            <a:ext cx="215900" cy="215900"/>
          </a:xfrm>
          <a:prstGeom prst="ellipse">
            <a:avLst/>
          </a:prstGeom>
          <a:solidFill>
            <a:schemeClr val="accent1"/>
          </a:solidFill>
          <a:ln w="9525">
            <a:solidFill>
              <a:schemeClr val="tx1"/>
            </a:solidFill>
            <a:round/>
            <a:headEnd/>
            <a:tailEnd/>
          </a:ln>
        </p:spPr>
        <p:txBody>
          <a:bodyPr wrap="none" anchor="ctr"/>
          <a:lstStyle/>
          <a:p>
            <a:endParaRPr lang="en-GB"/>
          </a:p>
        </p:txBody>
      </p:sp>
      <p:sp>
        <p:nvSpPr>
          <p:cNvPr id="50219" name="Text Box 43"/>
          <p:cNvSpPr txBox="1">
            <a:spLocks noChangeArrowheads="1"/>
          </p:cNvSpPr>
          <p:nvPr/>
        </p:nvSpPr>
        <p:spPr bwMode="auto">
          <a:xfrm>
            <a:off x="755576" y="4797152"/>
            <a:ext cx="7632848" cy="1569660"/>
          </a:xfrm>
          <a:prstGeom prst="rect">
            <a:avLst/>
          </a:prstGeom>
          <a:noFill/>
          <a:ln w="9525">
            <a:noFill/>
            <a:miter lim="800000"/>
            <a:headEnd/>
            <a:tailEnd/>
          </a:ln>
          <a:effectLst/>
        </p:spPr>
        <p:txBody>
          <a:bodyPr wrap="square">
            <a:spAutoFit/>
          </a:bodyPr>
          <a:lstStyle/>
          <a:p>
            <a:pPr>
              <a:spcBef>
                <a:spcPct val="50000"/>
              </a:spcBef>
              <a:defRPr/>
            </a:pPr>
            <a:r>
              <a:rPr lang="en-CA" sz="2400" dirty="0">
                <a:effectLst>
                  <a:outerShdw blurRad="63500" dist="127000" dir="3000000" algn="tl">
                    <a:srgbClr val="000000">
                      <a:alpha val="80000"/>
                    </a:srgbClr>
                  </a:outerShdw>
                </a:effectLst>
                <a:latin typeface="Arial" pitchFamily="34" charset="0"/>
                <a:cs typeface="Arial" pitchFamily="34" charset="0"/>
              </a:rPr>
              <a:t>If your father died </a:t>
            </a:r>
            <a:r>
              <a:rPr lang="en-CA" sz="2400" dirty="0" smtClean="0">
                <a:effectLst>
                  <a:outerShdw blurRad="63500" dist="127000" dir="3000000" algn="tl">
                    <a:srgbClr val="000000">
                      <a:alpha val="80000"/>
                    </a:srgbClr>
                  </a:outerShdw>
                </a:effectLst>
                <a:latin typeface="Arial" pitchFamily="34" charset="0"/>
                <a:cs typeface="Arial" pitchFamily="34" charset="0"/>
              </a:rPr>
              <a:t>before </a:t>
            </a:r>
            <a:r>
              <a:rPr lang="en-CA" sz="2400" dirty="0">
                <a:effectLst>
                  <a:outerShdw blurRad="63500" dist="127000" dir="3000000" algn="tl">
                    <a:srgbClr val="000000">
                      <a:alpha val="80000"/>
                    </a:srgbClr>
                  </a:outerShdw>
                </a:effectLst>
                <a:latin typeface="Arial" pitchFamily="34" charset="0"/>
                <a:cs typeface="Arial" pitchFamily="34" charset="0"/>
              </a:rPr>
              <a:t>he had any children - how would that have affected your </a:t>
            </a:r>
            <a:r>
              <a:rPr lang="en-CA" sz="2400" dirty="0" smtClean="0">
                <a:effectLst>
                  <a:outerShdw blurRad="63500" dist="127000" dir="3000000" algn="tl">
                    <a:srgbClr val="000000">
                      <a:alpha val="80000"/>
                    </a:srgbClr>
                  </a:outerShdw>
                </a:effectLst>
                <a:latin typeface="Arial" pitchFamily="34" charset="0"/>
                <a:cs typeface="Arial" pitchFamily="34" charset="0"/>
              </a:rPr>
              <a:t>life? </a:t>
            </a:r>
            <a:r>
              <a:rPr lang="en-CA" sz="2400" dirty="0">
                <a:effectLst>
                  <a:outerShdw blurRad="63500" dist="127000" dir="3000000" algn="tl">
                    <a:srgbClr val="000000">
                      <a:alpha val="80000"/>
                    </a:srgbClr>
                  </a:outerShdw>
                </a:effectLst>
                <a:latin typeface="Arial" pitchFamily="34" charset="0"/>
                <a:cs typeface="Arial" pitchFamily="34" charset="0"/>
              </a:rPr>
              <a:t>You would have died physically in your father when he died</a:t>
            </a:r>
            <a:r>
              <a:rPr lang="en-CA" sz="2400" dirty="0" smtClean="0">
                <a:effectLst>
                  <a:outerShdw blurRad="63500" dist="127000" dir="3000000" algn="tl">
                    <a:srgbClr val="000000">
                      <a:alpha val="80000"/>
                    </a:srgbClr>
                  </a:outerShdw>
                </a:effectLst>
                <a:latin typeface="Arial" pitchFamily="34" charset="0"/>
                <a:cs typeface="Arial" pitchFamily="34" charset="0"/>
              </a:rPr>
              <a:t>! In the same way you died spiritually in Adam when he died!</a:t>
            </a:r>
            <a:endParaRPr lang="en-CA" sz="2400" dirty="0">
              <a:effectLst>
                <a:outerShdw blurRad="63500" dist="127000" dir="3000000" algn="tl">
                  <a:srgbClr val="000000">
                    <a:alpha val="80000"/>
                  </a:srgbClr>
                </a:outerShdw>
              </a:effectLst>
              <a:latin typeface="Arial" pitchFamily="34" charset="0"/>
              <a:cs typeface="Arial" pitchFamily="34" charset="0"/>
            </a:endParaRPr>
          </a:p>
        </p:txBody>
      </p:sp>
      <p:sp>
        <p:nvSpPr>
          <p:cNvPr id="24" name="TextBox 23"/>
          <p:cNvSpPr txBox="1"/>
          <p:nvPr/>
        </p:nvSpPr>
        <p:spPr>
          <a:xfrm>
            <a:off x="2699792" y="4077072"/>
            <a:ext cx="3384376" cy="646331"/>
          </a:xfrm>
          <a:prstGeom prst="rect">
            <a:avLst/>
          </a:prstGeom>
          <a:noFill/>
        </p:spPr>
        <p:txBody>
          <a:bodyPr wrap="square" rtlCol="0">
            <a:spAutoFit/>
          </a:bodyPr>
          <a:lstStyle/>
          <a:p>
            <a:r>
              <a:rPr lang="en-GB" b="1" dirty="0" smtClean="0">
                <a:effectLst>
                  <a:outerShdw blurRad="63500" dist="114300" dir="3000000" algn="ctr" rotWithShape="0">
                    <a:srgbClr val="000000">
                      <a:alpha val="80000"/>
                    </a:srgbClr>
                  </a:outerShdw>
                </a:effectLst>
                <a:latin typeface="Arial" pitchFamily="34" charset="0"/>
                <a:cs typeface="Arial" pitchFamily="34" charset="0"/>
              </a:rPr>
              <a:t>Adam chose Independence from God! </a:t>
            </a:r>
            <a:endParaRPr lang="en-GB" b="1"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0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1" nodeType="clickEffect">
                                  <p:stCondLst>
                                    <p:cond delay="0"/>
                                  </p:stCondLst>
                                  <p:childTnLst>
                                    <p:set>
                                      <p:cBhvr>
                                        <p:cTn id="14" dur="1" fill="hold">
                                          <p:stCondLst>
                                            <p:cond delay="0"/>
                                          </p:stCondLst>
                                        </p:cTn>
                                        <p:tgtEl>
                                          <p:spTgt spid="50212"/>
                                        </p:tgtEl>
                                        <p:attrNameLst>
                                          <p:attrName>style.visibility</p:attrName>
                                        </p:attrNameLst>
                                      </p:cBhvr>
                                      <p:to>
                                        <p:strVal val="visible"/>
                                      </p:to>
                                    </p:set>
                                    <p:anim calcmode="lin" valueType="num">
                                      <p:cBhvr>
                                        <p:cTn id="15" dur="1000" fill="hold"/>
                                        <p:tgtEl>
                                          <p:spTgt spid="50212"/>
                                        </p:tgtEl>
                                        <p:attrNameLst>
                                          <p:attrName>ppt_w</p:attrName>
                                        </p:attrNameLst>
                                      </p:cBhvr>
                                      <p:tavLst>
                                        <p:tav tm="0">
                                          <p:val>
                                            <p:fltVal val="0"/>
                                          </p:val>
                                        </p:tav>
                                        <p:tav tm="100000">
                                          <p:val>
                                            <p:strVal val="#ppt_w"/>
                                          </p:val>
                                        </p:tav>
                                      </p:tavLst>
                                    </p:anim>
                                    <p:anim calcmode="lin" valueType="num">
                                      <p:cBhvr>
                                        <p:cTn id="16" dur="1000" fill="hold"/>
                                        <p:tgtEl>
                                          <p:spTgt spid="50212"/>
                                        </p:tgtEl>
                                        <p:attrNameLst>
                                          <p:attrName>ppt_h</p:attrName>
                                        </p:attrNameLst>
                                      </p:cBhvr>
                                      <p:tavLst>
                                        <p:tav tm="0">
                                          <p:val>
                                            <p:fltVal val="0"/>
                                          </p:val>
                                        </p:tav>
                                        <p:tav tm="100000">
                                          <p:val>
                                            <p:strVal val="#ppt_h"/>
                                          </p:val>
                                        </p:tav>
                                      </p:tavLst>
                                    </p:anim>
                                    <p:animEffect transition="in" filter="fade">
                                      <p:cBhvr>
                                        <p:cTn id="17" dur="1000"/>
                                        <p:tgtEl>
                                          <p:spTgt spid="50212"/>
                                        </p:tgtEl>
                                      </p:cBhvr>
                                    </p:animEffect>
                                  </p:childTnLst>
                                </p:cTn>
                              </p:par>
                              <p:par>
                                <p:cTn id="18" presetID="53" presetClass="entr" presetSubtype="0" fill="hold" grpId="1" nodeType="withEffect">
                                  <p:stCondLst>
                                    <p:cond delay="0"/>
                                  </p:stCondLst>
                                  <p:childTnLst>
                                    <p:set>
                                      <p:cBhvr>
                                        <p:cTn id="19" dur="1" fill="hold">
                                          <p:stCondLst>
                                            <p:cond delay="0"/>
                                          </p:stCondLst>
                                        </p:cTn>
                                        <p:tgtEl>
                                          <p:spTgt spid="1043"/>
                                        </p:tgtEl>
                                        <p:attrNameLst>
                                          <p:attrName>style.visibility</p:attrName>
                                        </p:attrNameLst>
                                      </p:cBhvr>
                                      <p:to>
                                        <p:strVal val="visible"/>
                                      </p:to>
                                    </p:set>
                                    <p:anim calcmode="lin" valueType="num">
                                      <p:cBhvr>
                                        <p:cTn id="20" dur="1000" fill="hold"/>
                                        <p:tgtEl>
                                          <p:spTgt spid="1043"/>
                                        </p:tgtEl>
                                        <p:attrNameLst>
                                          <p:attrName>ppt_w</p:attrName>
                                        </p:attrNameLst>
                                      </p:cBhvr>
                                      <p:tavLst>
                                        <p:tav tm="0">
                                          <p:val>
                                            <p:fltVal val="0"/>
                                          </p:val>
                                        </p:tav>
                                        <p:tav tm="100000">
                                          <p:val>
                                            <p:strVal val="#ppt_w"/>
                                          </p:val>
                                        </p:tav>
                                      </p:tavLst>
                                    </p:anim>
                                    <p:anim calcmode="lin" valueType="num">
                                      <p:cBhvr>
                                        <p:cTn id="21" dur="1000" fill="hold"/>
                                        <p:tgtEl>
                                          <p:spTgt spid="1043"/>
                                        </p:tgtEl>
                                        <p:attrNameLst>
                                          <p:attrName>ppt_h</p:attrName>
                                        </p:attrNameLst>
                                      </p:cBhvr>
                                      <p:tavLst>
                                        <p:tav tm="0">
                                          <p:val>
                                            <p:fltVal val="0"/>
                                          </p:val>
                                        </p:tav>
                                        <p:tav tm="100000">
                                          <p:val>
                                            <p:strVal val="#ppt_h"/>
                                          </p:val>
                                        </p:tav>
                                      </p:tavLst>
                                    </p:anim>
                                    <p:animEffect transition="in" filter="fade">
                                      <p:cBhvr>
                                        <p:cTn id="22" dur="1000"/>
                                        <p:tgtEl>
                                          <p:spTgt spid="104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50200"/>
                                        </p:tgtEl>
                                        <p:attrNameLst>
                                          <p:attrName>style.visibility</p:attrName>
                                        </p:attrNameLst>
                                      </p:cBhvr>
                                      <p:to>
                                        <p:strVal val="visible"/>
                                      </p:to>
                                    </p:set>
                                    <p:anim calcmode="lin" valueType="num">
                                      <p:cBhvr>
                                        <p:cTn id="27" dur="1000" fill="hold"/>
                                        <p:tgtEl>
                                          <p:spTgt spid="50200"/>
                                        </p:tgtEl>
                                        <p:attrNameLst>
                                          <p:attrName>ppt_w</p:attrName>
                                        </p:attrNameLst>
                                      </p:cBhvr>
                                      <p:tavLst>
                                        <p:tav tm="0">
                                          <p:val>
                                            <p:fltVal val="0"/>
                                          </p:val>
                                        </p:tav>
                                        <p:tav tm="100000">
                                          <p:val>
                                            <p:strVal val="#ppt_w"/>
                                          </p:val>
                                        </p:tav>
                                      </p:tavLst>
                                    </p:anim>
                                    <p:anim calcmode="lin" valueType="num">
                                      <p:cBhvr>
                                        <p:cTn id="28" dur="1000" fill="hold"/>
                                        <p:tgtEl>
                                          <p:spTgt spid="50200"/>
                                        </p:tgtEl>
                                        <p:attrNameLst>
                                          <p:attrName>ppt_h</p:attrName>
                                        </p:attrNameLst>
                                      </p:cBhvr>
                                      <p:tavLst>
                                        <p:tav tm="0">
                                          <p:val>
                                            <p:fltVal val="0"/>
                                          </p:val>
                                        </p:tav>
                                        <p:tav tm="100000">
                                          <p:val>
                                            <p:strVal val="#ppt_h"/>
                                          </p:val>
                                        </p:tav>
                                      </p:tavLst>
                                    </p:anim>
                                    <p:animEffect transition="in" filter="fade">
                                      <p:cBhvr>
                                        <p:cTn id="29" dur="1000"/>
                                        <p:tgtEl>
                                          <p:spTgt spid="50200"/>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050"/>
                                        </p:tgtEl>
                                        <p:attrNameLst>
                                          <p:attrName>style.visibility</p:attrName>
                                        </p:attrNameLst>
                                      </p:cBhvr>
                                      <p:to>
                                        <p:strVal val="visible"/>
                                      </p:to>
                                    </p:set>
                                    <p:anim calcmode="lin" valueType="num">
                                      <p:cBhvr>
                                        <p:cTn id="32" dur="1000" fill="hold"/>
                                        <p:tgtEl>
                                          <p:spTgt spid="1050"/>
                                        </p:tgtEl>
                                        <p:attrNameLst>
                                          <p:attrName>ppt_w</p:attrName>
                                        </p:attrNameLst>
                                      </p:cBhvr>
                                      <p:tavLst>
                                        <p:tav tm="0">
                                          <p:val>
                                            <p:fltVal val="0"/>
                                          </p:val>
                                        </p:tav>
                                        <p:tav tm="100000">
                                          <p:val>
                                            <p:strVal val="#ppt_w"/>
                                          </p:val>
                                        </p:tav>
                                      </p:tavLst>
                                    </p:anim>
                                    <p:anim calcmode="lin" valueType="num">
                                      <p:cBhvr>
                                        <p:cTn id="33" dur="1000" fill="hold"/>
                                        <p:tgtEl>
                                          <p:spTgt spid="1050"/>
                                        </p:tgtEl>
                                        <p:attrNameLst>
                                          <p:attrName>ppt_h</p:attrName>
                                        </p:attrNameLst>
                                      </p:cBhvr>
                                      <p:tavLst>
                                        <p:tav tm="0">
                                          <p:val>
                                            <p:fltVal val="0"/>
                                          </p:val>
                                        </p:tav>
                                        <p:tav tm="100000">
                                          <p:val>
                                            <p:strVal val="#ppt_h"/>
                                          </p:val>
                                        </p:tav>
                                      </p:tavLst>
                                    </p:anim>
                                    <p:animEffect transition="in" filter="fade">
                                      <p:cBhvr>
                                        <p:cTn id="34" dur="1000"/>
                                        <p:tgtEl>
                                          <p:spTgt spid="1050"/>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grpId="0" nodeType="clickEffect">
                                  <p:stCondLst>
                                    <p:cond delay="0"/>
                                  </p:stCondLst>
                                  <p:childTnLst>
                                    <p:set>
                                      <p:cBhvr>
                                        <p:cTn id="38" dur="1" fill="hold">
                                          <p:stCondLst>
                                            <p:cond delay="0"/>
                                          </p:stCondLst>
                                        </p:cTn>
                                        <p:tgtEl>
                                          <p:spTgt spid="50201"/>
                                        </p:tgtEl>
                                        <p:attrNameLst>
                                          <p:attrName>style.visibility</p:attrName>
                                        </p:attrNameLst>
                                      </p:cBhvr>
                                      <p:to>
                                        <p:strVal val="visible"/>
                                      </p:to>
                                    </p:set>
                                    <p:anim calcmode="lin" valueType="num">
                                      <p:cBhvr>
                                        <p:cTn id="39" dur="1000" fill="hold"/>
                                        <p:tgtEl>
                                          <p:spTgt spid="50201"/>
                                        </p:tgtEl>
                                        <p:attrNameLst>
                                          <p:attrName>ppt_w</p:attrName>
                                        </p:attrNameLst>
                                      </p:cBhvr>
                                      <p:tavLst>
                                        <p:tav tm="0">
                                          <p:val>
                                            <p:strVal val="#ppt_w*0.70"/>
                                          </p:val>
                                        </p:tav>
                                        <p:tav tm="100000">
                                          <p:val>
                                            <p:strVal val="#ppt_w"/>
                                          </p:val>
                                        </p:tav>
                                      </p:tavLst>
                                    </p:anim>
                                    <p:anim calcmode="lin" valueType="num">
                                      <p:cBhvr>
                                        <p:cTn id="40" dur="1000" fill="hold"/>
                                        <p:tgtEl>
                                          <p:spTgt spid="50201"/>
                                        </p:tgtEl>
                                        <p:attrNameLst>
                                          <p:attrName>ppt_h</p:attrName>
                                        </p:attrNameLst>
                                      </p:cBhvr>
                                      <p:tavLst>
                                        <p:tav tm="0">
                                          <p:val>
                                            <p:strVal val="#ppt_h"/>
                                          </p:val>
                                        </p:tav>
                                        <p:tav tm="100000">
                                          <p:val>
                                            <p:strVal val="#ppt_h"/>
                                          </p:val>
                                        </p:tav>
                                      </p:tavLst>
                                    </p:anim>
                                    <p:animEffect transition="in" filter="fade">
                                      <p:cBhvr>
                                        <p:cTn id="41" dur="1000"/>
                                        <p:tgtEl>
                                          <p:spTgt spid="5020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1000" fill="hold"/>
                                        <p:tgtEl>
                                          <p:spTgt spid="24"/>
                                        </p:tgtEl>
                                        <p:attrNameLst>
                                          <p:attrName>ppt_w</p:attrName>
                                        </p:attrNameLst>
                                      </p:cBhvr>
                                      <p:tavLst>
                                        <p:tav tm="0">
                                          <p:val>
                                            <p:fltVal val="0"/>
                                          </p:val>
                                        </p:tav>
                                        <p:tav tm="100000">
                                          <p:val>
                                            <p:strVal val="#ppt_w"/>
                                          </p:val>
                                        </p:tav>
                                      </p:tavLst>
                                    </p:anim>
                                    <p:anim calcmode="lin" valueType="num">
                                      <p:cBhvr>
                                        <p:cTn id="47" dur="1000" fill="hold"/>
                                        <p:tgtEl>
                                          <p:spTgt spid="24"/>
                                        </p:tgtEl>
                                        <p:attrNameLst>
                                          <p:attrName>ppt_h</p:attrName>
                                        </p:attrNameLst>
                                      </p:cBhvr>
                                      <p:tavLst>
                                        <p:tav tm="0">
                                          <p:val>
                                            <p:fltVal val="0"/>
                                          </p:val>
                                        </p:tav>
                                        <p:tav tm="100000">
                                          <p:val>
                                            <p:strVal val="#ppt_h"/>
                                          </p:val>
                                        </p:tav>
                                      </p:tavLst>
                                    </p:anim>
                                    <p:animEffect transition="in" filter="fade">
                                      <p:cBhvr>
                                        <p:cTn id="48" dur="10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2000"/>
                                        <p:tgtEl>
                                          <p:spTgt spid="24"/>
                                        </p:tgtEl>
                                      </p:cBhvr>
                                    </p:animEffect>
                                    <p:set>
                                      <p:cBhvr>
                                        <p:cTn id="53" dur="1" fill="hold">
                                          <p:stCondLst>
                                            <p:cond delay="1999"/>
                                          </p:stCondLst>
                                        </p:cTn>
                                        <p:tgtEl>
                                          <p:spTgt spid="24"/>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2000"/>
                                        <p:tgtEl>
                                          <p:spTgt spid="50212"/>
                                        </p:tgtEl>
                                      </p:cBhvr>
                                    </p:animEffect>
                                    <p:set>
                                      <p:cBhvr>
                                        <p:cTn id="56" dur="1" fill="hold">
                                          <p:stCondLst>
                                            <p:cond delay="1999"/>
                                          </p:stCondLst>
                                        </p:cTn>
                                        <p:tgtEl>
                                          <p:spTgt spid="50212"/>
                                        </p:tgtEl>
                                        <p:attrNameLst>
                                          <p:attrName>style.visibility</p:attrName>
                                        </p:attrNameLst>
                                      </p:cBhvr>
                                      <p:to>
                                        <p:strVal val="hidden"/>
                                      </p:to>
                                    </p:set>
                                  </p:childTnLst>
                                </p:cTn>
                              </p:par>
                              <p:par>
                                <p:cTn id="57" presetID="53" presetClass="entr" presetSubtype="0"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2000" fill="hold"/>
                                        <p:tgtEl>
                                          <p:spTgt spid="4"/>
                                        </p:tgtEl>
                                        <p:attrNameLst>
                                          <p:attrName>ppt_w</p:attrName>
                                        </p:attrNameLst>
                                      </p:cBhvr>
                                      <p:tavLst>
                                        <p:tav tm="0">
                                          <p:val>
                                            <p:fltVal val="0"/>
                                          </p:val>
                                        </p:tav>
                                        <p:tav tm="100000">
                                          <p:val>
                                            <p:strVal val="#ppt_w"/>
                                          </p:val>
                                        </p:tav>
                                      </p:tavLst>
                                    </p:anim>
                                    <p:anim calcmode="lin" valueType="num">
                                      <p:cBhvr>
                                        <p:cTn id="60" dur="2000" fill="hold"/>
                                        <p:tgtEl>
                                          <p:spTgt spid="4"/>
                                        </p:tgtEl>
                                        <p:attrNameLst>
                                          <p:attrName>ppt_h</p:attrName>
                                        </p:attrNameLst>
                                      </p:cBhvr>
                                      <p:tavLst>
                                        <p:tav tm="0">
                                          <p:val>
                                            <p:fltVal val="0"/>
                                          </p:val>
                                        </p:tav>
                                        <p:tav tm="100000">
                                          <p:val>
                                            <p:strVal val="#ppt_h"/>
                                          </p:val>
                                        </p:tav>
                                      </p:tavLst>
                                    </p:anim>
                                    <p:animEffect transition="in" filter="fade">
                                      <p:cBhvr>
                                        <p:cTn id="61" dur="2000"/>
                                        <p:tgtEl>
                                          <p:spTgt spid="4"/>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50189"/>
                                        </p:tgtEl>
                                        <p:attrNameLst>
                                          <p:attrName>style.visibility</p:attrName>
                                        </p:attrNameLst>
                                      </p:cBhvr>
                                      <p:to>
                                        <p:strVal val="visible"/>
                                      </p:to>
                                    </p:set>
                                    <p:anim calcmode="lin" valueType="num">
                                      <p:cBhvr>
                                        <p:cTn id="66" dur="2000" fill="hold"/>
                                        <p:tgtEl>
                                          <p:spTgt spid="50189"/>
                                        </p:tgtEl>
                                        <p:attrNameLst>
                                          <p:attrName>ppt_x</p:attrName>
                                        </p:attrNameLst>
                                      </p:cBhvr>
                                      <p:tavLst>
                                        <p:tav tm="0">
                                          <p:val>
                                            <p:strVal val="#ppt_x-#ppt_w/2"/>
                                          </p:val>
                                        </p:tav>
                                        <p:tav tm="100000">
                                          <p:val>
                                            <p:strVal val="#ppt_x"/>
                                          </p:val>
                                        </p:tav>
                                      </p:tavLst>
                                    </p:anim>
                                    <p:anim calcmode="lin" valueType="num">
                                      <p:cBhvr>
                                        <p:cTn id="67" dur="2000" fill="hold"/>
                                        <p:tgtEl>
                                          <p:spTgt spid="50189"/>
                                        </p:tgtEl>
                                        <p:attrNameLst>
                                          <p:attrName>ppt_y</p:attrName>
                                        </p:attrNameLst>
                                      </p:cBhvr>
                                      <p:tavLst>
                                        <p:tav tm="0">
                                          <p:val>
                                            <p:strVal val="#ppt_y"/>
                                          </p:val>
                                        </p:tav>
                                        <p:tav tm="100000">
                                          <p:val>
                                            <p:strVal val="#ppt_y"/>
                                          </p:val>
                                        </p:tav>
                                      </p:tavLst>
                                    </p:anim>
                                    <p:anim calcmode="lin" valueType="num">
                                      <p:cBhvr>
                                        <p:cTn id="68" dur="2000" fill="hold"/>
                                        <p:tgtEl>
                                          <p:spTgt spid="50189"/>
                                        </p:tgtEl>
                                        <p:attrNameLst>
                                          <p:attrName>ppt_w</p:attrName>
                                        </p:attrNameLst>
                                      </p:cBhvr>
                                      <p:tavLst>
                                        <p:tav tm="0">
                                          <p:val>
                                            <p:fltVal val="0"/>
                                          </p:val>
                                        </p:tav>
                                        <p:tav tm="100000">
                                          <p:val>
                                            <p:strVal val="#ppt_w"/>
                                          </p:val>
                                        </p:tav>
                                      </p:tavLst>
                                    </p:anim>
                                    <p:anim calcmode="lin" valueType="num">
                                      <p:cBhvr>
                                        <p:cTn id="69" dur="2000" fill="hold"/>
                                        <p:tgtEl>
                                          <p:spTgt spid="50189"/>
                                        </p:tgtEl>
                                        <p:attrNameLst>
                                          <p:attrName>ppt_h</p:attrName>
                                        </p:attrNameLst>
                                      </p:cBhvr>
                                      <p:tavLst>
                                        <p:tav tm="0">
                                          <p:val>
                                            <p:strVal val="#ppt_h"/>
                                          </p:val>
                                        </p:tav>
                                        <p:tav tm="100000">
                                          <p:val>
                                            <p:strVal val="#ppt_h"/>
                                          </p:val>
                                        </p:tav>
                                      </p:tavLst>
                                    </p:anim>
                                  </p:childTnLst>
                                </p:cTn>
                              </p:par>
                              <p:par>
                                <p:cTn id="70" presetID="10" presetClass="exit" presetSubtype="0" fill="hold" grpId="1" nodeType="withEffect">
                                  <p:stCondLst>
                                    <p:cond delay="0"/>
                                  </p:stCondLst>
                                  <p:childTnLst>
                                    <p:animEffect transition="out" filter="fade">
                                      <p:cBhvr>
                                        <p:cTn id="71" dur="2000"/>
                                        <p:tgtEl>
                                          <p:spTgt spid="1050"/>
                                        </p:tgtEl>
                                      </p:cBhvr>
                                    </p:animEffect>
                                    <p:set>
                                      <p:cBhvr>
                                        <p:cTn id="72" dur="1" fill="hold">
                                          <p:stCondLst>
                                            <p:cond delay="1999"/>
                                          </p:stCondLst>
                                        </p:cTn>
                                        <p:tgtEl>
                                          <p:spTgt spid="1050"/>
                                        </p:tgtEl>
                                        <p:attrNameLst>
                                          <p:attrName>style.visibility</p:attrName>
                                        </p:attrNameLst>
                                      </p:cBhvr>
                                      <p:to>
                                        <p:strVal val="hidden"/>
                                      </p:to>
                                    </p:set>
                                  </p:childTnLst>
                                </p:cTn>
                              </p:par>
                              <p:par>
                                <p:cTn id="73" presetID="53" presetClass="entr" presetSubtype="0" fill="hold" nodeType="withEffect">
                                  <p:stCondLst>
                                    <p:cond delay="0"/>
                                  </p:stCondLst>
                                  <p:childTnLst>
                                    <p:set>
                                      <p:cBhvr>
                                        <p:cTn id="74" dur="1" fill="hold">
                                          <p:stCondLst>
                                            <p:cond delay="0"/>
                                          </p:stCondLst>
                                        </p:cTn>
                                        <p:tgtEl>
                                          <p:spTgt spid="50202"/>
                                        </p:tgtEl>
                                        <p:attrNameLst>
                                          <p:attrName>style.visibility</p:attrName>
                                        </p:attrNameLst>
                                      </p:cBhvr>
                                      <p:to>
                                        <p:strVal val="visible"/>
                                      </p:to>
                                    </p:set>
                                    <p:anim calcmode="lin" valueType="num">
                                      <p:cBhvr>
                                        <p:cTn id="75" dur="500" fill="hold"/>
                                        <p:tgtEl>
                                          <p:spTgt spid="50202"/>
                                        </p:tgtEl>
                                        <p:attrNameLst>
                                          <p:attrName>ppt_w</p:attrName>
                                        </p:attrNameLst>
                                      </p:cBhvr>
                                      <p:tavLst>
                                        <p:tav tm="0">
                                          <p:val>
                                            <p:fltVal val="0"/>
                                          </p:val>
                                        </p:tav>
                                        <p:tav tm="100000">
                                          <p:val>
                                            <p:strVal val="#ppt_w"/>
                                          </p:val>
                                        </p:tav>
                                      </p:tavLst>
                                    </p:anim>
                                    <p:anim calcmode="lin" valueType="num">
                                      <p:cBhvr>
                                        <p:cTn id="76" dur="500" fill="hold"/>
                                        <p:tgtEl>
                                          <p:spTgt spid="50202"/>
                                        </p:tgtEl>
                                        <p:attrNameLst>
                                          <p:attrName>ppt_h</p:attrName>
                                        </p:attrNameLst>
                                      </p:cBhvr>
                                      <p:tavLst>
                                        <p:tav tm="0">
                                          <p:val>
                                            <p:fltVal val="0"/>
                                          </p:val>
                                        </p:tav>
                                        <p:tav tm="100000">
                                          <p:val>
                                            <p:strVal val="#ppt_h"/>
                                          </p:val>
                                        </p:tav>
                                      </p:tavLst>
                                    </p:anim>
                                    <p:animEffect transition="in" filter="fade">
                                      <p:cBhvr>
                                        <p:cTn id="77" dur="500"/>
                                        <p:tgtEl>
                                          <p:spTgt spid="50202"/>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0" fill="hold" nodeType="clickEffect">
                                  <p:stCondLst>
                                    <p:cond delay="0"/>
                                  </p:stCondLst>
                                  <p:childTnLst>
                                    <p:set>
                                      <p:cBhvr>
                                        <p:cTn id="81" dur="1" fill="hold">
                                          <p:stCondLst>
                                            <p:cond delay="0"/>
                                          </p:stCondLst>
                                        </p:cTn>
                                        <p:tgtEl>
                                          <p:spTgt spid="50219">
                                            <p:txEl>
                                              <p:pRg st="0" end="0"/>
                                            </p:txEl>
                                          </p:spTgt>
                                        </p:tgtEl>
                                        <p:attrNameLst>
                                          <p:attrName>style.visibility</p:attrName>
                                        </p:attrNameLst>
                                      </p:cBhvr>
                                      <p:to>
                                        <p:strVal val="visible"/>
                                      </p:to>
                                    </p:set>
                                    <p:anim calcmode="lin" valueType="num">
                                      <p:cBhvr>
                                        <p:cTn id="82" dur="2000" fill="hold"/>
                                        <p:tgtEl>
                                          <p:spTgt spid="50219">
                                            <p:txEl>
                                              <p:pRg st="0" end="0"/>
                                            </p:txEl>
                                          </p:spTgt>
                                        </p:tgtEl>
                                        <p:attrNameLst>
                                          <p:attrName>ppt_w</p:attrName>
                                        </p:attrNameLst>
                                      </p:cBhvr>
                                      <p:tavLst>
                                        <p:tav tm="0">
                                          <p:val>
                                            <p:fltVal val="0"/>
                                          </p:val>
                                        </p:tav>
                                        <p:tav tm="100000">
                                          <p:val>
                                            <p:strVal val="#ppt_w"/>
                                          </p:val>
                                        </p:tav>
                                      </p:tavLst>
                                    </p:anim>
                                    <p:anim calcmode="lin" valueType="num">
                                      <p:cBhvr>
                                        <p:cTn id="83" dur="2000" fill="hold"/>
                                        <p:tgtEl>
                                          <p:spTgt spid="50219">
                                            <p:txEl>
                                              <p:pRg st="0" end="0"/>
                                            </p:txEl>
                                          </p:spTgt>
                                        </p:tgtEl>
                                        <p:attrNameLst>
                                          <p:attrName>ppt_h</p:attrName>
                                        </p:attrNameLst>
                                      </p:cBhvr>
                                      <p:tavLst>
                                        <p:tav tm="0">
                                          <p:val>
                                            <p:fltVal val="0"/>
                                          </p:val>
                                        </p:tav>
                                        <p:tav tm="100000">
                                          <p:val>
                                            <p:strVal val="#ppt_h"/>
                                          </p:val>
                                        </p:tav>
                                      </p:tavLst>
                                    </p:anim>
                                    <p:animEffect transition="in" filter="fade">
                                      <p:cBhvr>
                                        <p:cTn id="84" dur="2000"/>
                                        <p:tgtEl>
                                          <p:spTgt spid="50219">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0" nodeType="clickEffect">
                                  <p:stCondLst>
                                    <p:cond delay="0"/>
                                  </p:stCondLst>
                                  <p:childTnLst>
                                    <p:animEffect transition="out" filter="fade">
                                      <p:cBhvr>
                                        <p:cTn id="88" dur="2000"/>
                                        <p:tgtEl>
                                          <p:spTgt spid="50219">
                                            <p:txEl>
                                              <p:pRg st="0" end="0"/>
                                            </p:txEl>
                                          </p:spTgt>
                                        </p:tgtEl>
                                      </p:cBhvr>
                                    </p:animEffect>
                                    <p:set>
                                      <p:cBhvr>
                                        <p:cTn id="89" dur="1" fill="hold">
                                          <p:stCondLst>
                                            <p:cond delay="1999"/>
                                          </p:stCondLst>
                                        </p:cTn>
                                        <p:tgtEl>
                                          <p:spTgt spid="50219">
                                            <p:txEl>
                                              <p:pRg st="0" end="0"/>
                                            </p:txEl>
                                          </p:spTgt>
                                        </p:tgtEl>
                                        <p:attrNameLst>
                                          <p:attrName>style.visibility</p:attrName>
                                        </p:attrNameLst>
                                      </p:cBhvr>
                                      <p:to>
                                        <p:strVal val="hidden"/>
                                      </p:to>
                                    </p:set>
                                  </p:childTnLst>
                                </p:cTn>
                              </p:par>
                              <p:par>
                                <p:cTn id="90" presetID="23" presetClass="entr" presetSubtype="16" fill="hold" grpId="0" nodeType="withEffect">
                                  <p:stCondLst>
                                    <p:cond delay="0"/>
                                  </p:stCondLst>
                                  <p:childTnLst>
                                    <p:set>
                                      <p:cBhvr>
                                        <p:cTn id="91" dur="1" fill="hold">
                                          <p:stCondLst>
                                            <p:cond delay="0"/>
                                          </p:stCondLst>
                                        </p:cTn>
                                        <p:tgtEl>
                                          <p:spTgt spid="50197"/>
                                        </p:tgtEl>
                                        <p:attrNameLst>
                                          <p:attrName>style.visibility</p:attrName>
                                        </p:attrNameLst>
                                      </p:cBhvr>
                                      <p:to>
                                        <p:strVal val="visible"/>
                                      </p:to>
                                    </p:set>
                                    <p:anim calcmode="lin" valueType="num">
                                      <p:cBhvr>
                                        <p:cTn id="92" dur="2000" fill="hold"/>
                                        <p:tgtEl>
                                          <p:spTgt spid="50197"/>
                                        </p:tgtEl>
                                        <p:attrNameLst>
                                          <p:attrName>ppt_w</p:attrName>
                                        </p:attrNameLst>
                                      </p:cBhvr>
                                      <p:tavLst>
                                        <p:tav tm="0">
                                          <p:val>
                                            <p:fltVal val="0"/>
                                          </p:val>
                                        </p:tav>
                                        <p:tav tm="100000">
                                          <p:val>
                                            <p:strVal val="#ppt_w"/>
                                          </p:val>
                                        </p:tav>
                                      </p:tavLst>
                                    </p:anim>
                                    <p:anim calcmode="lin" valueType="num">
                                      <p:cBhvr>
                                        <p:cTn id="93" dur="2000" fill="hold"/>
                                        <p:tgtEl>
                                          <p:spTgt spid="50197"/>
                                        </p:tgtEl>
                                        <p:attrNameLst>
                                          <p:attrName>ppt_h</p:attrName>
                                        </p:attrNameLst>
                                      </p:cBhvr>
                                      <p:tavLst>
                                        <p:tav tm="0">
                                          <p:val>
                                            <p:fltVal val="0"/>
                                          </p:val>
                                        </p:tav>
                                        <p:tav tm="100000">
                                          <p:val>
                                            <p:strVal val="#ppt_h"/>
                                          </p:val>
                                        </p:tav>
                                      </p:tavLst>
                                    </p:anim>
                                  </p:childTnLst>
                                </p:cTn>
                              </p:par>
                            </p:childTnLst>
                          </p:cTn>
                        </p:par>
                      </p:childTnLst>
                    </p:cTn>
                  </p:par>
                  <p:par>
                    <p:cTn id="94" fill="hold">
                      <p:stCondLst>
                        <p:cond delay="indefinite"/>
                      </p:stCondLst>
                      <p:childTnLst>
                        <p:par>
                          <p:cTn id="95" fill="hold">
                            <p:stCondLst>
                              <p:cond delay="0"/>
                            </p:stCondLst>
                            <p:childTnLst>
                              <p:par>
                                <p:cTn id="96" presetID="23" presetClass="entr" presetSubtype="16" fill="hold" grpId="0" nodeType="clickEffect">
                                  <p:stCondLst>
                                    <p:cond delay="0"/>
                                  </p:stCondLst>
                                  <p:childTnLst>
                                    <p:set>
                                      <p:cBhvr>
                                        <p:cTn id="97" dur="1" fill="hold">
                                          <p:stCondLst>
                                            <p:cond delay="0"/>
                                          </p:stCondLst>
                                        </p:cTn>
                                        <p:tgtEl>
                                          <p:spTgt spid="50188"/>
                                        </p:tgtEl>
                                        <p:attrNameLst>
                                          <p:attrName>style.visibility</p:attrName>
                                        </p:attrNameLst>
                                      </p:cBhvr>
                                      <p:to>
                                        <p:strVal val="visible"/>
                                      </p:to>
                                    </p:set>
                                    <p:anim calcmode="lin" valueType="num">
                                      <p:cBhvr>
                                        <p:cTn id="98" dur="2000" fill="hold"/>
                                        <p:tgtEl>
                                          <p:spTgt spid="50188"/>
                                        </p:tgtEl>
                                        <p:attrNameLst>
                                          <p:attrName>ppt_w</p:attrName>
                                        </p:attrNameLst>
                                      </p:cBhvr>
                                      <p:tavLst>
                                        <p:tav tm="0">
                                          <p:val>
                                            <p:fltVal val="0"/>
                                          </p:val>
                                        </p:tav>
                                        <p:tav tm="100000">
                                          <p:val>
                                            <p:strVal val="#ppt_w"/>
                                          </p:val>
                                        </p:tav>
                                      </p:tavLst>
                                    </p:anim>
                                    <p:anim calcmode="lin" valueType="num">
                                      <p:cBhvr>
                                        <p:cTn id="99" dur="2000" fill="hold"/>
                                        <p:tgtEl>
                                          <p:spTgt spid="50188"/>
                                        </p:tgtEl>
                                        <p:attrNameLst>
                                          <p:attrName>ppt_h</p:attrName>
                                        </p:attrNameLst>
                                      </p:cBhvr>
                                      <p:tavLst>
                                        <p:tav tm="0">
                                          <p:val>
                                            <p:fltVal val="0"/>
                                          </p:val>
                                        </p:tav>
                                        <p:tav tm="100000">
                                          <p:val>
                                            <p:strVal val="#ppt_h"/>
                                          </p:val>
                                        </p:tav>
                                      </p:tavLst>
                                    </p:anim>
                                  </p:childTnLst>
                                </p:cTn>
                              </p:par>
                            </p:childTnLst>
                          </p:cTn>
                        </p:par>
                      </p:childTnLst>
                    </p:cTn>
                  </p:par>
                  <p:par>
                    <p:cTn id="100" fill="hold">
                      <p:stCondLst>
                        <p:cond delay="indefinite"/>
                      </p:stCondLst>
                      <p:childTnLst>
                        <p:par>
                          <p:cTn id="101" fill="hold">
                            <p:stCondLst>
                              <p:cond delay="0"/>
                            </p:stCondLst>
                            <p:childTnLst>
                              <p:par>
                                <p:cTn id="102" presetID="23" presetClass="entr" presetSubtype="16" fill="hold" nodeType="clickEffect">
                                  <p:stCondLst>
                                    <p:cond delay="0"/>
                                  </p:stCondLst>
                                  <p:childTnLst>
                                    <p:set>
                                      <p:cBhvr>
                                        <p:cTn id="103" dur="1" fill="hold">
                                          <p:stCondLst>
                                            <p:cond delay="0"/>
                                          </p:stCondLst>
                                        </p:cTn>
                                        <p:tgtEl>
                                          <p:spTgt spid="3"/>
                                        </p:tgtEl>
                                        <p:attrNameLst>
                                          <p:attrName>style.visibility</p:attrName>
                                        </p:attrNameLst>
                                      </p:cBhvr>
                                      <p:to>
                                        <p:strVal val="visible"/>
                                      </p:to>
                                    </p:set>
                                    <p:anim calcmode="lin" valueType="num">
                                      <p:cBhvr>
                                        <p:cTn id="104" dur="2000" fill="hold"/>
                                        <p:tgtEl>
                                          <p:spTgt spid="3"/>
                                        </p:tgtEl>
                                        <p:attrNameLst>
                                          <p:attrName>ppt_w</p:attrName>
                                        </p:attrNameLst>
                                      </p:cBhvr>
                                      <p:tavLst>
                                        <p:tav tm="0">
                                          <p:val>
                                            <p:fltVal val="0"/>
                                          </p:val>
                                        </p:tav>
                                        <p:tav tm="100000">
                                          <p:val>
                                            <p:strVal val="#ppt_w"/>
                                          </p:val>
                                        </p:tav>
                                      </p:tavLst>
                                    </p:anim>
                                    <p:anim calcmode="lin" valueType="num">
                                      <p:cBhvr>
                                        <p:cTn id="105" dur="2000" fill="hold"/>
                                        <p:tgtEl>
                                          <p:spTgt spid="3"/>
                                        </p:tgtEl>
                                        <p:attrNameLst>
                                          <p:attrName>ppt_h</p:attrName>
                                        </p:attrNameLst>
                                      </p:cBhvr>
                                      <p:tavLst>
                                        <p:tav tm="0">
                                          <p:val>
                                            <p:fltVal val="0"/>
                                          </p:val>
                                        </p:tav>
                                        <p:tav tm="100000">
                                          <p:val>
                                            <p:strVal val="#ppt_h"/>
                                          </p:val>
                                        </p:tav>
                                      </p:tavLst>
                                    </p:anim>
                                  </p:childTnLst>
                                </p:cTn>
                              </p:par>
                              <p:par>
                                <p:cTn id="106" presetID="53" presetClass="entr" presetSubtype="0" fill="hold" grpId="0" nodeType="withEffect">
                                  <p:stCondLst>
                                    <p:cond delay="0"/>
                                  </p:stCondLst>
                                  <p:childTnLst>
                                    <p:set>
                                      <p:cBhvr>
                                        <p:cTn id="107" dur="1" fill="hold">
                                          <p:stCondLst>
                                            <p:cond delay="0"/>
                                          </p:stCondLst>
                                        </p:cTn>
                                        <p:tgtEl>
                                          <p:spTgt spid="1043"/>
                                        </p:tgtEl>
                                        <p:attrNameLst>
                                          <p:attrName>style.visibility</p:attrName>
                                        </p:attrNameLst>
                                      </p:cBhvr>
                                      <p:to>
                                        <p:strVal val="visible"/>
                                      </p:to>
                                    </p:set>
                                    <p:anim calcmode="lin" valueType="num">
                                      <p:cBhvr>
                                        <p:cTn id="108" dur="1000" fill="hold"/>
                                        <p:tgtEl>
                                          <p:spTgt spid="1043"/>
                                        </p:tgtEl>
                                        <p:attrNameLst>
                                          <p:attrName>ppt_w</p:attrName>
                                        </p:attrNameLst>
                                      </p:cBhvr>
                                      <p:tavLst>
                                        <p:tav tm="0">
                                          <p:val>
                                            <p:fltVal val="0"/>
                                          </p:val>
                                        </p:tav>
                                        <p:tav tm="100000">
                                          <p:val>
                                            <p:strVal val="#ppt_w"/>
                                          </p:val>
                                        </p:tav>
                                      </p:tavLst>
                                    </p:anim>
                                    <p:anim calcmode="lin" valueType="num">
                                      <p:cBhvr>
                                        <p:cTn id="109" dur="1000" fill="hold"/>
                                        <p:tgtEl>
                                          <p:spTgt spid="1043"/>
                                        </p:tgtEl>
                                        <p:attrNameLst>
                                          <p:attrName>ppt_h</p:attrName>
                                        </p:attrNameLst>
                                      </p:cBhvr>
                                      <p:tavLst>
                                        <p:tav tm="0">
                                          <p:val>
                                            <p:fltVal val="0"/>
                                          </p:val>
                                        </p:tav>
                                        <p:tav tm="100000">
                                          <p:val>
                                            <p:strVal val="#ppt_h"/>
                                          </p:val>
                                        </p:tav>
                                      </p:tavLst>
                                    </p:anim>
                                    <p:animEffect transition="in" filter="fade">
                                      <p:cBhvr>
                                        <p:cTn id="110" dur="1000"/>
                                        <p:tgtEl>
                                          <p:spTgt spid="1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79" grpId="0" build="p"/>
      <p:bldP spid="50188" grpId="0"/>
      <p:bldP spid="50189" grpId="0"/>
      <p:bldP spid="50197" grpId="0"/>
      <p:bldP spid="50201" grpId="0"/>
      <p:bldP spid="50200" grpId="0"/>
      <p:bldP spid="1050" grpId="0" animBg="1"/>
      <p:bldP spid="1050" grpId="1" animBg="1"/>
      <p:bldP spid="50212" grpId="0"/>
      <p:bldP spid="50212" grpId="1"/>
      <p:bldP spid="1043" grpId="0" animBg="1"/>
      <p:bldP spid="1043" grpId="1" animBg="1"/>
      <p:bldP spid="50219" grpId="0" build="allAtOnce"/>
      <p:bldP spid="24" grpId="0"/>
      <p:bldP spid="2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55576" y="404664"/>
            <a:ext cx="7704855" cy="615949"/>
          </a:xfrm>
        </p:spPr>
        <p:txBody>
          <a:bodyPr>
            <a:noAutofit/>
          </a:bodyPr>
          <a:lstStyle/>
          <a:p>
            <a:pPr eaLnBrk="1" hangingPunct="1">
              <a:defRPr/>
            </a:pPr>
            <a:r>
              <a:rPr lang="en-US" sz="4800" i="1" dirty="0" smtClean="0">
                <a:solidFill>
                  <a:srgbClr val="00B0F0"/>
                </a:solidFill>
              </a:rPr>
              <a:t>Our New Life In Christ</a:t>
            </a:r>
          </a:p>
        </p:txBody>
      </p:sp>
      <p:sp>
        <p:nvSpPr>
          <p:cNvPr id="46083" name="Rectangle 3"/>
          <p:cNvSpPr>
            <a:spLocks noGrp="1" noChangeArrowheads="1"/>
          </p:cNvSpPr>
          <p:nvPr>
            <p:ph type="body" sz="half" idx="1"/>
          </p:nvPr>
        </p:nvSpPr>
        <p:spPr>
          <a:xfrm>
            <a:off x="2916238" y="1843617"/>
            <a:ext cx="3888010" cy="660400"/>
          </a:xfrm>
          <a:effectLst>
            <a:outerShdw dist="35921" dir="2700000" algn="ctr" rotWithShape="0">
              <a:schemeClr val="bg2"/>
            </a:outerShdw>
          </a:effectLst>
        </p:spPr>
        <p:txBody>
          <a:bodyPr>
            <a:noAutofit/>
          </a:bodyPr>
          <a:lstStyle/>
          <a:p>
            <a:pPr eaLnBrk="1" hangingPunct="1">
              <a:buFontTx/>
              <a:buNone/>
              <a:defRPr/>
            </a:pPr>
            <a:r>
              <a:rPr lang="en-US" sz="2400" dirty="0" smtClean="0">
                <a:solidFill>
                  <a:srgbClr val="CCFFFF"/>
                </a:solidFill>
                <a:effectLst>
                  <a:outerShdw blurRad="63500" dist="127000" dir="3000000" algn="ctr" rotWithShape="0">
                    <a:srgbClr val="000000">
                      <a:alpha val="80000"/>
                    </a:srgbClr>
                  </a:outerShdw>
                </a:effectLst>
                <a:latin typeface="Arial" pitchFamily="34" charset="0"/>
                <a:cs typeface="Arial" pitchFamily="34" charset="0"/>
              </a:rPr>
              <a:t> Christ’s Life = Eternal Life</a:t>
            </a:r>
          </a:p>
        </p:txBody>
      </p:sp>
      <p:graphicFrame>
        <p:nvGraphicFramePr>
          <p:cNvPr id="46114" name="Object 34"/>
          <p:cNvGraphicFramePr>
            <a:graphicFrameLocks noChangeAspect="1"/>
          </p:cNvGraphicFramePr>
          <p:nvPr>
            <p:ph sz="half" idx="2"/>
          </p:nvPr>
        </p:nvGraphicFramePr>
        <p:xfrm>
          <a:off x="5075238" y="3155950"/>
          <a:ext cx="428625" cy="525463"/>
        </p:xfrm>
        <a:graphic>
          <a:graphicData uri="http://schemas.openxmlformats.org/presentationml/2006/ole">
            <p:oleObj spid="_x0000_s2050" r:id="rId3" imgW="3212280" imgH="3935880" progId="">
              <p:embed/>
            </p:oleObj>
          </a:graphicData>
        </a:graphic>
      </p:graphicFrame>
      <p:grpSp>
        <p:nvGrpSpPr>
          <p:cNvPr id="2" name="Group 4"/>
          <p:cNvGrpSpPr>
            <a:grpSpLocks/>
          </p:cNvGrpSpPr>
          <p:nvPr/>
        </p:nvGrpSpPr>
        <p:grpSpPr bwMode="auto">
          <a:xfrm flipV="1">
            <a:off x="1331914" y="2277534"/>
            <a:ext cx="6480175" cy="143933"/>
            <a:chOff x="476" y="1570"/>
            <a:chExt cx="4445" cy="0"/>
          </a:xfrm>
        </p:grpSpPr>
        <p:sp>
          <p:nvSpPr>
            <p:cNvPr id="2075" name="Line 5"/>
            <p:cNvSpPr>
              <a:spLocks noChangeShapeType="1"/>
            </p:cNvSpPr>
            <p:nvPr/>
          </p:nvSpPr>
          <p:spPr bwMode="auto">
            <a:xfrm>
              <a:off x="793" y="1570"/>
              <a:ext cx="4128" cy="0"/>
            </a:xfrm>
            <a:prstGeom prst="line">
              <a:avLst/>
            </a:prstGeom>
            <a:noFill/>
            <a:ln w="28575">
              <a:solidFill>
                <a:schemeClr val="tx1"/>
              </a:solidFill>
              <a:round/>
              <a:headEnd/>
              <a:tailEnd type="triangle" w="med" len="med"/>
            </a:ln>
          </p:spPr>
          <p:txBody>
            <a:bodyPr/>
            <a:lstStyle/>
            <a:p>
              <a:endParaRPr lang="en-GB"/>
            </a:p>
          </p:txBody>
        </p:sp>
        <p:sp>
          <p:nvSpPr>
            <p:cNvPr id="2076" name="Line 6"/>
            <p:cNvSpPr>
              <a:spLocks noChangeShapeType="1"/>
            </p:cNvSpPr>
            <p:nvPr/>
          </p:nvSpPr>
          <p:spPr bwMode="auto">
            <a:xfrm flipH="1">
              <a:off x="476" y="1570"/>
              <a:ext cx="317" cy="0"/>
            </a:xfrm>
            <a:prstGeom prst="line">
              <a:avLst/>
            </a:prstGeom>
            <a:noFill/>
            <a:ln w="28575">
              <a:solidFill>
                <a:schemeClr val="tx1"/>
              </a:solidFill>
              <a:round/>
              <a:headEnd/>
              <a:tailEnd type="triangle" w="med" len="med"/>
            </a:ln>
          </p:spPr>
          <p:txBody>
            <a:bodyPr/>
            <a:lstStyle/>
            <a:p>
              <a:endParaRPr lang="en-GB"/>
            </a:p>
          </p:txBody>
        </p:sp>
      </p:grpSp>
      <p:grpSp>
        <p:nvGrpSpPr>
          <p:cNvPr id="3" name="Group 7"/>
          <p:cNvGrpSpPr>
            <a:grpSpLocks/>
          </p:cNvGrpSpPr>
          <p:nvPr/>
        </p:nvGrpSpPr>
        <p:grpSpPr bwMode="auto">
          <a:xfrm>
            <a:off x="5364163" y="2421467"/>
            <a:ext cx="792162" cy="1367367"/>
            <a:chOff x="3379" y="1570"/>
            <a:chExt cx="499" cy="817"/>
          </a:xfrm>
          <a:solidFill>
            <a:schemeClr val="tx1"/>
          </a:solidFill>
        </p:grpSpPr>
        <p:sp>
          <p:nvSpPr>
            <p:cNvPr id="2073" name="Rectangle 8"/>
            <p:cNvSpPr>
              <a:spLocks noChangeArrowheads="1"/>
            </p:cNvSpPr>
            <p:nvPr/>
          </p:nvSpPr>
          <p:spPr bwMode="auto">
            <a:xfrm>
              <a:off x="3560" y="1570"/>
              <a:ext cx="136" cy="817"/>
            </a:xfrm>
            <a:prstGeom prst="rect">
              <a:avLst/>
            </a:prstGeom>
            <a:grpFill/>
            <a:ln w="9525">
              <a:noFill/>
              <a:miter lim="800000"/>
              <a:headEnd/>
              <a:tailEnd/>
            </a:ln>
          </p:spPr>
          <p:txBody>
            <a:bodyPr wrap="none" anchor="ctr"/>
            <a:lstStyle/>
            <a:p>
              <a:endParaRPr lang="en-GB"/>
            </a:p>
          </p:txBody>
        </p:sp>
        <p:sp>
          <p:nvSpPr>
            <p:cNvPr id="2074" name="Rectangle 9"/>
            <p:cNvSpPr>
              <a:spLocks noChangeArrowheads="1"/>
            </p:cNvSpPr>
            <p:nvPr/>
          </p:nvSpPr>
          <p:spPr bwMode="auto">
            <a:xfrm>
              <a:off x="3379" y="1797"/>
              <a:ext cx="499" cy="136"/>
            </a:xfrm>
            <a:prstGeom prst="rect">
              <a:avLst/>
            </a:prstGeom>
            <a:grpFill/>
            <a:ln w="9525">
              <a:noFill/>
              <a:miter lim="800000"/>
              <a:headEnd/>
              <a:tailEnd/>
            </a:ln>
          </p:spPr>
          <p:txBody>
            <a:bodyPr wrap="none" anchor="ctr"/>
            <a:lstStyle/>
            <a:p>
              <a:endParaRPr lang="en-GB"/>
            </a:p>
          </p:txBody>
        </p:sp>
      </p:grpSp>
      <p:sp>
        <p:nvSpPr>
          <p:cNvPr id="46090" name="Text Box 10"/>
          <p:cNvSpPr txBox="1">
            <a:spLocks noChangeArrowheads="1"/>
          </p:cNvSpPr>
          <p:nvPr/>
        </p:nvSpPr>
        <p:spPr bwMode="auto">
          <a:xfrm>
            <a:off x="1187451" y="1701800"/>
            <a:ext cx="1152525" cy="707886"/>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2000" b="1" dirty="0">
                <a:solidFill>
                  <a:srgbClr val="FFFF00"/>
                </a:solidFill>
                <a:effectLst>
                  <a:outerShdw blurRad="38100" dist="38100" dir="2700000" algn="tl">
                    <a:srgbClr val="000000">
                      <a:alpha val="43137"/>
                    </a:srgbClr>
                  </a:outerShdw>
                </a:effectLst>
                <a:latin typeface="Arial" pitchFamily="34" charset="0"/>
                <a:cs typeface="Arial" pitchFamily="34" charset="0"/>
              </a:rPr>
              <a:t>Eternity Past</a:t>
            </a:r>
          </a:p>
        </p:txBody>
      </p:sp>
      <p:sp>
        <p:nvSpPr>
          <p:cNvPr id="46091" name="Text Box 11"/>
          <p:cNvSpPr txBox="1">
            <a:spLocks noChangeArrowheads="1"/>
          </p:cNvSpPr>
          <p:nvPr/>
        </p:nvSpPr>
        <p:spPr bwMode="auto">
          <a:xfrm>
            <a:off x="7308304" y="1484784"/>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outerShdw blurRad="38100" dist="38100" dir="2700000" algn="tl">
                    <a:srgbClr val="000000">
                      <a:alpha val="43137"/>
                    </a:srgbClr>
                  </a:outerShdw>
                </a:effectLst>
                <a:latin typeface="Arial" pitchFamily="34" charset="0"/>
                <a:cs typeface="Arial" pitchFamily="34" charset="0"/>
              </a:rPr>
              <a:t>Eternity Future Heaven</a:t>
            </a:r>
          </a:p>
        </p:txBody>
      </p:sp>
      <p:grpSp>
        <p:nvGrpSpPr>
          <p:cNvPr id="4" name="Group 14"/>
          <p:cNvGrpSpPr>
            <a:grpSpLocks/>
          </p:cNvGrpSpPr>
          <p:nvPr/>
        </p:nvGrpSpPr>
        <p:grpSpPr bwMode="auto">
          <a:xfrm>
            <a:off x="2339974" y="1411818"/>
            <a:ext cx="575841" cy="1009649"/>
            <a:chOff x="3379" y="1570"/>
            <a:chExt cx="499" cy="817"/>
          </a:xfrm>
        </p:grpSpPr>
        <p:sp>
          <p:nvSpPr>
            <p:cNvPr id="2071" name="Rectangle 1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GB"/>
            </a:p>
          </p:txBody>
        </p:sp>
        <p:sp>
          <p:nvSpPr>
            <p:cNvPr id="2072" name="Rectangle 1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GB"/>
            </a:p>
          </p:txBody>
        </p:sp>
      </p:grpSp>
      <p:sp>
        <p:nvSpPr>
          <p:cNvPr id="46104" name="AutoShape 24"/>
          <p:cNvSpPr>
            <a:spLocks noChangeArrowheads="1"/>
          </p:cNvSpPr>
          <p:nvPr/>
        </p:nvSpPr>
        <p:spPr bwMode="auto">
          <a:xfrm rot="20994773" flipV="1">
            <a:off x="5651500" y="2205567"/>
            <a:ext cx="947738" cy="287867"/>
          </a:xfrm>
          <a:prstGeom prst="curvedUpArrow">
            <a:avLst>
              <a:gd name="adj1" fmla="val 65846"/>
              <a:gd name="adj2" fmla="val 131691"/>
              <a:gd name="adj3" fmla="val 33333"/>
            </a:avLst>
          </a:prstGeom>
          <a:solidFill>
            <a:srgbClr val="FF0066"/>
          </a:solidFill>
          <a:ln w="9525">
            <a:solidFill>
              <a:schemeClr val="tx1"/>
            </a:solidFill>
            <a:miter lim="800000"/>
            <a:headEnd/>
            <a:tailEnd/>
          </a:ln>
        </p:spPr>
        <p:txBody>
          <a:bodyPr rot="10800000" wrap="none" anchor="ctr"/>
          <a:lstStyle/>
          <a:p>
            <a:pPr algn="ctr"/>
            <a:endParaRPr lang="en-CA">
              <a:solidFill>
                <a:srgbClr val="FF0066"/>
              </a:solidFill>
            </a:endParaRPr>
          </a:p>
        </p:txBody>
      </p:sp>
      <p:sp>
        <p:nvSpPr>
          <p:cNvPr id="46105" name="AutoShape 25"/>
          <p:cNvSpPr>
            <a:spLocks noChangeArrowheads="1"/>
          </p:cNvSpPr>
          <p:nvPr/>
        </p:nvSpPr>
        <p:spPr bwMode="auto">
          <a:xfrm rot="605227" flipH="1" flipV="1">
            <a:off x="4932363" y="2205567"/>
            <a:ext cx="947737" cy="287867"/>
          </a:xfrm>
          <a:prstGeom prst="curvedUpArrow">
            <a:avLst>
              <a:gd name="adj1" fmla="val 65846"/>
              <a:gd name="adj2" fmla="val 131691"/>
              <a:gd name="adj3" fmla="val 33333"/>
            </a:avLst>
          </a:prstGeom>
          <a:solidFill>
            <a:srgbClr val="FF0066"/>
          </a:solidFill>
          <a:ln w="9525">
            <a:solidFill>
              <a:schemeClr val="tx1"/>
            </a:solidFill>
            <a:miter lim="800000"/>
            <a:headEnd/>
            <a:tailEnd/>
          </a:ln>
        </p:spPr>
        <p:txBody>
          <a:bodyPr rot="10800000" wrap="none" anchor="ctr"/>
          <a:lstStyle/>
          <a:p>
            <a:pPr algn="ctr"/>
            <a:endParaRPr lang="en-CA">
              <a:solidFill>
                <a:srgbClr val="FF0066"/>
              </a:solidFill>
            </a:endParaRPr>
          </a:p>
        </p:txBody>
      </p:sp>
      <p:sp>
        <p:nvSpPr>
          <p:cNvPr id="46111" name="Text Box 31"/>
          <p:cNvSpPr txBox="1">
            <a:spLocks noChangeArrowheads="1"/>
          </p:cNvSpPr>
          <p:nvPr/>
        </p:nvSpPr>
        <p:spPr bwMode="auto">
          <a:xfrm>
            <a:off x="2771775" y="2421467"/>
            <a:ext cx="3024188" cy="400110"/>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2000" b="1" dirty="0">
                <a:solidFill>
                  <a:srgbClr val="FFFF00"/>
                </a:solidFill>
                <a:effectLst>
                  <a:outerShdw blurRad="38100" dist="38100" dir="2700000" algn="tl">
                    <a:srgbClr val="000000">
                      <a:alpha val="43137"/>
                    </a:srgbClr>
                  </a:outerShdw>
                </a:effectLst>
                <a:latin typeface="Arial" pitchFamily="34" charset="0"/>
                <a:cs typeface="Arial" pitchFamily="34" charset="0"/>
              </a:rPr>
              <a:t>Eternity Present</a:t>
            </a:r>
          </a:p>
        </p:txBody>
      </p:sp>
      <p:sp>
        <p:nvSpPr>
          <p:cNvPr id="46113" name="Text Box 33"/>
          <p:cNvSpPr txBox="1">
            <a:spLocks noChangeArrowheads="1"/>
          </p:cNvSpPr>
          <p:nvPr/>
        </p:nvSpPr>
        <p:spPr bwMode="auto">
          <a:xfrm>
            <a:off x="539552" y="4725144"/>
            <a:ext cx="8280920" cy="1754326"/>
          </a:xfrm>
          <a:prstGeom prst="rect">
            <a:avLst/>
          </a:prstGeom>
          <a:noFill/>
          <a:ln w="9525">
            <a:noFill/>
            <a:miter lim="800000"/>
            <a:headEnd/>
            <a:tailEnd/>
          </a:ln>
          <a:effectLst/>
        </p:spPr>
        <p:txBody>
          <a:bodyPr wrap="square">
            <a:spAutoFit/>
          </a:bodyPr>
          <a:lstStyle/>
          <a:p>
            <a:pPr algn="ctr">
              <a:spcBef>
                <a:spcPct val="50000"/>
              </a:spcBef>
              <a:defRPr/>
            </a:pPr>
            <a:r>
              <a:rPr lang="en-US" sz="2400" b="1" i="1" dirty="0">
                <a:solidFill>
                  <a:srgbClr val="FFFF00"/>
                </a:solidFill>
                <a:effectLst>
                  <a:outerShdw blurRad="63500" dist="127000" dir="3000000" algn="tl">
                    <a:srgbClr val="000000">
                      <a:alpha val="80000"/>
                    </a:srgbClr>
                  </a:outerShdw>
                </a:effectLst>
                <a:cs typeface="Arial" pitchFamily="34" charset="0"/>
              </a:rPr>
              <a:t>“God raised us up with Christ and seated us with Him in the heavenly realms </a:t>
            </a:r>
            <a:r>
              <a:rPr lang="en-US" sz="2400" b="1" i="1" u="sng" dirty="0">
                <a:solidFill>
                  <a:srgbClr val="FFFF00"/>
                </a:solidFill>
                <a:effectLst>
                  <a:outerShdw blurRad="63500" dist="127000" dir="3000000" algn="tl">
                    <a:srgbClr val="000000">
                      <a:alpha val="80000"/>
                    </a:srgbClr>
                  </a:outerShdw>
                </a:effectLst>
                <a:cs typeface="Arial" pitchFamily="34" charset="0"/>
              </a:rPr>
              <a:t>in Christ Jesus</a:t>
            </a:r>
            <a:r>
              <a:rPr lang="en-US" sz="2400" b="1" i="1" dirty="0">
                <a:solidFill>
                  <a:srgbClr val="FFFF00"/>
                </a:solidFill>
                <a:effectLst>
                  <a:outerShdw blurRad="63500" dist="127000" dir="3000000" algn="tl">
                    <a:srgbClr val="000000">
                      <a:alpha val="80000"/>
                    </a:srgbClr>
                  </a:outerShdw>
                </a:effectLst>
                <a:cs typeface="Arial" pitchFamily="34" charset="0"/>
              </a:rPr>
              <a:t>…” </a:t>
            </a:r>
            <a:r>
              <a:rPr lang="en-US" sz="2400" b="1" dirty="0">
                <a:effectLst>
                  <a:outerShdw blurRad="63500" dist="127000" dir="3000000" algn="tl">
                    <a:srgbClr val="000000">
                      <a:alpha val="80000"/>
                    </a:srgbClr>
                  </a:outerShdw>
                </a:effectLst>
                <a:cs typeface="Arial" pitchFamily="34" charset="0"/>
              </a:rPr>
              <a:t>Ephesians 2:6</a:t>
            </a:r>
          </a:p>
          <a:p>
            <a:pPr algn="ctr">
              <a:spcBef>
                <a:spcPct val="50000"/>
              </a:spcBef>
              <a:defRPr/>
            </a:pPr>
            <a:r>
              <a:rPr lang="en-US" sz="2400" b="1" i="1" dirty="0">
                <a:solidFill>
                  <a:srgbClr val="FFFF00"/>
                </a:solidFill>
                <a:effectLst>
                  <a:outerShdw blurRad="63500" dist="127000" dir="3000000" algn="tl">
                    <a:srgbClr val="000000">
                      <a:alpha val="80000"/>
                    </a:srgbClr>
                  </a:outerShdw>
                </a:effectLst>
                <a:cs typeface="Arial" pitchFamily="34" charset="0"/>
              </a:rPr>
              <a:t>“I have been Crucified With Christ and I no longer live, but Christ lives in me.”    </a:t>
            </a:r>
            <a:r>
              <a:rPr lang="en-US" sz="2400" b="1" dirty="0">
                <a:effectLst>
                  <a:outerShdw blurRad="63500" dist="127000" dir="3000000" algn="tl">
                    <a:srgbClr val="000000">
                      <a:alpha val="80000"/>
                    </a:srgbClr>
                  </a:outerShdw>
                </a:effectLst>
                <a:cs typeface="Arial" pitchFamily="34" charset="0"/>
              </a:rPr>
              <a:t>Galatians 2:20</a:t>
            </a:r>
            <a:r>
              <a:rPr lang="en-US" sz="2400" b="1" dirty="0">
                <a:solidFill>
                  <a:srgbClr val="FFFF00"/>
                </a:solidFill>
                <a:effectLst>
                  <a:outerShdw blurRad="63500" dist="127000" dir="3000000" algn="tl">
                    <a:srgbClr val="000000">
                      <a:alpha val="80000"/>
                    </a:srgbClr>
                  </a:outerShdw>
                </a:effectLst>
                <a:cs typeface="Arial" pitchFamily="34" charset="0"/>
              </a:rPr>
              <a:t> </a:t>
            </a:r>
          </a:p>
        </p:txBody>
      </p:sp>
      <p:grpSp>
        <p:nvGrpSpPr>
          <p:cNvPr id="5" name="Group 37"/>
          <p:cNvGrpSpPr>
            <a:grpSpLocks/>
          </p:cNvGrpSpPr>
          <p:nvPr/>
        </p:nvGrpSpPr>
        <p:grpSpPr bwMode="auto">
          <a:xfrm>
            <a:off x="1331914" y="2565400"/>
            <a:ext cx="5545137" cy="1439333"/>
            <a:chOff x="839" y="1616"/>
            <a:chExt cx="3493" cy="907"/>
          </a:xfrm>
        </p:grpSpPr>
        <p:sp>
          <p:nvSpPr>
            <p:cNvPr id="2066" name="Line 18"/>
            <p:cNvSpPr>
              <a:spLocks noChangeShapeType="1"/>
            </p:cNvSpPr>
            <p:nvPr/>
          </p:nvSpPr>
          <p:spPr bwMode="auto">
            <a:xfrm>
              <a:off x="884" y="1933"/>
              <a:ext cx="3448" cy="590"/>
            </a:xfrm>
            <a:prstGeom prst="line">
              <a:avLst/>
            </a:prstGeom>
            <a:noFill/>
            <a:ln w="28575">
              <a:solidFill>
                <a:schemeClr val="tx1"/>
              </a:solidFill>
              <a:round/>
              <a:headEnd/>
              <a:tailEnd type="triangle" w="med" len="med"/>
            </a:ln>
          </p:spPr>
          <p:txBody>
            <a:bodyPr/>
            <a:lstStyle/>
            <a:p>
              <a:endParaRPr lang="en-GB"/>
            </a:p>
          </p:txBody>
        </p:sp>
        <p:grpSp>
          <p:nvGrpSpPr>
            <p:cNvPr id="6" name="Group 36"/>
            <p:cNvGrpSpPr>
              <a:grpSpLocks/>
            </p:cNvGrpSpPr>
            <p:nvPr/>
          </p:nvGrpSpPr>
          <p:grpSpPr bwMode="auto">
            <a:xfrm>
              <a:off x="839" y="1616"/>
              <a:ext cx="136" cy="317"/>
              <a:chOff x="839" y="1616"/>
              <a:chExt cx="136" cy="317"/>
            </a:xfrm>
          </p:grpSpPr>
          <p:sp>
            <p:nvSpPr>
              <p:cNvPr id="2068" name="Line 21"/>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GB"/>
              </a:p>
            </p:txBody>
          </p:sp>
          <p:sp>
            <p:nvSpPr>
              <p:cNvPr id="2070" name="Oval 20"/>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GB"/>
              </a:p>
            </p:txBody>
          </p:sp>
        </p:grpSp>
      </p:grpSp>
      <p:sp>
        <p:nvSpPr>
          <p:cNvPr id="46103" name="AutoShape 23"/>
          <p:cNvSpPr>
            <a:spLocks noChangeArrowheads="1"/>
          </p:cNvSpPr>
          <p:nvPr/>
        </p:nvSpPr>
        <p:spPr bwMode="auto">
          <a:xfrm rot="-2471591">
            <a:off x="5148264" y="3357034"/>
            <a:ext cx="947737" cy="412751"/>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CA">
              <a:solidFill>
                <a:srgbClr val="FF0066"/>
              </a:solidFill>
            </a:endParaRPr>
          </a:p>
        </p:txBody>
      </p:sp>
      <p:sp>
        <p:nvSpPr>
          <p:cNvPr id="29" name="TextBox 28"/>
          <p:cNvSpPr txBox="1"/>
          <p:nvPr/>
        </p:nvSpPr>
        <p:spPr>
          <a:xfrm>
            <a:off x="6084168" y="2492896"/>
            <a:ext cx="2808312" cy="1323439"/>
          </a:xfrm>
          <a:prstGeom prst="rect">
            <a:avLst/>
          </a:prstGeom>
          <a:noFill/>
        </p:spPr>
        <p:txBody>
          <a:bodyPr wrap="square" rtlCol="0">
            <a:spAutoFit/>
          </a:bodyPr>
          <a:lstStyle/>
          <a:p>
            <a:r>
              <a:rPr lang="en-GB" sz="20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By receiving Jesus Christ you enter into the </a:t>
            </a:r>
            <a:r>
              <a:rPr lang="en-GB" sz="20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Eternal Life </a:t>
            </a:r>
            <a:r>
              <a:rPr lang="en-GB" sz="20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He planned for you!</a:t>
            </a:r>
            <a:endParaRPr lang="en-GB" sz="2000" b="1"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p:txBody>
      </p:sp>
      <p:sp>
        <p:nvSpPr>
          <p:cNvPr id="30" name="TextBox 29"/>
          <p:cNvSpPr txBox="1"/>
          <p:nvPr/>
        </p:nvSpPr>
        <p:spPr>
          <a:xfrm>
            <a:off x="2123728" y="3789040"/>
            <a:ext cx="3960440" cy="707886"/>
          </a:xfrm>
          <a:prstGeom prst="rect">
            <a:avLst/>
          </a:prstGeom>
          <a:noFill/>
        </p:spPr>
        <p:txBody>
          <a:bodyPr wrap="square" rtlCol="0">
            <a:spAutoFit/>
          </a:bodyPr>
          <a:lstStyle/>
          <a:p>
            <a:r>
              <a:rPr lang="en-GB" sz="20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When you receive Jesus Christ  God places you in His Son</a:t>
            </a:r>
            <a:endParaRPr lang="en-GB" sz="20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p:txBody>
      </p:sp>
      <p:sp>
        <p:nvSpPr>
          <p:cNvPr id="31" name="TextBox 30"/>
          <p:cNvSpPr txBox="1"/>
          <p:nvPr/>
        </p:nvSpPr>
        <p:spPr>
          <a:xfrm>
            <a:off x="2771800" y="1052736"/>
            <a:ext cx="3456384" cy="707886"/>
          </a:xfrm>
          <a:prstGeom prst="rect">
            <a:avLst/>
          </a:prstGeom>
          <a:noFill/>
        </p:spPr>
        <p:txBody>
          <a:bodyPr wrap="square" rtlCol="0">
            <a:spAutoFit/>
          </a:bodyPr>
          <a:lstStyle/>
          <a:p>
            <a:r>
              <a:rPr lang="en-GB" sz="2000" b="1" dirty="0" smtClean="0">
                <a:effectLst>
                  <a:outerShdw blurRad="63500" dist="114300" dir="3000000" algn="tl">
                    <a:srgbClr val="000000">
                      <a:alpha val="80000"/>
                    </a:srgbClr>
                  </a:outerShdw>
                </a:effectLst>
                <a:latin typeface="Arial" pitchFamily="34" charset="0"/>
                <a:cs typeface="Arial" pitchFamily="34" charset="0"/>
              </a:rPr>
              <a:t>You also enter </a:t>
            </a:r>
            <a:r>
              <a:rPr lang="en-GB" sz="2000" b="1" dirty="0" smtClean="0">
                <a:effectLst>
                  <a:outerShdw blurRad="63500" dist="114300" dir="3000000" algn="tl">
                    <a:srgbClr val="000000">
                      <a:alpha val="80000"/>
                    </a:srgbClr>
                  </a:outerShdw>
                </a:effectLst>
                <a:latin typeface="Arial" pitchFamily="34" charset="0"/>
                <a:cs typeface="Arial" pitchFamily="34" charset="0"/>
              </a:rPr>
              <a:t>into </a:t>
            </a:r>
            <a:r>
              <a:rPr lang="en-GB" sz="2000" b="1" dirty="0" smtClean="0">
                <a:effectLst>
                  <a:outerShdw blurRad="63500" dist="114300" dir="3000000" algn="tl">
                    <a:srgbClr val="000000">
                      <a:alpha val="80000"/>
                    </a:srgbClr>
                  </a:outerShdw>
                </a:effectLst>
                <a:latin typeface="Arial" pitchFamily="34" charset="0"/>
                <a:cs typeface="Arial" pitchFamily="34" charset="0"/>
              </a:rPr>
              <a:t>Jesus’ Death on the Cross</a:t>
            </a:r>
            <a:endParaRPr lang="en-GB" sz="2000" b="1" dirty="0">
              <a:effectLst>
                <a:outerShdw blurRad="63500" dist="114300" dir="3000000" algn="tl">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60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09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1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08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0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1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103"/>
                                        </p:tgtEl>
                                        <p:attrNameLst>
                                          <p:attrName>style.visibility</p:attrName>
                                        </p:attrNameLst>
                                      </p:cBhvr>
                                      <p:to>
                                        <p:strVal val="visible"/>
                                      </p:to>
                                    </p:set>
                                  </p:childTnLst>
                                </p:cTn>
                              </p:par>
                              <p:par>
                                <p:cTn id="25" presetID="53"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1000" fill="hold"/>
                                        <p:tgtEl>
                                          <p:spTgt spid="30"/>
                                        </p:tgtEl>
                                        <p:attrNameLst>
                                          <p:attrName>ppt_w</p:attrName>
                                        </p:attrNameLst>
                                      </p:cBhvr>
                                      <p:tavLst>
                                        <p:tav tm="0">
                                          <p:val>
                                            <p:fltVal val="0"/>
                                          </p:val>
                                        </p:tav>
                                        <p:tav tm="100000">
                                          <p:val>
                                            <p:strVal val="#ppt_w"/>
                                          </p:val>
                                        </p:tav>
                                      </p:tavLst>
                                    </p:anim>
                                    <p:anim calcmode="lin" valueType="num">
                                      <p:cBhvr>
                                        <p:cTn id="28" dur="1000" fill="hold"/>
                                        <p:tgtEl>
                                          <p:spTgt spid="30"/>
                                        </p:tgtEl>
                                        <p:attrNameLst>
                                          <p:attrName>ppt_h</p:attrName>
                                        </p:attrNameLst>
                                      </p:cBhvr>
                                      <p:tavLst>
                                        <p:tav tm="0">
                                          <p:val>
                                            <p:fltVal val="0"/>
                                          </p:val>
                                        </p:tav>
                                        <p:tav tm="100000">
                                          <p:val>
                                            <p:strVal val="#ppt_h"/>
                                          </p:val>
                                        </p:tav>
                                      </p:tavLst>
                                    </p:anim>
                                    <p:animEffect transition="in" filter="fade">
                                      <p:cBhvr>
                                        <p:cTn id="29" dur="10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6104"/>
                                        </p:tgtEl>
                                        <p:attrNameLst>
                                          <p:attrName>style.visibility</p:attrName>
                                        </p:attrNameLst>
                                      </p:cBhvr>
                                      <p:to>
                                        <p:strVal val="visible"/>
                                      </p:to>
                                    </p:set>
                                  </p:childTnLst>
                                </p:cTn>
                              </p:par>
                              <p:par>
                                <p:cTn id="34" presetID="10"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0" fill="hold" nodeType="clickEffect">
                                  <p:stCondLst>
                                    <p:cond delay="0"/>
                                  </p:stCondLst>
                                  <p:childTnLst>
                                    <p:set>
                                      <p:cBhvr>
                                        <p:cTn id="40" dur="1" fill="hold">
                                          <p:stCondLst>
                                            <p:cond delay="0"/>
                                          </p:stCondLst>
                                        </p:cTn>
                                        <p:tgtEl>
                                          <p:spTgt spid="46113">
                                            <p:txEl>
                                              <p:pRg st="0" end="0"/>
                                            </p:txEl>
                                          </p:spTgt>
                                        </p:tgtEl>
                                        <p:attrNameLst>
                                          <p:attrName>style.visibility</p:attrName>
                                        </p:attrNameLst>
                                      </p:cBhvr>
                                      <p:to>
                                        <p:strVal val="visible"/>
                                      </p:to>
                                    </p:set>
                                    <p:anim calcmode="lin" valueType="num">
                                      <p:cBhvr>
                                        <p:cTn id="41" dur="1000" fill="hold"/>
                                        <p:tgtEl>
                                          <p:spTgt spid="46113">
                                            <p:txEl>
                                              <p:pRg st="0" end="0"/>
                                            </p:txEl>
                                          </p:spTgt>
                                        </p:tgtEl>
                                        <p:attrNameLst>
                                          <p:attrName>ppt_w</p:attrName>
                                        </p:attrNameLst>
                                      </p:cBhvr>
                                      <p:tavLst>
                                        <p:tav tm="0">
                                          <p:val>
                                            <p:fltVal val="0"/>
                                          </p:val>
                                        </p:tav>
                                        <p:tav tm="100000">
                                          <p:val>
                                            <p:strVal val="#ppt_w"/>
                                          </p:val>
                                        </p:tav>
                                      </p:tavLst>
                                    </p:anim>
                                    <p:anim calcmode="lin" valueType="num">
                                      <p:cBhvr>
                                        <p:cTn id="42" dur="1000" fill="hold"/>
                                        <p:tgtEl>
                                          <p:spTgt spid="46113">
                                            <p:txEl>
                                              <p:pRg st="0" end="0"/>
                                            </p:txEl>
                                          </p:spTgt>
                                        </p:tgtEl>
                                        <p:attrNameLst>
                                          <p:attrName>ppt_h</p:attrName>
                                        </p:attrNameLst>
                                      </p:cBhvr>
                                      <p:tavLst>
                                        <p:tav tm="0">
                                          <p:val>
                                            <p:fltVal val="0"/>
                                          </p:val>
                                        </p:tav>
                                        <p:tav tm="100000">
                                          <p:val>
                                            <p:strVal val="#ppt_h"/>
                                          </p:val>
                                        </p:tav>
                                      </p:tavLst>
                                    </p:anim>
                                    <p:animEffect transition="in" filter="fade">
                                      <p:cBhvr>
                                        <p:cTn id="43" dur="1000"/>
                                        <p:tgtEl>
                                          <p:spTgt spid="4611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6105"/>
                                        </p:tgtEl>
                                        <p:attrNameLst>
                                          <p:attrName>style.visibility</p:attrName>
                                        </p:attrNameLst>
                                      </p:cBhvr>
                                      <p:to>
                                        <p:strVal val="visible"/>
                                      </p:to>
                                    </p:set>
                                  </p:childTnLst>
                                </p:cTn>
                              </p:par>
                              <p:par>
                                <p:cTn id="48" presetID="23" presetClass="entr" presetSubtype="36"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1000" fill="hold"/>
                                        <p:tgtEl>
                                          <p:spTgt spid="4"/>
                                        </p:tgtEl>
                                        <p:attrNameLst>
                                          <p:attrName>ppt_w</p:attrName>
                                        </p:attrNameLst>
                                      </p:cBhvr>
                                      <p:tavLst>
                                        <p:tav tm="0">
                                          <p:val>
                                            <p:strVal val="(6*min(max(#ppt_w*#ppt_h,.3),1)-7.4)/-.7*#ppt_w"/>
                                          </p:val>
                                        </p:tav>
                                        <p:tav tm="100000">
                                          <p:val>
                                            <p:strVal val="#ppt_w"/>
                                          </p:val>
                                        </p:tav>
                                      </p:tavLst>
                                    </p:anim>
                                    <p:anim calcmode="lin" valueType="num">
                                      <p:cBhvr>
                                        <p:cTn id="51" dur="1000" fill="hold"/>
                                        <p:tgtEl>
                                          <p:spTgt spid="4"/>
                                        </p:tgtEl>
                                        <p:attrNameLst>
                                          <p:attrName>ppt_h</p:attrName>
                                        </p:attrNameLst>
                                      </p:cBhvr>
                                      <p:tavLst>
                                        <p:tav tm="0">
                                          <p:val>
                                            <p:strVal val="(6*min(max(#ppt_w*#ppt_h,.3),1)-7.4)/-.7*#ppt_h"/>
                                          </p:val>
                                        </p:tav>
                                        <p:tav tm="100000">
                                          <p:val>
                                            <p:strVal val="#ppt_h"/>
                                          </p:val>
                                        </p:tav>
                                      </p:tavLst>
                                    </p:anim>
                                    <p:anim calcmode="lin" valueType="num">
                                      <p:cBhvr>
                                        <p:cTn id="52" dur="1000" fill="hold"/>
                                        <p:tgtEl>
                                          <p:spTgt spid="4"/>
                                        </p:tgtEl>
                                        <p:attrNameLst>
                                          <p:attrName>ppt_x</p:attrName>
                                        </p:attrNameLst>
                                      </p:cBhvr>
                                      <p:tavLst>
                                        <p:tav tm="0">
                                          <p:val>
                                            <p:fltVal val="0.5"/>
                                          </p:val>
                                        </p:tav>
                                        <p:tav tm="100000">
                                          <p:val>
                                            <p:strVal val="#ppt_x"/>
                                          </p:val>
                                        </p:tav>
                                      </p:tavLst>
                                    </p:anim>
                                    <p:anim calcmode="lin" valueType="num">
                                      <p:cBhvr>
                                        <p:cTn id="53" dur="1000" fill="hold"/>
                                        <p:tgtEl>
                                          <p:spTgt spid="4"/>
                                        </p:tgtEl>
                                        <p:attrNameLst>
                                          <p:attrName>ppt_y</p:attrName>
                                        </p:attrNameLst>
                                      </p:cBhvr>
                                      <p:tavLst>
                                        <p:tav tm="0">
                                          <p:val>
                                            <p:strVal val="1+(6*min(max(#ppt_w*#ppt_h,.3),1)-7.4)/-.7*#ppt_h/2"/>
                                          </p:val>
                                        </p:tav>
                                        <p:tav tm="100000">
                                          <p:val>
                                            <p:strVal val="#ppt_y"/>
                                          </p:val>
                                        </p:tav>
                                      </p:tavLst>
                                    </p:anim>
                                  </p:childTnLst>
                                </p:cTn>
                              </p:par>
                              <p:par>
                                <p:cTn id="54" presetID="53"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1000" fill="hold"/>
                                        <p:tgtEl>
                                          <p:spTgt spid="31"/>
                                        </p:tgtEl>
                                        <p:attrNameLst>
                                          <p:attrName>ppt_w</p:attrName>
                                        </p:attrNameLst>
                                      </p:cBhvr>
                                      <p:tavLst>
                                        <p:tav tm="0">
                                          <p:val>
                                            <p:fltVal val="0"/>
                                          </p:val>
                                        </p:tav>
                                        <p:tav tm="100000">
                                          <p:val>
                                            <p:strVal val="#ppt_w"/>
                                          </p:val>
                                        </p:tav>
                                      </p:tavLst>
                                    </p:anim>
                                    <p:anim calcmode="lin" valueType="num">
                                      <p:cBhvr>
                                        <p:cTn id="57" dur="1000" fill="hold"/>
                                        <p:tgtEl>
                                          <p:spTgt spid="31"/>
                                        </p:tgtEl>
                                        <p:attrNameLst>
                                          <p:attrName>ppt_h</p:attrName>
                                        </p:attrNameLst>
                                      </p:cBhvr>
                                      <p:tavLst>
                                        <p:tav tm="0">
                                          <p:val>
                                            <p:fltVal val="0"/>
                                          </p:val>
                                        </p:tav>
                                        <p:tav tm="100000">
                                          <p:val>
                                            <p:strVal val="#ppt_h"/>
                                          </p:val>
                                        </p:tav>
                                      </p:tavLst>
                                    </p:anim>
                                    <p:animEffect transition="in" filter="fade">
                                      <p:cBhvr>
                                        <p:cTn id="58" dur="10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nodeType="clickEffect">
                                  <p:stCondLst>
                                    <p:cond delay="0"/>
                                  </p:stCondLst>
                                  <p:childTnLst>
                                    <p:set>
                                      <p:cBhvr>
                                        <p:cTn id="62" dur="1" fill="hold">
                                          <p:stCondLst>
                                            <p:cond delay="0"/>
                                          </p:stCondLst>
                                        </p:cTn>
                                        <p:tgtEl>
                                          <p:spTgt spid="46113">
                                            <p:txEl>
                                              <p:pRg st="1" end="1"/>
                                            </p:txEl>
                                          </p:spTgt>
                                        </p:tgtEl>
                                        <p:attrNameLst>
                                          <p:attrName>style.visibility</p:attrName>
                                        </p:attrNameLst>
                                      </p:cBhvr>
                                      <p:to>
                                        <p:strVal val="visible"/>
                                      </p:to>
                                    </p:set>
                                    <p:anim calcmode="lin" valueType="num">
                                      <p:cBhvr>
                                        <p:cTn id="63" dur="2000" fill="hold"/>
                                        <p:tgtEl>
                                          <p:spTgt spid="46113">
                                            <p:txEl>
                                              <p:pRg st="1" end="1"/>
                                            </p:txEl>
                                          </p:spTgt>
                                        </p:tgtEl>
                                        <p:attrNameLst>
                                          <p:attrName>ppt_w</p:attrName>
                                        </p:attrNameLst>
                                      </p:cBhvr>
                                      <p:tavLst>
                                        <p:tav tm="0">
                                          <p:val>
                                            <p:fltVal val="0"/>
                                          </p:val>
                                        </p:tav>
                                        <p:tav tm="100000">
                                          <p:val>
                                            <p:strVal val="#ppt_w"/>
                                          </p:val>
                                        </p:tav>
                                      </p:tavLst>
                                    </p:anim>
                                    <p:anim calcmode="lin" valueType="num">
                                      <p:cBhvr>
                                        <p:cTn id="64" dur="2000" fill="hold"/>
                                        <p:tgtEl>
                                          <p:spTgt spid="46113">
                                            <p:txEl>
                                              <p:pRg st="1" end="1"/>
                                            </p:txEl>
                                          </p:spTgt>
                                        </p:tgtEl>
                                        <p:attrNameLst>
                                          <p:attrName>ppt_h</p:attrName>
                                        </p:attrNameLst>
                                      </p:cBhvr>
                                      <p:tavLst>
                                        <p:tav tm="0">
                                          <p:val>
                                            <p:fltVal val="0"/>
                                          </p:val>
                                        </p:tav>
                                        <p:tav tm="100000">
                                          <p:val>
                                            <p:strVal val="#ppt_h"/>
                                          </p:val>
                                        </p:tav>
                                      </p:tavLst>
                                    </p:anim>
                                    <p:animEffect transition="in" filter="fade">
                                      <p:cBhvr>
                                        <p:cTn id="65" dur="2000"/>
                                        <p:tgtEl>
                                          <p:spTgt spid="461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3" grpId="0" build="p"/>
      <p:bldP spid="46090" grpId="0"/>
      <p:bldP spid="46091" grpId="0"/>
      <p:bldP spid="46104" grpId="0" animBg="1"/>
      <p:bldP spid="46105" grpId="0" animBg="1"/>
      <p:bldP spid="46111" grpId="0"/>
      <p:bldP spid="46103" grpId="0" animBg="1"/>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55576" y="404664"/>
            <a:ext cx="7704855" cy="615949"/>
          </a:xfrm>
        </p:spPr>
        <p:txBody>
          <a:bodyPr>
            <a:noAutofit/>
          </a:bodyPr>
          <a:lstStyle/>
          <a:p>
            <a:pPr eaLnBrk="1" hangingPunct="1">
              <a:defRPr/>
            </a:pPr>
            <a:r>
              <a:rPr lang="en-US" sz="4800" i="1" dirty="0" smtClean="0">
                <a:solidFill>
                  <a:srgbClr val="00B0F0"/>
                </a:solidFill>
              </a:rPr>
              <a:t>Our New Life In Christ</a:t>
            </a:r>
          </a:p>
        </p:txBody>
      </p:sp>
      <p:sp>
        <p:nvSpPr>
          <p:cNvPr id="46083" name="Rectangle 3"/>
          <p:cNvSpPr>
            <a:spLocks noGrp="1" noChangeArrowheads="1"/>
          </p:cNvSpPr>
          <p:nvPr>
            <p:ph type="body" sz="half" idx="1"/>
          </p:nvPr>
        </p:nvSpPr>
        <p:spPr>
          <a:xfrm>
            <a:off x="2916238" y="1843617"/>
            <a:ext cx="3888010" cy="660400"/>
          </a:xfrm>
          <a:effectLst>
            <a:outerShdw dist="35921" dir="2700000" algn="ctr" rotWithShape="0">
              <a:schemeClr val="bg2"/>
            </a:outerShdw>
          </a:effectLst>
        </p:spPr>
        <p:txBody>
          <a:bodyPr>
            <a:noAutofit/>
          </a:bodyPr>
          <a:lstStyle/>
          <a:p>
            <a:pPr eaLnBrk="1" hangingPunct="1">
              <a:buFontTx/>
              <a:buNone/>
              <a:defRPr/>
            </a:pPr>
            <a:r>
              <a:rPr lang="en-US" sz="2400" dirty="0" smtClean="0">
                <a:solidFill>
                  <a:srgbClr val="CCFFFF"/>
                </a:solidFill>
                <a:effectLst>
                  <a:outerShdw blurRad="63500" dist="127000" dir="3000000" algn="ctr" rotWithShape="0">
                    <a:srgbClr val="000000">
                      <a:alpha val="80000"/>
                    </a:srgbClr>
                  </a:outerShdw>
                </a:effectLst>
                <a:latin typeface="Arial" pitchFamily="34" charset="0"/>
                <a:cs typeface="Arial" pitchFamily="34" charset="0"/>
              </a:rPr>
              <a:t> Christ’s Life = Eternal Life</a:t>
            </a:r>
          </a:p>
        </p:txBody>
      </p:sp>
      <p:graphicFrame>
        <p:nvGraphicFramePr>
          <p:cNvPr id="46114" name="Object 34"/>
          <p:cNvGraphicFramePr>
            <a:graphicFrameLocks noChangeAspect="1"/>
          </p:cNvGraphicFramePr>
          <p:nvPr>
            <p:ph sz="half" idx="2"/>
          </p:nvPr>
        </p:nvGraphicFramePr>
        <p:xfrm>
          <a:off x="5075238" y="3155950"/>
          <a:ext cx="428625" cy="525463"/>
        </p:xfrm>
        <a:graphic>
          <a:graphicData uri="http://schemas.openxmlformats.org/presentationml/2006/ole">
            <p:oleObj spid="_x0000_s20482" r:id="rId3" imgW="3212280" imgH="3935880" progId="">
              <p:embed/>
            </p:oleObj>
          </a:graphicData>
        </a:graphic>
      </p:graphicFrame>
      <p:grpSp>
        <p:nvGrpSpPr>
          <p:cNvPr id="2" name="Group 4"/>
          <p:cNvGrpSpPr>
            <a:grpSpLocks/>
          </p:cNvGrpSpPr>
          <p:nvPr/>
        </p:nvGrpSpPr>
        <p:grpSpPr bwMode="auto">
          <a:xfrm flipV="1">
            <a:off x="1331914" y="2277534"/>
            <a:ext cx="6480175" cy="143933"/>
            <a:chOff x="476" y="1570"/>
            <a:chExt cx="4445" cy="0"/>
          </a:xfrm>
        </p:grpSpPr>
        <p:sp>
          <p:nvSpPr>
            <p:cNvPr id="2075" name="Line 5"/>
            <p:cNvSpPr>
              <a:spLocks noChangeShapeType="1"/>
            </p:cNvSpPr>
            <p:nvPr/>
          </p:nvSpPr>
          <p:spPr bwMode="auto">
            <a:xfrm>
              <a:off x="793" y="1570"/>
              <a:ext cx="4128" cy="0"/>
            </a:xfrm>
            <a:prstGeom prst="line">
              <a:avLst/>
            </a:prstGeom>
            <a:noFill/>
            <a:ln w="28575">
              <a:solidFill>
                <a:schemeClr val="tx1"/>
              </a:solidFill>
              <a:round/>
              <a:headEnd/>
              <a:tailEnd type="triangle" w="med" len="med"/>
            </a:ln>
          </p:spPr>
          <p:txBody>
            <a:bodyPr/>
            <a:lstStyle/>
            <a:p>
              <a:endParaRPr lang="en-GB"/>
            </a:p>
          </p:txBody>
        </p:sp>
        <p:sp>
          <p:nvSpPr>
            <p:cNvPr id="2076" name="Line 6"/>
            <p:cNvSpPr>
              <a:spLocks noChangeShapeType="1"/>
            </p:cNvSpPr>
            <p:nvPr/>
          </p:nvSpPr>
          <p:spPr bwMode="auto">
            <a:xfrm flipH="1">
              <a:off x="476" y="1570"/>
              <a:ext cx="317" cy="0"/>
            </a:xfrm>
            <a:prstGeom prst="line">
              <a:avLst/>
            </a:prstGeom>
            <a:noFill/>
            <a:ln w="28575">
              <a:solidFill>
                <a:schemeClr val="tx1"/>
              </a:solidFill>
              <a:round/>
              <a:headEnd/>
              <a:tailEnd type="triangle" w="med" len="med"/>
            </a:ln>
          </p:spPr>
          <p:txBody>
            <a:bodyPr/>
            <a:lstStyle/>
            <a:p>
              <a:endParaRPr lang="en-GB"/>
            </a:p>
          </p:txBody>
        </p:sp>
      </p:grpSp>
      <p:grpSp>
        <p:nvGrpSpPr>
          <p:cNvPr id="3" name="Group 7"/>
          <p:cNvGrpSpPr>
            <a:grpSpLocks/>
          </p:cNvGrpSpPr>
          <p:nvPr/>
        </p:nvGrpSpPr>
        <p:grpSpPr bwMode="auto">
          <a:xfrm>
            <a:off x="5364163" y="2421467"/>
            <a:ext cx="792162" cy="1367367"/>
            <a:chOff x="3379" y="1570"/>
            <a:chExt cx="499" cy="817"/>
          </a:xfrm>
          <a:solidFill>
            <a:schemeClr val="tx1"/>
          </a:solidFill>
        </p:grpSpPr>
        <p:sp>
          <p:nvSpPr>
            <p:cNvPr id="2073" name="Rectangle 8"/>
            <p:cNvSpPr>
              <a:spLocks noChangeArrowheads="1"/>
            </p:cNvSpPr>
            <p:nvPr/>
          </p:nvSpPr>
          <p:spPr bwMode="auto">
            <a:xfrm>
              <a:off x="3560" y="1570"/>
              <a:ext cx="136" cy="817"/>
            </a:xfrm>
            <a:prstGeom prst="rect">
              <a:avLst/>
            </a:prstGeom>
            <a:grpFill/>
            <a:ln w="9525">
              <a:noFill/>
              <a:miter lim="800000"/>
              <a:headEnd/>
              <a:tailEnd/>
            </a:ln>
          </p:spPr>
          <p:txBody>
            <a:bodyPr wrap="none" anchor="ctr"/>
            <a:lstStyle/>
            <a:p>
              <a:endParaRPr lang="en-GB"/>
            </a:p>
          </p:txBody>
        </p:sp>
        <p:sp>
          <p:nvSpPr>
            <p:cNvPr id="2074" name="Rectangle 9"/>
            <p:cNvSpPr>
              <a:spLocks noChangeArrowheads="1"/>
            </p:cNvSpPr>
            <p:nvPr/>
          </p:nvSpPr>
          <p:spPr bwMode="auto">
            <a:xfrm>
              <a:off x="3379" y="1797"/>
              <a:ext cx="499" cy="136"/>
            </a:xfrm>
            <a:prstGeom prst="rect">
              <a:avLst/>
            </a:prstGeom>
            <a:grpFill/>
            <a:ln w="9525">
              <a:noFill/>
              <a:miter lim="800000"/>
              <a:headEnd/>
              <a:tailEnd/>
            </a:ln>
          </p:spPr>
          <p:txBody>
            <a:bodyPr wrap="none" anchor="ctr"/>
            <a:lstStyle/>
            <a:p>
              <a:endParaRPr lang="en-GB"/>
            </a:p>
          </p:txBody>
        </p:sp>
      </p:grpSp>
      <p:grpSp>
        <p:nvGrpSpPr>
          <p:cNvPr id="4" name="Group 14"/>
          <p:cNvGrpSpPr>
            <a:grpSpLocks/>
          </p:cNvGrpSpPr>
          <p:nvPr/>
        </p:nvGrpSpPr>
        <p:grpSpPr bwMode="auto">
          <a:xfrm>
            <a:off x="2339974" y="1411818"/>
            <a:ext cx="575841" cy="1009649"/>
            <a:chOff x="3379" y="1570"/>
            <a:chExt cx="499" cy="817"/>
          </a:xfrm>
        </p:grpSpPr>
        <p:sp>
          <p:nvSpPr>
            <p:cNvPr id="2071" name="Rectangle 1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GB"/>
            </a:p>
          </p:txBody>
        </p:sp>
        <p:sp>
          <p:nvSpPr>
            <p:cNvPr id="2072" name="Rectangle 1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GB"/>
            </a:p>
          </p:txBody>
        </p:sp>
      </p:grpSp>
      <p:sp>
        <p:nvSpPr>
          <p:cNvPr id="46104" name="AutoShape 24"/>
          <p:cNvSpPr>
            <a:spLocks noChangeArrowheads="1"/>
          </p:cNvSpPr>
          <p:nvPr/>
        </p:nvSpPr>
        <p:spPr bwMode="auto">
          <a:xfrm rot="20994773" flipV="1">
            <a:off x="5651500" y="2205567"/>
            <a:ext cx="947738" cy="287867"/>
          </a:xfrm>
          <a:prstGeom prst="curvedUpArrow">
            <a:avLst>
              <a:gd name="adj1" fmla="val 65846"/>
              <a:gd name="adj2" fmla="val 131691"/>
              <a:gd name="adj3" fmla="val 33333"/>
            </a:avLst>
          </a:prstGeom>
          <a:solidFill>
            <a:srgbClr val="FF0066"/>
          </a:solidFill>
          <a:ln w="9525">
            <a:solidFill>
              <a:schemeClr val="tx1"/>
            </a:solidFill>
            <a:miter lim="800000"/>
            <a:headEnd/>
            <a:tailEnd/>
          </a:ln>
        </p:spPr>
        <p:txBody>
          <a:bodyPr rot="10800000" wrap="none" anchor="ctr"/>
          <a:lstStyle/>
          <a:p>
            <a:pPr algn="ctr"/>
            <a:endParaRPr lang="en-CA">
              <a:solidFill>
                <a:srgbClr val="FF0066"/>
              </a:solidFill>
            </a:endParaRPr>
          </a:p>
        </p:txBody>
      </p:sp>
      <p:sp>
        <p:nvSpPr>
          <p:cNvPr id="46105" name="AutoShape 25"/>
          <p:cNvSpPr>
            <a:spLocks noChangeArrowheads="1"/>
          </p:cNvSpPr>
          <p:nvPr/>
        </p:nvSpPr>
        <p:spPr bwMode="auto">
          <a:xfrm rot="605227" flipH="1" flipV="1">
            <a:off x="4932363" y="2205567"/>
            <a:ext cx="947737" cy="287867"/>
          </a:xfrm>
          <a:prstGeom prst="curvedUpArrow">
            <a:avLst>
              <a:gd name="adj1" fmla="val 65846"/>
              <a:gd name="adj2" fmla="val 131691"/>
              <a:gd name="adj3" fmla="val 33333"/>
            </a:avLst>
          </a:prstGeom>
          <a:solidFill>
            <a:srgbClr val="FF0066"/>
          </a:solidFill>
          <a:ln w="9525">
            <a:solidFill>
              <a:schemeClr val="tx1"/>
            </a:solidFill>
            <a:miter lim="800000"/>
            <a:headEnd/>
            <a:tailEnd/>
          </a:ln>
        </p:spPr>
        <p:txBody>
          <a:bodyPr rot="10800000" wrap="none" anchor="ctr"/>
          <a:lstStyle/>
          <a:p>
            <a:pPr algn="ctr"/>
            <a:endParaRPr lang="en-CA">
              <a:solidFill>
                <a:srgbClr val="FF0066"/>
              </a:solidFill>
            </a:endParaRPr>
          </a:p>
        </p:txBody>
      </p:sp>
      <p:sp>
        <p:nvSpPr>
          <p:cNvPr id="46113" name="Text Box 33"/>
          <p:cNvSpPr txBox="1">
            <a:spLocks noChangeArrowheads="1"/>
          </p:cNvSpPr>
          <p:nvPr/>
        </p:nvSpPr>
        <p:spPr bwMode="auto">
          <a:xfrm>
            <a:off x="539552" y="4509120"/>
            <a:ext cx="8280920" cy="2462213"/>
          </a:xfrm>
          <a:prstGeom prst="rect">
            <a:avLst/>
          </a:prstGeom>
          <a:noFill/>
          <a:ln w="9525">
            <a:noFill/>
            <a:miter lim="800000"/>
            <a:headEnd/>
            <a:tailEnd/>
          </a:ln>
          <a:effectLst/>
        </p:spPr>
        <p:txBody>
          <a:bodyPr wrap="square">
            <a:spAutoFit/>
          </a:bodyPr>
          <a:lstStyle/>
          <a:p>
            <a:r>
              <a:rPr lang="en-CA" sz="2800" b="1" i="1" dirty="0" smtClean="0">
                <a:effectLst>
                  <a:outerShdw blurRad="63500" dist="114300" dir="3000000" algn="ctr" rotWithShape="0">
                    <a:srgbClr val="000000">
                      <a:alpha val="80000"/>
                    </a:srgbClr>
                  </a:outerShdw>
                </a:effectLst>
              </a:rPr>
              <a:t>“We </a:t>
            </a:r>
            <a:r>
              <a:rPr lang="en-CA" sz="2800" b="1" i="1" dirty="0" smtClean="0">
                <a:effectLst>
                  <a:outerShdw blurRad="63500" dist="114300" dir="3000000" algn="ctr" rotWithShape="0">
                    <a:srgbClr val="000000">
                      <a:alpha val="80000"/>
                    </a:srgbClr>
                  </a:outerShdw>
                </a:effectLst>
              </a:rPr>
              <a:t>were therefore buried with him through baptism into death in order that, just as Christ was raised from the dead through the glory of the Father, we too may live a new life</a:t>
            </a:r>
            <a:r>
              <a:rPr lang="en-CA" sz="2800" b="1" i="1" dirty="0" smtClean="0">
                <a:effectLst>
                  <a:outerShdw blurRad="63500" dist="114300" dir="3000000" algn="ctr" rotWithShape="0">
                    <a:srgbClr val="000000">
                      <a:alpha val="80000"/>
                    </a:srgbClr>
                  </a:outerShdw>
                </a:effectLst>
              </a:rPr>
              <a:t>.” </a:t>
            </a:r>
            <a:r>
              <a:rPr lang="en-CA" sz="2800" b="1" dirty="0" smtClean="0">
                <a:effectLst>
                  <a:outerShdw blurRad="63500" dist="114300" dir="3000000" algn="ctr" rotWithShape="0">
                    <a:srgbClr val="000000">
                      <a:alpha val="80000"/>
                    </a:srgbClr>
                  </a:outerShdw>
                </a:effectLst>
              </a:rPr>
              <a:t>Romans 6:4 </a:t>
            </a:r>
            <a:endParaRPr lang="en-CA" sz="2800" b="1" i="1" dirty="0" smtClean="0">
              <a:effectLst>
                <a:outerShdw blurRad="63500" dist="114300" dir="3000000" algn="ctr" rotWithShape="0">
                  <a:srgbClr val="000000">
                    <a:alpha val="80000"/>
                  </a:srgbClr>
                </a:outerShdw>
              </a:effectLst>
            </a:endParaRPr>
          </a:p>
          <a:p>
            <a:pPr algn="ctr">
              <a:spcBef>
                <a:spcPct val="50000"/>
              </a:spcBef>
              <a:defRPr/>
            </a:pPr>
            <a:endParaRPr lang="en-US" sz="2800" b="1" dirty="0">
              <a:solidFill>
                <a:srgbClr val="FFFF00"/>
              </a:solidFill>
              <a:effectLst>
                <a:outerShdw blurRad="63500" dist="114300" dir="3000000" algn="ctr" rotWithShape="0">
                  <a:srgbClr val="000000">
                    <a:alpha val="80000"/>
                  </a:srgbClr>
                </a:outerShdw>
              </a:effectLst>
              <a:cs typeface="Arial" pitchFamily="34" charset="0"/>
            </a:endParaRPr>
          </a:p>
        </p:txBody>
      </p:sp>
      <p:grpSp>
        <p:nvGrpSpPr>
          <p:cNvPr id="5" name="Group 37"/>
          <p:cNvGrpSpPr>
            <a:grpSpLocks/>
          </p:cNvGrpSpPr>
          <p:nvPr/>
        </p:nvGrpSpPr>
        <p:grpSpPr bwMode="auto">
          <a:xfrm>
            <a:off x="1331914" y="2565400"/>
            <a:ext cx="5545137" cy="1439333"/>
            <a:chOff x="839" y="1616"/>
            <a:chExt cx="3493" cy="907"/>
          </a:xfrm>
        </p:grpSpPr>
        <p:sp>
          <p:nvSpPr>
            <p:cNvPr id="2066" name="Line 18"/>
            <p:cNvSpPr>
              <a:spLocks noChangeShapeType="1"/>
            </p:cNvSpPr>
            <p:nvPr/>
          </p:nvSpPr>
          <p:spPr bwMode="auto">
            <a:xfrm>
              <a:off x="884" y="1933"/>
              <a:ext cx="3448" cy="590"/>
            </a:xfrm>
            <a:prstGeom prst="line">
              <a:avLst/>
            </a:prstGeom>
            <a:noFill/>
            <a:ln w="28575">
              <a:solidFill>
                <a:schemeClr val="tx1"/>
              </a:solidFill>
              <a:round/>
              <a:headEnd/>
              <a:tailEnd type="triangle" w="med" len="med"/>
            </a:ln>
          </p:spPr>
          <p:txBody>
            <a:bodyPr/>
            <a:lstStyle/>
            <a:p>
              <a:endParaRPr lang="en-GB"/>
            </a:p>
          </p:txBody>
        </p:sp>
        <p:grpSp>
          <p:nvGrpSpPr>
            <p:cNvPr id="6" name="Group 36"/>
            <p:cNvGrpSpPr>
              <a:grpSpLocks/>
            </p:cNvGrpSpPr>
            <p:nvPr/>
          </p:nvGrpSpPr>
          <p:grpSpPr bwMode="auto">
            <a:xfrm>
              <a:off x="839" y="1616"/>
              <a:ext cx="136" cy="317"/>
              <a:chOff x="839" y="1616"/>
              <a:chExt cx="136" cy="317"/>
            </a:xfrm>
          </p:grpSpPr>
          <p:sp>
            <p:nvSpPr>
              <p:cNvPr id="2068" name="Line 21"/>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GB"/>
              </a:p>
            </p:txBody>
          </p:sp>
          <p:sp>
            <p:nvSpPr>
              <p:cNvPr id="2070" name="Oval 20"/>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GB"/>
              </a:p>
            </p:txBody>
          </p:sp>
        </p:grpSp>
      </p:grpSp>
      <p:sp>
        <p:nvSpPr>
          <p:cNvPr id="46103" name="AutoShape 23"/>
          <p:cNvSpPr>
            <a:spLocks noChangeArrowheads="1"/>
          </p:cNvSpPr>
          <p:nvPr/>
        </p:nvSpPr>
        <p:spPr bwMode="auto">
          <a:xfrm rot="-2471591">
            <a:off x="5148264" y="3357034"/>
            <a:ext cx="947737" cy="412751"/>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CA">
              <a:solidFill>
                <a:srgbClr val="FF0066"/>
              </a:solidFill>
            </a:endParaRPr>
          </a:p>
        </p:txBody>
      </p:sp>
      <p:sp>
        <p:nvSpPr>
          <p:cNvPr id="29" name="TextBox 28"/>
          <p:cNvSpPr txBox="1"/>
          <p:nvPr/>
        </p:nvSpPr>
        <p:spPr>
          <a:xfrm>
            <a:off x="6084168" y="2492896"/>
            <a:ext cx="2808312" cy="1323439"/>
          </a:xfrm>
          <a:prstGeom prst="rect">
            <a:avLst/>
          </a:prstGeom>
          <a:noFill/>
        </p:spPr>
        <p:txBody>
          <a:bodyPr wrap="square" rtlCol="0">
            <a:spAutoFit/>
          </a:bodyPr>
          <a:lstStyle/>
          <a:p>
            <a:r>
              <a:rPr lang="en-GB" sz="20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By receiving Jesus Christ you enter into the </a:t>
            </a:r>
            <a:r>
              <a:rPr lang="en-GB" sz="20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Eternal Life </a:t>
            </a:r>
            <a:r>
              <a:rPr lang="en-GB" sz="20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He planned for you!</a:t>
            </a:r>
            <a:endParaRPr lang="en-GB" sz="2000" b="1"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p:txBody>
      </p:sp>
      <p:sp>
        <p:nvSpPr>
          <p:cNvPr id="30" name="TextBox 29"/>
          <p:cNvSpPr txBox="1"/>
          <p:nvPr/>
        </p:nvSpPr>
        <p:spPr>
          <a:xfrm>
            <a:off x="2123728" y="3789040"/>
            <a:ext cx="3960440" cy="707886"/>
          </a:xfrm>
          <a:prstGeom prst="rect">
            <a:avLst/>
          </a:prstGeom>
          <a:noFill/>
        </p:spPr>
        <p:txBody>
          <a:bodyPr wrap="square" rtlCol="0">
            <a:spAutoFit/>
          </a:bodyPr>
          <a:lstStyle/>
          <a:p>
            <a:r>
              <a:rPr lang="en-GB" sz="20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When you receive Jesus Christ  God places you in His Son</a:t>
            </a:r>
            <a:endParaRPr lang="en-GB" sz="20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p:txBody>
      </p:sp>
      <p:sp>
        <p:nvSpPr>
          <p:cNvPr id="31" name="TextBox 30"/>
          <p:cNvSpPr txBox="1"/>
          <p:nvPr/>
        </p:nvSpPr>
        <p:spPr>
          <a:xfrm>
            <a:off x="2771800" y="1052736"/>
            <a:ext cx="3456384" cy="707886"/>
          </a:xfrm>
          <a:prstGeom prst="rect">
            <a:avLst/>
          </a:prstGeom>
          <a:noFill/>
        </p:spPr>
        <p:txBody>
          <a:bodyPr wrap="square" rtlCol="0">
            <a:spAutoFit/>
          </a:bodyPr>
          <a:lstStyle/>
          <a:p>
            <a:r>
              <a:rPr lang="en-GB" sz="2000" b="1" dirty="0" smtClean="0">
                <a:effectLst>
                  <a:outerShdw blurRad="63500" dist="114300" dir="3000000" algn="tl">
                    <a:srgbClr val="000000">
                      <a:alpha val="80000"/>
                    </a:srgbClr>
                  </a:outerShdw>
                </a:effectLst>
                <a:latin typeface="Arial" pitchFamily="34" charset="0"/>
                <a:cs typeface="Arial" pitchFamily="34" charset="0"/>
              </a:rPr>
              <a:t>You also enter </a:t>
            </a:r>
            <a:r>
              <a:rPr lang="en-GB" sz="2000" b="1" dirty="0" smtClean="0">
                <a:effectLst>
                  <a:outerShdw blurRad="63500" dist="114300" dir="3000000" algn="tl">
                    <a:srgbClr val="000000">
                      <a:alpha val="80000"/>
                    </a:srgbClr>
                  </a:outerShdw>
                </a:effectLst>
                <a:latin typeface="Arial" pitchFamily="34" charset="0"/>
                <a:cs typeface="Arial" pitchFamily="34" charset="0"/>
              </a:rPr>
              <a:t>into </a:t>
            </a:r>
            <a:r>
              <a:rPr lang="en-GB" sz="2000" b="1" dirty="0" smtClean="0">
                <a:effectLst>
                  <a:outerShdw blurRad="63500" dist="114300" dir="3000000" algn="tl">
                    <a:srgbClr val="000000">
                      <a:alpha val="80000"/>
                    </a:srgbClr>
                  </a:outerShdw>
                </a:effectLst>
                <a:latin typeface="Arial" pitchFamily="34" charset="0"/>
                <a:cs typeface="Arial" pitchFamily="34" charset="0"/>
              </a:rPr>
              <a:t>Jesus’ Death on the Cross</a:t>
            </a:r>
            <a:endParaRPr lang="en-GB" sz="2000" b="1" dirty="0">
              <a:effectLst>
                <a:outerShdw blurRad="63500" dist="114300" dir="3000000" algn="tl">
                  <a:srgbClr val="000000">
                    <a:alpha val="80000"/>
                  </a:srgbClr>
                </a:outerShdw>
              </a:effectLst>
              <a:latin typeface="Arial" pitchFamily="34" charset="0"/>
              <a:cs typeface="Arial" pitchFamily="34" charset="0"/>
            </a:endParaRPr>
          </a:p>
        </p:txBody>
      </p:sp>
      <p:cxnSp>
        <p:nvCxnSpPr>
          <p:cNvPr id="33" name="Straight Arrow Connector 32"/>
          <p:cNvCxnSpPr>
            <a:stCxn id="2072" idx="2"/>
          </p:cNvCxnSpPr>
          <p:nvPr/>
        </p:nvCxnSpPr>
        <p:spPr>
          <a:xfrm>
            <a:off x="2627895" y="1860414"/>
            <a:ext cx="359929" cy="84850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2987824" y="2348880"/>
            <a:ext cx="576064" cy="28803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123728" y="2636912"/>
            <a:ext cx="2808312" cy="707886"/>
          </a:xfrm>
          <a:prstGeom prst="rect">
            <a:avLst/>
          </a:prstGeom>
          <a:noFill/>
        </p:spPr>
        <p:txBody>
          <a:bodyPr wrap="square" rtlCol="0">
            <a:spAutoFit/>
          </a:bodyPr>
          <a:lstStyle/>
          <a:p>
            <a:r>
              <a:rPr lang="en-GB" sz="2000" b="1" dirty="0" smtClean="0">
                <a:effectLst>
                  <a:outerShdw blurRad="63500" dist="114300" dir="3000000" algn="ctr" rotWithShape="0">
                    <a:srgbClr val="000000">
                      <a:alpha val="80000"/>
                    </a:srgbClr>
                  </a:outerShdw>
                </a:effectLst>
                <a:latin typeface="Arial" pitchFamily="34" charset="0"/>
                <a:cs typeface="Arial" pitchFamily="34" charset="0"/>
              </a:rPr>
              <a:t>Buried and Raised up with Christ!</a:t>
            </a:r>
            <a:endParaRPr lang="en-GB" sz="2000" b="1"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6113">
                                            <p:txEl>
                                              <p:pRg st="0" end="0"/>
                                            </p:txEl>
                                          </p:spTgt>
                                        </p:tgtEl>
                                        <p:attrNameLst>
                                          <p:attrName>style.visibility</p:attrName>
                                        </p:attrNameLst>
                                      </p:cBhvr>
                                      <p:to>
                                        <p:strVal val="visible"/>
                                      </p:to>
                                    </p:set>
                                    <p:anim calcmode="lin" valueType="num">
                                      <p:cBhvr>
                                        <p:cTn id="7" dur="2000" fill="hold"/>
                                        <p:tgtEl>
                                          <p:spTgt spid="4611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4611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46113">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fltVal val="0"/>
                                          </p:val>
                                        </p:tav>
                                        <p:tav tm="100000">
                                          <p:val>
                                            <p:strVal val="#ppt_w"/>
                                          </p:val>
                                        </p:tav>
                                      </p:tavLst>
                                    </p:anim>
                                    <p:anim calcmode="lin" valueType="num">
                                      <p:cBhvr>
                                        <p:cTn id="13" dur="1000" fill="hold"/>
                                        <p:tgtEl>
                                          <p:spTgt spid="39"/>
                                        </p:tgtEl>
                                        <p:attrNameLst>
                                          <p:attrName>ppt_h</p:attrName>
                                        </p:attrNameLst>
                                      </p:cBhvr>
                                      <p:tavLst>
                                        <p:tav tm="0">
                                          <p:val>
                                            <p:fltVal val="0"/>
                                          </p:val>
                                        </p:tav>
                                        <p:tav tm="100000">
                                          <p:val>
                                            <p:strVal val="#ppt_h"/>
                                          </p:val>
                                        </p:tav>
                                      </p:tavLst>
                                    </p:anim>
                                    <p:animEffect transition="in" filter="fade">
                                      <p:cBhvr>
                                        <p:cTn id="14" dur="1000"/>
                                        <p:tgtEl>
                                          <p:spTgt spid="39"/>
                                        </p:tgtEl>
                                      </p:cBhvr>
                                    </p:animEffect>
                                  </p:childTnLst>
                                </p:cTn>
                              </p:par>
                              <p:par>
                                <p:cTn id="15" presetID="53"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par>
                                <p:cTn id="20" presetID="53"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Effect transition="in" filter="fade">
                                      <p:cBhvr>
                                        <p:cTn id="24"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7" name="Text Box 27"/>
          <p:cNvSpPr txBox="1">
            <a:spLocks noChangeArrowheads="1"/>
          </p:cNvSpPr>
          <p:nvPr/>
        </p:nvSpPr>
        <p:spPr bwMode="auto">
          <a:xfrm>
            <a:off x="179512" y="1628800"/>
            <a:ext cx="8712968" cy="3970318"/>
          </a:xfrm>
          <a:prstGeom prst="rect">
            <a:avLst/>
          </a:prstGeom>
          <a:noFill/>
          <a:ln w="9525">
            <a:noFill/>
            <a:miter lim="800000"/>
            <a:headEnd/>
            <a:tailEnd/>
          </a:ln>
          <a:effectLst/>
        </p:spPr>
        <p:txBody>
          <a:bodyPr wrap="square">
            <a:spAutoFit/>
          </a:bodyPr>
          <a:lstStyle/>
          <a:p>
            <a:pPr>
              <a:spcBef>
                <a:spcPct val="50000"/>
              </a:spcBef>
              <a:defRPr/>
            </a:pPr>
            <a:r>
              <a:rPr lang="en-US" sz="3600" b="1" i="1" dirty="0" smtClean="0">
                <a:solidFill>
                  <a:srgbClr val="FFFF00"/>
                </a:solidFill>
                <a:effectLst>
                  <a:outerShdw blurRad="63500" dist="127000" dir="3000000" algn="tl">
                    <a:srgbClr val="000000">
                      <a:alpha val="80000"/>
                    </a:srgbClr>
                  </a:outerShdw>
                </a:effectLst>
                <a:latin typeface="Arial" pitchFamily="34" charset="0"/>
                <a:cs typeface="Arial" pitchFamily="34" charset="0"/>
              </a:rPr>
              <a:t>Can you say what Paul said?, </a:t>
            </a:r>
          </a:p>
          <a:p>
            <a:pPr>
              <a:spcBef>
                <a:spcPct val="50000"/>
              </a:spcBef>
              <a:defRPr/>
            </a:pPr>
            <a:r>
              <a:rPr lang="en-US" sz="3600" b="1" i="1" dirty="0" smtClean="0">
                <a:solidFill>
                  <a:srgbClr val="FFFF00"/>
                </a:solidFill>
                <a:effectLst>
                  <a:outerShdw blurRad="63500" dist="127000" dir="3000000" algn="tl">
                    <a:srgbClr val="000000">
                      <a:alpha val="80000"/>
                    </a:srgbClr>
                  </a:outerShdw>
                </a:effectLst>
                <a:cs typeface="Arial" pitchFamily="34" charset="0"/>
              </a:rPr>
              <a:t>“I </a:t>
            </a:r>
            <a:r>
              <a:rPr lang="en-US" sz="3600" b="1" i="1" dirty="0">
                <a:solidFill>
                  <a:srgbClr val="FFFF00"/>
                </a:solidFill>
                <a:effectLst>
                  <a:outerShdw blurRad="63500" dist="127000" dir="3000000" algn="tl">
                    <a:srgbClr val="000000">
                      <a:alpha val="80000"/>
                    </a:srgbClr>
                  </a:outerShdw>
                </a:effectLst>
                <a:cs typeface="Arial" pitchFamily="34" charset="0"/>
              </a:rPr>
              <a:t>have been Crucified With Christ and I no longer live, but Christ lives in me.” </a:t>
            </a:r>
            <a:r>
              <a:rPr lang="en-US" sz="3600" b="1" i="1" dirty="0" smtClean="0">
                <a:solidFill>
                  <a:srgbClr val="FFFF00"/>
                </a:solidFill>
                <a:effectLst>
                  <a:outerShdw blurRad="63500" dist="127000" dir="3000000" algn="tl">
                    <a:srgbClr val="000000">
                      <a:alpha val="80000"/>
                    </a:srgbClr>
                  </a:outerShdw>
                </a:effectLst>
                <a:cs typeface="Arial" pitchFamily="34" charset="0"/>
              </a:rPr>
              <a:t>							</a:t>
            </a:r>
            <a:r>
              <a:rPr lang="en-US" sz="3600" b="1" i="1" dirty="0" smtClean="0">
                <a:effectLst>
                  <a:outerShdw blurRad="63500" dist="127000" dir="3000000" algn="tl">
                    <a:srgbClr val="000000">
                      <a:alpha val="80000"/>
                    </a:srgbClr>
                  </a:outerShdw>
                </a:effectLst>
                <a:cs typeface="Arial" pitchFamily="34" charset="0"/>
              </a:rPr>
              <a:t>Galatians 2:20</a:t>
            </a:r>
          </a:p>
          <a:p>
            <a:pPr>
              <a:spcBef>
                <a:spcPct val="50000"/>
              </a:spcBef>
              <a:defRPr/>
            </a:pPr>
            <a:r>
              <a:rPr lang="en-US" sz="3600" b="1" i="1" dirty="0" smtClean="0">
                <a:solidFill>
                  <a:srgbClr val="FFFF00"/>
                </a:solidFill>
                <a:effectLst>
                  <a:outerShdw blurRad="63500" dist="127000" dir="3000000" algn="tl">
                    <a:srgbClr val="000000">
                      <a:alpha val="80000"/>
                    </a:srgbClr>
                  </a:outerShdw>
                </a:effectLst>
                <a:cs typeface="Arial" pitchFamily="34" charset="0"/>
              </a:rPr>
              <a:t>Would you like to receive Jesus as your Savior?</a:t>
            </a:r>
            <a:r>
              <a:rPr lang="en-US" sz="3600" b="1" i="1" dirty="0" smtClean="0">
                <a:solidFill>
                  <a:srgbClr val="FFFF00"/>
                </a:solidFill>
                <a:effectLst>
                  <a:outerShdw blurRad="63500" dist="127000" dir="3000000" algn="tl">
                    <a:srgbClr val="000000">
                      <a:alpha val="80000"/>
                    </a:srgbClr>
                  </a:outerShdw>
                </a:effectLst>
                <a:cs typeface="Arial" pitchFamily="34" charset="0"/>
              </a:rPr>
              <a:t> </a:t>
            </a:r>
            <a:endParaRPr lang="en-US" sz="3600" b="1" i="1" dirty="0">
              <a:solidFill>
                <a:srgbClr val="FFFF00"/>
              </a:solidFill>
              <a:effectLst>
                <a:outerShdw blurRad="63500" dist="127000" dir="3000000" algn="tl">
                  <a:srgbClr val="000000">
                    <a:alpha val="80000"/>
                  </a:srgbClr>
                </a:outerShdw>
              </a:effectLs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lt">
                                    <p:tmAbs val="0"/>
                                  </p:iterate>
                                  <p:childTnLst>
                                    <p:set>
                                      <p:cBhvr>
                                        <p:cTn id="6" dur="1" fill="hold">
                                          <p:stCondLst>
                                            <p:cond delay="0"/>
                                          </p:stCondLst>
                                        </p:cTn>
                                        <p:tgtEl>
                                          <p:spTgt spid="51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1" nodeType="clickEffect">
                                  <p:stCondLst>
                                    <p:cond delay="0"/>
                                  </p:stCondLst>
                                  <p:childTnLst>
                                    <p:set>
                                      <p:cBhvr>
                                        <p:cTn id="10" dur="1" fill="hold">
                                          <p:stCondLst>
                                            <p:cond delay="0"/>
                                          </p:stCondLst>
                                        </p:cTn>
                                        <p:tgtEl>
                                          <p:spTgt spid="51227">
                                            <p:txEl>
                                              <p:pRg st="1" end="1"/>
                                            </p:txEl>
                                          </p:spTgt>
                                        </p:tgtEl>
                                        <p:attrNameLst>
                                          <p:attrName>style.visibility</p:attrName>
                                        </p:attrNameLst>
                                      </p:cBhvr>
                                      <p:to>
                                        <p:strVal val="visible"/>
                                      </p:to>
                                    </p:set>
                                    <p:anim calcmode="lin" valueType="num">
                                      <p:cBhvr>
                                        <p:cTn id="11" dur="2000" fill="hold"/>
                                        <p:tgtEl>
                                          <p:spTgt spid="51227">
                                            <p:txEl>
                                              <p:pRg st="1" end="1"/>
                                            </p:txEl>
                                          </p:spTgt>
                                        </p:tgtEl>
                                        <p:attrNameLst>
                                          <p:attrName>ppt_w</p:attrName>
                                        </p:attrNameLst>
                                      </p:cBhvr>
                                      <p:tavLst>
                                        <p:tav tm="0">
                                          <p:val>
                                            <p:fltVal val="0"/>
                                          </p:val>
                                        </p:tav>
                                        <p:tav tm="100000">
                                          <p:val>
                                            <p:strVal val="#ppt_w"/>
                                          </p:val>
                                        </p:tav>
                                      </p:tavLst>
                                    </p:anim>
                                    <p:anim calcmode="lin" valueType="num">
                                      <p:cBhvr>
                                        <p:cTn id="12" dur="2000" fill="hold"/>
                                        <p:tgtEl>
                                          <p:spTgt spid="51227">
                                            <p:txEl>
                                              <p:pRg st="1" end="1"/>
                                            </p:txEl>
                                          </p:spTgt>
                                        </p:tgtEl>
                                        <p:attrNameLst>
                                          <p:attrName>ppt_h</p:attrName>
                                        </p:attrNameLst>
                                      </p:cBhvr>
                                      <p:tavLst>
                                        <p:tav tm="0">
                                          <p:val>
                                            <p:fltVal val="0"/>
                                          </p:val>
                                        </p:tav>
                                        <p:tav tm="100000">
                                          <p:val>
                                            <p:strVal val="#ppt_h"/>
                                          </p:val>
                                        </p:tav>
                                      </p:tavLst>
                                    </p:anim>
                                    <p:animEffect transition="in" filter="fade">
                                      <p:cBhvr>
                                        <p:cTn id="13" dur="2000"/>
                                        <p:tgtEl>
                                          <p:spTgt spid="5122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1" nodeType="clickEffect">
                                  <p:stCondLst>
                                    <p:cond delay="0"/>
                                  </p:stCondLst>
                                  <p:childTnLst>
                                    <p:set>
                                      <p:cBhvr>
                                        <p:cTn id="17" dur="1" fill="hold">
                                          <p:stCondLst>
                                            <p:cond delay="0"/>
                                          </p:stCondLst>
                                        </p:cTn>
                                        <p:tgtEl>
                                          <p:spTgt spid="51227">
                                            <p:txEl>
                                              <p:pRg st="2" end="2"/>
                                            </p:txEl>
                                          </p:spTgt>
                                        </p:tgtEl>
                                        <p:attrNameLst>
                                          <p:attrName>style.visibility</p:attrName>
                                        </p:attrNameLst>
                                      </p:cBhvr>
                                      <p:to>
                                        <p:strVal val="visible"/>
                                      </p:to>
                                    </p:set>
                                    <p:anim calcmode="lin" valueType="num">
                                      <p:cBhvr>
                                        <p:cTn id="18" dur="2000" fill="hold"/>
                                        <p:tgtEl>
                                          <p:spTgt spid="51227">
                                            <p:txEl>
                                              <p:pRg st="2" end="2"/>
                                            </p:txEl>
                                          </p:spTgt>
                                        </p:tgtEl>
                                        <p:attrNameLst>
                                          <p:attrName>ppt_w</p:attrName>
                                        </p:attrNameLst>
                                      </p:cBhvr>
                                      <p:tavLst>
                                        <p:tav tm="0">
                                          <p:val>
                                            <p:fltVal val="0"/>
                                          </p:val>
                                        </p:tav>
                                        <p:tav tm="100000">
                                          <p:val>
                                            <p:strVal val="#ppt_w"/>
                                          </p:val>
                                        </p:tav>
                                      </p:tavLst>
                                    </p:anim>
                                    <p:anim calcmode="lin" valueType="num">
                                      <p:cBhvr>
                                        <p:cTn id="19" dur="2000" fill="hold"/>
                                        <p:tgtEl>
                                          <p:spTgt spid="51227">
                                            <p:txEl>
                                              <p:pRg st="2" end="2"/>
                                            </p:txEl>
                                          </p:spTgt>
                                        </p:tgtEl>
                                        <p:attrNameLst>
                                          <p:attrName>ppt_h</p:attrName>
                                        </p:attrNameLst>
                                      </p:cBhvr>
                                      <p:tavLst>
                                        <p:tav tm="0">
                                          <p:val>
                                            <p:fltVal val="0"/>
                                          </p:val>
                                        </p:tav>
                                        <p:tav tm="100000">
                                          <p:val>
                                            <p:strVal val="#ppt_h"/>
                                          </p:val>
                                        </p:tav>
                                      </p:tavLst>
                                    </p:anim>
                                    <p:animEffect transition="in" filter="fade">
                                      <p:cBhvr>
                                        <p:cTn id="20" dur="2000"/>
                                        <p:tgtEl>
                                          <p:spTgt spid="51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7" grpId="0" uiExpand="1" build="allAtOnce"/>
      <p:bldP spid="51227" grpId="1" uiExpan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2" name="Text Box 42"/>
          <p:cNvSpPr txBox="1">
            <a:spLocks noChangeArrowheads="1"/>
          </p:cNvSpPr>
          <p:nvPr/>
        </p:nvSpPr>
        <p:spPr bwMode="auto">
          <a:xfrm>
            <a:off x="539552" y="836712"/>
            <a:ext cx="8064896" cy="378565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3200" b="1" i="1" dirty="0" smtClean="0">
                <a:solidFill>
                  <a:srgbClr val="FFFF00"/>
                </a:solidFill>
                <a:effectLst>
                  <a:outerShdw blurRad="63500" dist="127000" dir="3000000" algn="ctr" rotWithShape="0">
                    <a:srgbClr val="000000">
                      <a:alpha val="80000"/>
                    </a:srgbClr>
                  </a:outerShdw>
                </a:effectLst>
                <a:latin typeface="Arial" pitchFamily="34" charset="0"/>
                <a:cs typeface="Arial" pitchFamily="34" charset="0"/>
              </a:rPr>
              <a:t>You can receive </a:t>
            </a:r>
            <a:r>
              <a:rPr lang="en-US" sz="3200" b="1" i="1" dirty="0" smtClean="0">
                <a:solidFill>
                  <a:srgbClr val="FFFF00"/>
                </a:solidFill>
                <a:effectLst>
                  <a:outerShdw blurRad="63500" dist="127000" dir="3000000" algn="ctr" rotWithShape="0">
                    <a:srgbClr val="000000">
                      <a:alpha val="80000"/>
                    </a:srgbClr>
                  </a:outerShdw>
                </a:effectLst>
                <a:latin typeface="Arial" pitchFamily="34" charset="0"/>
                <a:cs typeface="Arial" pitchFamily="34" charset="0"/>
              </a:rPr>
              <a:t>Jesus </a:t>
            </a:r>
            <a:r>
              <a:rPr lang="en-US" sz="3200" b="1" i="1" dirty="0" smtClean="0">
                <a:solidFill>
                  <a:srgbClr val="FFFF00"/>
                </a:solidFill>
                <a:effectLst>
                  <a:outerShdw blurRad="63500" dist="127000" dir="3000000" algn="ctr" rotWithShape="0">
                    <a:srgbClr val="000000">
                      <a:alpha val="80000"/>
                    </a:srgbClr>
                  </a:outerShdw>
                </a:effectLst>
                <a:latin typeface="Arial" pitchFamily="34" charset="0"/>
                <a:cs typeface="Arial" pitchFamily="34" charset="0"/>
              </a:rPr>
              <a:t>Christ right now!</a:t>
            </a:r>
            <a:endParaRPr lang="en-US" sz="3200" b="1" i="1" dirty="0" smtClean="0">
              <a:solidFill>
                <a:srgbClr val="FFFF00"/>
              </a:solidFill>
              <a:effectLst>
                <a:outerShdw blurRad="63500" dist="127000" dir="3000000" algn="ctr" rotWithShape="0">
                  <a:srgbClr val="000000">
                    <a:alpha val="80000"/>
                  </a:srgbClr>
                </a:outerShdw>
              </a:effectLst>
              <a:latin typeface="Arial" pitchFamily="34" charset="0"/>
              <a:cs typeface="Arial" pitchFamily="34" charset="0"/>
            </a:endParaRPr>
          </a:p>
          <a:p>
            <a:pPr>
              <a:spcBef>
                <a:spcPct val="50000"/>
              </a:spcBef>
              <a:defRPr/>
            </a:pPr>
            <a:r>
              <a:rPr lang="en-US" sz="3200" b="1" dirty="0" smtClean="0">
                <a:effectLst>
                  <a:outerShdw blurRad="63500" dist="127000" dir="3000000" algn="ctr" rotWithShape="0">
                    <a:srgbClr val="000000">
                      <a:alpha val="80000"/>
                    </a:srgbClr>
                  </a:outerShdw>
                </a:effectLst>
                <a:latin typeface="Arial" pitchFamily="34" charset="0"/>
                <a:cs typeface="Arial" pitchFamily="34" charset="0"/>
              </a:rPr>
              <a:t>Lord </a:t>
            </a:r>
            <a:r>
              <a:rPr lang="en-US" sz="3200" b="1" dirty="0">
                <a:effectLst>
                  <a:outerShdw blurRad="63500" dist="127000" dir="3000000" algn="ctr" rotWithShape="0">
                    <a:srgbClr val="000000">
                      <a:alpha val="80000"/>
                    </a:srgbClr>
                  </a:outerShdw>
                </a:effectLst>
                <a:latin typeface="Arial" pitchFamily="34" charset="0"/>
                <a:cs typeface="Arial" pitchFamily="34" charset="0"/>
              </a:rPr>
              <a:t>Jesus, I have sinned against You by living independent from You. </a:t>
            </a:r>
            <a:r>
              <a:rPr lang="en-US" sz="3200" b="1" dirty="0" smtClean="0">
                <a:effectLst>
                  <a:outerShdw blurRad="63500" dist="127000" dir="3000000" algn="ctr" rotWithShape="0">
                    <a:srgbClr val="000000">
                      <a:alpha val="80000"/>
                    </a:srgbClr>
                  </a:outerShdw>
                </a:effectLst>
                <a:latin typeface="Arial" pitchFamily="34" charset="0"/>
                <a:cs typeface="Arial" pitchFamily="34" charset="0"/>
              </a:rPr>
              <a:t>Thank </a:t>
            </a:r>
            <a:r>
              <a:rPr lang="en-US" sz="3200" b="1" dirty="0">
                <a:effectLst>
                  <a:outerShdw blurRad="63500" dist="127000" dir="3000000" algn="ctr" rotWithShape="0">
                    <a:srgbClr val="000000">
                      <a:alpha val="80000"/>
                    </a:srgbClr>
                  </a:outerShdw>
                </a:effectLst>
                <a:latin typeface="Arial" pitchFamily="34" charset="0"/>
                <a:cs typeface="Arial" pitchFamily="34" charset="0"/>
              </a:rPr>
              <a:t>You that You died for my sins and that I died with You. </a:t>
            </a:r>
            <a:r>
              <a:rPr lang="en-US" sz="3200" b="1" dirty="0" smtClean="0">
                <a:effectLst>
                  <a:outerShdw blurRad="63500" dist="127000" dir="3000000" algn="ctr" rotWithShape="0">
                    <a:srgbClr val="000000">
                      <a:alpha val="80000"/>
                    </a:srgbClr>
                  </a:outerShdw>
                </a:effectLst>
                <a:latin typeface="Arial" pitchFamily="34" charset="0"/>
                <a:cs typeface="Arial" pitchFamily="34" charset="0"/>
              </a:rPr>
              <a:t>I </a:t>
            </a:r>
            <a:r>
              <a:rPr lang="en-US" sz="3200" b="1" dirty="0">
                <a:effectLst>
                  <a:outerShdw blurRad="63500" dist="127000" dir="3000000" algn="ctr" rotWithShape="0">
                    <a:srgbClr val="000000">
                      <a:alpha val="80000"/>
                    </a:srgbClr>
                  </a:outerShdw>
                </a:effectLst>
                <a:latin typeface="Arial" pitchFamily="34" charset="0"/>
                <a:cs typeface="Arial" pitchFamily="34" charset="0"/>
              </a:rPr>
              <a:t>invite You to come into my life and live Your Eternal Life in me.  </a:t>
            </a:r>
            <a:r>
              <a:rPr lang="en-US" sz="3200" b="1" dirty="0" smtClean="0">
                <a:effectLst>
                  <a:outerShdw blurRad="63500" dist="127000" dir="3000000" algn="ctr" rotWithShape="0">
                    <a:srgbClr val="000000">
                      <a:alpha val="80000"/>
                    </a:srgbClr>
                  </a:outerShdw>
                </a:effectLst>
                <a:latin typeface="Arial" pitchFamily="34" charset="0"/>
                <a:cs typeface="Arial" pitchFamily="34" charset="0"/>
              </a:rPr>
              <a:t>							Amen</a:t>
            </a:r>
            <a:endParaRPr lang="en-US" sz="3200" b="1" dirty="0">
              <a:effectLst>
                <a:outerShdw blurRad="63500" dist="1270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1242"/>
                                        </p:tgtEl>
                                        <p:attrNameLst>
                                          <p:attrName>style.visibility</p:attrName>
                                        </p:attrNameLst>
                                      </p:cBhvr>
                                      <p:to>
                                        <p:strVal val="visible"/>
                                      </p:to>
                                    </p:set>
                                    <p:anim calcmode="lin" valueType="num">
                                      <p:cBhvr>
                                        <p:cTn id="7" dur="2000" fill="hold"/>
                                        <p:tgtEl>
                                          <p:spTgt spid="51242"/>
                                        </p:tgtEl>
                                        <p:attrNameLst>
                                          <p:attrName>ppt_w</p:attrName>
                                        </p:attrNameLst>
                                      </p:cBhvr>
                                      <p:tavLst>
                                        <p:tav tm="0">
                                          <p:val>
                                            <p:fltVal val="0"/>
                                          </p:val>
                                        </p:tav>
                                        <p:tav tm="100000">
                                          <p:val>
                                            <p:strVal val="#ppt_w"/>
                                          </p:val>
                                        </p:tav>
                                      </p:tavLst>
                                    </p:anim>
                                    <p:anim calcmode="lin" valueType="num">
                                      <p:cBhvr>
                                        <p:cTn id="8" dur="2000" fill="hold"/>
                                        <p:tgtEl>
                                          <p:spTgt spid="51242"/>
                                        </p:tgtEl>
                                        <p:attrNameLst>
                                          <p:attrName>ppt_h</p:attrName>
                                        </p:attrNameLst>
                                      </p:cBhvr>
                                      <p:tavLst>
                                        <p:tav tm="0">
                                          <p:val>
                                            <p:fltVal val="0"/>
                                          </p:val>
                                        </p:tav>
                                        <p:tav tm="100000">
                                          <p:val>
                                            <p:strVal val="#ppt_h"/>
                                          </p:val>
                                        </p:tav>
                                      </p:tavLst>
                                    </p:anim>
                                    <p:animEffect transition="in" filter="fade">
                                      <p:cBhvr>
                                        <p:cTn id="9" dur="2000"/>
                                        <p:tgtEl>
                                          <p:spTgt spid="51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395536" y="404664"/>
            <a:ext cx="8229600" cy="6193367"/>
          </a:xfrm>
        </p:spPr>
        <p:txBody>
          <a:bodyPr>
            <a:normAutofit/>
          </a:bodyPr>
          <a:lstStyle/>
          <a:p>
            <a:pPr eaLnBrk="1" hangingPunct="1">
              <a:lnSpc>
                <a:spcPct val="80000"/>
              </a:lnSpc>
              <a:buFontTx/>
              <a:buNone/>
              <a:defRPr/>
            </a:pPr>
            <a:r>
              <a:rPr lang="en-GB" sz="2400" b="1" dirty="0" smtClean="0">
                <a:effectLst>
                  <a:outerShdw blurRad="63500" dist="101600" dir="3000000" algn="ctr" rotWithShape="0">
                    <a:srgbClr val="000000">
                      <a:alpha val="80000"/>
                    </a:srgbClr>
                  </a:outerShdw>
                </a:effectLst>
                <a:latin typeface="Arial" pitchFamily="34" charset="0"/>
              </a:rPr>
              <a:t>Read Romans 6:3-11. </a:t>
            </a:r>
          </a:p>
          <a:p>
            <a:pPr marL="177800" indent="-41275" eaLnBrk="1" hangingPunct="1">
              <a:lnSpc>
                <a:spcPct val="80000"/>
              </a:lnSpc>
              <a:buFontTx/>
              <a:buNone/>
              <a:defRPr/>
            </a:pPr>
            <a:r>
              <a:rPr lang="en-GB" sz="2400" b="1" dirty="0" smtClean="0">
                <a:solidFill>
                  <a:srgbClr val="CCFFFF"/>
                </a:solidFill>
                <a:effectLst>
                  <a:outerShdw blurRad="63500" dist="101600" dir="3000000" algn="ctr" rotWithShape="0">
                    <a:srgbClr val="000000">
                      <a:alpha val="80000"/>
                    </a:srgbClr>
                  </a:outerShdw>
                </a:effectLst>
                <a:latin typeface="Arial" pitchFamily="34" charset="0"/>
              </a:rPr>
              <a:t>To be baptised means to be totally identified with Christ.</a:t>
            </a:r>
          </a:p>
          <a:p>
            <a:pPr eaLnBrk="1" hangingPunct="1">
              <a:lnSpc>
                <a:spcPct val="80000"/>
              </a:lnSpc>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(v.3) When Christ died</a:t>
            </a:r>
            <a:r>
              <a:rPr lang="en-GB" sz="2400" b="1" dirty="0" smtClean="0">
                <a:effectLst>
                  <a:outerShdw blurRad="63500" dist="101600" dir="3000000" algn="ctr" rotWithShape="0">
                    <a:srgbClr val="000000">
                      <a:alpha val="80000"/>
                    </a:srgbClr>
                  </a:outerShdw>
                </a:effectLst>
                <a:latin typeface="Arial" pitchFamily="34" charset="0"/>
              </a:rPr>
              <a:t> </a:t>
            </a:r>
          </a:p>
          <a:p>
            <a:pPr eaLnBrk="1" hangingPunct="1">
              <a:lnSpc>
                <a:spcPct val="80000"/>
              </a:lnSpc>
              <a:buFontTx/>
              <a:buNone/>
              <a:defRPr/>
            </a:pPr>
            <a:r>
              <a:rPr lang="en-GB" sz="2400" b="1" i="1" dirty="0" smtClean="0">
                <a:solidFill>
                  <a:srgbClr val="FF0066"/>
                </a:solidFill>
                <a:effectLst>
                  <a:outerShdw blurRad="63500" dist="101600" dir="3000000" algn="ctr" rotWithShape="0">
                    <a:srgbClr val="000000">
                      <a:alpha val="80000"/>
                    </a:srgbClr>
                  </a:outerShdw>
                </a:effectLst>
                <a:latin typeface="Arial" pitchFamily="34" charset="0"/>
              </a:rPr>
              <a:t>		</a:t>
            </a:r>
            <a:r>
              <a:rPr lang="en-GB" sz="2400" b="1" i="1" dirty="0" smtClean="0">
                <a:effectLst>
                  <a:outerShdw blurRad="63500" dist="101600" dir="3000000" algn="ctr" rotWithShape="0">
                    <a:srgbClr val="000000">
                      <a:alpha val="80000"/>
                    </a:srgbClr>
                  </a:outerShdw>
                </a:effectLst>
                <a:latin typeface="Arial" pitchFamily="34" charset="0"/>
              </a:rPr>
              <a:t>I died with Him</a:t>
            </a:r>
          </a:p>
          <a:p>
            <a:pPr eaLnBrk="1" hangingPunct="1">
              <a:lnSpc>
                <a:spcPct val="80000"/>
              </a:lnSpc>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(v.4) When Christ was buried,</a:t>
            </a:r>
            <a:r>
              <a:rPr lang="en-GB" sz="2400" b="1" dirty="0" smtClean="0">
                <a:effectLst>
                  <a:outerShdw blurRad="63500" dist="101600" dir="3000000" algn="ctr" rotWithShape="0">
                    <a:srgbClr val="000000">
                      <a:alpha val="80000"/>
                    </a:srgbClr>
                  </a:outerShdw>
                </a:effectLst>
                <a:latin typeface="Arial" pitchFamily="34" charset="0"/>
              </a:rPr>
              <a:t> </a:t>
            </a:r>
          </a:p>
          <a:p>
            <a:pPr eaLnBrk="1" hangingPunct="1">
              <a:lnSpc>
                <a:spcPct val="80000"/>
              </a:lnSpc>
              <a:buFontTx/>
              <a:buNone/>
              <a:defRPr/>
            </a:pPr>
            <a:r>
              <a:rPr lang="en-GB" sz="2400" b="1" dirty="0" smtClean="0">
                <a:effectLst>
                  <a:outerShdw blurRad="63500" dist="101600" dir="3000000" algn="ctr" rotWithShape="0">
                    <a:srgbClr val="000000">
                      <a:alpha val="80000"/>
                    </a:srgbClr>
                  </a:outerShdw>
                </a:effectLst>
                <a:latin typeface="Arial" pitchFamily="34" charset="0"/>
              </a:rPr>
              <a:t>		</a:t>
            </a:r>
            <a:r>
              <a:rPr lang="en-GB" sz="2400" b="1" i="1" dirty="0" smtClean="0">
                <a:effectLst>
                  <a:outerShdw blurRad="63500" dist="101600" dir="3000000" algn="ctr" rotWithShape="0">
                    <a:srgbClr val="000000">
                      <a:alpha val="80000"/>
                    </a:srgbClr>
                  </a:outerShdw>
                </a:effectLst>
                <a:latin typeface="Arial" pitchFamily="34" charset="0"/>
              </a:rPr>
              <a:t>I was</a:t>
            </a:r>
            <a:r>
              <a:rPr lang="en-GB" sz="2400" b="1" dirty="0" smtClean="0">
                <a:effectLst>
                  <a:outerShdw blurRad="63500" dist="101600" dir="3000000" algn="ctr" rotWithShape="0">
                    <a:srgbClr val="000000">
                      <a:alpha val="80000"/>
                    </a:srgbClr>
                  </a:outerShdw>
                </a:effectLst>
                <a:latin typeface="Arial" pitchFamily="34" charset="0"/>
              </a:rPr>
              <a:t> </a:t>
            </a:r>
            <a:r>
              <a:rPr lang="en-GB" sz="2400" b="1" i="1" dirty="0" smtClean="0">
                <a:effectLst>
                  <a:outerShdw blurRad="63500" dist="101600" dir="3000000" algn="ctr" rotWithShape="0">
                    <a:srgbClr val="000000">
                      <a:alpha val="80000"/>
                    </a:srgbClr>
                  </a:outerShdw>
                </a:effectLst>
                <a:latin typeface="Arial" pitchFamily="34" charset="0"/>
              </a:rPr>
              <a:t>buried with Him</a:t>
            </a:r>
          </a:p>
          <a:p>
            <a:pPr eaLnBrk="1" hangingPunct="1">
              <a:lnSpc>
                <a:spcPct val="80000"/>
              </a:lnSpc>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(v.4,5) When Christ was raised to new </a:t>
            </a:r>
          </a:p>
          <a:p>
            <a:pPr eaLnBrk="1" hangingPunct="1">
              <a:lnSpc>
                <a:spcPct val="80000"/>
              </a:lnSpc>
              <a:buNone/>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	life in the resurrection</a:t>
            </a:r>
          </a:p>
          <a:p>
            <a:pPr eaLnBrk="1" hangingPunct="1">
              <a:lnSpc>
                <a:spcPct val="80000"/>
              </a:lnSpc>
              <a:buFontTx/>
              <a:buNone/>
              <a:defRPr/>
            </a:pPr>
            <a:r>
              <a:rPr lang="en-GB" sz="2400" b="1" dirty="0" smtClean="0">
                <a:effectLst>
                  <a:outerShdw blurRad="63500" dist="101600" dir="3000000" algn="ctr" rotWithShape="0">
                    <a:srgbClr val="000000">
                      <a:alpha val="80000"/>
                    </a:srgbClr>
                  </a:outerShdw>
                </a:effectLst>
                <a:latin typeface="Arial" pitchFamily="34" charset="0"/>
              </a:rPr>
              <a:t>		</a:t>
            </a:r>
            <a:r>
              <a:rPr lang="en-GB" sz="2400" b="1" i="1" dirty="0" smtClean="0">
                <a:effectLst>
                  <a:outerShdw blurRad="63500" dist="101600" dir="3000000" algn="ctr" rotWithShape="0">
                    <a:srgbClr val="000000">
                      <a:alpha val="80000"/>
                    </a:srgbClr>
                  </a:outerShdw>
                </a:effectLst>
                <a:latin typeface="Arial" pitchFamily="34" charset="0"/>
              </a:rPr>
              <a:t>I too was raised to walk in newness of Life</a:t>
            </a:r>
          </a:p>
          <a:p>
            <a:pPr eaLnBrk="1" hangingPunct="1">
              <a:lnSpc>
                <a:spcPct val="80000"/>
              </a:lnSpc>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(v.6) Knowing that my Old Self was crucified with Christ,</a:t>
            </a:r>
          </a:p>
          <a:p>
            <a:pPr eaLnBrk="1" hangingPunct="1">
              <a:lnSpc>
                <a:spcPct val="80000"/>
              </a:lnSpc>
              <a:buFontTx/>
              <a:buNone/>
              <a:defRPr/>
            </a:pPr>
            <a:r>
              <a:rPr lang="en-GB" sz="2400" b="1" dirty="0" smtClean="0">
                <a:effectLst>
                  <a:outerShdw blurRad="63500" dist="101600" dir="3000000" algn="ctr" rotWithShape="0">
                    <a:srgbClr val="000000">
                      <a:alpha val="80000"/>
                    </a:srgbClr>
                  </a:outerShdw>
                </a:effectLst>
                <a:latin typeface="Arial" pitchFamily="34" charset="0"/>
              </a:rPr>
              <a:t>		</a:t>
            </a:r>
            <a:r>
              <a:rPr lang="en-GB" sz="2400" b="1" i="1" dirty="0" smtClean="0">
                <a:effectLst>
                  <a:outerShdw blurRad="63500" dist="101600" dir="3000000" algn="ctr" rotWithShape="0">
                    <a:srgbClr val="000000">
                      <a:alpha val="80000"/>
                    </a:srgbClr>
                  </a:outerShdw>
                </a:effectLst>
                <a:latin typeface="Arial" pitchFamily="34" charset="0"/>
              </a:rPr>
              <a:t>I am no longer a slave to sin </a:t>
            </a:r>
          </a:p>
          <a:p>
            <a:pPr eaLnBrk="1" hangingPunct="1">
              <a:lnSpc>
                <a:spcPct val="80000"/>
              </a:lnSpc>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(v.7)</a:t>
            </a:r>
            <a:r>
              <a:rPr lang="en-GB" sz="2400" b="1" dirty="0" smtClean="0">
                <a:effectLst>
                  <a:outerShdw blurRad="63500" dist="101600" dir="3000000" algn="ctr" rotWithShape="0">
                    <a:srgbClr val="000000">
                      <a:alpha val="80000"/>
                    </a:srgbClr>
                  </a:outerShdw>
                </a:effectLst>
                <a:latin typeface="Arial" pitchFamily="34" charset="0"/>
              </a:rPr>
              <a:t> </a:t>
            </a: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Because I died,</a:t>
            </a:r>
          </a:p>
          <a:p>
            <a:pPr eaLnBrk="1" hangingPunct="1">
              <a:lnSpc>
                <a:spcPct val="80000"/>
              </a:lnSpc>
              <a:buFontTx/>
              <a:buNone/>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		</a:t>
            </a:r>
            <a:r>
              <a:rPr lang="en-GB" sz="2400" b="1" i="1" dirty="0" smtClean="0">
                <a:effectLst>
                  <a:outerShdw blurRad="63500" dist="101600" dir="3000000" algn="ctr" rotWithShape="0">
                    <a:srgbClr val="000000">
                      <a:alpha val="80000"/>
                    </a:srgbClr>
                  </a:outerShdw>
                </a:effectLst>
                <a:latin typeface="Arial" pitchFamily="34" charset="0"/>
              </a:rPr>
              <a:t>I am now free from sin</a:t>
            </a:r>
            <a:endParaRPr lang="en-GB" sz="2400" b="1" dirty="0" smtClean="0">
              <a:effectLst>
                <a:outerShdw blurRad="63500" dist="101600" dir="3000000" algn="ctr" rotWithShape="0">
                  <a:srgbClr val="000000">
                    <a:alpha val="80000"/>
                  </a:srgbClr>
                </a:outerShdw>
              </a:effectLst>
              <a:latin typeface="Arial" pitchFamily="34" charset="0"/>
            </a:endParaRPr>
          </a:p>
          <a:p>
            <a:pPr eaLnBrk="1" hangingPunct="1">
              <a:lnSpc>
                <a:spcPct val="80000"/>
              </a:lnSpc>
              <a:defRPr/>
            </a:pPr>
            <a:r>
              <a:rPr lang="en-GB" sz="2400" b="1" dirty="0" smtClean="0">
                <a:solidFill>
                  <a:srgbClr val="FFFF00"/>
                </a:solidFill>
                <a:effectLst>
                  <a:outerShdw blurRad="63500" dist="101600" dir="3000000" algn="ctr" rotWithShape="0">
                    <a:srgbClr val="000000">
                      <a:alpha val="80000"/>
                    </a:srgbClr>
                  </a:outerShdw>
                </a:effectLst>
                <a:latin typeface="Arial" pitchFamily="34" charset="0"/>
              </a:rPr>
              <a:t>(v.11) I must now consider as fact that</a:t>
            </a:r>
          </a:p>
          <a:p>
            <a:pPr eaLnBrk="1" hangingPunct="1">
              <a:lnSpc>
                <a:spcPct val="80000"/>
              </a:lnSpc>
              <a:buFontTx/>
              <a:buNone/>
              <a:defRPr/>
            </a:pPr>
            <a:r>
              <a:rPr lang="en-GB" sz="2400" b="1" dirty="0" smtClean="0">
                <a:effectLst>
                  <a:outerShdw blurRad="63500" dist="101600" dir="3000000" algn="ctr" rotWithShape="0">
                    <a:srgbClr val="000000">
                      <a:alpha val="80000"/>
                    </a:srgbClr>
                  </a:outerShdw>
                </a:effectLst>
                <a:latin typeface="Arial" pitchFamily="34" charset="0"/>
              </a:rPr>
              <a:t>		</a:t>
            </a:r>
            <a:r>
              <a:rPr lang="en-GB" sz="2400" b="1" i="1" dirty="0" smtClean="0">
                <a:effectLst>
                  <a:outerShdw blurRad="63500" dist="101600" dir="3000000" algn="ctr" rotWithShape="0">
                    <a:srgbClr val="000000">
                      <a:alpha val="80000"/>
                    </a:srgbClr>
                  </a:outerShdw>
                </a:effectLst>
                <a:latin typeface="Arial" pitchFamily="34" charset="0"/>
              </a:rPr>
              <a:t>I am dead to sin but alive to God in Christ Jesus</a:t>
            </a:r>
            <a:endParaRPr lang="en-US" sz="2400" b="1" dirty="0" smtClean="0">
              <a:effectLst>
                <a:outerShdw blurRad="63500" dist="101600" dir="3000000" algn="ctr" rotWithShape="0">
                  <a:srgbClr val="000000">
                    <a:alpha val="80000"/>
                  </a:srgbClr>
                </a:outerShdw>
              </a:effectLst>
              <a:latin typeface="Arial" pitchFamily="34" charset="0"/>
            </a:endParaRPr>
          </a:p>
        </p:txBody>
      </p:sp>
      <p:grpSp>
        <p:nvGrpSpPr>
          <p:cNvPr id="2" name="Group 4"/>
          <p:cNvGrpSpPr>
            <a:grpSpLocks/>
          </p:cNvGrpSpPr>
          <p:nvPr/>
        </p:nvGrpSpPr>
        <p:grpSpPr bwMode="auto">
          <a:xfrm>
            <a:off x="6876256" y="1340768"/>
            <a:ext cx="1152079" cy="2017184"/>
            <a:chOff x="3379" y="1570"/>
            <a:chExt cx="499" cy="817"/>
          </a:xfrm>
        </p:grpSpPr>
        <p:sp>
          <p:nvSpPr>
            <p:cNvPr id="9220" name="Rectangle 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GB"/>
            </a:p>
          </p:txBody>
        </p:sp>
        <p:sp>
          <p:nvSpPr>
            <p:cNvPr id="9221" name="Rectangle 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 calcmode="lin" valueType="num">
                                      <p:cBhvr>
                                        <p:cTn id="7" dur="1000" fill="hold"/>
                                        <p:tgtEl>
                                          <p:spTgt spid="4096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096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096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0963">
                                            <p:txEl>
                                              <p:pRg st="1" end="1"/>
                                            </p:txEl>
                                          </p:spTgt>
                                        </p:tgtEl>
                                        <p:attrNameLst>
                                          <p:attrName>style.visibility</p:attrName>
                                        </p:attrNameLst>
                                      </p:cBhvr>
                                      <p:to>
                                        <p:strVal val="visible"/>
                                      </p:to>
                                    </p:set>
                                    <p:anim calcmode="lin" valueType="num">
                                      <p:cBhvr>
                                        <p:cTn id="14" dur="1000" fill="hold"/>
                                        <p:tgtEl>
                                          <p:spTgt spid="4096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096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0963">
                                            <p:txEl>
                                              <p:pRg st="1" end="1"/>
                                            </p:txEl>
                                          </p:spTgt>
                                        </p:tgtEl>
                                      </p:cBhvr>
                                    </p:animEffect>
                                  </p:childTnLst>
                                </p:cTn>
                              </p:par>
                              <p:par>
                                <p:cTn id="17" presetID="2" presetClass="entr" presetSubtype="12"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40963">
                                            <p:txEl>
                                              <p:pRg st="2" end="2"/>
                                            </p:txEl>
                                          </p:spTgt>
                                        </p:tgtEl>
                                        <p:attrNameLst>
                                          <p:attrName>style.visibility</p:attrName>
                                        </p:attrNameLst>
                                      </p:cBhvr>
                                      <p:to>
                                        <p:strVal val="visible"/>
                                      </p:to>
                                    </p:set>
                                    <p:anim calcmode="lin" valueType="num">
                                      <p:cBhvr>
                                        <p:cTn id="25" dur="1000" fill="hold"/>
                                        <p:tgtEl>
                                          <p:spTgt spid="40963">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40963">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4096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40963">
                                            <p:txEl>
                                              <p:pRg st="3" end="3"/>
                                            </p:txEl>
                                          </p:spTgt>
                                        </p:tgtEl>
                                        <p:attrNameLst>
                                          <p:attrName>style.visibility</p:attrName>
                                        </p:attrNameLst>
                                      </p:cBhvr>
                                      <p:to>
                                        <p:strVal val="visible"/>
                                      </p:to>
                                    </p:set>
                                    <p:anim calcmode="lin" valueType="num">
                                      <p:cBhvr>
                                        <p:cTn id="32" dur="1000" fill="hold"/>
                                        <p:tgtEl>
                                          <p:spTgt spid="4096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40963">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4096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40963">
                                            <p:txEl>
                                              <p:pRg st="4" end="4"/>
                                            </p:txEl>
                                          </p:spTgt>
                                        </p:tgtEl>
                                        <p:attrNameLst>
                                          <p:attrName>style.visibility</p:attrName>
                                        </p:attrNameLst>
                                      </p:cBhvr>
                                      <p:to>
                                        <p:strVal val="visible"/>
                                      </p:to>
                                    </p:set>
                                    <p:anim calcmode="lin" valueType="num">
                                      <p:cBhvr>
                                        <p:cTn id="39" dur="1000" fill="hold"/>
                                        <p:tgtEl>
                                          <p:spTgt spid="4096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40963">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4096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40963">
                                            <p:txEl>
                                              <p:pRg st="5" end="5"/>
                                            </p:txEl>
                                          </p:spTgt>
                                        </p:tgtEl>
                                        <p:attrNameLst>
                                          <p:attrName>style.visibility</p:attrName>
                                        </p:attrNameLst>
                                      </p:cBhvr>
                                      <p:to>
                                        <p:strVal val="visible"/>
                                      </p:to>
                                    </p:set>
                                    <p:anim calcmode="lin" valueType="num">
                                      <p:cBhvr>
                                        <p:cTn id="46" dur="1000" fill="hold"/>
                                        <p:tgtEl>
                                          <p:spTgt spid="40963">
                                            <p:txEl>
                                              <p:pRg st="5" end="5"/>
                                            </p:txEl>
                                          </p:spTgt>
                                        </p:tgtEl>
                                        <p:attrNameLst>
                                          <p:attrName>ppt_w</p:attrName>
                                        </p:attrNameLst>
                                      </p:cBhvr>
                                      <p:tavLst>
                                        <p:tav tm="0">
                                          <p:val>
                                            <p:fltVal val="0"/>
                                          </p:val>
                                        </p:tav>
                                        <p:tav tm="100000">
                                          <p:val>
                                            <p:strVal val="#ppt_w"/>
                                          </p:val>
                                        </p:tav>
                                      </p:tavLst>
                                    </p:anim>
                                    <p:anim calcmode="lin" valueType="num">
                                      <p:cBhvr>
                                        <p:cTn id="47" dur="1000" fill="hold"/>
                                        <p:tgtEl>
                                          <p:spTgt spid="40963">
                                            <p:txEl>
                                              <p:pRg st="5" end="5"/>
                                            </p:txEl>
                                          </p:spTgt>
                                        </p:tgtEl>
                                        <p:attrNameLst>
                                          <p:attrName>ppt_h</p:attrName>
                                        </p:attrNameLst>
                                      </p:cBhvr>
                                      <p:tavLst>
                                        <p:tav tm="0">
                                          <p:val>
                                            <p:fltVal val="0"/>
                                          </p:val>
                                        </p:tav>
                                        <p:tav tm="100000">
                                          <p:val>
                                            <p:strVal val="#ppt_h"/>
                                          </p:val>
                                        </p:tav>
                                      </p:tavLst>
                                    </p:anim>
                                    <p:animEffect transition="in" filter="fade">
                                      <p:cBhvr>
                                        <p:cTn id="48" dur="1000"/>
                                        <p:tgtEl>
                                          <p:spTgt spid="40963">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40963">
                                            <p:txEl>
                                              <p:pRg st="6" end="6"/>
                                            </p:txEl>
                                          </p:spTgt>
                                        </p:tgtEl>
                                        <p:attrNameLst>
                                          <p:attrName>style.visibility</p:attrName>
                                        </p:attrNameLst>
                                      </p:cBhvr>
                                      <p:to>
                                        <p:strVal val="visible"/>
                                      </p:to>
                                    </p:set>
                                    <p:anim calcmode="lin" valueType="num">
                                      <p:cBhvr>
                                        <p:cTn id="53" dur="1000" fill="hold"/>
                                        <p:tgtEl>
                                          <p:spTgt spid="40963">
                                            <p:txEl>
                                              <p:pRg st="6" end="6"/>
                                            </p:txEl>
                                          </p:spTgt>
                                        </p:tgtEl>
                                        <p:attrNameLst>
                                          <p:attrName>ppt_w</p:attrName>
                                        </p:attrNameLst>
                                      </p:cBhvr>
                                      <p:tavLst>
                                        <p:tav tm="0">
                                          <p:val>
                                            <p:fltVal val="0"/>
                                          </p:val>
                                        </p:tav>
                                        <p:tav tm="100000">
                                          <p:val>
                                            <p:strVal val="#ppt_w"/>
                                          </p:val>
                                        </p:tav>
                                      </p:tavLst>
                                    </p:anim>
                                    <p:anim calcmode="lin" valueType="num">
                                      <p:cBhvr>
                                        <p:cTn id="54" dur="1000" fill="hold"/>
                                        <p:tgtEl>
                                          <p:spTgt spid="40963">
                                            <p:txEl>
                                              <p:pRg st="6" end="6"/>
                                            </p:txEl>
                                          </p:spTgt>
                                        </p:tgtEl>
                                        <p:attrNameLst>
                                          <p:attrName>ppt_h</p:attrName>
                                        </p:attrNameLst>
                                      </p:cBhvr>
                                      <p:tavLst>
                                        <p:tav tm="0">
                                          <p:val>
                                            <p:fltVal val="0"/>
                                          </p:val>
                                        </p:tav>
                                        <p:tav tm="100000">
                                          <p:val>
                                            <p:strVal val="#ppt_h"/>
                                          </p:val>
                                        </p:tav>
                                      </p:tavLst>
                                    </p:anim>
                                    <p:animEffect transition="in" filter="fade">
                                      <p:cBhvr>
                                        <p:cTn id="55" dur="1000"/>
                                        <p:tgtEl>
                                          <p:spTgt spid="40963">
                                            <p:txEl>
                                              <p:pRg st="6" end="6"/>
                                            </p:txEl>
                                          </p:spTgt>
                                        </p:tgtEl>
                                      </p:cBhvr>
                                    </p:animEffect>
                                  </p:childTnLst>
                                </p:cTn>
                              </p:par>
                              <p:par>
                                <p:cTn id="56" presetID="53" presetClass="entr" presetSubtype="0" fill="hold" grpId="0" nodeType="withEffect">
                                  <p:stCondLst>
                                    <p:cond delay="0"/>
                                  </p:stCondLst>
                                  <p:childTnLst>
                                    <p:set>
                                      <p:cBhvr>
                                        <p:cTn id="57" dur="1" fill="hold">
                                          <p:stCondLst>
                                            <p:cond delay="0"/>
                                          </p:stCondLst>
                                        </p:cTn>
                                        <p:tgtEl>
                                          <p:spTgt spid="40963">
                                            <p:txEl>
                                              <p:pRg st="7" end="7"/>
                                            </p:txEl>
                                          </p:spTgt>
                                        </p:tgtEl>
                                        <p:attrNameLst>
                                          <p:attrName>style.visibility</p:attrName>
                                        </p:attrNameLst>
                                      </p:cBhvr>
                                      <p:to>
                                        <p:strVal val="visible"/>
                                      </p:to>
                                    </p:set>
                                    <p:anim calcmode="lin" valueType="num">
                                      <p:cBhvr>
                                        <p:cTn id="58" dur="1000" fill="hold"/>
                                        <p:tgtEl>
                                          <p:spTgt spid="40963">
                                            <p:txEl>
                                              <p:pRg st="7" end="7"/>
                                            </p:txEl>
                                          </p:spTgt>
                                        </p:tgtEl>
                                        <p:attrNameLst>
                                          <p:attrName>ppt_w</p:attrName>
                                        </p:attrNameLst>
                                      </p:cBhvr>
                                      <p:tavLst>
                                        <p:tav tm="0">
                                          <p:val>
                                            <p:fltVal val="0"/>
                                          </p:val>
                                        </p:tav>
                                        <p:tav tm="100000">
                                          <p:val>
                                            <p:strVal val="#ppt_w"/>
                                          </p:val>
                                        </p:tav>
                                      </p:tavLst>
                                    </p:anim>
                                    <p:anim calcmode="lin" valueType="num">
                                      <p:cBhvr>
                                        <p:cTn id="59" dur="1000" fill="hold"/>
                                        <p:tgtEl>
                                          <p:spTgt spid="40963">
                                            <p:txEl>
                                              <p:pRg st="7" end="7"/>
                                            </p:txEl>
                                          </p:spTgt>
                                        </p:tgtEl>
                                        <p:attrNameLst>
                                          <p:attrName>ppt_h</p:attrName>
                                        </p:attrNameLst>
                                      </p:cBhvr>
                                      <p:tavLst>
                                        <p:tav tm="0">
                                          <p:val>
                                            <p:fltVal val="0"/>
                                          </p:val>
                                        </p:tav>
                                        <p:tav tm="100000">
                                          <p:val>
                                            <p:strVal val="#ppt_h"/>
                                          </p:val>
                                        </p:tav>
                                      </p:tavLst>
                                    </p:anim>
                                    <p:animEffect transition="in" filter="fade">
                                      <p:cBhvr>
                                        <p:cTn id="60" dur="1000"/>
                                        <p:tgtEl>
                                          <p:spTgt spid="40963">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grpId="0" nodeType="clickEffect">
                                  <p:stCondLst>
                                    <p:cond delay="0"/>
                                  </p:stCondLst>
                                  <p:childTnLst>
                                    <p:set>
                                      <p:cBhvr>
                                        <p:cTn id="64" dur="1" fill="hold">
                                          <p:stCondLst>
                                            <p:cond delay="0"/>
                                          </p:stCondLst>
                                        </p:cTn>
                                        <p:tgtEl>
                                          <p:spTgt spid="40963">
                                            <p:txEl>
                                              <p:pRg st="8" end="8"/>
                                            </p:txEl>
                                          </p:spTgt>
                                        </p:tgtEl>
                                        <p:attrNameLst>
                                          <p:attrName>style.visibility</p:attrName>
                                        </p:attrNameLst>
                                      </p:cBhvr>
                                      <p:to>
                                        <p:strVal val="visible"/>
                                      </p:to>
                                    </p:set>
                                    <p:anim calcmode="lin" valueType="num">
                                      <p:cBhvr>
                                        <p:cTn id="65" dur="1000" fill="hold"/>
                                        <p:tgtEl>
                                          <p:spTgt spid="40963">
                                            <p:txEl>
                                              <p:pRg st="8" end="8"/>
                                            </p:txEl>
                                          </p:spTgt>
                                        </p:tgtEl>
                                        <p:attrNameLst>
                                          <p:attrName>ppt_w</p:attrName>
                                        </p:attrNameLst>
                                      </p:cBhvr>
                                      <p:tavLst>
                                        <p:tav tm="0">
                                          <p:val>
                                            <p:fltVal val="0"/>
                                          </p:val>
                                        </p:tav>
                                        <p:tav tm="100000">
                                          <p:val>
                                            <p:strVal val="#ppt_w"/>
                                          </p:val>
                                        </p:tav>
                                      </p:tavLst>
                                    </p:anim>
                                    <p:anim calcmode="lin" valueType="num">
                                      <p:cBhvr>
                                        <p:cTn id="66" dur="1000" fill="hold"/>
                                        <p:tgtEl>
                                          <p:spTgt spid="40963">
                                            <p:txEl>
                                              <p:pRg st="8" end="8"/>
                                            </p:txEl>
                                          </p:spTgt>
                                        </p:tgtEl>
                                        <p:attrNameLst>
                                          <p:attrName>ppt_h</p:attrName>
                                        </p:attrNameLst>
                                      </p:cBhvr>
                                      <p:tavLst>
                                        <p:tav tm="0">
                                          <p:val>
                                            <p:fltVal val="0"/>
                                          </p:val>
                                        </p:tav>
                                        <p:tav tm="100000">
                                          <p:val>
                                            <p:strVal val="#ppt_h"/>
                                          </p:val>
                                        </p:tav>
                                      </p:tavLst>
                                    </p:anim>
                                    <p:animEffect transition="in" filter="fade">
                                      <p:cBhvr>
                                        <p:cTn id="67" dur="1000"/>
                                        <p:tgtEl>
                                          <p:spTgt spid="40963">
                                            <p:txEl>
                                              <p:pRg st="8" end="8"/>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grpId="0" nodeType="clickEffect">
                                  <p:stCondLst>
                                    <p:cond delay="0"/>
                                  </p:stCondLst>
                                  <p:childTnLst>
                                    <p:set>
                                      <p:cBhvr>
                                        <p:cTn id="71" dur="1" fill="hold">
                                          <p:stCondLst>
                                            <p:cond delay="0"/>
                                          </p:stCondLst>
                                        </p:cTn>
                                        <p:tgtEl>
                                          <p:spTgt spid="40963">
                                            <p:txEl>
                                              <p:pRg st="9" end="9"/>
                                            </p:txEl>
                                          </p:spTgt>
                                        </p:tgtEl>
                                        <p:attrNameLst>
                                          <p:attrName>style.visibility</p:attrName>
                                        </p:attrNameLst>
                                      </p:cBhvr>
                                      <p:to>
                                        <p:strVal val="visible"/>
                                      </p:to>
                                    </p:set>
                                    <p:anim calcmode="lin" valueType="num">
                                      <p:cBhvr>
                                        <p:cTn id="72" dur="1000" fill="hold"/>
                                        <p:tgtEl>
                                          <p:spTgt spid="40963">
                                            <p:txEl>
                                              <p:pRg st="9" end="9"/>
                                            </p:txEl>
                                          </p:spTgt>
                                        </p:tgtEl>
                                        <p:attrNameLst>
                                          <p:attrName>ppt_w</p:attrName>
                                        </p:attrNameLst>
                                      </p:cBhvr>
                                      <p:tavLst>
                                        <p:tav tm="0">
                                          <p:val>
                                            <p:fltVal val="0"/>
                                          </p:val>
                                        </p:tav>
                                        <p:tav tm="100000">
                                          <p:val>
                                            <p:strVal val="#ppt_w"/>
                                          </p:val>
                                        </p:tav>
                                      </p:tavLst>
                                    </p:anim>
                                    <p:anim calcmode="lin" valueType="num">
                                      <p:cBhvr>
                                        <p:cTn id="73" dur="1000" fill="hold"/>
                                        <p:tgtEl>
                                          <p:spTgt spid="40963">
                                            <p:txEl>
                                              <p:pRg st="9" end="9"/>
                                            </p:txEl>
                                          </p:spTgt>
                                        </p:tgtEl>
                                        <p:attrNameLst>
                                          <p:attrName>ppt_h</p:attrName>
                                        </p:attrNameLst>
                                      </p:cBhvr>
                                      <p:tavLst>
                                        <p:tav tm="0">
                                          <p:val>
                                            <p:fltVal val="0"/>
                                          </p:val>
                                        </p:tav>
                                        <p:tav tm="100000">
                                          <p:val>
                                            <p:strVal val="#ppt_h"/>
                                          </p:val>
                                        </p:tav>
                                      </p:tavLst>
                                    </p:anim>
                                    <p:animEffect transition="in" filter="fade">
                                      <p:cBhvr>
                                        <p:cTn id="74" dur="1000"/>
                                        <p:tgtEl>
                                          <p:spTgt spid="40963">
                                            <p:txEl>
                                              <p:pRg st="9" end="9"/>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0" fill="hold" grpId="0" nodeType="clickEffect">
                                  <p:stCondLst>
                                    <p:cond delay="0"/>
                                  </p:stCondLst>
                                  <p:childTnLst>
                                    <p:set>
                                      <p:cBhvr>
                                        <p:cTn id="78" dur="1" fill="hold">
                                          <p:stCondLst>
                                            <p:cond delay="0"/>
                                          </p:stCondLst>
                                        </p:cTn>
                                        <p:tgtEl>
                                          <p:spTgt spid="40963">
                                            <p:txEl>
                                              <p:pRg st="10" end="10"/>
                                            </p:txEl>
                                          </p:spTgt>
                                        </p:tgtEl>
                                        <p:attrNameLst>
                                          <p:attrName>style.visibility</p:attrName>
                                        </p:attrNameLst>
                                      </p:cBhvr>
                                      <p:to>
                                        <p:strVal val="visible"/>
                                      </p:to>
                                    </p:set>
                                    <p:anim calcmode="lin" valueType="num">
                                      <p:cBhvr>
                                        <p:cTn id="79" dur="1000" fill="hold"/>
                                        <p:tgtEl>
                                          <p:spTgt spid="40963">
                                            <p:txEl>
                                              <p:pRg st="10" end="10"/>
                                            </p:txEl>
                                          </p:spTgt>
                                        </p:tgtEl>
                                        <p:attrNameLst>
                                          <p:attrName>ppt_w</p:attrName>
                                        </p:attrNameLst>
                                      </p:cBhvr>
                                      <p:tavLst>
                                        <p:tav tm="0">
                                          <p:val>
                                            <p:fltVal val="0"/>
                                          </p:val>
                                        </p:tav>
                                        <p:tav tm="100000">
                                          <p:val>
                                            <p:strVal val="#ppt_w"/>
                                          </p:val>
                                        </p:tav>
                                      </p:tavLst>
                                    </p:anim>
                                    <p:anim calcmode="lin" valueType="num">
                                      <p:cBhvr>
                                        <p:cTn id="80" dur="1000" fill="hold"/>
                                        <p:tgtEl>
                                          <p:spTgt spid="40963">
                                            <p:txEl>
                                              <p:pRg st="10" end="10"/>
                                            </p:txEl>
                                          </p:spTgt>
                                        </p:tgtEl>
                                        <p:attrNameLst>
                                          <p:attrName>ppt_h</p:attrName>
                                        </p:attrNameLst>
                                      </p:cBhvr>
                                      <p:tavLst>
                                        <p:tav tm="0">
                                          <p:val>
                                            <p:fltVal val="0"/>
                                          </p:val>
                                        </p:tav>
                                        <p:tav tm="100000">
                                          <p:val>
                                            <p:strVal val="#ppt_h"/>
                                          </p:val>
                                        </p:tav>
                                      </p:tavLst>
                                    </p:anim>
                                    <p:animEffect transition="in" filter="fade">
                                      <p:cBhvr>
                                        <p:cTn id="81" dur="1000"/>
                                        <p:tgtEl>
                                          <p:spTgt spid="40963">
                                            <p:txEl>
                                              <p:pRg st="10" end="10"/>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0" fill="hold" grpId="0" nodeType="clickEffect">
                                  <p:stCondLst>
                                    <p:cond delay="0"/>
                                  </p:stCondLst>
                                  <p:childTnLst>
                                    <p:set>
                                      <p:cBhvr>
                                        <p:cTn id="85" dur="1" fill="hold">
                                          <p:stCondLst>
                                            <p:cond delay="0"/>
                                          </p:stCondLst>
                                        </p:cTn>
                                        <p:tgtEl>
                                          <p:spTgt spid="40963">
                                            <p:txEl>
                                              <p:pRg st="11" end="11"/>
                                            </p:txEl>
                                          </p:spTgt>
                                        </p:tgtEl>
                                        <p:attrNameLst>
                                          <p:attrName>style.visibility</p:attrName>
                                        </p:attrNameLst>
                                      </p:cBhvr>
                                      <p:to>
                                        <p:strVal val="visible"/>
                                      </p:to>
                                    </p:set>
                                    <p:anim calcmode="lin" valueType="num">
                                      <p:cBhvr>
                                        <p:cTn id="86" dur="1000" fill="hold"/>
                                        <p:tgtEl>
                                          <p:spTgt spid="40963">
                                            <p:txEl>
                                              <p:pRg st="11" end="11"/>
                                            </p:txEl>
                                          </p:spTgt>
                                        </p:tgtEl>
                                        <p:attrNameLst>
                                          <p:attrName>ppt_w</p:attrName>
                                        </p:attrNameLst>
                                      </p:cBhvr>
                                      <p:tavLst>
                                        <p:tav tm="0">
                                          <p:val>
                                            <p:fltVal val="0"/>
                                          </p:val>
                                        </p:tav>
                                        <p:tav tm="100000">
                                          <p:val>
                                            <p:strVal val="#ppt_w"/>
                                          </p:val>
                                        </p:tav>
                                      </p:tavLst>
                                    </p:anim>
                                    <p:anim calcmode="lin" valueType="num">
                                      <p:cBhvr>
                                        <p:cTn id="87" dur="1000" fill="hold"/>
                                        <p:tgtEl>
                                          <p:spTgt spid="40963">
                                            <p:txEl>
                                              <p:pRg st="11" end="11"/>
                                            </p:txEl>
                                          </p:spTgt>
                                        </p:tgtEl>
                                        <p:attrNameLst>
                                          <p:attrName>ppt_h</p:attrName>
                                        </p:attrNameLst>
                                      </p:cBhvr>
                                      <p:tavLst>
                                        <p:tav tm="0">
                                          <p:val>
                                            <p:fltVal val="0"/>
                                          </p:val>
                                        </p:tav>
                                        <p:tav tm="100000">
                                          <p:val>
                                            <p:strVal val="#ppt_h"/>
                                          </p:val>
                                        </p:tav>
                                      </p:tavLst>
                                    </p:anim>
                                    <p:animEffect transition="in" filter="fade">
                                      <p:cBhvr>
                                        <p:cTn id="88" dur="1000"/>
                                        <p:tgtEl>
                                          <p:spTgt spid="40963">
                                            <p:txEl>
                                              <p:pRg st="11" end="11"/>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0" fill="hold" grpId="0" nodeType="clickEffect">
                                  <p:stCondLst>
                                    <p:cond delay="0"/>
                                  </p:stCondLst>
                                  <p:childTnLst>
                                    <p:set>
                                      <p:cBhvr>
                                        <p:cTn id="92" dur="1" fill="hold">
                                          <p:stCondLst>
                                            <p:cond delay="0"/>
                                          </p:stCondLst>
                                        </p:cTn>
                                        <p:tgtEl>
                                          <p:spTgt spid="40963">
                                            <p:txEl>
                                              <p:pRg st="12" end="12"/>
                                            </p:txEl>
                                          </p:spTgt>
                                        </p:tgtEl>
                                        <p:attrNameLst>
                                          <p:attrName>style.visibility</p:attrName>
                                        </p:attrNameLst>
                                      </p:cBhvr>
                                      <p:to>
                                        <p:strVal val="visible"/>
                                      </p:to>
                                    </p:set>
                                    <p:anim calcmode="lin" valueType="num">
                                      <p:cBhvr>
                                        <p:cTn id="93" dur="1000" fill="hold"/>
                                        <p:tgtEl>
                                          <p:spTgt spid="40963">
                                            <p:txEl>
                                              <p:pRg st="12" end="12"/>
                                            </p:txEl>
                                          </p:spTgt>
                                        </p:tgtEl>
                                        <p:attrNameLst>
                                          <p:attrName>ppt_w</p:attrName>
                                        </p:attrNameLst>
                                      </p:cBhvr>
                                      <p:tavLst>
                                        <p:tav tm="0">
                                          <p:val>
                                            <p:fltVal val="0"/>
                                          </p:val>
                                        </p:tav>
                                        <p:tav tm="100000">
                                          <p:val>
                                            <p:strVal val="#ppt_w"/>
                                          </p:val>
                                        </p:tav>
                                      </p:tavLst>
                                    </p:anim>
                                    <p:anim calcmode="lin" valueType="num">
                                      <p:cBhvr>
                                        <p:cTn id="94" dur="1000" fill="hold"/>
                                        <p:tgtEl>
                                          <p:spTgt spid="40963">
                                            <p:txEl>
                                              <p:pRg st="12" end="12"/>
                                            </p:txEl>
                                          </p:spTgt>
                                        </p:tgtEl>
                                        <p:attrNameLst>
                                          <p:attrName>ppt_h</p:attrName>
                                        </p:attrNameLst>
                                      </p:cBhvr>
                                      <p:tavLst>
                                        <p:tav tm="0">
                                          <p:val>
                                            <p:fltVal val="0"/>
                                          </p:val>
                                        </p:tav>
                                        <p:tav tm="100000">
                                          <p:val>
                                            <p:strVal val="#ppt_h"/>
                                          </p:val>
                                        </p:tav>
                                      </p:tavLst>
                                    </p:anim>
                                    <p:animEffect transition="in" filter="fade">
                                      <p:cBhvr>
                                        <p:cTn id="95" dur="1000"/>
                                        <p:tgtEl>
                                          <p:spTgt spid="40963">
                                            <p:txEl>
                                              <p:pRg st="12" end="12"/>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0" fill="hold" grpId="0" nodeType="clickEffect">
                                  <p:stCondLst>
                                    <p:cond delay="0"/>
                                  </p:stCondLst>
                                  <p:childTnLst>
                                    <p:set>
                                      <p:cBhvr>
                                        <p:cTn id="99" dur="1" fill="hold">
                                          <p:stCondLst>
                                            <p:cond delay="0"/>
                                          </p:stCondLst>
                                        </p:cTn>
                                        <p:tgtEl>
                                          <p:spTgt spid="40963">
                                            <p:txEl>
                                              <p:pRg st="13" end="13"/>
                                            </p:txEl>
                                          </p:spTgt>
                                        </p:tgtEl>
                                        <p:attrNameLst>
                                          <p:attrName>style.visibility</p:attrName>
                                        </p:attrNameLst>
                                      </p:cBhvr>
                                      <p:to>
                                        <p:strVal val="visible"/>
                                      </p:to>
                                    </p:set>
                                    <p:anim calcmode="lin" valueType="num">
                                      <p:cBhvr>
                                        <p:cTn id="100" dur="1000" fill="hold"/>
                                        <p:tgtEl>
                                          <p:spTgt spid="40963">
                                            <p:txEl>
                                              <p:pRg st="13" end="13"/>
                                            </p:txEl>
                                          </p:spTgt>
                                        </p:tgtEl>
                                        <p:attrNameLst>
                                          <p:attrName>ppt_w</p:attrName>
                                        </p:attrNameLst>
                                      </p:cBhvr>
                                      <p:tavLst>
                                        <p:tav tm="0">
                                          <p:val>
                                            <p:fltVal val="0"/>
                                          </p:val>
                                        </p:tav>
                                        <p:tav tm="100000">
                                          <p:val>
                                            <p:strVal val="#ppt_w"/>
                                          </p:val>
                                        </p:tav>
                                      </p:tavLst>
                                    </p:anim>
                                    <p:anim calcmode="lin" valueType="num">
                                      <p:cBhvr>
                                        <p:cTn id="101" dur="1000" fill="hold"/>
                                        <p:tgtEl>
                                          <p:spTgt spid="40963">
                                            <p:txEl>
                                              <p:pRg st="13" end="13"/>
                                            </p:txEl>
                                          </p:spTgt>
                                        </p:tgtEl>
                                        <p:attrNameLst>
                                          <p:attrName>ppt_h</p:attrName>
                                        </p:attrNameLst>
                                      </p:cBhvr>
                                      <p:tavLst>
                                        <p:tav tm="0">
                                          <p:val>
                                            <p:fltVal val="0"/>
                                          </p:val>
                                        </p:tav>
                                        <p:tav tm="100000">
                                          <p:val>
                                            <p:strVal val="#ppt_h"/>
                                          </p:val>
                                        </p:tav>
                                      </p:tavLst>
                                    </p:anim>
                                    <p:animEffect transition="in" filter="fade">
                                      <p:cBhvr>
                                        <p:cTn id="102" dur="1000"/>
                                        <p:tgtEl>
                                          <p:spTgt spid="40963">
                                            <p:txEl>
                                              <p:pRg st="13" end="13"/>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0" fill="hold" grpId="0" nodeType="clickEffect">
                                  <p:stCondLst>
                                    <p:cond delay="0"/>
                                  </p:stCondLst>
                                  <p:childTnLst>
                                    <p:set>
                                      <p:cBhvr>
                                        <p:cTn id="106" dur="1" fill="hold">
                                          <p:stCondLst>
                                            <p:cond delay="0"/>
                                          </p:stCondLst>
                                        </p:cTn>
                                        <p:tgtEl>
                                          <p:spTgt spid="40963">
                                            <p:txEl>
                                              <p:pRg st="14" end="14"/>
                                            </p:txEl>
                                          </p:spTgt>
                                        </p:tgtEl>
                                        <p:attrNameLst>
                                          <p:attrName>style.visibility</p:attrName>
                                        </p:attrNameLst>
                                      </p:cBhvr>
                                      <p:to>
                                        <p:strVal val="visible"/>
                                      </p:to>
                                    </p:set>
                                    <p:anim calcmode="lin" valueType="num">
                                      <p:cBhvr>
                                        <p:cTn id="107" dur="1000" fill="hold"/>
                                        <p:tgtEl>
                                          <p:spTgt spid="40963">
                                            <p:txEl>
                                              <p:pRg st="14" end="14"/>
                                            </p:txEl>
                                          </p:spTgt>
                                        </p:tgtEl>
                                        <p:attrNameLst>
                                          <p:attrName>ppt_w</p:attrName>
                                        </p:attrNameLst>
                                      </p:cBhvr>
                                      <p:tavLst>
                                        <p:tav tm="0">
                                          <p:val>
                                            <p:fltVal val="0"/>
                                          </p:val>
                                        </p:tav>
                                        <p:tav tm="100000">
                                          <p:val>
                                            <p:strVal val="#ppt_w"/>
                                          </p:val>
                                        </p:tav>
                                      </p:tavLst>
                                    </p:anim>
                                    <p:anim calcmode="lin" valueType="num">
                                      <p:cBhvr>
                                        <p:cTn id="108" dur="1000" fill="hold"/>
                                        <p:tgtEl>
                                          <p:spTgt spid="40963">
                                            <p:txEl>
                                              <p:pRg st="14" end="14"/>
                                            </p:txEl>
                                          </p:spTgt>
                                        </p:tgtEl>
                                        <p:attrNameLst>
                                          <p:attrName>ppt_h</p:attrName>
                                        </p:attrNameLst>
                                      </p:cBhvr>
                                      <p:tavLst>
                                        <p:tav tm="0">
                                          <p:val>
                                            <p:fltVal val="0"/>
                                          </p:val>
                                        </p:tav>
                                        <p:tav tm="100000">
                                          <p:val>
                                            <p:strVal val="#ppt_h"/>
                                          </p:val>
                                        </p:tav>
                                      </p:tavLst>
                                    </p:anim>
                                    <p:animEffect transition="in" filter="fade">
                                      <p:cBhvr>
                                        <p:cTn id="109" dur="1000"/>
                                        <p:tgtEl>
                                          <p:spTgt spid="40963">
                                            <p:txEl>
                                              <p:pRg st="14" end="14"/>
                                            </p:txEl>
                                          </p:spTgt>
                                        </p:tgtEl>
                                      </p:cBhvr>
                                    </p:animEffect>
                                  </p:childTnLst>
                                </p:cTn>
                              </p:par>
                            </p:childTnLst>
                          </p:cTn>
                        </p:par>
                      </p:childTnLst>
                    </p:cTn>
                  </p:par>
                  <p:par>
                    <p:cTn id="110" fill="hold">
                      <p:stCondLst>
                        <p:cond delay="indefinite"/>
                      </p:stCondLst>
                      <p:childTnLst>
                        <p:par>
                          <p:cTn id="111" fill="hold">
                            <p:stCondLst>
                              <p:cond delay="0"/>
                            </p:stCondLst>
                            <p:childTnLst>
                              <p:par>
                                <p:cTn id="112" presetID="2" presetClass="entr" presetSubtype="12" fill="hold" nodeType="clickEffect">
                                  <p:stCondLst>
                                    <p:cond delay="0"/>
                                  </p:stCondLst>
                                  <p:childTnLst>
                                    <p:set>
                                      <p:cBhvr>
                                        <p:cTn id="113" dur="1" fill="hold">
                                          <p:stCondLst>
                                            <p:cond delay="0"/>
                                          </p:stCondLst>
                                        </p:cTn>
                                        <p:tgtEl>
                                          <p:spTgt spid="2"/>
                                        </p:tgtEl>
                                        <p:attrNameLst>
                                          <p:attrName>style.visibility</p:attrName>
                                        </p:attrNameLst>
                                      </p:cBhvr>
                                      <p:to>
                                        <p:strVal val="visible"/>
                                      </p:to>
                                    </p:set>
                                    <p:anim calcmode="lin" valueType="num">
                                      <p:cBhvr additive="base">
                                        <p:cTn id="114" dur="1000" fill="hold"/>
                                        <p:tgtEl>
                                          <p:spTgt spid="2"/>
                                        </p:tgtEl>
                                        <p:attrNameLst>
                                          <p:attrName>ppt_x</p:attrName>
                                        </p:attrNameLst>
                                      </p:cBhvr>
                                      <p:tavLst>
                                        <p:tav tm="0">
                                          <p:val>
                                            <p:strVal val="0-#ppt_w/2"/>
                                          </p:val>
                                        </p:tav>
                                        <p:tav tm="100000">
                                          <p:val>
                                            <p:strVal val="#ppt_x"/>
                                          </p:val>
                                        </p:tav>
                                      </p:tavLst>
                                    </p:anim>
                                    <p:anim calcmode="lin" valueType="num">
                                      <p:cBhvr additive="base">
                                        <p:cTn id="115"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2084918"/>
            <a:ext cx="8229600" cy="2112433"/>
          </a:xfrm>
        </p:spPr>
        <p:txBody>
          <a:bodyPr>
            <a:normAutofit/>
          </a:bodyPr>
          <a:lstStyle/>
          <a:p>
            <a:pPr algn="ctr" eaLnBrk="1" hangingPunct="1">
              <a:defRPr/>
            </a:pPr>
            <a:r>
              <a:rPr lang="en-US" sz="5400" i="1" dirty="0" smtClean="0">
                <a:solidFill>
                  <a:srgbClr val="00B0F0"/>
                </a:solidFill>
                <a:effectLst>
                  <a:outerShdw blurRad="63500" dist="114300" dir="3000000" algn="tl" rotWithShape="0">
                    <a:srgbClr val="000000">
                      <a:alpha val="80000"/>
                    </a:srgbClr>
                  </a:outerShdw>
                </a:effectLst>
              </a:rPr>
              <a:t>That Is Who You Are</a:t>
            </a:r>
            <a:br>
              <a:rPr lang="en-US" sz="5400" i="1" dirty="0" smtClean="0">
                <a:solidFill>
                  <a:srgbClr val="00B0F0"/>
                </a:solidFill>
                <a:effectLst>
                  <a:outerShdw blurRad="63500" dist="114300" dir="3000000" algn="tl" rotWithShape="0">
                    <a:srgbClr val="000000">
                      <a:alpha val="80000"/>
                    </a:srgbClr>
                  </a:outerShdw>
                </a:effectLst>
              </a:rPr>
            </a:br>
            <a:r>
              <a:rPr lang="en-US" sz="5400" i="1" dirty="0" smtClean="0">
                <a:solidFill>
                  <a:srgbClr val="00B0F0"/>
                </a:solidFill>
                <a:effectLst>
                  <a:outerShdw blurRad="63500" dist="114300" dir="3000000" algn="tl" rotWithShape="0">
                    <a:srgbClr val="000000">
                      <a:alpha val="80000"/>
                    </a:srgbClr>
                  </a:outerShdw>
                </a:effectLst>
              </a:rPr>
              <a:t>In Christ Jesus!</a:t>
            </a:r>
          </a:p>
        </p:txBody>
      </p:sp>
      <p:sp>
        <p:nvSpPr>
          <p:cNvPr id="41988" name="Text Box 4"/>
          <p:cNvSpPr txBox="1">
            <a:spLocks noChangeArrowheads="1"/>
          </p:cNvSpPr>
          <p:nvPr/>
        </p:nvSpPr>
        <p:spPr bwMode="auto">
          <a:xfrm>
            <a:off x="2843214" y="4773085"/>
            <a:ext cx="5400675" cy="707886"/>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4000" dirty="0">
                <a:solidFill>
                  <a:srgbClr val="FFFF00"/>
                </a:solidFill>
                <a:effectLst>
                  <a:outerShdw blurRad="63500" dist="114300" dir="3000000" algn="tl">
                    <a:srgbClr val="000000">
                      <a:alpha val="80000"/>
                    </a:srgbClr>
                  </a:outerShdw>
                </a:effectLst>
                <a:latin typeface="Arial" pitchFamily="34" charset="0"/>
                <a:cs typeface="Arial" pitchFamily="34" charset="0"/>
              </a:rPr>
              <a:t>Therefore You Have…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lt">
                                    <p:tmAbs val="0"/>
                                  </p:iterate>
                                  <p:childTnLst>
                                    <p:set>
                                      <p:cBhvr>
                                        <p:cTn id="6" dur="1" fill="hold">
                                          <p:stCondLst>
                                            <p:cond delay="0"/>
                                          </p:stCondLst>
                                        </p:cTn>
                                        <p:tgtEl>
                                          <p:spTgt spid="419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41988"/>
                                        </p:tgtEl>
                                        <p:attrNameLst>
                                          <p:attrName>style.visibility</p:attrName>
                                        </p:attrNameLst>
                                      </p:cBhvr>
                                      <p:to>
                                        <p:strVal val="visible"/>
                                      </p:to>
                                    </p:set>
                                    <p:anim calcmode="lin" valueType="num">
                                      <p:cBhvr>
                                        <p:cTn id="11" dur="1000" fill="hold"/>
                                        <p:tgtEl>
                                          <p:spTgt spid="41988"/>
                                        </p:tgtEl>
                                        <p:attrNameLst>
                                          <p:attrName>ppt_w</p:attrName>
                                        </p:attrNameLst>
                                      </p:cBhvr>
                                      <p:tavLst>
                                        <p:tav tm="0">
                                          <p:val>
                                            <p:fltVal val="0"/>
                                          </p:val>
                                        </p:tav>
                                        <p:tav tm="100000">
                                          <p:val>
                                            <p:strVal val="#ppt_w"/>
                                          </p:val>
                                        </p:tav>
                                      </p:tavLst>
                                    </p:anim>
                                    <p:anim calcmode="lin" valueType="num">
                                      <p:cBhvr>
                                        <p:cTn id="12" dur="1000" fill="hold"/>
                                        <p:tgtEl>
                                          <p:spTgt spid="41988"/>
                                        </p:tgtEl>
                                        <p:attrNameLst>
                                          <p:attrName>ppt_h</p:attrName>
                                        </p:attrNameLst>
                                      </p:cBhvr>
                                      <p:tavLst>
                                        <p:tav tm="0">
                                          <p:val>
                                            <p:fltVal val="0"/>
                                          </p:val>
                                        </p:tav>
                                        <p:tav tm="100000">
                                          <p:val>
                                            <p:strVal val="#ppt_h"/>
                                          </p:val>
                                        </p:tav>
                                      </p:tavLst>
                                    </p:anim>
                                    <p:animEffect transition="in" filter="fade">
                                      <p:cBhvr>
                                        <p:cTn id="13" dur="10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22030" y="2204864"/>
            <a:ext cx="8229600" cy="995536"/>
          </a:xfrm>
          <a:effectLst>
            <a:outerShdw dist="53882" dir="2700000" algn="ctr" rotWithShape="0">
              <a:srgbClr val="00001C"/>
            </a:outerShdw>
          </a:effectLst>
        </p:spPr>
        <p:txBody>
          <a:bodyPr>
            <a:normAutofit/>
          </a:bodyPr>
          <a:lstStyle/>
          <a:p>
            <a:pPr eaLnBrk="1" hangingPunct="1">
              <a:defRPr/>
            </a:pPr>
            <a:r>
              <a:rPr lang="en-US" i="1" dirty="0" smtClean="0">
                <a:solidFill>
                  <a:srgbClr val="FFFF00"/>
                </a:solidFill>
                <a:effectLst/>
              </a:rPr>
              <a:t>A New Life With Power!</a:t>
            </a:r>
          </a:p>
        </p:txBody>
      </p:sp>
      <p:sp>
        <p:nvSpPr>
          <p:cNvPr id="4099" name="Rectangle 3"/>
          <p:cNvSpPr>
            <a:spLocks noGrp="1" noChangeArrowheads="1"/>
          </p:cNvSpPr>
          <p:nvPr>
            <p:ph type="subTitle" idx="1"/>
          </p:nvPr>
        </p:nvSpPr>
        <p:spPr>
          <a:xfrm>
            <a:off x="1371600" y="3886200"/>
            <a:ext cx="6400800" cy="838200"/>
          </a:xfrm>
          <a:effectLst>
            <a:outerShdw dist="63500" dir="2212194" algn="ctr" rotWithShape="0">
              <a:srgbClr val="00001C"/>
            </a:outerShdw>
          </a:effectLst>
        </p:spPr>
        <p:txBody>
          <a:bodyPr>
            <a:normAutofit fontScale="92500"/>
          </a:bodyPr>
          <a:lstStyle/>
          <a:p>
            <a:pPr eaLnBrk="1" hangingPunct="1">
              <a:defRPr/>
            </a:pPr>
            <a:r>
              <a:rPr lang="en-US" sz="4000" b="1" dirty="0" smtClean="0">
                <a:solidFill>
                  <a:srgbClr val="00B0F0"/>
                </a:solidFill>
                <a:effectLst/>
                <a:latin typeface="Arial" pitchFamily="34" charset="0"/>
              </a:rPr>
              <a:t>This is Your New Potential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23529" y="260648"/>
            <a:ext cx="8568952" cy="1290869"/>
          </a:xfrm>
        </p:spPr>
        <p:txBody>
          <a:bodyPr>
            <a:noAutofit/>
          </a:bodyPr>
          <a:lstStyle/>
          <a:p>
            <a:pPr eaLnBrk="1" hangingPunct="1">
              <a:defRPr/>
            </a:pPr>
            <a:r>
              <a:rPr lang="en-GB" sz="4400" i="1" dirty="0" smtClean="0">
                <a:solidFill>
                  <a:srgbClr val="00B0F0"/>
                </a:solidFill>
              </a:rPr>
              <a:t>Evaluate Your Spiritual Condition</a:t>
            </a:r>
            <a:endParaRPr lang="en-US" sz="4400" i="1" dirty="0" smtClean="0">
              <a:solidFill>
                <a:srgbClr val="00B0F0"/>
              </a:solidFill>
            </a:endParaRPr>
          </a:p>
        </p:txBody>
      </p:sp>
      <p:sp>
        <p:nvSpPr>
          <p:cNvPr id="6147" name="Rectangle 3"/>
          <p:cNvSpPr>
            <a:spLocks noGrp="1" noChangeArrowheads="1"/>
          </p:cNvSpPr>
          <p:nvPr>
            <p:ph idx="1"/>
          </p:nvPr>
        </p:nvSpPr>
        <p:spPr>
          <a:xfrm>
            <a:off x="467544" y="1628800"/>
            <a:ext cx="8280920" cy="5399617"/>
          </a:xfrm>
        </p:spPr>
        <p:txBody>
          <a:bodyPr>
            <a:normAutofit/>
          </a:bodyPr>
          <a:lstStyle/>
          <a:p>
            <a:pPr marL="0" indent="0" eaLnBrk="1" hangingPunct="1">
              <a:buFontTx/>
              <a:buNone/>
              <a:defRPr/>
            </a:pPr>
            <a:r>
              <a:rPr lang="en-GB" b="1" dirty="0" smtClean="0">
                <a:solidFill>
                  <a:srgbClr val="FFFF00"/>
                </a:solidFill>
                <a:effectLst>
                  <a:outerShdw blurRad="63500" dist="114300" dir="3000000" algn="ctr" rotWithShape="0">
                    <a:srgbClr val="000000">
                      <a:alpha val="80000"/>
                    </a:srgbClr>
                  </a:outerShdw>
                </a:effectLst>
                <a:latin typeface="Arial" pitchFamily="34" charset="0"/>
              </a:rPr>
              <a:t>Non-Christian</a:t>
            </a:r>
            <a:r>
              <a:rPr lang="en-GB" dirty="0" smtClean="0">
                <a:solidFill>
                  <a:schemeClr val="hlink"/>
                </a:solidFill>
                <a:effectLst>
                  <a:outerShdw blurRad="63500" dist="114300" dir="3000000" algn="ctr" rotWithShape="0">
                    <a:srgbClr val="000000">
                      <a:alpha val="80000"/>
                    </a:srgbClr>
                  </a:outerShdw>
                </a:effectLst>
                <a:latin typeface="Arial" pitchFamily="34" charset="0"/>
              </a:rPr>
              <a:t> </a:t>
            </a:r>
            <a:r>
              <a:rPr lang="en-GB" dirty="0" smtClean="0">
                <a:effectLst>
                  <a:outerShdw blurRad="63500" dist="114300" dir="3000000" algn="ctr" rotWithShape="0">
                    <a:srgbClr val="000000">
                      <a:alpha val="80000"/>
                    </a:srgbClr>
                  </a:outerShdw>
                </a:effectLst>
                <a:latin typeface="Arial" pitchFamily="34" charset="0"/>
              </a:rPr>
              <a:t>- I Corinthians 2:14. One who does not trust Jesus Christ’s death as payment for his/her sins.</a:t>
            </a:r>
          </a:p>
          <a:p>
            <a:pPr marL="0" indent="0" eaLnBrk="1" hangingPunct="1">
              <a:buFontTx/>
              <a:buNone/>
              <a:defRPr/>
            </a:pPr>
            <a:r>
              <a:rPr lang="en-GB" b="1" dirty="0" smtClean="0">
                <a:solidFill>
                  <a:srgbClr val="FFFF00"/>
                </a:solidFill>
                <a:effectLst>
                  <a:outerShdw blurRad="63500" dist="114300" dir="3000000" algn="ctr" rotWithShape="0">
                    <a:srgbClr val="000000">
                      <a:alpha val="80000"/>
                    </a:srgbClr>
                  </a:outerShdw>
                </a:effectLst>
                <a:latin typeface="Arial" pitchFamily="34" charset="0"/>
              </a:rPr>
              <a:t>Carnal (Fleshly) Christian </a:t>
            </a:r>
            <a:r>
              <a:rPr lang="en-GB" dirty="0" smtClean="0">
                <a:effectLst>
                  <a:outerShdw blurRad="63500" dist="114300" dir="3000000" algn="ctr" rotWithShape="0">
                    <a:srgbClr val="000000">
                      <a:alpha val="80000"/>
                    </a:srgbClr>
                  </a:outerShdw>
                </a:effectLst>
                <a:latin typeface="Arial" pitchFamily="34" charset="0"/>
              </a:rPr>
              <a:t>- I Corinthians 3:1,2. One who has trusted Christ as his/her Saviour but is now living in the energy of the flesh, not in the power of the Holy Spirit.</a:t>
            </a:r>
          </a:p>
          <a:p>
            <a:pPr marL="0" indent="0" eaLnBrk="1" hangingPunct="1">
              <a:buFontTx/>
              <a:buNone/>
              <a:defRPr/>
            </a:pPr>
            <a:r>
              <a:rPr lang="en-US" b="1" dirty="0" smtClean="0">
                <a:solidFill>
                  <a:srgbClr val="FFFF00"/>
                </a:solidFill>
                <a:effectLst>
                  <a:outerShdw blurRad="63500" dist="114300" dir="3000000" algn="ctr" rotWithShape="0">
                    <a:srgbClr val="000000">
                      <a:alpha val="80000"/>
                    </a:srgbClr>
                  </a:outerShdw>
                </a:effectLst>
                <a:latin typeface="Arial" pitchFamily="34" charset="0"/>
              </a:rPr>
              <a:t>Spiritual Christian</a:t>
            </a:r>
            <a:r>
              <a:rPr lang="en-US" dirty="0" smtClean="0">
                <a:solidFill>
                  <a:schemeClr val="folHlink"/>
                </a:solidFill>
                <a:effectLst>
                  <a:outerShdw blurRad="63500" dist="114300" dir="3000000" algn="ctr" rotWithShape="0">
                    <a:srgbClr val="000000">
                      <a:alpha val="80000"/>
                    </a:srgbClr>
                  </a:outerShdw>
                </a:effectLst>
                <a:latin typeface="Arial" pitchFamily="34" charset="0"/>
              </a:rPr>
              <a:t> </a:t>
            </a:r>
            <a:r>
              <a:rPr lang="en-US" dirty="0" smtClean="0">
                <a:effectLst>
                  <a:outerShdw blurRad="63500" dist="114300" dir="3000000" algn="ctr" rotWithShape="0">
                    <a:srgbClr val="000000">
                      <a:alpha val="80000"/>
                    </a:srgbClr>
                  </a:outerShdw>
                </a:effectLst>
                <a:latin typeface="Arial" pitchFamily="34" charset="0"/>
              </a:rPr>
              <a:t>- I Corinthians 2:15. A person who trusts Christ as Savior and is allowing the Holy Spirit to empower and direct his/her life.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additive="base">
                                        <p:cTn id="19"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9552" y="476672"/>
            <a:ext cx="8027987" cy="1119883"/>
          </a:xfrm>
          <a:effectLst>
            <a:outerShdw dist="35921" dir="2700000" algn="ctr" rotWithShape="0">
              <a:srgbClr val="00001C"/>
            </a:outerShdw>
          </a:effectLst>
        </p:spPr>
        <p:txBody>
          <a:bodyPr>
            <a:noAutofit/>
          </a:bodyPr>
          <a:lstStyle/>
          <a:p>
            <a:pPr eaLnBrk="1" hangingPunct="1">
              <a:defRPr/>
            </a:pPr>
            <a:r>
              <a:rPr lang="en-US" sz="4400" i="1" dirty="0" smtClean="0">
                <a:solidFill>
                  <a:srgbClr val="00B0F0"/>
                </a:solidFill>
                <a:effectLst/>
              </a:rPr>
              <a:t>Understanding Your Present State</a:t>
            </a:r>
          </a:p>
        </p:txBody>
      </p:sp>
      <p:sp>
        <p:nvSpPr>
          <p:cNvPr id="13315" name="Text Box 4"/>
          <p:cNvSpPr txBox="1">
            <a:spLocks noChangeArrowheads="1"/>
          </p:cNvSpPr>
          <p:nvPr/>
        </p:nvSpPr>
        <p:spPr bwMode="auto">
          <a:xfrm>
            <a:off x="1447800" y="2209801"/>
            <a:ext cx="7315200" cy="4339650"/>
          </a:xfrm>
          <a:prstGeom prst="rect">
            <a:avLst/>
          </a:prstGeom>
          <a:noFill/>
          <a:ln w="9525">
            <a:noFill/>
            <a:miter lim="800000"/>
            <a:headEnd/>
            <a:tailEnd/>
          </a:ln>
        </p:spPr>
        <p:txBody>
          <a:bodyPr>
            <a:spAutoFit/>
          </a:bodyPr>
          <a:lstStyle/>
          <a:p>
            <a:pPr eaLnBrk="0" hangingPunct="0">
              <a:spcBef>
                <a:spcPct val="50000"/>
              </a:spcBef>
            </a:pPr>
            <a:endParaRPr lang="en-US" sz="2400">
              <a:latin typeface="Times New Roman" pitchFamily="18" charset="0"/>
            </a:endParaRPr>
          </a:p>
          <a:p>
            <a:pPr eaLnBrk="0" hangingPunct="0">
              <a:spcBef>
                <a:spcPct val="50000"/>
              </a:spcBef>
            </a:pPr>
            <a:endParaRPr lang="en-US" sz="2400">
              <a:latin typeface="Times New Roman" pitchFamily="18" charset="0"/>
            </a:endParaRPr>
          </a:p>
          <a:p>
            <a:pPr eaLnBrk="0" hangingPunct="0">
              <a:spcBef>
                <a:spcPct val="50000"/>
              </a:spcBef>
            </a:pPr>
            <a:endParaRPr lang="en-US" sz="2400">
              <a:latin typeface="Times New Roman" pitchFamily="18" charset="0"/>
            </a:endParaRPr>
          </a:p>
          <a:p>
            <a:pPr eaLnBrk="0" hangingPunct="0">
              <a:spcBef>
                <a:spcPct val="50000"/>
              </a:spcBef>
            </a:pPr>
            <a:endParaRPr lang="en-US" sz="2400">
              <a:latin typeface="Times New Roman" pitchFamily="18" charset="0"/>
            </a:endParaRPr>
          </a:p>
          <a:p>
            <a:pPr eaLnBrk="0" hangingPunct="0">
              <a:spcBef>
                <a:spcPct val="50000"/>
              </a:spcBef>
            </a:pPr>
            <a:endParaRPr lang="en-US" sz="2400">
              <a:latin typeface="Times New Roman" pitchFamily="18" charset="0"/>
            </a:endParaRPr>
          </a:p>
          <a:p>
            <a:pPr eaLnBrk="0" hangingPunct="0">
              <a:spcBef>
                <a:spcPct val="50000"/>
              </a:spcBef>
            </a:pPr>
            <a:endParaRPr lang="en-US" sz="2400">
              <a:latin typeface="Times New Roman" pitchFamily="18" charset="0"/>
            </a:endParaRPr>
          </a:p>
          <a:p>
            <a:pPr eaLnBrk="0" hangingPunct="0">
              <a:spcBef>
                <a:spcPct val="50000"/>
              </a:spcBef>
            </a:pPr>
            <a:endParaRPr lang="en-US" sz="2400">
              <a:latin typeface="Times New Roman" pitchFamily="18" charset="0"/>
            </a:endParaRPr>
          </a:p>
          <a:p>
            <a:pPr eaLnBrk="0" hangingPunct="0">
              <a:spcBef>
                <a:spcPct val="50000"/>
              </a:spcBef>
            </a:pPr>
            <a:endParaRPr lang="en-US" sz="2400">
              <a:latin typeface="Times New Roman" pitchFamily="18" charset="0"/>
            </a:endParaRPr>
          </a:p>
        </p:txBody>
      </p:sp>
      <p:sp>
        <p:nvSpPr>
          <p:cNvPr id="7182" name="Text Box 14"/>
          <p:cNvSpPr txBox="1">
            <a:spLocks noChangeArrowheads="1"/>
          </p:cNvSpPr>
          <p:nvPr/>
        </p:nvSpPr>
        <p:spPr bwMode="auto">
          <a:xfrm>
            <a:off x="1403350" y="5446185"/>
            <a:ext cx="7162800" cy="523220"/>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2800"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This Person is Not yet a Christian</a:t>
            </a:r>
          </a:p>
        </p:txBody>
      </p:sp>
      <p:grpSp>
        <p:nvGrpSpPr>
          <p:cNvPr id="2" name="Group 18"/>
          <p:cNvGrpSpPr>
            <a:grpSpLocks/>
          </p:cNvGrpSpPr>
          <p:nvPr/>
        </p:nvGrpSpPr>
        <p:grpSpPr bwMode="auto">
          <a:xfrm>
            <a:off x="971600" y="1905000"/>
            <a:ext cx="3313063" cy="3352800"/>
            <a:chOff x="864" y="1200"/>
            <a:chExt cx="2160" cy="2112"/>
          </a:xfrm>
        </p:grpSpPr>
        <p:sp>
          <p:nvSpPr>
            <p:cNvPr id="7173" name="Oval 5"/>
            <p:cNvSpPr>
              <a:spLocks noChangeArrowheads="1"/>
            </p:cNvSpPr>
            <p:nvPr/>
          </p:nvSpPr>
          <p:spPr bwMode="auto">
            <a:xfrm>
              <a:off x="864" y="1200"/>
              <a:ext cx="2160" cy="2112"/>
            </a:xfrm>
            <a:prstGeom prst="ellipse">
              <a:avLst/>
            </a:prstGeom>
            <a:gradFill rotWithShape="0">
              <a:gsLst>
                <a:gs pos="0">
                  <a:schemeClr val="accent1"/>
                </a:gs>
                <a:gs pos="100000">
                  <a:schemeClr val="accent1">
                    <a:gamma/>
                    <a:shade val="61176"/>
                    <a:invGamma/>
                  </a:schemeClr>
                </a:gs>
              </a:gsLst>
              <a:path path="shape">
                <a:fillToRect l="50000" t="50000" r="50000" b="50000"/>
              </a:path>
            </a:gradFill>
            <a:ln w="9525">
              <a:noFill/>
              <a:round/>
              <a:headEnd/>
              <a:tailEnd/>
            </a:ln>
            <a:effectLst>
              <a:outerShdw dist="35921" dir="2700000" algn="ctr" rotWithShape="0">
                <a:srgbClr val="00001C"/>
              </a:outerShdw>
            </a:effectLst>
          </p:spPr>
          <p:txBody>
            <a:bodyPr wrap="none" anchor="ctr"/>
            <a:lstStyle/>
            <a:p>
              <a:pPr>
                <a:defRPr/>
              </a:pPr>
              <a:endParaRPr lang="en-GB"/>
            </a:p>
          </p:txBody>
        </p:sp>
        <p:sp>
          <p:nvSpPr>
            <p:cNvPr id="7174" name="Line 6"/>
            <p:cNvSpPr>
              <a:spLocks noChangeShapeType="1"/>
            </p:cNvSpPr>
            <p:nvPr/>
          </p:nvSpPr>
          <p:spPr bwMode="auto">
            <a:xfrm>
              <a:off x="1680" y="1920"/>
              <a:ext cx="0" cy="912"/>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7175" name="Line 7"/>
            <p:cNvSpPr>
              <a:spLocks noChangeShapeType="1"/>
            </p:cNvSpPr>
            <p:nvPr/>
          </p:nvSpPr>
          <p:spPr bwMode="auto">
            <a:xfrm>
              <a:off x="1680" y="2400"/>
              <a:ext cx="480" cy="0"/>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7176" name="Line 8"/>
            <p:cNvSpPr>
              <a:spLocks noChangeShapeType="1"/>
            </p:cNvSpPr>
            <p:nvPr/>
          </p:nvSpPr>
          <p:spPr bwMode="auto">
            <a:xfrm>
              <a:off x="2160" y="2400"/>
              <a:ext cx="0" cy="432"/>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grpSp>
      <p:grpSp>
        <p:nvGrpSpPr>
          <p:cNvPr id="3" name="Group 24"/>
          <p:cNvGrpSpPr>
            <a:grpSpLocks/>
          </p:cNvGrpSpPr>
          <p:nvPr/>
        </p:nvGrpSpPr>
        <p:grpSpPr bwMode="auto">
          <a:xfrm>
            <a:off x="611190" y="3333751"/>
            <a:ext cx="7200901" cy="1861075"/>
            <a:chOff x="385" y="2100"/>
            <a:chExt cx="4536" cy="1172"/>
          </a:xfrm>
        </p:grpSpPr>
        <p:sp>
          <p:nvSpPr>
            <p:cNvPr id="7180" name="Text Box 12"/>
            <p:cNvSpPr txBox="1">
              <a:spLocks noChangeArrowheads="1"/>
            </p:cNvSpPr>
            <p:nvPr/>
          </p:nvSpPr>
          <p:spPr bwMode="auto">
            <a:xfrm>
              <a:off x="2925" y="2100"/>
              <a:ext cx="1996" cy="601"/>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GB" sz="2800" b="1" dirty="0">
                  <a:effectLst>
                    <a:outerShdw blurRad="63500" dist="114300" dir="3000000" algn="ctr" rotWithShape="0">
                      <a:srgbClr val="000000">
                        <a:alpha val="80000"/>
                      </a:srgbClr>
                    </a:outerShdw>
                  </a:effectLst>
                  <a:latin typeface="Arial" pitchFamily="34" charset="0"/>
                  <a:cs typeface="Arial" pitchFamily="34" charset="0"/>
                </a:rPr>
                <a:t>C </a:t>
              </a:r>
              <a:r>
                <a:rPr lang="en-GB" sz="2800" dirty="0">
                  <a:effectLst>
                    <a:outerShdw blurRad="63500" dist="114300" dir="3000000" algn="ctr" rotWithShape="0">
                      <a:srgbClr val="000000">
                        <a:alpha val="80000"/>
                      </a:srgbClr>
                    </a:outerShdw>
                  </a:effectLst>
                  <a:latin typeface="Arial" pitchFamily="34" charset="0"/>
                  <a:cs typeface="Arial" pitchFamily="34" charset="0"/>
                </a:rPr>
                <a:t>- Christ is outside of this life</a:t>
              </a:r>
              <a:endParaRPr lang="en-US" sz="2800" dirty="0">
                <a:effectLst>
                  <a:outerShdw blurRad="63500" dist="114300" dir="3000000" algn="ctr" rotWithShape="0">
                    <a:srgbClr val="000000">
                      <a:alpha val="80000"/>
                    </a:srgbClr>
                  </a:outerShdw>
                </a:effectLst>
                <a:latin typeface="Arial" pitchFamily="34" charset="0"/>
                <a:cs typeface="Arial" pitchFamily="34" charset="0"/>
              </a:endParaRPr>
            </a:p>
          </p:txBody>
        </p:sp>
        <p:sp>
          <p:nvSpPr>
            <p:cNvPr id="7178" name="Text Box 10"/>
            <p:cNvSpPr txBox="1">
              <a:spLocks noChangeArrowheads="1"/>
            </p:cNvSpPr>
            <p:nvPr/>
          </p:nvSpPr>
          <p:spPr bwMode="auto">
            <a:xfrm>
              <a:off x="385" y="2749"/>
              <a:ext cx="528" cy="523"/>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800" dirty="0">
                  <a:effectLst>
                    <a:outerShdw blurRad="63500" dist="114300" dir="3000000" algn="ctr" rotWithShape="0">
                      <a:srgbClr val="000000">
                        <a:alpha val="80000"/>
                      </a:srgbClr>
                    </a:outerShdw>
                  </a:effectLst>
                  <a:latin typeface="Arial Black" pitchFamily="34" charset="0"/>
                </a:rPr>
                <a:t>C</a:t>
              </a:r>
            </a:p>
          </p:txBody>
        </p:sp>
      </p:grpSp>
      <p:sp>
        <p:nvSpPr>
          <p:cNvPr id="7184" name="Text Box 16"/>
          <p:cNvSpPr txBox="1">
            <a:spLocks noChangeArrowheads="1"/>
          </p:cNvSpPr>
          <p:nvPr/>
        </p:nvSpPr>
        <p:spPr bwMode="auto">
          <a:xfrm>
            <a:off x="1043608" y="4797152"/>
            <a:ext cx="3124200" cy="461665"/>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eaLnBrk="0" hangingPunct="0">
              <a:spcBef>
                <a:spcPct val="50000"/>
              </a:spcBef>
              <a:defRPr/>
            </a:pPr>
            <a:r>
              <a:rPr lang="en-US" sz="2400" b="1"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Self-Directed Life</a:t>
            </a:r>
          </a:p>
        </p:txBody>
      </p:sp>
      <p:sp>
        <p:nvSpPr>
          <p:cNvPr id="7188" name="Text Box 20"/>
          <p:cNvSpPr txBox="1">
            <a:spLocks noChangeArrowheads="1"/>
          </p:cNvSpPr>
          <p:nvPr/>
        </p:nvSpPr>
        <p:spPr bwMode="auto">
          <a:xfrm>
            <a:off x="1403648" y="3933056"/>
            <a:ext cx="2438400" cy="461665"/>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2400" b="1" dirty="0">
                <a:solidFill>
                  <a:srgbClr val="FFFF00"/>
                </a:solidFill>
                <a:effectLst>
                  <a:outerShdw blurRad="38100" dist="38100" dir="2700000" algn="tl">
                    <a:srgbClr val="000000">
                      <a:alpha val="43137"/>
                    </a:srgbClr>
                  </a:outerShdw>
                </a:effectLst>
                <a:latin typeface="Arial" pitchFamily="34" charset="0"/>
                <a:cs typeface="Arial" pitchFamily="34" charset="0"/>
              </a:rPr>
              <a:t>Control Center</a:t>
            </a:r>
          </a:p>
        </p:txBody>
      </p:sp>
      <p:grpSp>
        <p:nvGrpSpPr>
          <p:cNvPr id="4" name="Group 23"/>
          <p:cNvGrpSpPr>
            <a:grpSpLocks/>
          </p:cNvGrpSpPr>
          <p:nvPr/>
        </p:nvGrpSpPr>
        <p:grpSpPr bwMode="auto">
          <a:xfrm>
            <a:off x="2266952" y="2372785"/>
            <a:ext cx="5662613" cy="1454149"/>
            <a:chOff x="1428" y="1495"/>
            <a:chExt cx="3567" cy="916"/>
          </a:xfrm>
        </p:grpSpPr>
        <p:sp>
          <p:nvSpPr>
            <p:cNvPr id="7177" name="Text Box 9"/>
            <p:cNvSpPr txBox="1">
              <a:spLocks noChangeArrowheads="1"/>
            </p:cNvSpPr>
            <p:nvPr/>
          </p:nvSpPr>
          <p:spPr bwMode="auto">
            <a:xfrm>
              <a:off x="1428" y="1888"/>
              <a:ext cx="384" cy="523"/>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800" dirty="0">
                  <a:effectLst>
                    <a:outerShdw blurRad="63500" dist="114300" dir="3000000" algn="ctr" rotWithShape="0">
                      <a:srgbClr val="000000">
                        <a:alpha val="80000"/>
                      </a:srgbClr>
                    </a:outerShdw>
                  </a:effectLst>
                  <a:latin typeface="Arial Black" pitchFamily="34" charset="0"/>
                </a:rPr>
                <a:t>S</a:t>
              </a:r>
            </a:p>
          </p:txBody>
        </p:sp>
        <p:sp>
          <p:nvSpPr>
            <p:cNvPr id="7190" name="Text Box 22"/>
            <p:cNvSpPr txBox="1">
              <a:spLocks noChangeArrowheads="1"/>
            </p:cNvSpPr>
            <p:nvPr/>
          </p:nvSpPr>
          <p:spPr bwMode="auto">
            <a:xfrm>
              <a:off x="2835" y="1495"/>
              <a:ext cx="2160" cy="330"/>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GB" sz="2800" b="1" dirty="0">
                  <a:effectLst>
                    <a:outerShdw blurRad="63500" dist="114300" dir="3000000" algn="ctr" rotWithShape="0">
                      <a:srgbClr val="000000">
                        <a:alpha val="80000"/>
                      </a:srgbClr>
                    </a:outerShdw>
                  </a:effectLst>
                  <a:latin typeface="Arial" pitchFamily="34" charset="0"/>
                  <a:cs typeface="Arial" pitchFamily="34" charset="0"/>
                </a:rPr>
                <a:t> S </a:t>
              </a:r>
              <a:r>
                <a:rPr lang="en-GB" sz="2800" dirty="0">
                  <a:effectLst>
                    <a:outerShdw blurRad="63500" dist="114300" dir="3000000" algn="ctr" rotWithShape="0">
                      <a:srgbClr val="000000">
                        <a:alpha val="80000"/>
                      </a:srgbClr>
                    </a:outerShdw>
                  </a:effectLst>
                  <a:latin typeface="Arial" pitchFamily="34" charset="0"/>
                  <a:cs typeface="Arial" pitchFamily="34" charset="0"/>
                </a:rPr>
                <a:t>- Self is in Control</a:t>
              </a:r>
              <a:endParaRPr lang="en-US" sz="2800" dirty="0">
                <a:effectLst>
                  <a:outerShdw blurRad="63500" dist="114300" dir="3000000" algn="ctr" rotWithShape="0">
                    <a:srgbClr val="000000">
                      <a:alpha val="80000"/>
                    </a:srgbClr>
                  </a:outerShdw>
                </a:effectLst>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7188"/>
                                        </p:tgtEl>
                                        <p:attrNameLst>
                                          <p:attrName>style.visibility</p:attrName>
                                        </p:attrNameLst>
                                      </p:cBhvr>
                                      <p:to>
                                        <p:strVal val="visible"/>
                                      </p:to>
                                    </p:set>
                                    <p:anim calcmode="lin" valueType="num">
                                      <p:cBhvr>
                                        <p:cTn id="11" dur="1000" fill="hold"/>
                                        <p:tgtEl>
                                          <p:spTgt spid="7188"/>
                                        </p:tgtEl>
                                        <p:attrNameLst>
                                          <p:attrName>ppt_w</p:attrName>
                                        </p:attrNameLst>
                                      </p:cBhvr>
                                      <p:tavLst>
                                        <p:tav tm="0">
                                          <p:val>
                                            <p:fltVal val="0"/>
                                          </p:val>
                                        </p:tav>
                                        <p:tav tm="100000">
                                          <p:val>
                                            <p:strVal val="#ppt_w"/>
                                          </p:val>
                                        </p:tav>
                                      </p:tavLst>
                                    </p:anim>
                                    <p:anim calcmode="lin" valueType="num">
                                      <p:cBhvr>
                                        <p:cTn id="12" dur="1000" fill="hold"/>
                                        <p:tgtEl>
                                          <p:spTgt spid="7188"/>
                                        </p:tgtEl>
                                        <p:attrNameLst>
                                          <p:attrName>ppt_h</p:attrName>
                                        </p:attrNameLst>
                                      </p:cBhvr>
                                      <p:tavLst>
                                        <p:tav tm="0">
                                          <p:val>
                                            <p:fltVal val="0"/>
                                          </p:val>
                                        </p:tav>
                                        <p:tav tm="100000">
                                          <p:val>
                                            <p:strVal val="#ppt_h"/>
                                          </p:val>
                                        </p:tav>
                                      </p:tavLst>
                                    </p:anim>
                                    <p:anim calcmode="lin" valueType="num">
                                      <p:cBhvr>
                                        <p:cTn id="13" dur="1000" fill="hold"/>
                                        <p:tgtEl>
                                          <p:spTgt spid="7188"/>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188"/>
                                        </p:tgtEl>
                                        <p:attrNameLst>
                                          <p:attrName>ppt_y</p:attrName>
                                        </p:attrNameLst>
                                      </p:cBhvr>
                                      <p:tavLst>
                                        <p:tav tm="0" fmla="#ppt_y+(sin(-2*pi*(1-$))*-#ppt_x+cos(-2*pi*(1-$))*(1-#ppt_y))*(1-$)">
                                          <p:val>
                                            <p:fltVal val="0"/>
                                          </p:val>
                                        </p:tav>
                                        <p:tav tm="100000">
                                          <p:val>
                                            <p:fltVal val="1"/>
                                          </p:val>
                                        </p:tav>
                                      </p:tavLst>
                                    </p:anim>
                                  </p:childTnLst>
                                  <p:subTnLst>
                                    <p:set>
                                      <p:cBhvr override="childStyle">
                                        <p:cTn dur="1" fill="hold" display="0" masterRel="nextClick" afterEffect="1"/>
                                        <p:tgtEl>
                                          <p:spTgt spid="718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18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7182"/>
                                        </p:tgtEl>
                                        <p:attrNameLst>
                                          <p:attrName>style.visibility</p:attrName>
                                        </p:attrNameLst>
                                      </p:cBhvr>
                                      <p:to>
                                        <p:strVal val="visible"/>
                                      </p:to>
                                    </p:set>
                                    <p:anim calcmode="lin" valueType="num">
                                      <p:cBhvr additive="base">
                                        <p:cTn id="35" dur="500" fill="hold"/>
                                        <p:tgtEl>
                                          <p:spTgt spid="7182"/>
                                        </p:tgtEl>
                                        <p:attrNameLst>
                                          <p:attrName>ppt_x</p:attrName>
                                        </p:attrNameLst>
                                      </p:cBhvr>
                                      <p:tavLst>
                                        <p:tav tm="0">
                                          <p:val>
                                            <p:strVal val="1+#ppt_w/2"/>
                                          </p:val>
                                        </p:tav>
                                        <p:tav tm="100000">
                                          <p:val>
                                            <p:strVal val="#ppt_x"/>
                                          </p:val>
                                        </p:tav>
                                      </p:tavLst>
                                    </p:anim>
                                    <p:anim calcmode="lin" valueType="num">
                                      <p:cBhvr additive="base">
                                        <p:cTn id="36" dur="500" fill="hold"/>
                                        <p:tgtEl>
                                          <p:spTgt spid="71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autoUpdateAnimBg="0"/>
      <p:bldP spid="7184" grpId="0" autoUpdateAnimBg="0"/>
      <p:bldP spid="718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23528" y="740834"/>
            <a:ext cx="8434711" cy="1824070"/>
          </a:xfrm>
        </p:spPr>
        <p:txBody>
          <a:bodyPr>
            <a:noAutofit/>
          </a:bodyPr>
          <a:lstStyle/>
          <a:p>
            <a:pPr eaLnBrk="1" hangingPunct="1">
              <a:defRPr/>
            </a:pPr>
            <a:r>
              <a:rPr lang="en-US" sz="4400" i="1" dirty="0" smtClean="0">
                <a:solidFill>
                  <a:srgbClr val="00B0F0"/>
                </a:solidFill>
                <a:effectLst>
                  <a:outerShdw blurRad="63500" dist="114300" dir="3000000" algn="tl" rotWithShape="0">
                    <a:srgbClr val="000000">
                      <a:alpha val="80000"/>
                    </a:srgbClr>
                  </a:outerShdw>
                </a:effectLst>
              </a:rPr>
              <a:t>When a Person Receives Christ </a:t>
            </a:r>
            <a:r>
              <a:rPr lang="en-US" sz="4400" i="1" dirty="0" err="1" smtClean="0">
                <a:solidFill>
                  <a:srgbClr val="00B0F0"/>
                </a:solidFill>
                <a:effectLst>
                  <a:outerShdw blurRad="63500" dist="114300" dir="3000000" algn="tl" rotWithShape="0">
                    <a:srgbClr val="000000">
                      <a:alpha val="80000"/>
                    </a:srgbClr>
                  </a:outerShdw>
                </a:effectLst>
              </a:rPr>
              <a:t>He/She</a:t>
            </a:r>
            <a:r>
              <a:rPr lang="en-US" sz="4400" i="1" dirty="0" smtClean="0">
                <a:solidFill>
                  <a:srgbClr val="00B0F0"/>
                </a:solidFill>
                <a:effectLst>
                  <a:outerShdw blurRad="63500" dist="114300" dir="3000000" algn="tl" rotWithShape="0">
                    <a:srgbClr val="000000">
                      <a:alpha val="80000"/>
                    </a:srgbClr>
                  </a:outerShdw>
                </a:effectLst>
              </a:rPr>
              <a:t> Becomes a</a:t>
            </a:r>
            <a:br>
              <a:rPr lang="en-US" sz="4400" i="1" dirty="0" smtClean="0">
                <a:solidFill>
                  <a:srgbClr val="00B0F0"/>
                </a:solidFill>
                <a:effectLst>
                  <a:outerShdw blurRad="63500" dist="114300" dir="3000000" algn="tl" rotWithShape="0">
                    <a:srgbClr val="000000">
                      <a:alpha val="80000"/>
                    </a:srgbClr>
                  </a:outerShdw>
                </a:effectLst>
              </a:rPr>
            </a:br>
            <a:r>
              <a:rPr lang="en-US" sz="4400" i="1" dirty="0" smtClean="0">
                <a:solidFill>
                  <a:srgbClr val="00B0F0"/>
                </a:solidFill>
                <a:effectLst>
                  <a:outerShdw blurRad="63500" dist="114300" dir="3000000" algn="tl" rotWithShape="0">
                    <a:srgbClr val="000000">
                      <a:alpha val="80000"/>
                    </a:srgbClr>
                  </a:outerShdw>
                </a:effectLst>
              </a:rPr>
              <a:t>New Creation</a:t>
            </a:r>
          </a:p>
        </p:txBody>
      </p:sp>
      <p:sp>
        <p:nvSpPr>
          <p:cNvPr id="34819" name="Rectangle 3"/>
          <p:cNvSpPr>
            <a:spLocks noGrp="1" noChangeArrowheads="1"/>
          </p:cNvSpPr>
          <p:nvPr>
            <p:ph idx="1"/>
          </p:nvPr>
        </p:nvSpPr>
        <p:spPr>
          <a:xfrm>
            <a:off x="1187624" y="3068960"/>
            <a:ext cx="6985000" cy="2375644"/>
          </a:xfrm>
        </p:spPr>
        <p:txBody>
          <a:bodyPr/>
          <a:lstStyle/>
          <a:p>
            <a:pPr marL="0" indent="0" algn="ctr" eaLnBrk="1" hangingPunct="1">
              <a:buFontTx/>
              <a:buNone/>
              <a:defRPr/>
            </a:pPr>
            <a:r>
              <a:rPr lang="en-US" sz="3600" i="1" dirty="0" smtClean="0">
                <a:solidFill>
                  <a:srgbClr val="FFFF00"/>
                </a:solidFill>
                <a:effectLst>
                  <a:outerShdw blurRad="63500" dist="114300" dir="3000000" algn="ctr" rotWithShape="0">
                    <a:srgbClr val="000000">
                      <a:alpha val="80000"/>
                    </a:srgbClr>
                  </a:outerShdw>
                </a:effectLst>
                <a:latin typeface="Arial" pitchFamily="34" charset="0"/>
              </a:rPr>
              <a:t>Therefore, if anyone </a:t>
            </a:r>
            <a:r>
              <a:rPr lang="en-US" sz="3600" b="1" i="1" dirty="0" smtClean="0">
                <a:solidFill>
                  <a:srgbClr val="00B0F0"/>
                </a:solidFill>
                <a:effectLst>
                  <a:outerShdw blurRad="63500" dist="114300" dir="3000000" algn="ctr" rotWithShape="0">
                    <a:srgbClr val="000000">
                      <a:alpha val="80000"/>
                    </a:srgbClr>
                  </a:outerShdw>
                </a:effectLst>
                <a:latin typeface="Arial" pitchFamily="34" charset="0"/>
              </a:rPr>
              <a:t>is in Christ</a:t>
            </a:r>
            <a:r>
              <a:rPr lang="en-US" sz="3600" i="1" dirty="0" smtClean="0">
                <a:solidFill>
                  <a:srgbClr val="FFFF00"/>
                </a:solidFill>
                <a:effectLst>
                  <a:outerShdw blurRad="63500" dist="114300" dir="3000000" algn="ctr" rotWithShape="0">
                    <a:srgbClr val="000000">
                      <a:alpha val="80000"/>
                    </a:srgbClr>
                  </a:outerShdw>
                </a:effectLst>
                <a:latin typeface="Arial" pitchFamily="34" charset="0"/>
              </a:rPr>
              <a:t>, he </a:t>
            </a:r>
            <a:r>
              <a:rPr lang="en-US" sz="3600" b="1" i="1" dirty="0" smtClean="0">
                <a:solidFill>
                  <a:srgbClr val="00B0F0"/>
                </a:solidFill>
                <a:effectLst>
                  <a:outerShdw blurRad="63500" dist="114300" dir="3000000" algn="ctr" rotWithShape="0">
                    <a:srgbClr val="000000">
                      <a:alpha val="80000"/>
                    </a:srgbClr>
                  </a:outerShdw>
                </a:effectLst>
                <a:latin typeface="Arial" pitchFamily="34" charset="0"/>
              </a:rPr>
              <a:t>is</a:t>
            </a:r>
            <a:r>
              <a:rPr lang="en-US" sz="3600" i="1" dirty="0" smtClean="0">
                <a:solidFill>
                  <a:srgbClr val="FFFF00"/>
                </a:solidFill>
                <a:effectLst>
                  <a:outerShdw blurRad="63500" dist="114300" dir="3000000" algn="ctr" rotWithShape="0">
                    <a:srgbClr val="000000">
                      <a:alpha val="80000"/>
                    </a:srgbClr>
                  </a:outerShdw>
                </a:effectLst>
                <a:latin typeface="Arial" pitchFamily="34" charset="0"/>
              </a:rPr>
              <a:t> a new creation; the </a:t>
            </a:r>
            <a:r>
              <a:rPr lang="en-US" sz="3600" i="1" dirty="0" smtClean="0">
                <a:effectLst>
                  <a:outerShdw blurRad="63500" dist="114300" dir="3000000" algn="ctr" rotWithShape="0">
                    <a:srgbClr val="000000">
                      <a:alpha val="80000"/>
                    </a:srgbClr>
                  </a:outerShdw>
                </a:effectLst>
                <a:latin typeface="Arial" pitchFamily="34" charset="0"/>
              </a:rPr>
              <a:t>old</a:t>
            </a:r>
            <a:r>
              <a:rPr lang="en-US" sz="3600" i="1" dirty="0" smtClean="0">
                <a:solidFill>
                  <a:srgbClr val="FFFF00"/>
                </a:solidFill>
                <a:effectLst>
                  <a:outerShdw blurRad="63500" dist="114300" dir="3000000" algn="ctr" rotWithShape="0">
                    <a:srgbClr val="000000">
                      <a:alpha val="80000"/>
                    </a:srgbClr>
                  </a:outerShdw>
                </a:effectLst>
                <a:latin typeface="Arial" pitchFamily="34" charset="0"/>
              </a:rPr>
              <a:t> </a:t>
            </a:r>
            <a:r>
              <a:rPr lang="en-US" sz="3600" b="1" i="1" dirty="0" smtClean="0">
                <a:solidFill>
                  <a:srgbClr val="00B0F0"/>
                </a:solidFill>
                <a:effectLst>
                  <a:outerShdw blurRad="63500" dist="114300" dir="3000000" algn="ctr" rotWithShape="0">
                    <a:srgbClr val="000000">
                      <a:alpha val="80000"/>
                    </a:srgbClr>
                  </a:outerShdw>
                </a:effectLst>
                <a:latin typeface="Arial" pitchFamily="34" charset="0"/>
              </a:rPr>
              <a:t>has gone</a:t>
            </a:r>
            <a:r>
              <a:rPr lang="en-US" sz="3600" i="1" dirty="0" smtClean="0">
                <a:solidFill>
                  <a:srgbClr val="00B0F0"/>
                </a:solidFill>
                <a:effectLst>
                  <a:outerShdw blurRad="63500" dist="114300" dir="3000000" algn="ctr" rotWithShape="0">
                    <a:srgbClr val="000000">
                      <a:alpha val="80000"/>
                    </a:srgbClr>
                  </a:outerShdw>
                </a:effectLst>
                <a:latin typeface="Arial" pitchFamily="34" charset="0"/>
              </a:rPr>
              <a:t>,</a:t>
            </a:r>
            <a:r>
              <a:rPr lang="en-US" sz="3600" i="1" dirty="0" smtClean="0">
                <a:solidFill>
                  <a:srgbClr val="FFFF00"/>
                </a:solidFill>
                <a:effectLst>
                  <a:outerShdw blurRad="63500" dist="114300" dir="3000000" algn="ctr" rotWithShape="0">
                    <a:srgbClr val="000000">
                      <a:alpha val="80000"/>
                    </a:srgbClr>
                  </a:outerShdw>
                </a:effectLst>
                <a:latin typeface="Arial" pitchFamily="34" charset="0"/>
              </a:rPr>
              <a:t> the </a:t>
            </a:r>
            <a:r>
              <a:rPr lang="en-US" sz="3600" i="1" dirty="0" smtClean="0">
                <a:effectLst>
                  <a:outerShdw blurRad="63500" dist="114300" dir="3000000" algn="ctr" rotWithShape="0">
                    <a:srgbClr val="000000">
                      <a:alpha val="80000"/>
                    </a:srgbClr>
                  </a:outerShdw>
                </a:effectLst>
                <a:latin typeface="Arial" pitchFamily="34" charset="0"/>
              </a:rPr>
              <a:t>new</a:t>
            </a:r>
            <a:r>
              <a:rPr lang="en-US" sz="3600" i="1" dirty="0" smtClean="0">
                <a:solidFill>
                  <a:srgbClr val="FFFF00"/>
                </a:solidFill>
                <a:effectLst>
                  <a:outerShdw blurRad="63500" dist="114300" dir="3000000" algn="ctr" rotWithShape="0">
                    <a:srgbClr val="000000">
                      <a:alpha val="80000"/>
                    </a:srgbClr>
                  </a:outerShdw>
                </a:effectLst>
                <a:latin typeface="Arial" pitchFamily="34" charset="0"/>
              </a:rPr>
              <a:t> </a:t>
            </a:r>
            <a:r>
              <a:rPr lang="en-US" sz="3600" b="1" i="1" dirty="0" smtClean="0">
                <a:solidFill>
                  <a:srgbClr val="00B0F0"/>
                </a:solidFill>
                <a:effectLst>
                  <a:outerShdw blurRad="63500" dist="114300" dir="3000000" algn="ctr" rotWithShape="0">
                    <a:srgbClr val="000000">
                      <a:alpha val="80000"/>
                    </a:srgbClr>
                  </a:outerShdw>
                </a:effectLst>
                <a:latin typeface="Arial" pitchFamily="34" charset="0"/>
              </a:rPr>
              <a:t>has come</a:t>
            </a:r>
            <a:r>
              <a:rPr lang="en-US" sz="3600" i="1" dirty="0" smtClean="0">
                <a:solidFill>
                  <a:srgbClr val="00B0F0"/>
                </a:solidFill>
                <a:effectLst>
                  <a:outerShdw blurRad="63500" dist="114300" dir="3000000" algn="ctr" rotWithShape="0">
                    <a:srgbClr val="000000">
                      <a:alpha val="80000"/>
                    </a:srgbClr>
                  </a:outerShdw>
                </a:effectLst>
                <a:latin typeface="Arial" pitchFamily="34" charset="0"/>
              </a:rPr>
              <a:t>! </a:t>
            </a:r>
          </a:p>
          <a:p>
            <a:pPr marL="0" indent="0" algn="ctr" eaLnBrk="1" hangingPunct="1">
              <a:buFontTx/>
              <a:buNone/>
              <a:defRPr/>
            </a:pPr>
            <a:r>
              <a:rPr lang="en-US" sz="2400" dirty="0" smtClean="0">
                <a:effectLst>
                  <a:outerShdw blurRad="63500" dist="114300" dir="3000000" algn="ctr" rotWithShape="0">
                    <a:srgbClr val="000000">
                      <a:alpha val="80000"/>
                    </a:srgbClr>
                  </a:outerShdw>
                </a:effectLst>
                <a:latin typeface="Arial" pitchFamily="34" charset="0"/>
              </a:rPr>
              <a:t>2 Corinthians 5:17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34819">
                                            <p:txEl>
                                              <p:pRg st="0" end="0"/>
                                            </p:txEl>
                                          </p:spTgt>
                                        </p:tgtEl>
                                        <p:attrNameLst>
                                          <p:attrName>style.visibility</p:attrName>
                                        </p:attrNameLst>
                                      </p:cBhvr>
                                      <p:to>
                                        <p:strVal val="visible"/>
                                      </p:to>
                                    </p:set>
                                    <p:anim calcmode="lin" valueType="num">
                                      <p:cBhvr>
                                        <p:cTn id="11" dur="1000" fill="hold"/>
                                        <p:tgtEl>
                                          <p:spTgt spid="34819">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4819">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34819">
                                            <p:txEl>
                                              <p:pRg st="0" end="0"/>
                                            </p:txEl>
                                          </p:spTgt>
                                        </p:tgtEl>
                                      </p:cBhvr>
                                    </p:animEffect>
                                  </p:childTnLst>
                                </p:cTn>
                              </p:par>
                              <p:par>
                                <p:cTn id="14" presetID="53" presetClass="entr" presetSubtype="0" fill="hold" grpId="0" nodeType="withEffect">
                                  <p:stCondLst>
                                    <p:cond delay="0"/>
                                  </p:stCondLst>
                                  <p:childTnLst>
                                    <p:set>
                                      <p:cBhvr>
                                        <p:cTn id="15" dur="1" fill="hold">
                                          <p:stCondLst>
                                            <p:cond delay="0"/>
                                          </p:stCondLst>
                                        </p:cTn>
                                        <p:tgtEl>
                                          <p:spTgt spid="34819">
                                            <p:txEl>
                                              <p:pRg st="1" end="1"/>
                                            </p:txEl>
                                          </p:spTgt>
                                        </p:tgtEl>
                                        <p:attrNameLst>
                                          <p:attrName>style.visibility</p:attrName>
                                        </p:attrNameLst>
                                      </p:cBhvr>
                                      <p:to>
                                        <p:strVal val="visible"/>
                                      </p:to>
                                    </p:set>
                                    <p:anim calcmode="lin" valueType="num">
                                      <p:cBhvr>
                                        <p:cTn id="16" dur="1000" fill="hold"/>
                                        <p:tgtEl>
                                          <p:spTgt spid="34819">
                                            <p:txEl>
                                              <p:pRg st="1" end="1"/>
                                            </p:txEl>
                                          </p:spTgt>
                                        </p:tgtEl>
                                        <p:attrNameLst>
                                          <p:attrName>ppt_w</p:attrName>
                                        </p:attrNameLst>
                                      </p:cBhvr>
                                      <p:tavLst>
                                        <p:tav tm="0">
                                          <p:val>
                                            <p:fltVal val="0"/>
                                          </p:val>
                                        </p:tav>
                                        <p:tav tm="100000">
                                          <p:val>
                                            <p:strVal val="#ppt_w"/>
                                          </p:val>
                                        </p:tav>
                                      </p:tavLst>
                                    </p:anim>
                                    <p:anim calcmode="lin" valueType="num">
                                      <p:cBhvr>
                                        <p:cTn id="17" dur="1000" fill="hold"/>
                                        <p:tgtEl>
                                          <p:spTgt spid="34819">
                                            <p:txEl>
                                              <p:pRg st="1" end="1"/>
                                            </p:txEl>
                                          </p:spTgt>
                                        </p:tgtEl>
                                        <p:attrNameLst>
                                          <p:attrName>ppt_h</p:attrName>
                                        </p:attrNameLst>
                                      </p:cBhvr>
                                      <p:tavLst>
                                        <p:tav tm="0">
                                          <p:val>
                                            <p:fltVal val="0"/>
                                          </p:val>
                                        </p:tav>
                                        <p:tav tm="100000">
                                          <p:val>
                                            <p:strVal val="#ppt_h"/>
                                          </p:val>
                                        </p:tav>
                                      </p:tavLst>
                                    </p:anim>
                                    <p:animEffect transition="in" filter="fade">
                                      <p:cBhvr>
                                        <p:cTn id="18" dur="1000"/>
                                        <p:tgtEl>
                                          <p:spTgt spid="348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7544" y="404664"/>
            <a:ext cx="8219256" cy="1384300"/>
          </a:xfrm>
          <a:effectLst>
            <a:outerShdw dist="35921" dir="2700000" algn="ctr" rotWithShape="0">
              <a:srgbClr val="00001C"/>
            </a:outerShdw>
          </a:effectLst>
        </p:spPr>
        <p:txBody>
          <a:bodyPr>
            <a:normAutofit/>
          </a:bodyPr>
          <a:lstStyle/>
          <a:p>
            <a:pPr eaLnBrk="1" hangingPunct="1">
              <a:defRPr/>
            </a:pPr>
            <a:r>
              <a:rPr lang="en-US" sz="3500" i="1" dirty="0" smtClean="0">
                <a:solidFill>
                  <a:srgbClr val="00B0F0"/>
                </a:solidFill>
                <a:effectLst/>
                <a:latin typeface="Arial" pitchFamily="34" charset="0"/>
              </a:rPr>
              <a:t>When</a:t>
            </a:r>
            <a:r>
              <a:rPr lang="en-US" sz="3500" i="1" dirty="0" smtClean="0">
                <a:solidFill>
                  <a:srgbClr val="00B0F0"/>
                </a:solidFill>
                <a:effectLst/>
              </a:rPr>
              <a:t> a Person Receives Christ </a:t>
            </a:r>
            <a:r>
              <a:rPr lang="en-US" sz="3500" i="1" dirty="0" err="1" smtClean="0">
                <a:solidFill>
                  <a:srgbClr val="00B0F0"/>
                </a:solidFill>
                <a:effectLst/>
              </a:rPr>
              <a:t>He/She</a:t>
            </a:r>
            <a:r>
              <a:rPr lang="en-US" sz="3500" i="1" dirty="0" smtClean="0">
                <a:solidFill>
                  <a:srgbClr val="00B0F0"/>
                </a:solidFill>
                <a:effectLst/>
              </a:rPr>
              <a:t> Becomes a New Creation</a:t>
            </a:r>
          </a:p>
        </p:txBody>
      </p:sp>
      <p:sp>
        <p:nvSpPr>
          <p:cNvPr id="15363" name="Text Box 3"/>
          <p:cNvSpPr txBox="1">
            <a:spLocks noChangeArrowheads="1"/>
          </p:cNvSpPr>
          <p:nvPr/>
        </p:nvSpPr>
        <p:spPr bwMode="auto">
          <a:xfrm>
            <a:off x="1524000" y="2209801"/>
            <a:ext cx="7239000" cy="461665"/>
          </a:xfrm>
          <a:prstGeom prst="rect">
            <a:avLst/>
          </a:prstGeom>
          <a:noFill/>
          <a:ln w="9525">
            <a:noFill/>
            <a:miter lim="800000"/>
            <a:headEnd/>
            <a:tailEnd/>
          </a:ln>
        </p:spPr>
        <p:txBody>
          <a:bodyPr>
            <a:spAutoFit/>
          </a:bodyPr>
          <a:lstStyle/>
          <a:p>
            <a:pPr eaLnBrk="0" hangingPunct="0">
              <a:spcBef>
                <a:spcPct val="50000"/>
              </a:spcBef>
            </a:pPr>
            <a:endParaRPr lang="en-CA" sz="2400">
              <a:latin typeface="Times New Roman" pitchFamily="18" charset="0"/>
            </a:endParaRPr>
          </a:p>
        </p:txBody>
      </p:sp>
      <p:grpSp>
        <p:nvGrpSpPr>
          <p:cNvPr id="2" name="Group 15"/>
          <p:cNvGrpSpPr>
            <a:grpSpLocks/>
          </p:cNvGrpSpPr>
          <p:nvPr/>
        </p:nvGrpSpPr>
        <p:grpSpPr bwMode="auto">
          <a:xfrm>
            <a:off x="1115616" y="1828800"/>
            <a:ext cx="3456384" cy="3352800"/>
            <a:chOff x="912" y="1152"/>
            <a:chExt cx="2160" cy="2112"/>
          </a:xfrm>
        </p:grpSpPr>
        <p:sp>
          <p:nvSpPr>
            <p:cNvPr id="8197" name="Oval 5"/>
            <p:cNvSpPr>
              <a:spLocks noChangeArrowheads="1"/>
            </p:cNvSpPr>
            <p:nvPr/>
          </p:nvSpPr>
          <p:spPr bwMode="auto">
            <a:xfrm>
              <a:off x="912" y="1152"/>
              <a:ext cx="2160" cy="2112"/>
            </a:xfrm>
            <a:prstGeom prst="ellipse">
              <a:avLst/>
            </a:prstGeom>
            <a:gradFill rotWithShape="0">
              <a:gsLst>
                <a:gs pos="0">
                  <a:schemeClr val="accent1"/>
                </a:gs>
                <a:gs pos="100000">
                  <a:schemeClr val="accent1">
                    <a:gamma/>
                    <a:shade val="61176"/>
                    <a:invGamma/>
                  </a:schemeClr>
                </a:gs>
              </a:gsLst>
              <a:path path="shape">
                <a:fillToRect l="50000" t="50000" r="50000" b="50000"/>
              </a:path>
            </a:gradFill>
            <a:ln w="9525">
              <a:noFill/>
              <a:round/>
              <a:headEnd/>
              <a:tailEnd/>
            </a:ln>
            <a:effectLst>
              <a:outerShdw dist="35921" dir="2700000" algn="ctr" rotWithShape="0">
                <a:srgbClr val="00001C"/>
              </a:outerShdw>
            </a:effectLst>
          </p:spPr>
          <p:txBody>
            <a:bodyPr wrap="none" anchor="ctr"/>
            <a:lstStyle/>
            <a:p>
              <a:pPr>
                <a:defRPr/>
              </a:pPr>
              <a:endParaRPr lang="en-GB"/>
            </a:p>
          </p:txBody>
        </p:sp>
        <p:sp>
          <p:nvSpPr>
            <p:cNvPr id="8198" name="Line 6"/>
            <p:cNvSpPr>
              <a:spLocks noChangeShapeType="1"/>
            </p:cNvSpPr>
            <p:nvPr/>
          </p:nvSpPr>
          <p:spPr bwMode="auto">
            <a:xfrm>
              <a:off x="1728" y="1872"/>
              <a:ext cx="0" cy="912"/>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8199" name="Line 7"/>
            <p:cNvSpPr>
              <a:spLocks noChangeShapeType="1"/>
            </p:cNvSpPr>
            <p:nvPr/>
          </p:nvSpPr>
          <p:spPr bwMode="auto">
            <a:xfrm>
              <a:off x="1728" y="2352"/>
              <a:ext cx="480" cy="0"/>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8200" name="Line 8"/>
            <p:cNvSpPr>
              <a:spLocks noChangeShapeType="1"/>
            </p:cNvSpPr>
            <p:nvPr/>
          </p:nvSpPr>
          <p:spPr bwMode="auto">
            <a:xfrm>
              <a:off x="2207" y="2352"/>
              <a:ext cx="0" cy="432"/>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grpSp>
      <p:grpSp>
        <p:nvGrpSpPr>
          <p:cNvPr id="3" name="Group 17"/>
          <p:cNvGrpSpPr>
            <a:grpSpLocks/>
          </p:cNvGrpSpPr>
          <p:nvPr/>
        </p:nvGrpSpPr>
        <p:grpSpPr bwMode="auto">
          <a:xfrm>
            <a:off x="2555876" y="1844701"/>
            <a:ext cx="5668963" cy="1910740"/>
            <a:chOff x="1733" y="1201"/>
            <a:chExt cx="3571" cy="1203"/>
          </a:xfrm>
        </p:grpSpPr>
        <p:sp>
          <p:nvSpPr>
            <p:cNvPr id="8202" name="Text Box 10"/>
            <p:cNvSpPr txBox="1">
              <a:spLocks noChangeArrowheads="1"/>
            </p:cNvSpPr>
            <p:nvPr/>
          </p:nvSpPr>
          <p:spPr bwMode="auto">
            <a:xfrm>
              <a:off x="1733" y="1881"/>
              <a:ext cx="528" cy="523"/>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800" dirty="0">
                  <a:effectLst>
                    <a:outerShdw blurRad="63500" dist="114300" dir="3000000" algn="ctr" rotWithShape="0">
                      <a:srgbClr val="000000">
                        <a:alpha val="80000"/>
                      </a:srgbClr>
                    </a:outerShdw>
                  </a:effectLst>
                  <a:latin typeface="Arial Black" pitchFamily="34" charset="0"/>
                </a:rPr>
                <a:t>C</a:t>
              </a:r>
            </a:p>
          </p:txBody>
        </p:sp>
        <p:sp>
          <p:nvSpPr>
            <p:cNvPr id="8204" name="Text Box 12"/>
            <p:cNvSpPr txBox="1">
              <a:spLocks noChangeArrowheads="1"/>
            </p:cNvSpPr>
            <p:nvPr/>
          </p:nvSpPr>
          <p:spPr bwMode="auto">
            <a:xfrm>
              <a:off x="3048" y="1201"/>
              <a:ext cx="2256" cy="562"/>
            </a:xfrm>
            <a:prstGeom prst="rect">
              <a:avLst/>
            </a:prstGeom>
            <a:noFill/>
            <a:ln w="9525">
              <a:noFill/>
              <a:miter lim="800000"/>
              <a:headEnd/>
              <a:tailEnd/>
            </a:ln>
            <a:effectLst>
              <a:outerShdw dist="35921" dir="2700000" algn="ctr" rotWithShape="0">
                <a:srgbClr val="00001C"/>
              </a:outerShdw>
            </a:effectLst>
          </p:spPr>
          <p:txBody>
            <a:bodyPr>
              <a:spAutoFit/>
            </a:bodyPr>
            <a:lstStyle/>
            <a:p>
              <a:pPr marL="228600" lvl="2" eaLnBrk="0" hangingPunct="0">
                <a:defRPr/>
              </a:pPr>
              <a:r>
                <a:rPr lang="en-GB" sz="2600" b="1" dirty="0">
                  <a:effectLst>
                    <a:outerShdw blurRad="63500" dist="114300" dir="3000000" algn="ctr" rotWithShape="0">
                      <a:srgbClr val="000000">
                        <a:alpha val="80000"/>
                      </a:srgbClr>
                    </a:outerShdw>
                  </a:effectLst>
                  <a:latin typeface="Arial" pitchFamily="34" charset="0"/>
                  <a:cs typeface="Arial" pitchFamily="34" charset="0"/>
                </a:rPr>
                <a:t>C </a:t>
              </a:r>
              <a:r>
                <a:rPr lang="en-GB" sz="2600" dirty="0">
                  <a:effectLst>
                    <a:outerShdw blurRad="63500" dist="114300" dir="3000000" algn="ctr" rotWithShape="0">
                      <a:srgbClr val="000000">
                        <a:alpha val="80000"/>
                      </a:srgbClr>
                    </a:outerShdw>
                  </a:effectLst>
                  <a:latin typeface="Arial" pitchFamily="34" charset="0"/>
                  <a:cs typeface="Arial" pitchFamily="34" charset="0"/>
                </a:rPr>
                <a:t>- Christ is in this       life and in control</a:t>
              </a:r>
              <a:r>
                <a:rPr lang="en-GB" sz="2600" b="1" dirty="0">
                  <a:effectLst>
                    <a:outerShdw blurRad="63500" dist="114300" dir="3000000" algn="ctr" rotWithShape="0">
                      <a:srgbClr val="000000">
                        <a:alpha val="80000"/>
                      </a:srgbClr>
                    </a:outerShdw>
                  </a:effectLst>
                  <a:latin typeface="Arial" pitchFamily="34" charset="0"/>
                  <a:cs typeface="Arial" pitchFamily="34" charset="0"/>
                </a:rPr>
                <a:t>  </a:t>
              </a:r>
              <a:endParaRPr lang="en-US" sz="2600" dirty="0">
                <a:effectLst>
                  <a:outerShdw blurRad="63500" dist="114300" dir="3000000" algn="ctr" rotWithShape="0">
                    <a:srgbClr val="000000">
                      <a:alpha val="80000"/>
                    </a:srgbClr>
                  </a:outerShdw>
                </a:effectLst>
                <a:latin typeface="Arial" pitchFamily="34" charset="0"/>
                <a:cs typeface="Arial" pitchFamily="34" charset="0"/>
              </a:endParaRPr>
            </a:p>
          </p:txBody>
        </p:sp>
      </p:grpSp>
      <p:sp>
        <p:nvSpPr>
          <p:cNvPr id="8205" name="Text Box 13"/>
          <p:cNvSpPr txBox="1">
            <a:spLocks noChangeArrowheads="1"/>
          </p:cNvSpPr>
          <p:nvPr/>
        </p:nvSpPr>
        <p:spPr bwMode="auto">
          <a:xfrm>
            <a:off x="1115616" y="4365104"/>
            <a:ext cx="3540125" cy="461665"/>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eaLnBrk="0" hangingPunct="0">
              <a:spcBef>
                <a:spcPct val="50000"/>
              </a:spcBef>
              <a:defRPr/>
            </a:pPr>
            <a:r>
              <a:rPr lang="en-US" sz="2400" b="1" dirty="0">
                <a:solidFill>
                  <a:srgbClr val="00B0F0"/>
                </a:solidFill>
                <a:latin typeface="Arial" pitchFamily="34" charset="0"/>
                <a:cs typeface="Arial" pitchFamily="34" charset="0"/>
              </a:rPr>
              <a:t>Christ-Directed Life</a:t>
            </a:r>
          </a:p>
        </p:txBody>
      </p:sp>
      <p:sp>
        <p:nvSpPr>
          <p:cNvPr id="8206" name="Text Box 14"/>
          <p:cNvSpPr txBox="1">
            <a:spLocks noChangeArrowheads="1"/>
          </p:cNvSpPr>
          <p:nvPr/>
        </p:nvSpPr>
        <p:spPr bwMode="auto">
          <a:xfrm>
            <a:off x="683568" y="5157192"/>
            <a:ext cx="7920880" cy="954107"/>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eaLnBrk="0" hangingPunct="0">
              <a:spcBef>
                <a:spcPct val="50000"/>
              </a:spcBef>
              <a:defRPr/>
            </a:pPr>
            <a:r>
              <a:rPr lang="en-US" sz="28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This Person has Received Christ into </a:t>
            </a:r>
            <a:r>
              <a:rPr lang="en-US" sz="2800" b="1" dirty="0" err="1">
                <a:solidFill>
                  <a:srgbClr val="FFFF00"/>
                </a:solidFill>
                <a:effectLst>
                  <a:outerShdw blurRad="63500" dist="114300" dir="3000000" algn="ctr" rotWithShape="0">
                    <a:srgbClr val="000000">
                      <a:alpha val="80000"/>
                    </a:srgbClr>
                  </a:outerShdw>
                </a:effectLst>
                <a:latin typeface="Arial" pitchFamily="34" charset="0"/>
                <a:cs typeface="Arial" pitchFamily="34" charset="0"/>
              </a:rPr>
              <a:t>His/Her</a:t>
            </a:r>
            <a:r>
              <a:rPr lang="en-US" sz="28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Life </a:t>
            </a:r>
            <a:r>
              <a:rPr lang="en-US" sz="28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by </a:t>
            </a:r>
            <a:r>
              <a:rPr lang="en-US" sz="28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Faith and is now a Christian </a:t>
            </a:r>
          </a:p>
        </p:txBody>
      </p:sp>
      <p:grpSp>
        <p:nvGrpSpPr>
          <p:cNvPr id="4" name="Group 19"/>
          <p:cNvGrpSpPr>
            <a:grpSpLocks/>
          </p:cNvGrpSpPr>
          <p:nvPr/>
        </p:nvGrpSpPr>
        <p:grpSpPr bwMode="auto">
          <a:xfrm>
            <a:off x="3276302" y="2853267"/>
            <a:ext cx="4895144" cy="2092356"/>
            <a:chOff x="2059" y="1784"/>
            <a:chExt cx="3351" cy="1319"/>
          </a:xfrm>
        </p:grpSpPr>
        <p:sp>
          <p:nvSpPr>
            <p:cNvPr id="8201" name="Text Box 9"/>
            <p:cNvSpPr txBox="1">
              <a:spLocks noChangeArrowheads="1"/>
            </p:cNvSpPr>
            <p:nvPr/>
          </p:nvSpPr>
          <p:spPr bwMode="auto">
            <a:xfrm>
              <a:off x="2059" y="2374"/>
              <a:ext cx="384" cy="524"/>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800" dirty="0">
                  <a:effectLst>
                    <a:outerShdw blurRad="63500" dist="114300" dir="3000000" algn="ctr" rotWithShape="0">
                      <a:srgbClr val="000000">
                        <a:alpha val="80000"/>
                      </a:srgbClr>
                    </a:outerShdw>
                  </a:effectLst>
                  <a:latin typeface="Arial Black" pitchFamily="34" charset="0"/>
                </a:rPr>
                <a:t>S</a:t>
              </a:r>
            </a:p>
          </p:txBody>
        </p:sp>
        <p:sp>
          <p:nvSpPr>
            <p:cNvPr id="8208" name="Text Box 16"/>
            <p:cNvSpPr txBox="1">
              <a:spLocks noChangeArrowheads="1"/>
            </p:cNvSpPr>
            <p:nvPr/>
          </p:nvSpPr>
          <p:spPr bwMode="auto">
            <a:xfrm>
              <a:off x="2995" y="1784"/>
              <a:ext cx="2415" cy="1319"/>
            </a:xfrm>
            <a:prstGeom prst="rect">
              <a:avLst/>
            </a:prstGeom>
            <a:noFill/>
            <a:ln w="9525">
              <a:noFill/>
              <a:miter lim="800000"/>
              <a:headEnd/>
              <a:tailEnd/>
            </a:ln>
            <a:effectLst>
              <a:outerShdw dist="35921" dir="2700000" algn="ctr" rotWithShape="0">
                <a:srgbClr val="00001C"/>
              </a:outerShdw>
            </a:effectLst>
          </p:spPr>
          <p:txBody>
            <a:bodyPr>
              <a:spAutoFit/>
            </a:bodyPr>
            <a:lstStyle/>
            <a:p>
              <a:pPr marL="228600" lvl="2" eaLnBrk="0" hangingPunct="0">
                <a:defRPr/>
              </a:pPr>
              <a:r>
                <a:rPr lang="en-GB" sz="2600" b="1" dirty="0">
                  <a:effectLst>
                    <a:outerShdw blurRad="63500" dist="114300" dir="3000000" algn="ctr" rotWithShape="0">
                      <a:srgbClr val="000000">
                        <a:alpha val="80000"/>
                      </a:srgbClr>
                    </a:outerShdw>
                  </a:effectLst>
                  <a:latin typeface="Arial" pitchFamily="34" charset="0"/>
                  <a:cs typeface="Arial" pitchFamily="34" charset="0"/>
                </a:rPr>
                <a:t>S </a:t>
              </a:r>
              <a:r>
                <a:rPr lang="en-GB" sz="2600" dirty="0">
                  <a:effectLst>
                    <a:outerShdw blurRad="63500" dist="114300" dir="3000000" algn="ctr" rotWithShape="0">
                      <a:srgbClr val="000000">
                        <a:alpha val="80000"/>
                      </a:srgbClr>
                    </a:outerShdw>
                  </a:effectLst>
                  <a:latin typeface="Arial" pitchFamily="34" charset="0"/>
                  <a:cs typeface="Arial" pitchFamily="34" charset="0"/>
                </a:rPr>
                <a:t>- Self is yielding to Christ and the Holy Spirit is producing Spiritual fruit by directing this life</a:t>
              </a:r>
              <a:endParaRPr lang="en-US" sz="2600" dirty="0">
                <a:effectLst>
                  <a:outerShdw blurRad="63500" dist="114300" dir="3000000" algn="ctr" rotWithShape="0">
                    <a:srgbClr val="000000">
                      <a:alpha val="80000"/>
                    </a:srgbClr>
                  </a:outerShdw>
                </a:effectLst>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0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8206"/>
                                        </p:tgtEl>
                                        <p:attrNameLst>
                                          <p:attrName>style.visibility</p:attrName>
                                        </p:attrNameLst>
                                      </p:cBhvr>
                                      <p:to>
                                        <p:strVal val="visible"/>
                                      </p:to>
                                    </p:set>
                                    <p:anim calcmode="lin" valueType="num">
                                      <p:cBhvr additive="base">
                                        <p:cTn id="27" dur="500" fill="hold"/>
                                        <p:tgtEl>
                                          <p:spTgt spid="8206"/>
                                        </p:tgtEl>
                                        <p:attrNameLst>
                                          <p:attrName>ppt_x</p:attrName>
                                        </p:attrNameLst>
                                      </p:cBhvr>
                                      <p:tavLst>
                                        <p:tav tm="0">
                                          <p:val>
                                            <p:strVal val="1+#ppt_w/2"/>
                                          </p:val>
                                        </p:tav>
                                        <p:tav tm="100000">
                                          <p:val>
                                            <p:strVal val="#ppt_x"/>
                                          </p:val>
                                        </p:tav>
                                      </p:tavLst>
                                    </p:anim>
                                    <p:anim calcmode="lin" valueType="num">
                                      <p:cBhvr additive="base">
                                        <p:cTn id="28" dur="500" fill="hold"/>
                                        <p:tgtEl>
                                          <p:spTgt spid="82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5" grpId="0" autoUpdateAnimBg="0"/>
      <p:bldP spid="820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95536" y="260648"/>
            <a:ext cx="8280920" cy="1384300"/>
          </a:xfrm>
          <a:effectLst>
            <a:outerShdw dist="35921" dir="2700000" algn="ctr" rotWithShape="0">
              <a:srgbClr val="00001C"/>
            </a:outerShdw>
          </a:effectLst>
        </p:spPr>
        <p:txBody>
          <a:bodyPr>
            <a:noAutofit/>
          </a:bodyPr>
          <a:lstStyle/>
          <a:p>
            <a:pPr eaLnBrk="1" hangingPunct="1">
              <a:defRPr/>
            </a:pPr>
            <a:r>
              <a:rPr lang="en-US" sz="4400" i="1" dirty="0" smtClean="0">
                <a:solidFill>
                  <a:srgbClr val="00B0F0"/>
                </a:solidFill>
                <a:effectLst/>
              </a:rPr>
              <a:t>A Carnal Christian</a:t>
            </a:r>
            <a:br>
              <a:rPr lang="en-US" sz="4400" i="1" dirty="0" smtClean="0">
                <a:solidFill>
                  <a:srgbClr val="00B0F0"/>
                </a:solidFill>
                <a:effectLst/>
              </a:rPr>
            </a:br>
            <a:r>
              <a:rPr lang="en-US" sz="4400" i="1" dirty="0" smtClean="0">
                <a:solidFill>
                  <a:srgbClr val="00B0F0"/>
                </a:solidFill>
                <a:effectLst/>
              </a:rPr>
              <a:t>- When Self Takes Control</a:t>
            </a:r>
          </a:p>
        </p:txBody>
      </p:sp>
      <p:grpSp>
        <p:nvGrpSpPr>
          <p:cNvPr id="2" name="Group 18"/>
          <p:cNvGrpSpPr>
            <a:grpSpLocks/>
          </p:cNvGrpSpPr>
          <p:nvPr/>
        </p:nvGrpSpPr>
        <p:grpSpPr bwMode="auto">
          <a:xfrm>
            <a:off x="755576" y="1989667"/>
            <a:ext cx="3240162" cy="3191933"/>
            <a:chOff x="768" y="1152"/>
            <a:chExt cx="2160" cy="2112"/>
          </a:xfrm>
        </p:grpSpPr>
        <p:sp>
          <p:nvSpPr>
            <p:cNvPr id="9221" name="Oval 5"/>
            <p:cNvSpPr>
              <a:spLocks noChangeArrowheads="1"/>
            </p:cNvSpPr>
            <p:nvPr/>
          </p:nvSpPr>
          <p:spPr bwMode="auto">
            <a:xfrm>
              <a:off x="768" y="1152"/>
              <a:ext cx="2160" cy="2112"/>
            </a:xfrm>
            <a:prstGeom prst="ellipse">
              <a:avLst/>
            </a:prstGeom>
            <a:gradFill rotWithShape="0">
              <a:gsLst>
                <a:gs pos="0">
                  <a:schemeClr val="accent1"/>
                </a:gs>
                <a:gs pos="100000">
                  <a:schemeClr val="accent1">
                    <a:gamma/>
                    <a:shade val="61176"/>
                    <a:invGamma/>
                  </a:schemeClr>
                </a:gs>
              </a:gsLst>
              <a:path path="shape">
                <a:fillToRect l="50000" t="50000" r="50000" b="50000"/>
              </a:path>
            </a:gradFill>
            <a:ln w="9525">
              <a:noFill/>
              <a:round/>
              <a:headEnd/>
              <a:tailEnd/>
            </a:ln>
            <a:effectLst>
              <a:outerShdw dist="35921" dir="2700000" algn="ctr" rotWithShape="0">
                <a:srgbClr val="00001C"/>
              </a:outerShdw>
            </a:effectLst>
          </p:spPr>
          <p:txBody>
            <a:bodyPr wrap="none" anchor="ctr"/>
            <a:lstStyle/>
            <a:p>
              <a:pPr>
                <a:defRPr/>
              </a:pPr>
              <a:endParaRPr lang="en-GB">
                <a:effectLst>
                  <a:outerShdw blurRad="63500" dist="114300" dir="3000000" algn="ctr" rotWithShape="0">
                    <a:srgbClr val="000000">
                      <a:alpha val="80000"/>
                    </a:srgbClr>
                  </a:outerShdw>
                </a:effectLst>
              </a:endParaRPr>
            </a:p>
          </p:txBody>
        </p:sp>
        <p:sp>
          <p:nvSpPr>
            <p:cNvPr id="9222" name="Line 6"/>
            <p:cNvSpPr>
              <a:spLocks noChangeShapeType="1"/>
            </p:cNvSpPr>
            <p:nvPr/>
          </p:nvSpPr>
          <p:spPr bwMode="auto">
            <a:xfrm>
              <a:off x="1584" y="1872"/>
              <a:ext cx="0" cy="912"/>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effectLst>
                  <a:outerShdw blurRad="63500" dist="114300" dir="3000000" algn="ctr" rotWithShape="0">
                    <a:srgbClr val="000000">
                      <a:alpha val="80000"/>
                    </a:srgbClr>
                  </a:outerShdw>
                </a:effectLst>
              </a:endParaRPr>
            </a:p>
          </p:txBody>
        </p:sp>
        <p:sp>
          <p:nvSpPr>
            <p:cNvPr id="9223" name="Line 7"/>
            <p:cNvSpPr>
              <a:spLocks noChangeShapeType="1"/>
            </p:cNvSpPr>
            <p:nvPr/>
          </p:nvSpPr>
          <p:spPr bwMode="auto">
            <a:xfrm>
              <a:off x="1584" y="2352"/>
              <a:ext cx="480" cy="0"/>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effectLst>
                  <a:outerShdw blurRad="63500" dist="114300" dir="3000000" algn="ctr" rotWithShape="0">
                    <a:srgbClr val="000000">
                      <a:alpha val="80000"/>
                    </a:srgbClr>
                  </a:outerShdw>
                </a:effectLst>
              </a:endParaRPr>
            </a:p>
          </p:txBody>
        </p:sp>
        <p:sp>
          <p:nvSpPr>
            <p:cNvPr id="9224" name="Line 8"/>
            <p:cNvSpPr>
              <a:spLocks noChangeShapeType="1"/>
            </p:cNvSpPr>
            <p:nvPr/>
          </p:nvSpPr>
          <p:spPr bwMode="auto">
            <a:xfrm>
              <a:off x="2064" y="2352"/>
              <a:ext cx="0" cy="431"/>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effectLst>
                  <a:outerShdw blurRad="63500" dist="114300" dir="3000000" algn="ctr" rotWithShape="0">
                    <a:srgbClr val="000000">
                      <a:alpha val="80000"/>
                    </a:srgbClr>
                  </a:outerShdw>
                </a:effectLst>
              </a:endParaRPr>
            </a:p>
          </p:txBody>
        </p:sp>
      </p:grpSp>
      <p:sp>
        <p:nvSpPr>
          <p:cNvPr id="16389" name="Text Box 12"/>
          <p:cNvSpPr txBox="1">
            <a:spLocks noChangeArrowheads="1"/>
          </p:cNvSpPr>
          <p:nvPr/>
        </p:nvSpPr>
        <p:spPr bwMode="auto">
          <a:xfrm>
            <a:off x="5029200" y="1981201"/>
            <a:ext cx="3352800" cy="461665"/>
          </a:xfrm>
          <a:prstGeom prst="rect">
            <a:avLst/>
          </a:prstGeom>
          <a:noFill/>
          <a:ln w="9525">
            <a:noFill/>
            <a:miter lim="800000"/>
            <a:headEnd/>
            <a:tailEnd/>
          </a:ln>
        </p:spPr>
        <p:txBody>
          <a:bodyPr>
            <a:spAutoFit/>
          </a:bodyPr>
          <a:lstStyle/>
          <a:p>
            <a:pPr eaLnBrk="0" hangingPunct="0">
              <a:spcBef>
                <a:spcPct val="50000"/>
              </a:spcBef>
            </a:pPr>
            <a:endParaRPr lang="en-CA" sz="2400">
              <a:latin typeface="Times New Roman" pitchFamily="18" charset="0"/>
            </a:endParaRPr>
          </a:p>
        </p:txBody>
      </p:sp>
      <p:grpSp>
        <p:nvGrpSpPr>
          <p:cNvPr id="3" name="Group 19"/>
          <p:cNvGrpSpPr>
            <a:grpSpLocks/>
          </p:cNvGrpSpPr>
          <p:nvPr/>
        </p:nvGrpSpPr>
        <p:grpSpPr bwMode="auto">
          <a:xfrm>
            <a:off x="2051051" y="2781383"/>
            <a:ext cx="6337301" cy="1118557"/>
            <a:chOff x="1292" y="1752"/>
            <a:chExt cx="3992" cy="705"/>
          </a:xfrm>
        </p:grpSpPr>
        <p:sp>
          <p:nvSpPr>
            <p:cNvPr id="9225" name="Text Box 9"/>
            <p:cNvSpPr txBox="1">
              <a:spLocks noChangeArrowheads="1"/>
            </p:cNvSpPr>
            <p:nvPr/>
          </p:nvSpPr>
          <p:spPr bwMode="auto">
            <a:xfrm>
              <a:off x="1292" y="1933"/>
              <a:ext cx="384" cy="524"/>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800" dirty="0">
                  <a:effectLst>
                    <a:outerShdw blurRad="63500" dist="114300" dir="3000000" algn="ctr" rotWithShape="0">
                      <a:srgbClr val="000000">
                        <a:alpha val="80000"/>
                      </a:srgbClr>
                    </a:outerShdw>
                  </a:effectLst>
                  <a:latin typeface="Arial Black" pitchFamily="34" charset="0"/>
                </a:rPr>
                <a:t>S</a:t>
              </a:r>
            </a:p>
          </p:txBody>
        </p:sp>
        <p:sp>
          <p:nvSpPr>
            <p:cNvPr id="9230" name="Text Box 14"/>
            <p:cNvSpPr txBox="1">
              <a:spLocks noChangeArrowheads="1"/>
            </p:cNvSpPr>
            <p:nvPr/>
          </p:nvSpPr>
          <p:spPr bwMode="auto">
            <a:xfrm>
              <a:off x="2562" y="1752"/>
              <a:ext cx="2722" cy="330"/>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eaLnBrk="0" hangingPunct="0">
                <a:spcBef>
                  <a:spcPct val="50000"/>
                </a:spcBef>
                <a:defRPr/>
              </a:pPr>
              <a:r>
                <a:rPr lang="en-GB" sz="2800" b="1" dirty="0">
                  <a:effectLst>
                    <a:outerShdw blurRad="63500" dist="114300" dir="3000000" algn="ctr" rotWithShape="0">
                      <a:srgbClr val="000000">
                        <a:alpha val="80000"/>
                      </a:srgbClr>
                    </a:outerShdw>
                  </a:effectLst>
                  <a:latin typeface="Arial" pitchFamily="34" charset="0"/>
                  <a:cs typeface="Arial" pitchFamily="34" charset="0"/>
                </a:rPr>
                <a:t>S </a:t>
              </a:r>
              <a:r>
                <a:rPr lang="en-GB" sz="2800" dirty="0">
                  <a:effectLst>
                    <a:outerShdw blurRad="63500" dist="114300" dir="3000000" algn="ctr" rotWithShape="0">
                      <a:srgbClr val="000000">
                        <a:alpha val="80000"/>
                      </a:srgbClr>
                    </a:outerShdw>
                  </a:effectLst>
                  <a:latin typeface="Arial" pitchFamily="34" charset="0"/>
                  <a:cs typeface="Arial" pitchFamily="34" charset="0"/>
                </a:rPr>
                <a:t>- </a:t>
              </a:r>
              <a:r>
                <a:rPr lang="en-GB" sz="2800"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Self has taken control</a:t>
              </a:r>
              <a:endParaRPr lang="en-US" sz="2800"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p:txBody>
        </p:sp>
      </p:grpSp>
      <p:grpSp>
        <p:nvGrpSpPr>
          <p:cNvPr id="4" name="Group 20"/>
          <p:cNvGrpSpPr>
            <a:grpSpLocks/>
          </p:cNvGrpSpPr>
          <p:nvPr/>
        </p:nvGrpSpPr>
        <p:grpSpPr bwMode="auto">
          <a:xfrm>
            <a:off x="2771777" y="3501083"/>
            <a:ext cx="5616575" cy="1385362"/>
            <a:chOff x="1746" y="2205"/>
            <a:chExt cx="3538" cy="872"/>
          </a:xfrm>
        </p:grpSpPr>
        <p:sp>
          <p:nvSpPr>
            <p:cNvPr id="9226" name="Text Box 10"/>
            <p:cNvSpPr txBox="1">
              <a:spLocks noChangeArrowheads="1"/>
            </p:cNvSpPr>
            <p:nvPr/>
          </p:nvSpPr>
          <p:spPr bwMode="auto">
            <a:xfrm>
              <a:off x="1746" y="2341"/>
              <a:ext cx="528" cy="523"/>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800" dirty="0">
                  <a:effectLst>
                    <a:outerShdw blurRad="63500" dist="114300" dir="3000000" algn="ctr" rotWithShape="0">
                      <a:srgbClr val="000000">
                        <a:alpha val="80000"/>
                      </a:srgbClr>
                    </a:outerShdw>
                  </a:effectLst>
                  <a:latin typeface="Arial Black" pitchFamily="34" charset="0"/>
                </a:rPr>
                <a:t>C</a:t>
              </a:r>
            </a:p>
          </p:txBody>
        </p:sp>
        <p:sp>
          <p:nvSpPr>
            <p:cNvPr id="9231" name="Text Box 15"/>
            <p:cNvSpPr txBox="1">
              <a:spLocks noChangeArrowheads="1"/>
            </p:cNvSpPr>
            <p:nvPr/>
          </p:nvSpPr>
          <p:spPr bwMode="auto">
            <a:xfrm>
              <a:off x="2562" y="2205"/>
              <a:ext cx="2722" cy="87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eaLnBrk="0" hangingPunct="0">
                <a:spcBef>
                  <a:spcPct val="50000"/>
                </a:spcBef>
                <a:defRPr/>
              </a:pPr>
              <a:r>
                <a:rPr lang="en-GB" sz="2800" b="1" dirty="0">
                  <a:effectLst>
                    <a:outerShdw blurRad="63500" dist="114300" dir="3000000" algn="ctr" rotWithShape="0">
                      <a:srgbClr val="000000">
                        <a:alpha val="80000"/>
                      </a:srgbClr>
                    </a:outerShdw>
                  </a:effectLst>
                  <a:latin typeface="Arial" pitchFamily="34" charset="0"/>
                  <a:cs typeface="Arial" pitchFamily="34" charset="0"/>
                </a:rPr>
                <a:t>C </a:t>
              </a:r>
              <a:r>
                <a:rPr lang="en-GB" sz="2800" dirty="0">
                  <a:effectLst>
                    <a:outerShdw blurRad="63500" dist="114300" dir="3000000" algn="ctr" rotWithShape="0">
                      <a:srgbClr val="000000">
                        <a:alpha val="80000"/>
                      </a:srgbClr>
                    </a:outerShdw>
                  </a:effectLst>
                  <a:latin typeface="Arial" pitchFamily="34" charset="0"/>
                  <a:cs typeface="Arial" pitchFamily="34" charset="0"/>
                </a:rPr>
                <a:t>- Christ </a:t>
              </a:r>
              <a:r>
                <a:rPr lang="en-GB" sz="28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Is In</a:t>
              </a:r>
              <a:r>
                <a:rPr lang="en-GB" sz="2800"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r>
                <a:rPr lang="en-GB" sz="2800" dirty="0">
                  <a:effectLst>
                    <a:outerShdw blurRad="63500" dist="114300" dir="3000000" algn="ctr" rotWithShape="0">
                      <a:srgbClr val="000000">
                        <a:alpha val="80000"/>
                      </a:srgbClr>
                    </a:outerShdw>
                  </a:effectLst>
                  <a:latin typeface="Arial" pitchFamily="34" charset="0"/>
                  <a:cs typeface="Arial" pitchFamily="34" charset="0"/>
                </a:rPr>
                <a:t>this life </a:t>
              </a:r>
              <a:r>
                <a:rPr lang="en-GB" sz="2800"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But He is Ignored </a:t>
              </a:r>
              <a:r>
                <a:rPr lang="en-GB" sz="2800" dirty="0">
                  <a:effectLst>
                    <a:outerShdw blurRad="63500" dist="114300" dir="3000000" algn="ctr" rotWithShape="0">
                      <a:srgbClr val="000000">
                        <a:alpha val="80000"/>
                      </a:srgbClr>
                    </a:outerShdw>
                  </a:effectLst>
                  <a:latin typeface="Arial" pitchFamily="34" charset="0"/>
                  <a:cs typeface="Arial" pitchFamily="34" charset="0"/>
                </a:rPr>
                <a:t>and Not Invited to Direct the life </a:t>
              </a:r>
              <a:endParaRPr lang="en-US" sz="2800" dirty="0">
                <a:effectLst>
                  <a:outerShdw blurRad="63500" dist="114300" dir="3000000" algn="ctr" rotWithShape="0">
                    <a:srgbClr val="000000">
                      <a:alpha val="80000"/>
                    </a:srgbClr>
                  </a:outerShdw>
                </a:effectLst>
                <a:latin typeface="Arial" pitchFamily="34" charset="0"/>
                <a:cs typeface="Arial" pitchFamily="34" charset="0"/>
              </a:endParaRPr>
            </a:p>
          </p:txBody>
        </p:sp>
      </p:grpSp>
      <p:sp>
        <p:nvSpPr>
          <p:cNvPr id="9232" name="Text Box 16"/>
          <p:cNvSpPr txBox="1">
            <a:spLocks noChangeArrowheads="1"/>
          </p:cNvSpPr>
          <p:nvPr/>
        </p:nvSpPr>
        <p:spPr bwMode="auto">
          <a:xfrm>
            <a:off x="611560" y="4509120"/>
            <a:ext cx="3528392" cy="46166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eaLnBrk="0" hangingPunct="0">
              <a:spcBef>
                <a:spcPct val="50000"/>
              </a:spcBef>
              <a:defRPr/>
            </a:pPr>
            <a:r>
              <a:rPr lang="en-US" sz="2400" b="1" dirty="0">
                <a:solidFill>
                  <a:srgbClr val="00B0F0"/>
                </a:solidFill>
                <a:effectLst>
                  <a:outerShdw blurRad="38100" dist="38100" dir="2700000" algn="tl">
                    <a:srgbClr val="000000">
                      <a:alpha val="43137"/>
                    </a:srgbClr>
                  </a:outerShdw>
                </a:effectLst>
                <a:latin typeface="Arial" pitchFamily="34" charset="0"/>
                <a:cs typeface="Arial" pitchFamily="34" charset="0"/>
              </a:rPr>
              <a:t>Self-Directed Life</a:t>
            </a:r>
          </a:p>
        </p:txBody>
      </p:sp>
      <p:sp>
        <p:nvSpPr>
          <p:cNvPr id="9233" name="Text Box 17"/>
          <p:cNvSpPr txBox="1">
            <a:spLocks noChangeArrowheads="1"/>
          </p:cNvSpPr>
          <p:nvPr/>
        </p:nvSpPr>
        <p:spPr bwMode="auto">
          <a:xfrm>
            <a:off x="539552" y="5301208"/>
            <a:ext cx="8064896" cy="954107"/>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eaLnBrk="0" hangingPunct="0">
              <a:spcBef>
                <a:spcPct val="50000"/>
              </a:spcBef>
              <a:defRPr/>
            </a:pPr>
            <a:r>
              <a:rPr lang="en-US" sz="2800"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This Person has Received Christ but is Running (ruining) his/her own life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9233"/>
                                        </p:tgtEl>
                                        <p:attrNameLst>
                                          <p:attrName>style.visibility</p:attrName>
                                        </p:attrNameLst>
                                      </p:cBhvr>
                                      <p:to>
                                        <p:strVal val="visible"/>
                                      </p:to>
                                    </p:set>
                                    <p:anim calcmode="lin" valueType="num">
                                      <p:cBhvr additive="base">
                                        <p:cTn id="27" dur="500" fill="hold"/>
                                        <p:tgtEl>
                                          <p:spTgt spid="9233"/>
                                        </p:tgtEl>
                                        <p:attrNameLst>
                                          <p:attrName>ppt_x</p:attrName>
                                        </p:attrNameLst>
                                      </p:cBhvr>
                                      <p:tavLst>
                                        <p:tav tm="0">
                                          <p:val>
                                            <p:strVal val="1+#ppt_w/2"/>
                                          </p:val>
                                        </p:tav>
                                        <p:tav tm="100000">
                                          <p:val>
                                            <p:strVal val="#ppt_x"/>
                                          </p:val>
                                        </p:tav>
                                      </p:tavLst>
                                    </p:anim>
                                    <p:anim calcmode="lin" valueType="num">
                                      <p:cBhvr additive="base">
                                        <p:cTn id="28" dur="500" fill="hold"/>
                                        <p:tgtEl>
                                          <p:spTgt spid="92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2" grpId="0" autoUpdateAnimBg="0"/>
      <p:bldP spid="9233"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5536" y="476672"/>
            <a:ext cx="8291264" cy="690033"/>
          </a:xfrm>
        </p:spPr>
        <p:txBody>
          <a:bodyPr>
            <a:noAutofit/>
          </a:bodyPr>
          <a:lstStyle/>
          <a:p>
            <a:pPr eaLnBrk="1" hangingPunct="1">
              <a:defRPr/>
            </a:pPr>
            <a:r>
              <a:rPr lang="en-US" sz="4800" i="1" dirty="0" smtClean="0">
                <a:solidFill>
                  <a:srgbClr val="00B0F0"/>
                </a:solidFill>
                <a:effectLst>
                  <a:outerShdw blurRad="63500" dist="114300" dir="3000000" algn="tl" rotWithShape="0">
                    <a:srgbClr val="000000">
                      <a:alpha val="80000"/>
                    </a:srgbClr>
                  </a:outerShdw>
                </a:effectLst>
              </a:rPr>
              <a:t>Signs of Carnality</a:t>
            </a:r>
          </a:p>
        </p:txBody>
      </p:sp>
      <p:sp>
        <p:nvSpPr>
          <p:cNvPr id="36867" name="Rectangle 3"/>
          <p:cNvSpPr>
            <a:spLocks noGrp="1" noChangeArrowheads="1"/>
          </p:cNvSpPr>
          <p:nvPr>
            <p:ph idx="1"/>
          </p:nvPr>
        </p:nvSpPr>
        <p:spPr>
          <a:xfrm>
            <a:off x="827584" y="1340768"/>
            <a:ext cx="3598863" cy="4705351"/>
          </a:xfrm>
        </p:spPr>
        <p:txBody>
          <a:bodyPr>
            <a:normAutofit/>
          </a:bodyPr>
          <a:lstStyle/>
          <a:p>
            <a:pPr>
              <a:buFont typeface="Wingdings" pitchFamily="2" charset="2"/>
              <a:buChar char="q"/>
              <a:defRPr/>
            </a:pPr>
            <a:r>
              <a:rPr lang="en-US" b="1" dirty="0" smtClean="0">
                <a:effectLst>
                  <a:outerShdw blurRad="63500" dist="127000" dir="3000000" algn="ctr" rotWithShape="0">
                    <a:srgbClr val="000000">
                      <a:alpha val="80000"/>
                    </a:srgbClr>
                  </a:outerShdw>
                </a:effectLst>
                <a:latin typeface="Arial" pitchFamily="34" charset="0"/>
              </a:rPr>
              <a:t>Spiritual Ignorance</a:t>
            </a:r>
          </a:p>
          <a:p>
            <a:pPr>
              <a:buFont typeface="Wingdings" pitchFamily="2" charset="2"/>
              <a:buChar char="q"/>
              <a:defRPr/>
            </a:pPr>
            <a:r>
              <a:rPr lang="en-US" b="1" dirty="0" smtClean="0">
                <a:effectLst>
                  <a:outerShdw blurRad="63500" dist="127000" dir="3000000" algn="ctr" rotWithShape="0">
                    <a:srgbClr val="000000">
                      <a:alpha val="80000"/>
                    </a:srgbClr>
                  </a:outerShdw>
                </a:effectLst>
                <a:latin typeface="Arial" pitchFamily="34" charset="0"/>
              </a:rPr>
              <a:t>Unbelief</a:t>
            </a:r>
          </a:p>
          <a:p>
            <a:pPr>
              <a:buFont typeface="Wingdings" pitchFamily="2" charset="2"/>
              <a:buChar char="q"/>
              <a:defRPr/>
            </a:pPr>
            <a:r>
              <a:rPr lang="en-US" b="1" dirty="0" smtClean="0">
                <a:effectLst>
                  <a:outerShdw blurRad="63500" dist="127000" dir="3000000" algn="ctr" rotWithShape="0">
                    <a:srgbClr val="000000">
                      <a:alpha val="80000"/>
                    </a:srgbClr>
                  </a:outerShdw>
                </a:effectLst>
                <a:latin typeface="Arial" pitchFamily="34" charset="0"/>
              </a:rPr>
              <a:t>Disobedience</a:t>
            </a:r>
          </a:p>
          <a:p>
            <a:pPr>
              <a:buFont typeface="Wingdings" pitchFamily="2" charset="2"/>
              <a:buChar char="q"/>
              <a:defRPr/>
            </a:pPr>
            <a:r>
              <a:rPr lang="en-US" b="1" dirty="0" smtClean="0">
                <a:effectLst>
                  <a:outerShdw blurRad="63500" dist="127000" dir="3000000" algn="ctr" rotWithShape="0">
                    <a:srgbClr val="000000">
                      <a:alpha val="80000"/>
                    </a:srgbClr>
                  </a:outerShdw>
                </a:effectLst>
                <a:latin typeface="Arial" pitchFamily="34" charset="0"/>
              </a:rPr>
              <a:t>Loss of love for God/Others</a:t>
            </a:r>
          </a:p>
          <a:p>
            <a:pPr>
              <a:buFont typeface="Wingdings" pitchFamily="2" charset="2"/>
              <a:buChar char="q"/>
              <a:defRPr/>
            </a:pPr>
            <a:r>
              <a:rPr lang="en-US" b="1" dirty="0" smtClean="0">
                <a:effectLst>
                  <a:outerShdw blurRad="63500" dist="127000" dir="3000000" algn="ctr" rotWithShape="0">
                    <a:srgbClr val="000000">
                      <a:alpha val="80000"/>
                    </a:srgbClr>
                  </a:outerShdw>
                </a:effectLst>
                <a:latin typeface="Arial" pitchFamily="34" charset="0"/>
              </a:rPr>
              <a:t>Poor Prayer life</a:t>
            </a:r>
          </a:p>
          <a:p>
            <a:pPr>
              <a:buFont typeface="Wingdings" pitchFamily="2" charset="2"/>
              <a:buChar char="q"/>
              <a:defRPr/>
            </a:pPr>
            <a:r>
              <a:rPr lang="en-US" b="1" dirty="0" smtClean="0">
                <a:effectLst>
                  <a:outerShdw blurRad="63500" dist="127000" dir="3000000" algn="ctr" rotWithShape="0">
                    <a:srgbClr val="000000">
                      <a:alpha val="80000"/>
                    </a:srgbClr>
                  </a:outerShdw>
                </a:effectLst>
                <a:latin typeface="Arial" pitchFamily="34" charset="0"/>
              </a:rPr>
              <a:t>No desire for Bible Study</a:t>
            </a:r>
          </a:p>
        </p:txBody>
      </p:sp>
      <p:sp>
        <p:nvSpPr>
          <p:cNvPr id="36868" name="Rectangle 4"/>
          <p:cNvSpPr>
            <a:spLocks noChangeArrowheads="1"/>
          </p:cNvSpPr>
          <p:nvPr/>
        </p:nvSpPr>
        <p:spPr bwMode="auto">
          <a:xfrm>
            <a:off x="4716016" y="1340768"/>
            <a:ext cx="3960440" cy="5111749"/>
          </a:xfrm>
          <a:prstGeom prst="rect">
            <a:avLst/>
          </a:prstGeom>
          <a:noFill/>
          <a:ln w="9525">
            <a:noFill/>
            <a:miter lim="800000"/>
            <a:headEnd/>
            <a:tailEnd/>
          </a:ln>
          <a:effectLst/>
        </p:spPr>
        <p:txBody>
          <a:bodyPr/>
          <a:lstStyle/>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Legalistic attitude</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Impure thoughts</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Jealousy</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Guilt</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Worry</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Discouragement</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Critical spirit</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Frustration</a:t>
            </a:r>
          </a:p>
          <a:p>
            <a:pPr marL="342900" indent="-342900">
              <a:spcBef>
                <a:spcPct val="20000"/>
              </a:spcBef>
              <a:buClr>
                <a:schemeClr val="tx1"/>
              </a:buClr>
              <a:buSzPct val="65000"/>
              <a:buFont typeface="Wingdings" pitchFamily="2" charset="2"/>
              <a:buChar char="q"/>
              <a:defRPr/>
            </a:pPr>
            <a:r>
              <a:rPr lang="en-US" sz="2800" b="1" dirty="0">
                <a:effectLst>
                  <a:outerShdw blurRad="63500" dist="114300" dir="3000000" algn="tl">
                    <a:srgbClr val="000000">
                      <a:alpha val="80000"/>
                    </a:srgbClr>
                  </a:outerShdw>
                </a:effectLst>
                <a:latin typeface="Arial" pitchFamily="34" charset="0"/>
                <a:cs typeface="Arial" pitchFamily="34" charset="0"/>
              </a:rPr>
              <a:t>Aimlessness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6867">
                                            <p:txEl>
                                              <p:pRg st="0" end="0"/>
                                            </p:txEl>
                                          </p:spTgt>
                                        </p:tgtEl>
                                        <p:attrNameLst>
                                          <p:attrName>style.visibility</p:attrName>
                                        </p:attrNameLst>
                                      </p:cBhvr>
                                      <p:to>
                                        <p:strVal val="visible"/>
                                      </p:to>
                                    </p:set>
                                    <p:animEffect transition="in" filter="fade">
                                      <p:cBhvr>
                                        <p:cTn id="11" dur="1000"/>
                                        <p:tgtEl>
                                          <p:spTgt spid="3686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6867">
                                            <p:txEl>
                                              <p:pRg st="1" end="1"/>
                                            </p:txEl>
                                          </p:spTgt>
                                        </p:tgtEl>
                                        <p:attrNameLst>
                                          <p:attrName>style.visibility</p:attrName>
                                        </p:attrNameLst>
                                      </p:cBhvr>
                                      <p:to>
                                        <p:strVal val="visible"/>
                                      </p:to>
                                    </p:set>
                                    <p:animEffect transition="in" filter="fade">
                                      <p:cBhvr>
                                        <p:cTn id="16" dur="1000"/>
                                        <p:tgtEl>
                                          <p:spTgt spid="3686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6867">
                                            <p:txEl>
                                              <p:pRg st="2" end="2"/>
                                            </p:txEl>
                                          </p:spTgt>
                                        </p:tgtEl>
                                        <p:attrNameLst>
                                          <p:attrName>style.visibility</p:attrName>
                                        </p:attrNameLst>
                                      </p:cBhvr>
                                      <p:to>
                                        <p:strVal val="visible"/>
                                      </p:to>
                                    </p:set>
                                    <p:animEffect transition="in" filter="fade">
                                      <p:cBhvr>
                                        <p:cTn id="21" dur="1000"/>
                                        <p:tgtEl>
                                          <p:spTgt spid="3686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6867">
                                            <p:txEl>
                                              <p:pRg st="3" end="3"/>
                                            </p:txEl>
                                          </p:spTgt>
                                        </p:tgtEl>
                                        <p:attrNameLst>
                                          <p:attrName>style.visibility</p:attrName>
                                        </p:attrNameLst>
                                      </p:cBhvr>
                                      <p:to>
                                        <p:strVal val="visible"/>
                                      </p:to>
                                    </p:set>
                                    <p:animEffect transition="in" filter="fade">
                                      <p:cBhvr>
                                        <p:cTn id="26" dur="1000"/>
                                        <p:tgtEl>
                                          <p:spTgt spid="3686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6867">
                                            <p:txEl>
                                              <p:pRg st="4" end="4"/>
                                            </p:txEl>
                                          </p:spTgt>
                                        </p:tgtEl>
                                        <p:attrNameLst>
                                          <p:attrName>style.visibility</p:attrName>
                                        </p:attrNameLst>
                                      </p:cBhvr>
                                      <p:to>
                                        <p:strVal val="visible"/>
                                      </p:to>
                                    </p:set>
                                    <p:animEffect transition="in" filter="fade">
                                      <p:cBhvr>
                                        <p:cTn id="31" dur="1000"/>
                                        <p:tgtEl>
                                          <p:spTgt spid="36867">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6867">
                                            <p:txEl>
                                              <p:pRg st="5" end="5"/>
                                            </p:txEl>
                                          </p:spTgt>
                                        </p:tgtEl>
                                        <p:attrNameLst>
                                          <p:attrName>style.visibility</p:attrName>
                                        </p:attrNameLst>
                                      </p:cBhvr>
                                      <p:to>
                                        <p:strVal val="visible"/>
                                      </p:to>
                                    </p:set>
                                    <p:animEffect transition="in" filter="fade">
                                      <p:cBhvr>
                                        <p:cTn id="36" dur="1000"/>
                                        <p:tgtEl>
                                          <p:spTgt spid="36867">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6868">
                                            <p:txEl>
                                              <p:pRg st="0" end="0"/>
                                            </p:txEl>
                                          </p:spTgt>
                                        </p:tgtEl>
                                        <p:attrNameLst>
                                          <p:attrName>style.visibility</p:attrName>
                                        </p:attrNameLst>
                                      </p:cBhvr>
                                      <p:to>
                                        <p:strVal val="visible"/>
                                      </p:to>
                                    </p:set>
                                    <p:animEffect transition="in" filter="fade">
                                      <p:cBhvr>
                                        <p:cTn id="41" dur="1000"/>
                                        <p:tgtEl>
                                          <p:spTgt spid="3686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6868">
                                            <p:txEl>
                                              <p:pRg st="1" end="1"/>
                                            </p:txEl>
                                          </p:spTgt>
                                        </p:tgtEl>
                                        <p:attrNameLst>
                                          <p:attrName>style.visibility</p:attrName>
                                        </p:attrNameLst>
                                      </p:cBhvr>
                                      <p:to>
                                        <p:strVal val="visible"/>
                                      </p:to>
                                    </p:set>
                                    <p:animEffect transition="in" filter="fade">
                                      <p:cBhvr>
                                        <p:cTn id="46" dur="1000"/>
                                        <p:tgtEl>
                                          <p:spTgt spid="36868">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6868">
                                            <p:txEl>
                                              <p:pRg st="2" end="2"/>
                                            </p:txEl>
                                          </p:spTgt>
                                        </p:tgtEl>
                                        <p:attrNameLst>
                                          <p:attrName>style.visibility</p:attrName>
                                        </p:attrNameLst>
                                      </p:cBhvr>
                                      <p:to>
                                        <p:strVal val="visible"/>
                                      </p:to>
                                    </p:set>
                                    <p:animEffect transition="in" filter="fade">
                                      <p:cBhvr>
                                        <p:cTn id="51" dur="1000"/>
                                        <p:tgtEl>
                                          <p:spTgt spid="36868">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6868">
                                            <p:txEl>
                                              <p:pRg st="3" end="3"/>
                                            </p:txEl>
                                          </p:spTgt>
                                        </p:tgtEl>
                                        <p:attrNameLst>
                                          <p:attrName>style.visibility</p:attrName>
                                        </p:attrNameLst>
                                      </p:cBhvr>
                                      <p:to>
                                        <p:strVal val="visible"/>
                                      </p:to>
                                    </p:set>
                                    <p:animEffect transition="in" filter="fade">
                                      <p:cBhvr>
                                        <p:cTn id="56" dur="1000"/>
                                        <p:tgtEl>
                                          <p:spTgt spid="36868">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6868">
                                            <p:txEl>
                                              <p:pRg st="4" end="4"/>
                                            </p:txEl>
                                          </p:spTgt>
                                        </p:tgtEl>
                                        <p:attrNameLst>
                                          <p:attrName>style.visibility</p:attrName>
                                        </p:attrNameLst>
                                      </p:cBhvr>
                                      <p:to>
                                        <p:strVal val="visible"/>
                                      </p:to>
                                    </p:set>
                                    <p:animEffect transition="in" filter="fade">
                                      <p:cBhvr>
                                        <p:cTn id="61" dur="1000"/>
                                        <p:tgtEl>
                                          <p:spTgt spid="36868">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36868">
                                            <p:txEl>
                                              <p:pRg st="5" end="5"/>
                                            </p:txEl>
                                          </p:spTgt>
                                        </p:tgtEl>
                                        <p:attrNameLst>
                                          <p:attrName>style.visibility</p:attrName>
                                        </p:attrNameLst>
                                      </p:cBhvr>
                                      <p:to>
                                        <p:strVal val="visible"/>
                                      </p:to>
                                    </p:set>
                                    <p:animEffect transition="in" filter="fade">
                                      <p:cBhvr>
                                        <p:cTn id="66" dur="1000"/>
                                        <p:tgtEl>
                                          <p:spTgt spid="36868">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6868">
                                            <p:txEl>
                                              <p:pRg st="6" end="6"/>
                                            </p:txEl>
                                          </p:spTgt>
                                        </p:tgtEl>
                                        <p:attrNameLst>
                                          <p:attrName>style.visibility</p:attrName>
                                        </p:attrNameLst>
                                      </p:cBhvr>
                                      <p:to>
                                        <p:strVal val="visible"/>
                                      </p:to>
                                    </p:set>
                                    <p:animEffect transition="in" filter="fade">
                                      <p:cBhvr>
                                        <p:cTn id="71" dur="1000"/>
                                        <p:tgtEl>
                                          <p:spTgt spid="36868">
                                            <p:txEl>
                                              <p:pRg st="6" end="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6868">
                                            <p:txEl>
                                              <p:pRg st="7" end="7"/>
                                            </p:txEl>
                                          </p:spTgt>
                                        </p:tgtEl>
                                        <p:attrNameLst>
                                          <p:attrName>style.visibility</p:attrName>
                                        </p:attrNameLst>
                                      </p:cBhvr>
                                      <p:to>
                                        <p:strVal val="visible"/>
                                      </p:to>
                                    </p:set>
                                    <p:animEffect transition="in" filter="fade">
                                      <p:cBhvr>
                                        <p:cTn id="76" dur="1000"/>
                                        <p:tgtEl>
                                          <p:spTgt spid="36868">
                                            <p:txEl>
                                              <p:pRg st="7" end="7"/>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36868">
                                            <p:txEl>
                                              <p:pRg st="8" end="8"/>
                                            </p:txEl>
                                          </p:spTgt>
                                        </p:tgtEl>
                                        <p:attrNameLst>
                                          <p:attrName>style.visibility</p:attrName>
                                        </p:attrNameLst>
                                      </p:cBhvr>
                                      <p:to>
                                        <p:strVal val="visible"/>
                                      </p:to>
                                    </p:set>
                                    <p:animEffect transition="in" filter="fade">
                                      <p:cBhvr>
                                        <p:cTn id="81" dur="1000"/>
                                        <p:tgtEl>
                                          <p:spTgt spid="3686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1520" y="404664"/>
            <a:ext cx="8640960" cy="721783"/>
          </a:xfrm>
          <a:effectLst>
            <a:outerShdw dist="35921" dir="2700000" algn="ctr" rotWithShape="0">
              <a:srgbClr val="00001C"/>
            </a:outerShdw>
          </a:effectLst>
        </p:spPr>
        <p:txBody>
          <a:bodyPr>
            <a:noAutofit/>
          </a:bodyPr>
          <a:lstStyle/>
          <a:p>
            <a:pPr eaLnBrk="1" hangingPunct="1">
              <a:defRPr/>
            </a:pPr>
            <a:r>
              <a:rPr lang="en-US" sz="4000" i="1" dirty="0" smtClean="0">
                <a:solidFill>
                  <a:srgbClr val="00B0F0"/>
                </a:solidFill>
                <a:effectLst/>
              </a:rPr>
              <a:t>Getting Christ Back in Control</a:t>
            </a:r>
          </a:p>
        </p:txBody>
      </p:sp>
      <p:sp>
        <p:nvSpPr>
          <p:cNvPr id="18435" name="Text Box 3"/>
          <p:cNvSpPr txBox="1">
            <a:spLocks noChangeArrowheads="1"/>
          </p:cNvSpPr>
          <p:nvPr/>
        </p:nvSpPr>
        <p:spPr bwMode="auto">
          <a:xfrm>
            <a:off x="1600200" y="1905001"/>
            <a:ext cx="7010400" cy="461665"/>
          </a:xfrm>
          <a:prstGeom prst="rect">
            <a:avLst/>
          </a:prstGeom>
          <a:noFill/>
          <a:ln w="9525">
            <a:noFill/>
            <a:miter lim="800000"/>
            <a:headEnd/>
            <a:tailEnd/>
          </a:ln>
        </p:spPr>
        <p:txBody>
          <a:bodyPr>
            <a:spAutoFit/>
          </a:bodyPr>
          <a:lstStyle/>
          <a:p>
            <a:pPr eaLnBrk="0" hangingPunct="0">
              <a:spcBef>
                <a:spcPct val="50000"/>
              </a:spcBef>
            </a:pPr>
            <a:endParaRPr lang="en-CA" sz="2400">
              <a:latin typeface="Times New Roman" pitchFamily="18" charset="0"/>
            </a:endParaRPr>
          </a:p>
        </p:txBody>
      </p:sp>
      <p:grpSp>
        <p:nvGrpSpPr>
          <p:cNvPr id="2" name="Group 12"/>
          <p:cNvGrpSpPr>
            <a:grpSpLocks/>
          </p:cNvGrpSpPr>
          <p:nvPr/>
        </p:nvGrpSpPr>
        <p:grpSpPr bwMode="auto">
          <a:xfrm>
            <a:off x="827584" y="1411817"/>
            <a:ext cx="3023691" cy="2969683"/>
            <a:chOff x="768" y="1248"/>
            <a:chExt cx="2160" cy="2112"/>
          </a:xfrm>
        </p:grpSpPr>
        <p:grpSp>
          <p:nvGrpSpPr>
            <p:cNvPr id="3" name="Group 4"/>
            <p:cNvGrpSpPr>
              <a:grpSpLocks/>
            </p:cNvGrpSpPr>
            <p:nvPr/>
          </p:nvGrpSpPr>
          <p:grpSpPr bwMode="auto">
            <a:xfrm>
              <a:off x="768" y="1248"/>
              <a:ext cx="2160" cy="2112"/>
              <a:chOff x="768" y="1248"/>
              <a:chExt cx="2160" cy="2112"/>
            </a:xfrm>
          </p:grpSpPr>
          <p:sp>
            <p:nvSpPr>
              <p:cNvPr id="10245" name="Oval 5"/>
              <p:cNvSpPr>
                <a:spLocks noChangeArrowheads="1"/>
              </p:cNvSpPr>
              <p:nvPr/>
            </p:nvSpPr>
            <p:spPr bwMode="auto">
              <a:xfrm>
                <a:off x="768" y="1248"/>
                <a:ext cx="2160" cy="2112"/>
              </a:xfrm>
              <a:prstGeom prst="ellipse">
                <a:avLst/>
              </a:prstGeom>
              <a:gradFill rotWithShape="0">
                <a:gsLst>
                  <a:gs pos="0">
                    <a:schemeClr val="accent1"/>
                  </a:gs>
                  <a:gs pos="100000">
                    <a:schemeClr val="accent1">
                      <a:gamma/>
                      <a:shade val="61176"/>
                      <a:invGamma/>
                    </a:schemeClr>
                  </a:gs>
                </a:gsLst>
                <a:path path="shape">
                  <a:fillToRect l="50000" t="50000" r="50000" b="50000"/>
                </a:path>
              </a:gradFill>
              <a:ln w="9525">
                <a:noFill/>
                <a:round/>
                <a:headEnd/>
                <a:tailEnd/>
              </a:ln>
              <a:effectLst>
                <a:outerShdw dist="35921" dir="2700000" algn="ctr" rotWithShape="0">
                  <a:srgbClr val="00001C"/>
                </a:outerShdw>
              </a:effectLst>
            </p:spPr>
            <p:txBody>
              <a:bodyPr wrap="none" anchor="ctr"/>
              <a:lstStyle/>
              <a:p>
                <a:pPr>
                  <a:defRPr/>
                </a:pPr>
                <a:endParaRPr lang="en-GB"/>
              </a:p>
            </p:txBody>
          </p:sp>
          <p:sp>
            <p:nvSpPr>
              <p:cNvPr id="10246" name="Line 6"/>
              <p:cNvSpPr>
                <a:spLocks noChangeShapeType="1"/>
              </p:cNvSpPr>
              <p:nvPr/>
            </p:nvSpPr>
            <p:spPr bwMode="auto">
              <a:xfrm>
                <a:off x="1585" y="1968"/>
                <a:ext cx="0" cy="914"/>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0247" name="Line 7"/>
              <p:cNvSpPr>
                <a:spLocks noChangeShapeType="1"/>
              </p:cNvSpPr>
              <p:nvPr/>
            </p:nvSpPr>
            <p:spPr bwMode="auto">
              <a:xfrm>
                <a:off x="1585" y="2449"/>
                <a:ext cx="479" cy="0"/>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0248" name="Line 8"/>
              <p:cNvSpPr>
                <a:spLocks noChangeShapeType="1"/>
              </p:cNvSpPr>
              <p:nvPr/>
            </p:nvSpPr>
            <p:spPr bwMode="auto">
              <a:xfrm>
                <a:off x="2064" y="2449"/>
                <a:ext cx="0" cy="432"/>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0249" name="Text Box 9"/>
              <p:cNvSpPr txBox="1">
                <a:spLocks noChangeArrowheads="1"/>
              </p:cNvSpPr>
              <p:nvPr/>
            </p:nvSpPr>
            <p:spPr bwMode="auto">
              <a:xfrm>
                <a:off x="2054" y="2478"/>
                <a:ext cx="508" cy="547"/>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400" dirty="0">
                    <a:effectLst>
                      <a:outerShdw blurRad="63500" dist="114300" dir="3000000" algn="ctr" rotWithShape="0">
                        <a:srgbClr val="000000">
                          <a:alpha val="80000"/>
                        </a:srgbClr>
                      </a:outerShdw>
                    </a:effectLst>
                    <a:latin typeface="Arial Black" pitchFamily="34" charset="0"/>
                  </a:rPr>
                  <a:t>S</a:t>
                </a:r>
              </a:p>
            </p:txBody>
          </p:sp>
          <p:sp>
            <p:nvSpPr>
              <p:cNvPr id="10250" name="Text Box 10"/>
              <p:cNvSpPr txBox="1">
                <a:spLocks noChangeArrowheads="1"/>
              </p:cNvSpPr>
              <p:nvPr/>
            </p:nvSpPr>
            <p:spPr bwMode="auto">
              <a:xfrm>
                <a:off x="1642" y="1966"/>
                <a:ext cx="528" cy="547"/>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400" dirty="0">
                    <a:effectLst>
                      <a:outerShdw blurRad="63500" dist="114300" dir="3000000" algn="ctr" rotWithShape="0">
                        <a:srgbClr val="000000">
                          <a:alpha val="80000"/>
                        </a:srgbClr>
                      </a:outerShdw>
                    </a:effectLst>
                    <a:latin typeface="Arial Black" pitchFamily="34" charset="0"/>
                  </a:rPr>
                  <a:t>C</a:t>
                </a:r>
              </a:p>
            </p:txBody>
          </p:sp>
        </p:grpSp>
        <p:sp>
          <p:nvSpPr>
            <p:cNvPr id="10251" name="Text Box 11"/>
            <p:cNvSpPr txBox="1">
              <a:spLocks noChangeArrowheads="1"/>
            </p:cNvSpPr>
            <p:nvPr/>
          </p:nvSpPr>
          <p:spPr bwMode="auto">
            <a:xfrm>
              <a:off x="768" y="2887"/>
              <a:ext cx="2153" cy="328"/>
            </a:xfrm>
            <a:prstGeom prst="rect">
              <a:avLst/>
            </a:prstGeom>
            <a:noFill/>
            <a:ln w="9525">
              <a:noFill/>
              <a:miter lim="800000"/>
              <a:headEnd/>
              <a:tailEnd/>
            </a:ln>
            <a:effectLst/>
          </p:spPr>
          <p:txBody>
            <a:bodyPr>
              <a:spAutoFit/>
            </a:bodyPr>
            <a:lstStyle/>
            <a:p>
              <a:pPr algn="ctr" eaLnBrk="0" hangingPunct="0">
                <a:spcBef>
                  <a:spcPct val="50000"/>
                </a:spcBef>
                <a:defRPr/>
              </a:pPr>
              <a:r>
                <a:rPr lang="en-US" sz="2400" b="1" dirty="0">
                  <a:solidFill>
                    <a:srgbClr val="00B0F0"/>
                  </a:solidFill>
                  <a:effectLst>
                    <a:outerShdw blurRad="63500" dist="114300" dir="3000000" algn="tl">
                      <a:srgbClr val="000000">
                        <a:alpha val="80000"/>
                      </a:srgbClr>
                    </a:outerShdw>
                  </a:effectLst>
                  <a:latin typeface="Arial" pitchFamily="34" charset="0"/>
                  <a:cs typeface="Arial" pitchFamily="34" charset="0"/>
                </a:rPr>
                <a:t>Christ-Directed</a:t>
              </a:r>
            </a:p>
          </p:txBody>
        </p:sp>
      </p:grpSp>
      <p:sp>
        <p:nvSpPr>
          <p:cNvPr id="10253" name="Text Box 13"/>
          <p:cNvSpPr txBox="1">
            <a:spLocks noChangeArrowheads="1"/>
          </p:cNvSpPr>
          <p:nvPr/>
        </p:nvSpPr>
        <p:spPr bwMode="auto">
          <a:xfrm>
            <a:off x="3851276" y="1316567"/>
            <a:ext cx="4969196" cy="3046988"/>
          </a:xfrm>
          <a:prstGeom prst="rect">
            <a:avLst/>
          </a:prstGeom>
          <a:noFill/>
          <a:ln w="9525">
            <a:noFill/>
            <a:miter lim="800000"/>
            <a:headEnd/>
            <a:tailEnd/>
          </a:ln>
          <a:effectLst/>
        </p:spPr>
        <p:txBody>
          <a:bodyPr wrap="square">
            <a:spAutoFit/>
          </a:bodyPr>
          <a:lstStyle/>
          <a:p>
            <a:pPr eaLnBrk="0" hangingPunct="0">
              <a:buFontTx/>
              <a:buChar char="•"/>
              <a:defRPr/>
            </a:pPr>
            <a:r>
              <a:rPr lang="en-GB" sz="2400" b="1" dirty="0">
                <a:solidFill>
                  <a:srgbClr val="FF0066"/>
                </a:solidFill>
                <a:effectLst>
                  <a:outerShdw blurRad="63500" dist="114300" dir="3000000" algn="tl">
                    <a:srgbClr val="000000">
                      <a:alpha val="80000"/>
                    </a:srgbClr>
                  </a:outerShdw>
                </a:effectLst>
                <a:latin typeface="Arial" pitchFamily="34" charset="0"/>
                <a:cs typeface="Arial" pitchFamily="34" charset="0"/>
              </a:rPr>
              <a:t>  </a:t>
            </a:r>
            <a:r>
              <a:rPr lang="en-GB" sz="2400" b="1" dirty="0">
                <a:solidFill>
                  <a:srgbClr val="FFFF00"/>
                </a:solidFill>
                <a:effectLst>
                  <a:outerShdw blurRad="63500" dist="114300" dir="3000000" algn="tl">
                    <a:srgbClr val="000000">
                      <a:alpha val="80000"/>
                    </a:srgbClr>
                  </a:outerShdw>
                </a:effectLst>
                <a:latin typeface="Arial" pitchFamily="34" charset="0"/>
                <a:cs typeface="Arial" pitchFamily="34" charset="0"/>
              </a:rPr>
              <a:t>Confess</a:t>
            </a:r>
            <a:r>
              <a:rPr lang="en-GB" sz="2400" dirty="0">
                <a:effectLst>
                  <a:outerShdw blurRad="63500" dist="114300" dir="3000000" algn="tl">
                    <a:srgbClr val="000000">
                      <a:alpha val="80000"/>
                    </a:srgbClr>
                  </a:outerShdw>
                </a:effectLst>
                <a:latin typeface="Arial" pitchFamily="34" charset="0"/>
                <a:cs typeface="Arial" pitchFamily="34" charset="0"/>
              </a:rPr>
              <a:t> any known sin</a:t>
            </a:r>
            <a:r>
              <a:rPr lang="en-GB" sz="2400" dirty="0" smtClean="0">
                <a:effectLst>
                  <a:outerShdw blurRad="63500" dist="114300" dir="3000000" algn="tl">
                    <a:srgbClr val="000000">
                      <a:alpha val="80000"/>
                    </a:srgbClr>
                  </a:outerShdw>
                </a:effectLst>
                <a:latin typeface="Arial" pitchFamily="34" charset="0"/>
                <a:cs typeface="Arial" pitchFamily="34" charset="0"/>
              </a:rPr>
              <a:t>.      (</a:t>
            </a:r>
            <a:r>
              <a:rPr lang="en-GB" sz="2400" dirty="0">
                <a:effectLst>
                  <a:outerShdw blurRad="63500" dist="114300" dir="3000000" algn="tl">
                    <a:srgbClr val="000000">
                      <a:alpha val="80000"/>
                    </a:srgbClr>
                  </a:outerShdw>
                </a:effectLst>
                <a:latin typeface="Arial" pitchFamily="34" charset="0"/>
                <a:cs typeface="Arial" pitchFamily="34" charset="0"/>
              </a:rPr>
              <a:t>Psalm 66:18)</a:t>
            </a:r>
          </a:p>
          <a:p>
            <a:pPr eaLnBrk="0" hangingPunct="0">
              <a:buFontTx/>
              <a:buChar char="•"/>
              <a:defRPr/>
            </a:pPr>
            <a:r>
              <a:rPr lang="en-GB" sz="2400" b="1" dirty="0">
                <a:solidFill>
                  <a:srgbClr val="FF0066"/>
                </a:solidFill>
                <a:effectLst>
                  <a:outerShdw blurRad="63500" dist="114300" dir="3000000" algn="tl">
                    <a:srgbClr val="000000">
                      <a:alpha val="80000"/>
                    </a:srgbClr>
                  </a:outerShdw>
                </a:effectLst>
                <a:latin typeface="Arial" pitchFamily="34" charset="0"/>
                <a:cs typeface="Arial" pitchFamily="34" charset="0"/>
              </a:rPr>
              <a:t>  </a:t>
            </a:r>
            <a:r>
              <a:rPr lang="en-GB" sz="2400" b="1" dirty="0">
                <a:solidFill>
                  <a:srgbClr val="FFFF00"/>
                </a:solidFill>
                <a:effectLst>
                  <a:outerShdw blurRad="63500" dist="114300" dir="3000000" algn="tl">
                    <a:srgbClr val="000000">
                      <a:alpha val="80000"/>
                    </a:srgbClr>
                  </a:outerShdw>
                </a:effectLst>
                <a:latin typeface="Arial" pitchFamily="34" charset="0"/>
                <a:cs typeface="Arial" pitchFamily="34" charset="0"/>
              </a:rPr>
              <a:t>Surrender</a:t>
            </a:r>
            <a:r>
              <a:rPr lang="en-GB" sz="2400" dirty="0">
                <a:effectLst>
                  <a:outerShdw blurRad="63500" dist="114300" dir="3000000" algn="tl">
                    <a:srgbClr val="000000">
                      <a:alpha val="80000"/>
                    </a:srgbClr>
                  </a:outerShdw>
                </a:effectLst>
                <a:latin typeface="Arial" pitchFamily="34" charset="0"/>
                <a:cs typeface="Arial" pitchFamily="34" charset="0"/>
              </a:rPr>
              <a:t> every area of your life to Christ. (Romans 6:12,13)</a:t>
            </a:r>
          </a:p>
          <a:p>
            <a:pPr eaLnBrk="0" hangingPunct="0">
              <a:buFontTx/>
              <a:buChar char="•"/>
              <a:defRPr/>
            </a:pPr>
            <a:r>
              <a:rPr lang="en-GB" sz="2400" b="1" dirty="0">
                <a:solidFill>
                  <a:srgbClr val="FF0066"/>
                </a:solidFill>
                <a:effectLst>
                  <a:outerShdw blurRad="63500" dist="114300" dir="3000000" algn="tl">
                    <a:srgbClr val="000000">
                      <a:alpha val="80000"/>
                    </a:srgbClr>
                  </a:outerShdw>
                </a:effectLst>
                <a:latin typeface="Arial" pitchFamily="34" charset="0"/>
                <a:cs typeface="Arial" pitchFamily="34" charset="0"/>
              </a:rPr>
              <a:t>  </a:t>
            </a:r>
            <a:r>
              <a:rPr lang="en-GB" sz="2400" b="1" dirty="0">
                <a:solidFill>
                  <a:srgbClr val="FFFF00"/>
                </a:solidFill>
                <a:effectLst>
                  <a:outerShdw blurRad="63500" dist="114300" dir="3000000" algn="tl">
                    <a:srgbClr val="000000">
                      <a:alpha val="80000"/>
                    </a:srgbClr>
                  </a:outerShdw>
                </a:effectLst>
                <a:latin typeface="Arial" pitchFamily="34" charset="0"/>
                <a:cs typeface="Arial" pitchFamily="34" charset="0"/>
              </a:rPr>
              <a:t>Ask</a:t>
            </a:r>
            <a:r>
              <a:rPr lang="en-GB" sz="2400" dirty="0">
                <a:effectLst>
                  <a:outerShdw blurRad="63500" dist="114300" dir="3000000" algn="tl">
                    <a:srgbClr val="000000">
                      <a:alpha val="80000"/>
                    </a:srgbClr>
                  </a:outerShdw>
                </a:effectLst>
                <a:latin typeface="Arial" pitchFamily="34" charset="0"/>
                <a:cs typeface="Arial" pitchFamily="34" charset="0"/>
              </a:rPr>
              <a:t> the Holy Spirit to direct and empower you. </a:t>
            </a:r>
            <a:r>
              <a:rPr lang="en-GB" sz="2400" i="1" dirty="0">
                <a:solidFill>
                  <a:srgbClr val="FFFF00"/>
                </a:solidFill>
                <a:effectLst>
                  <a:outerShdw blurRad="63500" dist="114300" dir="3000000" algn="tl">
                    <a:srgbClr val="000000">
                      <a:alpha val="80000"/>
                    </a:srgbClr>
                  </a:outerShdw>
                </a:effectLst>
                <a:latin typeface="Arial" pitchFamily="34" charset="0"/>
                <a:cs typeface="Arial" pitchFamily="34" charset="0"/>
              </a:rPr>
              <a:t>We know it is God’s will because He commanded us to be filled (directed and empowered).</a:t>
            </a:r>
            <a:endParaRPr lang="en-US" sz="2400" i="1" dirty="0">
              <a:solidFill>
                <a:srgbClr val="FFFF00"/>
              </a:solidFill>
              <a:effectLst>
                <a:outerShdw blurRad="63500" dist="114300" dir="3000000" algn="tl">
                  <a:srgbClr val="000000">
                    <a:alpha val="80000"/>
                  </a:srgbClr>
                </a:outerShdw>
              </a:effectLst>
              <a:latin typeface="Arial" pitchFamily="34" charset="0"/>
              <a:cs typeface="Arial" pitchFamily="34" charset="0"/>
            </a:endParaRPr>
          </a:p>
        </p:txBody>
      </p:sp>
      <p:sp>
        <p:nvSpPr>
          <p:cNvPr id="10254" name="Text Box 14"/>
          <p:cNvSpPr txBox="1">
            <a:spLocks noChangeArrowheads="1"/>
          </p:cNvSpPr>
          <p:nvPr/>
        </p:nvSpPr>
        <p:spPr bwMode="auto">
          <a:xfrm>
            <a:off x="539552" y="4437112"/>
            <a:ext cx="8280920" cy="2092881"/>
          </a:xfrm>
          <a:prstGeom prst="rect">
            <a:avLst/>
          </a:prstGeom>
          <a:noFill/>
          <a:ln w="9525">
            <a:noFill/>
            <a:miter lim="800000"/>
            <a:headEnd/>
            <a:tailEnd/>
          </a:ln>
          <a:effectLst/>
        </p:spPr>
        <p:txBody>
          <a:bodyPr wrap="square">
            <a:spAutoFit/>
          </a:bodyPr>
          <a:lstStyle/>
          <a:p>
            <a:pPr marL="0" lvl="2" eaLnBrk="0" hangingPunct="0">
              <a:defRPr/>
            </a:pPr>
            <a:r>
              <a:rPr lang="en-GB" sz="2600" b="1" dirty="0">
                <a:solidFill>
                  <a:srgbClr val="FFFF00"/>
                </a:solidFill>
                <a:effectLst>
                  <a:outerShdw blurRad="63500" dist="114300" dir="3000000" algn="tl">
                    <a:srgbClr val="000000">
                      <a:alpha val="80000"/>
                    </a:srgbClr>
                  </a:outerShdw>
                </a:effectLst>
                <a:latin typeface="Times New Roman" pitchFamily="18" charset="0"/>
                <a:cs typeface="Times New Roman" pitchFamily="18" charset="0"/>
              </a:rPr>
              <a:t>“</a:t>
            </a:r>
            <a:r>
              <a:rPr lang="en-GB" sz="2600" b="1" i="1" dirty="0">
                <a:solidFill>
                  <a:srgbClr val="FFFF00"/>
                </a:solidFill>
                <a:effectLst>
                  <a:outerShdw blurRad="63500" dist="114300" dir="3000000" algn="tl">
                    <a:srgbClr val="000000">
                      <a:alpha val="80000"/>
                    </a:srgbClr>
                  </a:outerShdw>
                </a:effectLst>
                <a:latin typeface="Times New Roman" pitchFamily="18" charset="0"/>
                <a:cs typeface="Times New Roman" pitchFamily="18" charset="0"/>
              </a:rPr>
              <a:t>Do not get drunk on wine, which leads to debauchery.   Instead, be filled with the Spirit.”  </a:t>
            </a:r>
            <a:r>
              <a:rPr lang="en-GB" sz="2600" b="1" dirty="0">
                <a:solidFill>
                  <a:srgbClr val="FFFF00"/>
                </a:solidFill>
                <a:effectLst>
                  <a:outerShdw blurRad="63500" dist="114300" dir="3000000" algn="tl">
                    <a:srgbClr val="000000">
                      <a:alpha val="80000"/>
                    </a:srgbClr>
                  </a:outerShdw>
                </a:effectLst>
                <a:latin typeface="Times New Roman" pitchFamily="18" charset="0"/>
                <a:cs typeface="Times New Roman" pitchFamily="18" charset="0"/>
              </a:rPr>
              <a:t>          </a:t>
            </a:r>
            <a:r>
              <a:rPr lang="en-GB" sz="2400" b="1" dirty="0">
                <a:effectLst>
                  <a:outerShdw blurRad="63500" dist="114300" dir="3000000" algn="tl">
                    <a:srgbClr val="000000">
                      <a:alpha val="80000"/>
                    </a:srgbClr>
                  </a:outerShdw>
                </a:effectLst>
                <a:latin typeface="Times New Roman" pitchFamily="18" charset="0"/>
                <a:cs typeface="Times New Roman" pitchFamily="18" charset="0"/>
              </a:rPr>
              <a:t>Ephesians 5:18</a:t>
            </a:r>
          </a:p>
          <a:p>
            <a:pPr eaLnBrk="0" hangingPunct="0">
              <a:buFontTx/>
              <a:buChar char="•"/>
              <a:defRPr/>
            </a:pPr>
            <a:r>
              <a:rPr lang="en-GB" sz="2600" b="1" dirty="0">
                <a:solidFill>
                  <a:srgbClr val="FF0066"/>
                </a:solidFill>
                <a:effectLst>
                  <a:outerShdw blurRad="63500" dist="114300" dir="3000000" algn="tl">
                    <a:srgbClr val="000000">
                      <a:alpha val="80000"/>
                    </a:srgbClr>
                  </a:outerShdw>
                </a:effectLst>
                <a:latin typeface="Arial" pitchFamily="34" charset="0"/>
                <a:cs typeface="Arial" pitchFamily="34" charset="0"/>
              </a:rPr>
              <a:t>  </a:t>
            </a:r>
            <a:r>
              <a:rPr lang="en-GB" sz="2600" b="1" dirty="0">
                <a:solidFill>
                  <a:srgbClr val="FFFF00"/>
                </a:solidFill>
                <a:effectLst>
                  <a:outerShdw blurRad="63500" dist="114300" dir="3000000" algn="tl">
                    <a:srgbClr val="000000">
                      <a:alpha val="80000"/>
                    </a:srgbClr>
                  </a:outerShdw>
                </a:effectLst>
                <a:latin typeface="Arial" pitchFamily="34" charset="0"/>
                <a:cs typeface="Arial" pitchFamily="34" charset="0"/>
              </a:rPr>
              <a:t>Claim</a:t>
            </a:r>
            <a:r>
              <a:rPr lang="en-GB" sz="2600" b="1" dirty="0">
                <a:effectLst>
                  <a:outerShdw blurRad="63500" dist="114300" dir="3000000" algn="tl">
                    <a:srgbClr val="000000">
                      <a:alpha val="80000"/>
                    </a:srgbClr>
                  </a:outerShdw>
                </a:effectLst>
                <a:latin typeface="Arial" pitchFamily="34" charset="0"/>
                <a:cs typeface="Arial" pitchFamily="34" charset="0"/>
              </a:rPr>
              <a:t> His promise by faith.  </a:t>
            </a:r>
            <a:r>
              <a:rPr lang="en-US" sz="2600" b="1" dirty="0">
                <a:effectLst>
                  <a:outerShdw blurRad="63500" dist="114300" dir="3000000" algn="tl">
                    <a:srgbClr val="000000">
                      <a:alpha val="80000"/>
                    </a:srgbClr>
                  </a:outerShdw>
                </a:effectLst>
                <a:latin typeface="Arial" pitchFamily="34" charset="0"/>
                <a:cs typeface="Arial" pitchFamily="34" charset="0"/>
              </a:rPr>
              <a:t>Read </a:t>
            </a:r>
            <a:r>
              <a:rPr lang="en-US" sz="2600" b="1" dirty="0" smtClean="0">
                <a:effectLst>
                  <a:outerShdw blurRad="63500" dist="114300" dir="3000000" algn="tl">
                    <a:srgbClr val="000000">
                      <a:alpha val="80000"/>
                    </a:srgbClr>
                  </a:outerShdw>
                </a:effectLst>
                <a:latin typeface="Arial" pitchFamily="34" charset="0"/>
                <a:cs typeface="Arial" pitchFamily="34" charset="0"/>
              </a:rPr>
              <a:t>1 John </a:t>
            </a:r>
            <a:r>
              <a:rPr lang="en-US" sz="2600" b="1" dirty="0">
                <a:effectLst>
                  <a:outerShdw blurRad="63500" dist="114300" dir="3000000" algn="tl">
                    <a:srgbClr val="000000">
                      <a:alpha val="80000"/>
                    </a:srgbClr>
                  </a:outerShdw>
                </a:effectLst>
                <a:latin typeface="Arial" pitchFamily="34" charset="0"/>
                <a:cs typeface="Arial" pitchFamily="34" charset="0"/>
              </a:rPr>
              <a:t>5:14,15.</a:t>
            </a:r>
            <a:endParaRPr lang="en-GB" sz="2600" b="1" dirty="0">
              <a:effectLst>
                <a:outerShdw blurRad="63500" dist="114300" dir="3000000" algn="tl">
                  <a:srgbClr val="000000">
                    <a:alpha val="80000"/>
                  </a:srgbClr>
                </a:outerShdw>
              </a:effectLst>
              <a:latin typeface="Arial" pitchFamily="34" charset="0"/>
              <a:cs typeface="Arial" pitchFamily="34" charset="0"/>
            </a:endParaRPr>
          </a:p>
          <a:p>
            <a:pPr algn="ctr" eaLnBrk="0" hangingPunct="0">
              <a:defRPr/>
            </a:pPr>
            <a:r>
              <a:rPr lang="en-GB" sz="2600" b="1" i="1" dirty="0">
                <a:solidFill>
                  <a:srgbClr val="FFFF00"/>
                </a:solidFill>
                <a:effectLst>
                  <a:outerShdw blurRad="63500" dist="114300" dir="3000000" algn="tl">
                    <a:srgbClr val="000000">
                      <a:alpha val="80000"/>
                    </a:srgbClr>
                  </a:outerShdw>
                </a:effectLst>
                <a:latin typeface="Arial" pitchFamily="34" charset="0"/>
                <a:cs typeface="Arial" pitchFamily="34" charset="0"/>
              </a:rPr>
              <a:t>He said He would answer any prayer that is in line with His will.</a:t>
            </a:r>
            <a:r>
              <a:rPr lang="en-US" sz="2600" b="1" dirty="0">
                <a:solidFill>
                  <a:srgbClr val="FFFF00"/>
                </a:solidFill>
                <a:effectLst>
                  <a:outerShdw blurRad="63500" dist="114300" dir="3000000" algn="tl">
                    <a:srgbClr val="000000">
                      <a:alpha val="80000"/>
                    </a:srgbClr>
                  </a:outerShdw>
                </a:effectLst>
                <a:latin typeface="Arial" pitchFamily="34" charset="0"/>
                <a:cs typeface="Arial"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253">
                                            <p:txEl>
                                              <p:pRg st="0" end="0"/>
                                            </p:txEl>
                                          </p:spTgt>
                                        </p:tgtEl>
                                        <p:attrNameLst>
                                          <p:attrName>style.visibility</p:attrName>
                                        </p:attrNameLst>
                                      </p:cBhvr>
                                      <p:to>
                                        <p:strVal val="visible"/>
                                      </p:to>
                                    </p:set>
                                    <p:anim calcmode="lin" valueType="num">
                                      <p:cBhvr additive="base">
                                        <p:cTn id="11" dur="500" fill="hold"/>
                                        <p:tgtEl>
                                          <p:spTgt spid="1025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2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253">
                                            <p:txEl>
                                              <p:pRg st="1" end="1"/>
                                            </p:txEl>
                                          </p:spTgt>
                                        </p:tgtEl>
                                        <p:attrNameLst>
                                          <p:attrName>style.visibility</p:attrName>
                                        </p:attrNameLst>
                                      </p:cBhvr>
                                      <p:to>
                                        <p:strVal val="visible"/>
                                      </p:to>
                                    </p:set>
                                    <p:anim calcmode="lin" valueType="num">
                                      <p:cBhvr additive="base">
                                        <p:cTn id="17" dur="500" fill="hold"/>
                                        <p:tgtEl>
                                          <p:spTgt spid="1025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25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253">
                                            <p:txEl>
                                              <p:pRg st="2" end="2"/>
                                            </p:txEl>
                                          </p:spTgt>
                                        </p:tgtEl>
                                        <p:attrNameLst>
                                          <p:attrName>style.visibility</p:attrName>
                                        </p:attrNameLst>
                                      </p:cBhvr>
                                      <p:to>
                                        <p:strVal val="visible"/>
                                      </p:to>
                                    </p:set>
                                    <p:anim calcmode="lin" valueType="num">
                                      <p:cBhvr additive="base">
                                        <p:cTn id="23" dur="500" fill="hold"/>
                                        <p:tgtEl>
                                          <p:spTgt spid="1025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25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254">
                                            <p:txEl>
                                              <p:pRg st="0" end="0"/>
                                            </p:txEl>
                                          </p:spTgt>
                                        </p:tgtEl>
                                        <p:attrNameLst>
                                          <p:attrName>style.visibility</p:attrName>
                                        </p:attrNameLst>
                                      </p:cBhvr>
                                      <p:to>
                                        <p:strVal val="visible"/>
                                      </p:to>
                                    </p:set>
                                    <p:anim calcmode="lin" valueType="num">
                                      <p:cBhvr additive="base">
                                        <p:cTn id="29" dur="500" fill="hold"/>
                                        <p:tgtEl>
                                          <p:spTgt spid="10254">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25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254">
                                            <p:txEl>
                                              <p:pRg st="1" end="1"/>
                                            </p:txEl>
                                          </p:spTgt>
                                        </p:tgtEl>
                                        <p:attrNameLst>
                                          <p:attrName>style.visibility</p:attrName>
                                        </p:attrNameLst>
                                      </p:cBhvr>
                                      <p:to>
                                        <p:strVal val="visible"/>
                                      </p:to>
                                    </p:set>
                                    <p:anim calcmode="lin" valueType="num">
                                      <p:cBhvr additive="base">
                                        <p:cTn id="35" dur="500" fill="hold"/>
                                        <p:tgtEl>
                                          <p:spTgt spid="10254">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2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254">
                                            <p:txEl>
                                              <p:pRg st="2" end="2"/>
                                            </p:txEl>
                                          </p:spTgt>
                                        </p:tgtEl>
                                        <p:attrNameLst>
                                          <p:attrName>style.visibility</p:attrName>
                                        </p:attrNameLst>
                                      </p:cBhvr>
                                      <p:to>
                                        <p:strVal val="visible"/>
                                      </p:to>
                                    </p:set>
                                    <p:anim calcmode="lin" valueType="num">
                                      <p:cBhvr additive="base">
                                        <p:cTn id="41" dur="500" fill="hold"/>
                                        <p:tgtEl>
                                          <p:spTgt spid="10254">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25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3" grpId="0" build="p" autoUpdateAnimBg="0"/>
      <p:bldP spid="10254"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55576" y="260648"/>
            <a:ext cx="3384376" cy="800100"/>
          </a:xfrm>
          <a:effectLst>
            <a:outerShdw dist="35921" dir="2700000" algn="ctr" rotWithShape="0">
              <a:srgbClr val="00001C"/>
            </a:outerShdw>
          </a:effectLst>
        </p:spPr>
        <p:txBody>
          <a:bodyPr>
            <a:noAutofit/>
          </a:bodyPr>
          <a:lstStyle/>
          <a:p>
            <a:pPr eaLnBrk="1" hangingPunct="1">
              <a:defRPr/>
            </a:pPr>
            <a:r>
              <a:rPr lang="en-US" sz="4800" i="1" dirty="0" smtClean="0">
                <a:solidFill>
                  <a:srgbClr val="00B0F0"/>
                </a:solidFill>
                <a:effectLst/>
              </a:rPr>
              <a:t>Summary</a:t>
            </a:r>
          </a:p>
        </p:txBody>
      </p:sp>
      <p:grpSp>
        <p:nvGrpSpPr>
          <p:cNvPr id="2" name="Group 48"/>
          <p:cNvGrpSpPr>
            <a:grpSpLocks/>
          </p:cNvGrpSpPr>
          <p:nvPr/>
        </p:nvGrpSpPr>
        <p:grpSpPr bwMode="auto">
          <a:xfrm>
            <a:off x="755577" y="1915584"/>
            <a:ext cx="2314650" cy="2729959"/>
            <a:chOff x="762" y="1200"/>
            <a:chExt cx="1418" cy="1719"/>
          </a:xfrm>
        </p:grpSpPr>
        <p:grpSp>
          <p:nvGrpSpPr>
            <p:cNvPr id="3" name="Group 13"/>
            <p:cNvGrpSpPr>
              <a:grpSpLocks/>
            </p:cNvGrpSpPr>
            <p:nvPr/>
          </p:nvGrpSpPr>
          <p:grpSpPr bwMode="auto">
            <a:xfrm>
              <a:off x="762" y="1200"/>
              <a:ext cx="1302" cy="1260"/>
              <a:chOff x="762" y="1200"/>
              <a:chExt cx="1302" cy="1260"/>
            </a:xfrm>
          </p:grpSpPr>
          <p:sp>
            <p:nvSpPr>
              <p:cNvPr id="11270" name="Oval 6"/>
              <p:cNvSpPr>
                <a:spLocks noChangeArrowheads="1"/>
              </p:cNvSpPr>
              <p:nvPr/>
            </p:nvSpPr>
            <p:spPr bwMode="auto">
              <a:xfrm>
                <a:off x="843" y="1200"/>
                <a:ext cx="1221" cy="1218"/>
              </a:xfrm>
              <a:prstGeom prst="ellipse">
                <a:avLst/>
              </a:prstGeom>
              <a:gradFill rotWithShape="0">
                <a:gsLst>
                  <a:gs pos="0">
                    <a:schemeClr val="accent1"/>
                  </a:gs>
                  <a:gs pos="100000">
                    <a:schemeClr val="accent1">
                      <a:gamma/>
                      <a:shade val="61176"/>
                      <a:invGamma/>
                    </a:schemeClr>
                  </a:gs>
                </a:gsLst>
                <a:path path="shape">
                  <a:fillToRect l="50000" t="50000" r="50000" b="50000"/>
                </a:path>
              </a:gradFill>
              <a:ln w="9525">
                <a:noFill/>
                <a:round/>
                <a:headEnd/>
                <a:tailEnd/>
              </a:ln>
              <a:effectLst>
                <a:outerShdw dist="35921" dir="2700000" algn="ctr" rotWithShape="0">
                  <a:srgbClr val="00001C"/>
                </a:outerShdw>
              </a:effectLst>
            </p:spPr>
            <p:txBody>
              <a:bodyPr wrap="none" anchor="ctr"/>
              <a:lstStyle/>
              <a:p>
                <a:pPr>
                  <a:defRPr/>
                </a:pPr>
                <a:endParaRPr lang="en-GB"/>
              </a:p>
            </p:txBody>
          </p:sp>
          <p:sp>
            <p:nvSpPr>
              <p:cNvPr id="11271" name="Line 7"/>
              <p:cNvSpPr>
                <a:spLocks noChangeShapeType="1"/>
              </p:cNvSpPr>
              <p:nvPr/>
            </p:nvSpPr>
            <p:spPr bwMode="auto">
              <a:xfrm>
                <a:off x="1304" y="1616"/>
                <a:ext cx="0" cy="525"/>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72" name="Line 8"/>
              <p:cNvSpPr>
                <a:spLocks noChangeShapeType="1"/>
              </p:cNvSpPr>
              <p:nvPr/>
            </p:nvSpPr>
            <p:spPr bwMode="auto">
              <a:xfrm>
                <a:off x="1304" y="1892"/>
                <a:ext cx="274" cy="0"/>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73" name="Line 9"/>
              <p:cNvSpPr>
                <a:spLocks noChangeShapeType="1"/>
              </p:cNvSpPr>
              <p:nvPr/>
            </p:nvSpPr>
            <p:spPr bwMode="auto">
              <a:xfrm>
                <a:off x="1576" y="1892"/>
                <a:ext cx="0" cy="249"/>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74" name="Text Box 10"/>
              <p:cNvSpPr txBox="1">
                <a:spLocks noChangeArrowheads="1"/>
              </p:cNvSpPr>
              <p:nvPr/>
            </p:nvSpPr>
            <p:spPr bwMode="auto">
              <a:xfrm>
                <a:off x="1335" y="1564"/>
                <a:ext cx="326" cy="368"/>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3200" dirty="0">
                    <a:latin typeface="Arial Black" pitchFamily="34" charset="0"/>
                  </a:rPr>
                  <a:t>S</a:t>
                </a:r>
              </a:p>
            </p:txBody>
          </p:sp>
          <p:sp>
            <p:nvSpPr>
              <p:cNvPr id="11275" name="Text Box 11"/>
              <p:cNvSpPr txBox="1">
                <a:spLocks noChangeArrowheads="1"/>
              </p:cNvSpPr>
              <p:nvPr/>
            </p:nvSpPr>
            <p:spPr bwMode="auto">
              <a:xfrm>
                <a:off x="762" y="2092"/>
                <a:ext cx="380" cy="368"/>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3200" dirty="0">
                    <a:latin typeface="Arial Black" pitchFamily="34" charset="0"/>
                  </a:rPr>
                  <a:t>C</a:t>
                </a:r>
              </a:p>
            </p:txBody>
          </p:sp>
        </p:grpSp>
        <p:sp>
          <p:nvSpPr>
            <p:cNvPr id="11276" name="Text Box 12"/>
            <p:cNvSpPr txBox="1">
              <a:spLocks noChangeArrowheads="1"/>
            </p:cNvSpPr>
            <p:nvPr/>
          </p:nvSpPr>
          <p:spPr bwMode="auto">
            <a:xfrm>
              <a:off x="817" y="2396"/>
              <a:ext cx="1363" cy="523"/>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eaLnBrk="0" hangingPunct="0">
                <a:spcBef>
                  <a:spcPct val="50000"/>
                </a:spcBef>
                <a:defRPr/>
              </a:pPr>
              <a:r>
                <a:rPr lang="en-US" sz="2400" b="1" dirty="0">
                  <a:solidFill>
                    <a:srgbClr val="92D050"/>
                  </a:solidFill>
                  <a:effectLst>
                    <a:outerShdw blurRad="63500" dist="114300" dir="3000000" algn="ctr" rotWithShape="0">
                      <a:srgbClr val="000000">
                        <a:alpha val="80000"/>
                      </a:srgbClr>
                    </a:outerShdw>
                  </a:effectLst>
                  <a:latin typeface="Arial" pitchFamily="34" charset="0"/>
                  <a:cs typeface="Arial" pitchFamily="34" charset="0"/>
                </a:rPr>
                <a:t>Self-Directed Non-Christian</a:t>
              </a:r>
            </a:p>
          </p:txBody>
        </p:sp>
      </p:grpSp>
      <p:grpSp>
        <p:nvGrpSpPr>
          <p:cNvPr id="4" name="Group 49"/>
          <p:cNvGrpSpPr>
            <a:grpSpLocks/>
          </p:cNvGrpSpPr>
          <p:nvPr/>
        </p:nvGrpSpPr>
        <p:grpSpPr bwMode="auto">
          <a:xfrm>
            <a:off x="5687616" y="404664"/>
            <a:ext cx="3456384" cy="2544396"/>
            <a:chOff x="3552" y="240"/>
            <a:chExt cx="2176" cy="1602"/>
          </a:xfrm>
        </p:grpSpPr>
        <p:grpSp>
          <p:nvGrpSpPr>
            <p:cNvPr id="5" name="Group 33"/>
            <p:cNvGrpSpPr>
              <a:grpSpLocks/>
            </p:cNvGrpSpPr>
            <p:nvPr/>
          </p:nvGrpSpPr>
          <p:grpSpPr bwMode="auto">
            <a:xfrm>
              <a:off x="3552" y="624"/>
              <a:ext cx="1221" cy="1218"/>
              <a:chOff x="3483" y="480"/>
              <a:chExt cx="1221" cy="1218"/>
            </a:xfrm>
          </p:grpSpPr>
          <p:sp>
            <p:nvSpPr>
              <p:cNvPr id="11281" name="Oval 17"/>
              <p:cNvSpPr>
                <a:spLocks noChangeArrowheads="1"/>
              </p:cNvSpPr>
              <p:nvPr/>
            </p:nvSpPr>
            <p:spPr bwMode="auto">
              <a:xfrm>
                <a:off x="3483" y="480"/>
                <a:ext cx="1221" cy="1218"/>
              </a:xfrm>
              <a:prstGeom prst="ellipse">
                <a:avLst/>
              </a:prstGeom>
              <a:gradFill rotWithShape="0">
                <a:gsLst>
                  <a:gs pos="0">
                    <a:schemeClr val="accent1"/>
                  </a:gs>
                  <a:gs pos="100000">
                    <a:schemeClr val="accent1">
                      <a:gamma/>
                      <a:shade val="61176"/>
                      <a:invGamma/>
                    </a:schemeClr>
                  </a:gs>
                </a:gsLst>
                <a:path path="shape">
                  <a:fillToRect l="50000" t="50000" r="50000" b="50000"/>
                </a:path>
              </a:gradFill>
              <a:ln w="9525">
                <a:noFill/>
                <a:round/>
                <a:headEnd/>
                <a:tailEnd/>
              </a:ln>
              <a:effectLst>
                <a:outerShdw dist="35921" dir="2700000" algn="ctr" rotWithShape="0">
                  <a:srgbClr val="00001C"/>
                </a:outerShdw>
              </a:effectLst>
            </p:spPr>
            <p:txBody>
              <a:bodyPr wrap="none" anchor="ctr"/>
              <a:lstStyle/>
              <a:p>
                <a:pPr>
                  <a:defRPr/>
                </a:pPr>
                <a:endParaRPr lang="en-GB"/>
              </a:p>
            </p:txBody>
          </p:sp>
          <p:sp>
            <p:nvSpPr>
              <p:cNvPr id="11282" name="Line 18"/>
              <p:cNvSpPr>
                <a:spLocks noChangeShapeType="1"/>
              </p:cNvSpPr>
              <p:nvPr/>
            </p:nvSpPr>
            <p:spPr bwMode="auto">
              <a:xfrm>
                <a:off x="3944" y="894"/>
                <a:ext cx="0" cy="525"/>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83" name="Line 19"/>
              <p:cNvSpPr>
                <a:spLocks noChangeShapeType="1"/>
              </p:cNvSpPr>
              <p:nvPr/>
            </p:nvSpPr>
            <p:spPr bwMode="auto">
              <a:xfrm>
                <a:off x="3944" y="1172"/>
                <a:ext cx="272" cy="0"/>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84" name="Line 20"/>
              <p:cNvSpPr>
                <a:spLocks noChangeShapeType="1"/>
              </p:cNvSpPr>
              <p:nvPr/>
            </p:nvSpPr>
            <p:spPr bwMode="auto">
              <a:xfrm>
                <a:off x="4214" y="1172"/>
                <a:ext cx="0" cy="249"/>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85" name="Text Box 21"/>
              <p:cNvSpPr txBox="1">
                <a:spLocks noChangeArrowheads="1"/>
              </p:cNvSpPr>
              <p:nvPr/>
            </p:nvSpPr>
            <p:spPr bwMode="auto">
              <a:xfrm>
                <a:off x="4226" y="1094"/>
                <a:ext cx="325" cy="368"/>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3200" dirty="0">
                    <a:latin typeface="Arial Black" pitchFamily="34" charset="0"/>
                  </a:rPr>
                  <a:t>S</a:t>
                </a:r>
              </a:p>
            </p:txBody>
          </p:sp>
          <p:sp>
            <p:nvSpPr>
              <p:cNvPr id="11286" name="Text Box 22"/>
              <p:cNvSpPr txBox="1">
                <a:spLocks noChangeArrowheads="1"/>
              </p:cNvSpPr>
              <p:nvPr/>
            </p:nvSpPr>
            <p:spPr bwMode="auto">
              <a:xfrm>
                <a:off x="3914" y="821"/>
                <a:ext cx="348" cy="368"/>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3200" dirty="0">
                    <a:latin typeface="Arial Black" pitchFamily="34" charset="0"/>
                  </a:rPr>
                  <a:t>C</a:t>
                </a:r>
              </a:p>
            </p:txBody>
          </p:sp>
        </p:grpSp>
        <p:sp>
          <p:nvSpPr>
            <p:cNvPr id="11287" name="Text Box 23"/>
            <p:cNvSpPr txBox="1">
              <a:spLocks noChangeArrowheads="1"/>
            </p:cNvSpPr>
            <p:nvPr/>
          </p:nvSpPr>
          <p:spPr bwMode="auto">
            <a:xfrm>
              <a:off x="3923" y="240"/>
              <a:ext cx="1805" cy="523"/>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eaLnBrk="0" hangingPunct="0">
                <a:spcBef>
                  <a:spcPct val="50000"/>
                </a:spcBef>
                <a:defRPr/>
              </a:pPr>
              <a:r>
                <a:rPr lang="en-US" sz="2400" b="1" dirty="0">
                  <a:solidFill>
                    <a:srgbClr val="92D050"/>
                  </a:solidFill>
                  <a:effectLst>
                    <a:outerShdw blurRad="38100" dist="38100" dir="2700000" algn="tl">
                      <a:srgbClr val="000000">
                        <a:alpha val="43137"/>
                      </a:srgbClr>
                    </a:outerShdw>
                  </a:effectLst>
                  <a:latin typeface="Arial" pitchFamily="34" charset="0"/>
                  <a:cs typeface="Arial" pitchFamily="34" charset="0"/>
                </a:rPr>
                <a:t>Christ-Directed Spirit Filled</a:t>
              </a:r>
            </a:p>
          </p:txBody>
        </p:sp>
      </p:grpSp>
      <p:grpSp>
        <p:nvGrpSpPr>
          <p:cNvPr id="6" name="Group 55"/>
          <p:cNvGrpSpPr>
            <a:grpSpLocks/>
          </p:cNvGrpSpPr>
          <p:nvPr/>
        </p:nvGrpSpPr>
        <p:grpSpPr bwMode="auto">
          <a:xfrm rot="243894">
            <a:off x="363371" y="1205586"/>
            <a:ext cx="6392125" cy="1350963"/>
            <a:chOff x="352" y="716"/>
            <a:chExt cx="3839" cy="851"/>
          </a:xfrm>
        </p:grpSpPr>
        <p:sp>
          <p:nvSpPr>
            <p:cNvPr id="19477" name="AutoShape 42"/>
            <p:cNvSpPr>
              <a:spLocks noChangeArrowheads="1"/>
            </p:cNvSpPr>
            <p:nvPr/>
          </p:nvSpPr>
          <p:spPr bwMode="auto">
            <a:xfrm rot="20488045">
              <a:off x="1139" y="895"/>
              <a:ext cx="3052" cy="672"/>
            </a:xfrm>
            <a:custGeom>
              <a:avLst/>
              <a:gdLst>
                <a:gd name="T0" fmla="*/ 4 w 21600"/>
                <a:gd name="T1" fmla="*/ 0 h 21600"/>
                <a:gd name="T2" fmla="*/ 0 w 21600"/>
                <a:gd name="T3" fmla="*/ 0 h 21600"/>
                <a:gd name="T4" fmla="*/ 4 w 21600"/>
                <a:gd name="T5" fmla="*/ 0 h 21600"/>
                <a:gd name="T6" fmla="*/ 9 w 21600"/>
                <a:gd name="T7" fmla="*/ 0 h 21600"/>
                <a:gd name="T8" fmla="*/ 8 w 21600"/>
                <a:gd name="T9" fmla="*/ 0 h 21600"/>
                <a:gd name="T10" fmla="*/ 6 w 21600"/>
                <a:gd name="T11" fmla="*/ 0 h 21600"/>
                <a:gd name="T12" fmla="*/ 0 60000 65536"/>
                <a:gd name="T13" fmla="*/ 0 60000 65536"/>
                <a:gd name="T14" fmla="*/ 0 60000 65536"/>
                <a:gd name="T15" fmla="*/ 0 60000 65536"/>
                <a:gd name="T16" fmla="*/ 0 60000 65536"/>
                <a:gd name="T17" fmla="*/ 0 60000 65536"/>
                <a:gd name="T18" fmla="*/ 3160 w 21600"/>
                <a:gd name="T19" fmla="*/ 3150 h 21600"/>
                <a:gd name="T20" fmla="*/ 18440 w 21600"/>
                <a:gd name="T21" fmla="*/ 1845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59" y="9315"/>
                  </a:moveTo>
                  <a:cubicBezTo>
                    <a:pt x="18637" y="5152"/>
                    <a:pt x="15024" y="2113"/>
                    <a:pt x="10800" y="2113"/>
                  </a:cubicBezTo>
                  <a:cubicBezTo>
                    <a:pt x="6521" y="2112"/>
                    <a:pt x="2880" y="5228"/>
                    <a:pt x="2217" y="9454"/>
                  </a:cubicBezTo>
                  <a:lnTo>
                    <a:pt x="130" y="9127"/>
                  </a:lnTo>
                  <a:cubicBezTo>
                    <a:pt x="953" y="3872"/>
                    <a:pt x="5481" y="-1"/>
                    <a:pt x="10800" y="0"/>
                  </a:cubicBezTo>
                  <a:cubicBezTo>
                    <a:pt x="16052" y="0"/>
                    <a:pt x="20543" y="3778"/>
                    <a:pt x="21441" y="8953"/>
                  </a:cubicBezTo>
                  <a:lnTo>
                    <a:pt x="24101" y="8492"/>
                  </a:lnTo>
                  <a:lnTo>
                    <a:pt x="21042" y="12836"/>
                  </a:lnTo>
                  <a:lnTo>
                    <a:pt x="16698" y="9776"/>
                  </a:lnTo>
                  <a:lnTo>
                    <a:pt x="19359" y="9315"/>
                  </a:lnTo>
                  <a:close/>
                </a:path>
              </a:pathLst>
            </a:custGeom>
            <a:solidFill>
              <a:srgbClr val="3399FF"/>
            </a:solidFill>
            <a:ln w="9525">
              <a:solidFill>
                <a:srgbClr val="00001C"/>
              </a:solidFill>
              <a:miter lim="800000"/>
              <a:headEnd/>
              <a:tailEnd/>
            </a:ln>
          </p:spPr>
          <p:txBody>
            <a:bodyPr wrap="none" anchor="ctr"/>
            <a:lstStyle/>
            <a:p>
              <a:endParaRPr lang="en-GB"/>
            </a:p>
          </p:txBody>
        </p:sp>
        <p:sp>
          <p:nvSpPr>
            <p:cNvPr id="11309" name="Text Box 45"/>
            <p:cNvSpPr txBox="1">
              <a:spLocks noChangeArrowheads="1"/>
            </p:cNvSpPr>
            <p:nvPr/>
          </p:nvSpPr>
          <p:spPr bwMode="auto">
            <a:xfrm rot="21390218">
              <a:off x="352" y="716"/>
              <a:ext cx="3042" cy="29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eaLnBrk="0" hangingPunct="0">
                <a:spcBef>
                  <a:spcPct val="50000"/>
                </a:spcBef>
                <a:defRPr/>
              </a:pPr>
              <a:r>
                <a:rPr lang="en-US" sz="24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Receive Christ Give Him Control</a:t>
              </a:r>
            </a:p>
          </p:txBody>
        </p:sp>
      </p:grpSp>
      <p:grpSp>
        <p:nvGrpSpPr>
          <p:cNvPr id="7" name="Group 51"/>
          <p:cNvGrpSpPr>
            <a:grpSpLocks/>
          </p:cNvGrpSpPr>
          <p:nvPr/>
        </p:nvGrpSpPr>
        <p:grpSpPr bwMode="auto">
          <a:xfrm>
            <a:off x="4067944" y="3860799"/>
            <a:ext cx="3673159" cy="2199200"/>
            <a:chOff x="2668" y="2448"/>
            <a:chExt cx="2398" cy="1385"/>
          </a:xfrm>
        </p:grpSpPr>
        <p:grpSp>
          <p:nvGrpSpPr>
            <p:cNvPr id="8" name="Group 50"/>
            <p:cNvGrpSpPr>
              <a:grpSpLocks/>
            </p:cNvGrpSpPr>
            <p:nvPr/>
          </p:nvGrpSpPr>
          <p:grpSpPr bwMode="auto">
            <a:xfrm>
              <a:off x="2668" y="2448"/>
              <a:ext cx="2398" cy="1385"/>
              <a:chOff x="2620" y="2352"/>
              <a:chExt cx="2398" cy="1385"/>
            </a:xfrm>
          </p:grpSpPr>
          <p:sp>
            <p:nvSpPr>
              <p:cNvPr id="11290" name="Oval 26"/>
              <p:cNvSpPr>
                <a:spLocks noChangeArrowheads="1"/>
              </p:cNvSpPr>
              <p:nvPr/>
            </p:nvSpPr>
            <p:spPr bwMode="auto">
              <a:xfrm>
                <a:off x="2620" y="2352"/>
                <a:ext cx="1220" cy="1218"/>
              </a:xfrm>
              <a:prstGeom prst="ellipse">
                <a:avLst/>
              </a:prstGeom>
              <a:gradFill rotWithShape="0">
                <a:gsLst>
                  <a:gs pos="0">
                    <a:schemeClr val="accent1"/>
                  </a:gs>
                  <a:gs pos="100000">
                    <a:schemeClr val="accent1">
                      <a:gamma/>
                      <a:shade val="61176"/>
                      <a:invGamma/>
                    </a:schemeClr>
                  </a:gs>
                </a:gsLst>
                <a:path path="shape">
                  <a:fillToRect l="50000" t="50000" r="50000" b="50000"/>
                </a:path>
              </a:gradFill>
              <a:ln w="9525">
                <a:noFill/>
                <a:round/>
                <a:headEnd/>
                <a:tailEnd/>
              </a:ln>
              <a:effectLst>
                <a:outerShdw dist="35921" dir="2700000" algn="ctr" rotWithShape="0">
                  <a:srgbClr val="00001C"/>
                </a:outerShdw>
              </a:effectLst>
            </p:spPr>
            <p:txBody>
              <a:bodyPr wrap="none" anchor="ctr"/>
              <a:lstStyle/>
              <a:p>
                <a:pPr>
                  <a:defRPr/>
                </a:pPr>
                <a:endParaRPr lang="en-GB"/>
              </a:p>
            </p:txBody>
          </p:sp>
          <p:sp>
            <p:nvSpPr>
              <p:cNvPr id="11296" name="Text Box 32"/>
              <p:cNvSpPr txBox="1">
                <a:spLocks noChangeArrowheads="1"/>
              </p:cNvSpPr>
              <p:nvPr/>
            </p:nvSpPr>
            <p:spPr bwMode="auto">
              <a:xfrm>
                <a:off x="3241" y="3214"/>
                <a:ext cx="1777" cy="523"/>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eaLnBrk="0" hangingPunct="0">
                  <a:spcBef>
                    <a:spcPct val="50000"/>
                  </a:spcBef>
                  <a:defRPr/>
                </a:pPr>
                <a:r>
                  <a:rPr lang="en-US" sz="2400" b="1" dirty="0">
                    <a:solidFill>
                      <a:srgbClr val="92D050"/>
                    </a:solidFill>
                    <a:effectLst>
                      <a:outerShdw blurRad="63500" dist="114300" dir="3000000" algn="tl">
                        <a:srgbClr val="000000">
                          <a:alpha val="80000"/>
                        </a:srgbClr>
                      </a:outerShdw>
                    </a:effectLst>
                    <a:latin typeface="Arial" pitchFamily="34" charset="0"/>
                    <a:cs typeface="Arial" pitchFamily="34" charset="0"/>
                  </a:rPr>
                  <a:t>Self-Directed Carnal-Christian</a:t>
                </a:r>
              </a:p>
            </p:txBody>
          </p:sp>
        </p:grpSp>
        <p:sp>
          <p:nvSpPr>
            <p:cNvPr id="11291" name="Line 27"/>
            <p:cNvSpPr>
              <a:spLocks noChangeShapeType="1"/>
            </p:cNvSpPr>
            <p:nvPr/>
          </p:nvSpPr>
          <p:spPr bwMode="auto">
            <a:xfrm>
              <a:off x="3080" y="2767"/>
              <a:ext cx="0" cy="528"/>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92" name="Line 28"/>
            <p:cNvSpPr>
              <a:spLocks noChangeShapeType="1"/>
            </p:cNvSpPr>
            <p:nvPr/>
          </p:nvSpPr>
          <p:spPr bwMode="auto">
            <a:xfrm>
              <a:off x="3080" y="3044"/>
              <a:ext cx="272" cy="0"/>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93" name="Line 29"/>
            <p:cNvSpPr>
              <a:spLocks noChangeShapeType="1"/>
            </p:cNvSpPr>
            <p:nvPr/>
          </p:nvSpPr>
          <p:spPr bwMode="auto">
            <a:xfrm>
              <a:off x="3352" y="3044"/>
              <a:ext cx="0" cy="249"/>
            </a:xfrm>
            <a:prstGeom prst="line">
              <a:avLst/>
            </a:prstGeom>
            <a:noFill/>
            <a:ln w="28575">
              <a:solidFill>
                <a:schemeClr val="tx1"/>
              </a:solidFill>
              <a:round/>
              <a:headEnd/>
              <a:tailEnd/>
            </a:ln>
            <a:effectLst>
              <a:outerShdw dist="35921" dir="2700000" algn="ctr" rotWithShape="0">
                <a:srgbClr val="00001C"/>
              </a:outerShdw>
            </a:effectLst>
          </p:spPr>
          <p:txBody>
            <a:bodyPr wrap="none" anchor="ctr"/>
            <a:lstStyle/>
            <a:p>
              <a:pPr>
                <a:defRPr/>
              </a:pPr>
              <a:endParaRPr lang="en-GB"/>
            </a:p>
          </p:txBody>
        </p:sp>
        <p:sp>
          <p:nvSpPr>
            <p:cNvPr id="11294" name="Text Box 30"/>
            <p:cNvSpPr txBox="1">
              <a:spLocks noChangeArrowheads="1"/>
            </p:cNvSpPr>
            <p:nvPr/>
          </p:nvSpPr>
          <p:spPr bwMode="auto">
            <a:xfrm>
              <a:off x="3091" y="2675"/>
              <a:ext cx="218" cy="368"/>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3200" dirty="0">
                  <a:latin typeface="Arial Black" pitchFamily="34" charset="0"/>
                </a:rPr>
                <a:t>S</a:t>
              </a:r>
            </a:p>
          </p:txBody>
        </p:sp>
        <p:sp>
          <p:nvSpPr>
            <p:cNvPr id="11295" name="Text Box 31"/>
            <p:cNvSpPr txBox="1">
              <a:spLocks noChangeArrowheads="1"/>
            </p:cNvSpPr>
            <p:nvPr/>
          </p:nvSpPr>
          <p:spPr bwMode="auto">
            <a:xfrm>
              <a:off x="3408" y="3072"/>
              <a:ext cx="298" cy="368"/>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3200">
                  <a:latin typeface="Arial Black" pitchFamily="34" charset="0"/>
                </a:rPr>
                <a:t>C</a:t>
              </a:r>
            </a:p>
          </p:txBody>
        </p:sp>
      </p:grpSp>
      <p:grpSp>
        <p:nvGrpSpPr>
          <p:cNvPr id="9" name="Group 56"/>
          <p:cNvGrpSpPr>
            <a:grpSpLocks/>
          </p:cNvGrpSpPr>
          <p:nvPr/>
        </p:nvGrpSpPr>
        <p:grpSpPr bwMode="auto">
          <a:xfrm rot="374855">
            <a:off x="5525087" y="1991080"/>
            <a:ext cx="2835881" cy="3113641"/>
            <a:chOff x="3600" y="1248"/>
            <a:chExt cx="1713" cy="1993"/>
          </a:xfrm>
        </p:grpSpPr>
        <p:sp>
          <p:nvSpPr>
            <p:cNvPr id="19467" name="AutoShape 43"/>
            <p:cNvSpPr>
              <a:spLocks noChangeArrowheads="1"/>
            </p:cNvSpPr>
            <p:nvPr/>
          </p:nvSpPr>
          <p:spPr bwMode="auto">
            <a:xfrm rot="7798182">
              <a:off x="3064" y="1784"/>
              <a:ext cx="1993" cy="922"/>
            </a:xfrm>
            <a:custGeom>
              <a:avLst/>
              <a:gdLst>
                <a:gd name="T0" fmla="*/ 1 w 21600"/>
                <a:gd name="T1" fmla="*/ 0 h 21600"/>
                <a:gd name="T2" fmla="*/ 0 w 21600"/>
                <a:gd name="T3" fmla="*/ 0 h 21600"/>
                <a:gd name="T4" fmla="*/ 1 w 21600"/>
                <a:gd name="T5" fmla="*/ 0 h 21600"/>
                <a:gd name="T6" fmla="*/ 2 w 21600"/>
                <a:gd name="T7" fmla="*/ 0 h 21600"/>
                <a:gd name="T8" fmla="*/ 2 w 21600"/>
                <a:gd name="T9" fmla="*/ 0 h 21600"/>
                <a:gd name="T10" fmla="*/ 1 w 21600"/>
                <a:gd name="T11" fmla="*/ 0 h 21600"/>
                <a:gd name="T12" fmla="*/ 0 60000 65536"/>
                <a:gd name="T13" fmla="*/ 0 60000 65536"/>
                <a:gd name="T14" fmla="*/ 0 60000 65536"/>
                <a:gd name="T15" fmla="*/ 0 60000 65536"/>
                <a:gd name="T16" fmla="*/ 0 60000 65536"/>
                <a:gd name="T17" fmla="*/ 0 60000 65536"/>
                <a:gd name="T18" fmla="*/ 3165 w 21600"/>
                <a:gd name="T19" fmla="*/ 3163 h 21600"/>
                <a:gd name="T20" fmla="*/ 18435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602" y="8454"/>
                  </a:moveTo>
                  <a:cubicBezTo>
                    <a:pt x="18539" y="4465"/>
                    <a:pt x="14927" y="1690"/>
                    <a:pt x="10800" y="1690"/>
                  </a:cubicBezTo>
                  <a:cubicBezTo>
                    <a:pt x="5768" y="1690"/>
                    <a:pt x="1690" y="5768"/>
                    <a:pt x="1690" y="10800"/>
                  </a:cubicBezTo>
                  <a:cubicBezTo>
                    <a:pt x="1689" y="11203"/>
                    <a:pt x="1716" y="11607"/>
                    <a:pt x="1770" y="12007"/>
                  </a:cubicBezTo>
                  <a:lnTo>
                    <a:pt x="95" y="12232"/>
                  </a:lnTo>
                  <a:cubicBezTo>
                    <a:pt x="31" y="11757"/>
                    <a:pt x="0" y="11278"/>
                    <a:pt x="0" y="10800"/>
                  </a:cubicBezTo>
                  <a:cubicBezTo>
                    <a:pt x="0" y="4835"/>
                    <a:pt x="4835" y="0"/>
                    <a:pt x="10800" y="0"/>
                  </a:cubicBezTo>
                  <a:cubicBezTo>
                    <a:pt x="15693" y="-1"/>
                    <a:pt x="19975" y="3290"/>
                    <a:pt x="21235" y="8018"/>
                  </a:cubicBezTo>
                  <a:lnTo>
                    <a:pt x="23844" y="7323"/>
                  </a:lnTo>
                  <a:lnTo>
                    <a:pt x="21332" y="11662"/>
                  </a:lnTo>
                  <a:lnTo>
                    <a:pt x="16993" y="9149"/>
                  </a:lnTo>
                  <a:lnTo>
                    <a:pt x="19602" y="8454"/>
                  </a:lnTo>
                  <a:close/>
                </a:path>
              </a:pathLst>
            </a:custGeom>
            <a:solidFill>
              <a:srgbClr val="3399FF"/>
            </a:solidFill>
            <a:ln w="9525">
              <a:solidFill>
                <a:srgbClr val="00001C"/>
              </a:solidFill>
              <a:miter lim="800000"/>
              <a:headEnd/>
              <a:tailEnd/>
            </a:ln>
          </p:spPr>
          <p:txBody>
            <a:bodyPr wrap="none" anchor="ctr"/>
            <a:lstStyle/>
            <a:p>
              <a:endParaRPr lang="en-GB"/>
            </a:p>
          </p:txBody>
        </p:sp>
        <p:sp>
          <p:nvSpPr>
            <p:cNvPr id="11310" name="Text Box 46"/>
            <p:cNvSpPr txBox="1">
              <a:spLocks noChangeArrowheads="1"/>
            </p:cNvSpPr>
            <p:nvPr/>
          </p:nvSpPr>
          <p:spPr bwMode="auto">
            <a:xfrm rot="21225145">
              <a:off x="4161" y="2101"/>
              <a:ext cx="1152" cy="893"/>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eaLnBrk="0" hangingPunct="0">
                <a:spcBef>
                  <a:spcPct val="50000"/>
                </a:spcBef>
                <a:defRPr/>
              </a:pPr>
              <a:r>
                <a:rPr lang="en-US" sz="2000" b="1" dirty="0">
                  <a:solidFill>
                    <a:srgbClr val="00B0F0"/>
                  </a:solidFill>
                  <a:effectLst>
                    <a:outerShdw blurRad="63500" dist="114300" dir="3000000" algn="tl">
                      <a:srgbClr val="000000">
                        <a:alpha val="80000"/>
                      </a:srgbClr>
                    </a:outerShdw>
                  </a:effectLst>
                  <a:latin typeface="Arial" pitchFamily="34" charset="0"/>
                  <a:cs typeface="Arial" pitchFamily="34" charset="0"/>
                </a:rPr>
                <a:t>If Self takes Control- Result is Frustration</a:t>
              </a:r>
            </a:p>
          </p:txBody>
        </p:sp>
      </p:grpSp>
      <p:sp>
        <p:nvSpPr>
          <p:cNvPr id="11308" name="AutoShape 44"/>
          <p:cNvSpPr>
            <a:spLocks noChangeArrowheads="1"/>
          </p:cNvSpPr>
          <p:nvPr/>
        </p:nvSpPr>
        <p:spPr bwMode="auto">
          <a:xfrm rot="17392684">
            <a:off x="2969729" y="2616764"/>
            <a:ext cx="4844881" cy="14970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0042" y="12978"/>
                </a:moveTo>
                <a:cubicBezTo>
                  <a:pt x="20210" y="12264"/>
                  <a:pt x="20296" y="11533"/>
                  <a:pt x="20296" y="10800"/>
                </a:cubicBezTo>
                <a:cubicBezTo>
                  <a:pt x="20296" y="5555"/>
                  <a:pt x="16044" y="1304"/>
                  <a:pt x="10800" y="1304"/>
                </a:cubicBezTo>
                <a:cubicBezTo>
                  <a:pt x="5555" y="1304"/>
                  <a:pt x="1304" y="5555"/>
                  <a:pt x="1304" y="10800"/>
                </a:cubicBezTo>
                <a:cubicBezTo>
                  <a:pt x="1303" y="13184"/>
                  <a:pt x="2200" y="15480"/>
                  <a:pt x="3816" y="17234"/>
                </a:cubicBezTo>
                <a:lnTo>
                  <a:pt x="2857" y="18117"/>
                </a:lnTo>
                <a:cubicBezTo>
                  <a:pt x="1019" y="16123"/>
                  <a:pt x="0" y="13511"/>
                  <a:pt x="0" y="10800"/>
                </a:cubicBezTo>
                <a:cubicBezTo>
                  <a:pt x="0" y="4835"/>
                  <a:pt x="4835" y="0"/>
                  <a:pt x="10800" y="0"/>
                </a:cubicBezTo>
                <a:cubicBezTo>
                  <a:pt x="16764" y="0"/>
                  <a:pt x="21600" y="4835"/>
                  <a:pt x="21600" y="10800"/>
                </a:cubicBezTo>
                <a:cubicBezTo>
                  <a:pt x="21600" y="11634"/>
                  <a:pt x="21503" y="12465"/>
                  <a:pt x="21311" y="13278"/>
                </a:cubicBezTo>
                <a:lnTo>
                  <a:pt x="23939" y="13897"/>
                </a:lnTo>
                <a:lnTo>
                  <a:pt x="19908" y="16391"/>
                </a:lnTo>
                <a:lnTo>
                  <a:pt x="17414" y="12359"/>
                </a:lnTo>
                <a:lnTo>
                  <a:pt x="20042" y="12978"/>
                </a:lnTo>
                <a:close/>
              </a:path>
            </a:pathLst>
          </a:custGeom>
          <a:solidFill>
            <a:srgbClr val="3399FF"/>
          </a:solidFill>
          <a:ln w="9525">
            <a:solidFill>
              <a:srgbClr val="00001C"/>
            </a:solidFill>
            <a:miter lim="800000"/>
            <a:headEnd/>
            <a:tailEnd/>
          </a:ln>
        </p:spPr>
        <p:txBody>
          <a:bodyPr wrap="none" anchor="ctr"/>
          <a:lstStyle/>
          <a:p>
            <a:endParaRPr lang="en-GB"/>
          </a:p>
        </p:txBody>
      </p:sp>
      <p:sp>
        <p:nvSpPr>
          <p:cNvPr id="11311" name="Text Box 47"/>
          <p:cNvSpPr txBox="1">
            <a:spLocks noChangeArrowheads="1"/>
          </p:cNvSpPr>
          <p:nvPr/>
        </p:nvSpPr>
        <p:spPr bwMode="auto">
          <a:xfrm>
            <a:off x="2843808" y="1844824"/>
            <a:ext cx="5544616" cy="1954381"/>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eaLnBrk="0" hangingPunct="0">
              <a:spcBef>
                <a:spcPct val="50000"/>
              </a:spcBef>
              <a:buFontTx/>
              <a:buChar char="•"/>
              <a:defRPr/>
            </a:pPr>
            <a:r>
              <a:rPr lang="en-US" sz="22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Confess any Known Sin</a:t>
            </a:r>
          </a:p>
          <a:p>
            <a:pPr eaLnBrk="0" hangingPunct="0">
              <a:spcBef>
                <a:spcPct val="50000"/>
              </a:spcBef>
              <a:buFontTx/>
              <a:buChar char="•"/>
              <a:defRPr/>
            </a:pPr>
            <a:r>
              <a:rPr lang="en-US" sz="22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Surrender to Christ</a:t>
            </a:r>
          </a:p>
          <a:p>
            <a:pPr eaLnBrk="0" hangingPunct="0">
              <a:spcBef>
                <a:spcPct val="50000"/>
              </a:spcBef>
              <a:buFontTx/>
              <a:buChar char="•"/>
              <a:defRPr/>
            </a:pPr>
            <a:r>
              <a:rPr lang="en-US" sz="22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Ask the Holy Spirit to Direct your life</a:t>
            </a:r>
          </a:p>
          <a:p>
            <a:pPr eaLnBrk="0" hangingPunct="0">
              <a:spcBef>
                <a:spcPct val="50000"/>
              </a:spcBef>
              <a:buFontTx/>
              <a:buChar char="•"/>
              <a:defRPr/>
            </a:pPr>
            <a:r>
              <a:rPr lang="en-US" sz="22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Claim His Promise by Faith </a:t>
            </a:r>
          </a:p>
        </p:txBody>
      </p:sp>
      <p:sp>
        <p:nvSpPr>
          <p:cNvPr id="11321" name="Text Box 57"/>
          <p:cNvSpPr txBox="1">
            <a:spLocks noChangeArrowheads="1"/>
          </p:cNvSpPr>
          <p:nvPr/>
        </p:nvSpPr>
        <p:spPr bwMode="auto">
          <a:xfrm>
            <a:off x="971600" y="5301208"/>
            <a:ext cx="3527425" cy="707886"/>
          </a:xfrm>
          <a:prstGeom prst="rect">
            <a:avLst/>
          </a:prstGeom>
          <a:noFill/>
          <a:ln w="9525">
            <a:noFill/>
            <a:miter lim="800000"/>
            <a:headEnd/>
            <a:tailEnd/>
          </a:ln>
          <a:effectLst>
            <a:outerShdw dist="35921" dir="2700000" algn="ctr" rotWithShape="0">
              <a:srgbClr val="00001C"/>
            </a:outerShdw>
          </a:effectLst>
        </p:spPr>
        <p:txBody>
          <a:bodyPr>
            <a:spAutoFit/>
          </a:bodyPr>
          <a:lstStyle/>
          <a:p>
            <a:pPr eaLnBrk="0" hangingPunct="0">
              <a:spcBef>
                <a:spcPct val="50000"/>
              </a:spcBef>
              <a:defRPr/>
            </a:pPr>
            <a:r>
              <a:rPr lang="en-US" sz="4000" b="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Live by Faith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308"/>
                                        </p:tgtEl>
                                        <p:attrNameLst>
                                          <p:attrName>style.visibility</p:attrName>
                                        </p:attrNameLst>
                                      </p:cBhvr>
                                      <p:to>
                                        <p:strVal val="visible"/>
                                      </p:to>
                                    </p:set>
                                    <p:anim calcmode="lin" valueType="num">
                                      <p:cBhvr additive="base">
                                        <p:cTn id="31" dur="500" fill="hold"/>
                                        <p:tgtEl>
                                          <p:spTgt spid="11308"/>
                                        </p:tgtEl>
                                        <p:attrNameLst>
                                          <p:attrName>ppt_x</p:attrName>
                                        </p:attrNameLst>
                                      </p:cBhvr>
                                      <p:tavLst>
                                        <p:tav tm="0">
                                          <p:val>
                                            <p:strVal val="#ppt_x"/>
                                          </p:val>
                                        </p:tav>
                                        <p:tav tm="100000">
                                          <p:val>
                                            <p:strVal val="#ppt_x"/>
                                          </p:val>
                                        </p:tav>
                                      </p:tavLst>
                                    </p:anim>
                                    <p:anim calcmode="lin" valueType="num">
                                      <p:cBhvr additive="base">
                                        <p:cTn id="32" dur="500" fill="hold"/>
                                        <p:tgtEl>
                                          <p:spTgt spid="1130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3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5" presetClass="entr" presetSubtype="0" fill="hold" grpId="0" nodeType="clickEffect">
                                  <p:stCondLst>
                                    <p:cond delay="0"/>
                                  </p:stCondLst>
                                  <p:childTnLst>
                                    <p:set>
                                      <p:cBhvr>
                                        <p:cTn id="40" dur="1" fill="hold">
                                          <p:stCondLst>
                                            <p:cond delay="0"/>
                                          </p:stCondLst>
                                        </p:cTn>
                                        <p:tgtEl>
                                          <p:spTgt spid="11321"/>
                                        </p:tgtEl>
                                        <p:attrNameLst>
                                          <p:attrName>style.visibility</p:attrName>
                                        </p:attrNameLst>
                                      </p:cBhvr>
                                      <p:to>
                                        <p:strVal val="visible"/>
                                      </p:to>
                                    </p:set>
                                    <p:anim calcmode="lin" valueType="num">
                                      <p:cBhvr>
                                        <p:cTn id="41" dur="1000" fill="hold"/>
                                        <p:tgtEl>
                                          <p:spTgt spid="11321"/>
                                        </p:tgtEl>
                                        <p:attrNameLst>
                                          <p:attrName>ppt_w</p:attrName>
                                        </p:attrNameLst>
                                      </p:cBhvr>
                                      <p:tavLst>
                                        <p:tav tm="0">
                                          <p:val>
                                            <p:fltVal val="0"/>
                                          </p:val>
                                        </p:tav>
                                        <p:tav tm="100000">
                                          <p:val>
                                            <p:strVal val="#ppt_w"/>
                                          </p:val>
                                        </p:tav>
                                      </p:tavLst>
                                    </p:anim>
                                    <p:anim calcmode="lin" valueType="num">
                                      <p:cBhvr>
                                        <p:cTn id="42" dur="1000" fill="hold"/>
                                        <p:tgtEl>
                                          <p:spTgt spid="11321"/>
                                        </p:tgtEl>
                                        <p:attrNameLst>
                                          <p:attrName>ppt_h</p:attrName>
                                        </p:attrNameLst>
                                      </p:cBhvr>
                                      <p:tavLst>
                                        <p:tav tm="0">
                                          <p:val>
                                            <p:fltVal val="0"/>
                                          </p:val>
                                        </p:tav>
                                        <p:tav tm="100000">
                                          <p:val>
                                            <p:strVal val="#ppt_h"/>
                                          </p:val>
                                        </p:tav>
                                      </p:tavLst>
                                    </p:anim>
                                    <p:anim calcmode="lin" valueType="num">
                                      <p:cBhvr>
                                        <p:cTn id="43" dur="1000" fill="hold"/>
                                        <p:tgtEl>
                                          <p:spTgt spid="11321"/>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113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8" grpId="0" animBg="1"/>
      <p:bldP spid="11311" grpId="0" autoUpdateAnimBg="0"/>
      <p:bldP spid="11321"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23528" y="404664"/>
            <a:ext cx="8496944" cy="1384300"/>
          </a:xfrm>
          <a:effectLst>
            <a:outerShdw dist="35921" dir="2700000" algn="ctr" rotWithShape="0">
              <a:srgbClr val="00001C"/>
            </a:outerShdw>
          </a:effectLst>
        </p:spPr>
        <p:txBody>
          <a:bodyPr>
            <a:noAutofit/>
          </a:bodyPr>
          <a:lstStyle/>
          <a:p>
            <a:pPr eaLnBrk="1" hangingPunct="1">
              <a:defRPr/>
            </a:pPr>
            <a:r>
              <a:rPr lang="en-US" sz="4200" i="1" dirty="0" smtClean="0">
                <a:solidFill>
                  <a:srgbClr val="00B0F0"/>
                </a:solidFill>
                <a:effectLst/>
              </a:rPr>
              <a:t>How to be Directed and Empowered by the Holy Spirit</a:t>
            </a:r>
          </a:p>
        </p:txBody>
      </p:sp>
      <p:sp>
        <p:nvSpPr>
          <p:cNvPr id="5123" name="Text Box 3"/>
          <p:cNvSpPr txBox="1">
            <a:spLocks noChangeArrowheads="1"/>
          </p:cNvSpPr>
          <p:nvPr/>
        </p:nvSpPr>
        <p:spPr bwMode="auto">
          <a:xfrm>
            <a:off x="467544" y="1772816"/>
            <a:ext cx="8136904" cy="4585871"/>
          </a:xfrm>
          <a:prstGeom prst="rect">
            <a:avLst/>
          </a:prstGeom>
          <a:noFill/>
          <a:ln w="9525">
            <a:noFill/>
            <a:miter lim="800000"/>
            <a:headEnd/>
            <a:tailEnd/>
          </a:ln>
          <a:effectLst/>
        </p:spPr>
        <p:txBody>
          <a:bodyPr wrap="square">
            <a:spAutoFit/>
          </a:bodyPr>
          <a:lstStyle/>
          <a:p>
            <a:pPr eaLnBrk="0" hangingPunct="0">
              <a:defRPr/>
            </a:pPr>
            <a:r>
              <a:rPr lang="en-GB" sz="2800" dirty="0">
                <a:effectLst>
                  <a:outerShdw blurRad="63500" dist="114300" dir="3000000" algn="tl">
                    <a:srgbClr val="000000">
                      <a:alpha val="80000"/>
                    </a:srgbClr>
                  </a:outerShdw>
                </a:effectLst>
                <a:latin typeface="Arial" pitchFamily="34" charset="0"/>
                <a:cs typeface="Arial" pitchFamily="34" charset="0"/>
              </a:rPr>
              <a:t>To live the Spirit-directed life is to </a:t>
            </a:r>
            <a:r>
              <a:rPr lang="en-GB" sz="2800" dirty="0">
                <a:solidFill>
                  <a:srgbClr val="FFFF00"/>
                </a:solidFill>
                <a:effectLst>
                  <a:outerShdw blurRad="63500" dist="114300" dir="3000000" algn="tl">
                    <a:srgbClr val="000000">
                      <a:alpha val="80000"/>
                    </a:srgbClr>
                  </a:outerShdw>
                </a:effectLst>
                <a:latin typeface="Arial" pitchFamily="34" charset="0"/>
                <a:cs typeface="Arial" pitchFamily="34" charset="0"/>
              </a:rPr>
              <a:t>let Christ live His Supernatural Life</a:t>
            </a:r>
            <a:r>
              <a:rPr lang="en-GB" sz="2800" dirty="0">
                <a:effectLst>
                  <a:outerShdw blurRad="63500" dist="114300" dir="3000000" algn="tl">
                    <a:srgbClr val="000000">
                      <a:alpha val="80000"/>
                    </a:srgbClr>
                  </a:outerShdw>
                </a:effectLst>
                <a:latin typeface="Arial" pitchFamily="34" charset="0"/>
                <a:cs typeface="Arial" pitchFamily="34" charset="0"/>
              </a:rPr>
              <a:t> in you by faith, through the power of the Holy Spirit. </a:t>
            </a:r>
            <a:r>
              <a:rPr lang="en-GB" sz="2800" dirty="0" smtClean="0">
                <a:effectLst>
                  <a:outerShdw blurRad="63500" dist="114300" dir="3000000" algn="tl">
                    <a:srgbClr val="000000">
                      <a:alpha val="80000"/>
                    </a:srgbClr>
                  </a:outerShdw>
                </a:effectLst>
                <a:latin typeface="Arial" pitchFamily="34" charset="0"/>
                <a:cs typeface="Arial" pitchFamily="34" charset="0"/>
              </a:rPr>
              <a:t>This </a:t>
            </a:r>
            <a:r>
              <a:rPr lang="en-GB" sz="2800" dirty="0">
                <a:effectLst>
                  <a:outerShdw blurRad="63500" dist="114300" dir="3000000" algn="tl">
                    <a:srgbClr val="000000">
                      <a:alpha val="80000"/>
                    </a:srgbClr>
                  </a:outerShdw>
                </a:effectLst>
                <a:latin typeface="Arial" pitchFamily="34" charset="0"/>
                <a:cs typeface="Arial" pitchFamily="34" charset="0"/>
              </a:rPr>
              <a:t>prayer is one way to ask God in faith to direct your life.</a:t>
            </a:r>
          </a:p>
          <a:p>
            <a:pPr lvl="2" eaLnBrk="0" hangingPunct="0">
              <a:defRPr/>
            </a:pPr>
            <a:endParaRPr lang="en-GB" sz="1200" b="1" dirty="0">
              <a:solidFill>
                <a:srgbClr val="FFFF00"/>
              </a:solidFill>
              <a:effectLst>
                <a:outerShdw blurRad="63500" dist="114300" dir="3000000" algn="tl">
                  <a:srgbClr val="000000">
                    <a:alpha val="80000"/>
                  </a:srgbClr>
                </a:outerShdw>
              </a:effectLst>
              <a:latin typeface="Arial" pitchFamily="34" charset="0"/>
              <a:cs typeface="Arial" pitchFamily="34" charset="0"/>
            </a:endParaRPr>
          </a:p>
          <a:p>
            <a:pPr marL="0" lvl="2" eaLnBrk="0" hangingPunct="0">
              <a:defRPr/>
            </a:pPr>
            <a:r>
              <a:rPr lang="en-GB" sz="2800" b="1" i="1" dirty="0">
                <a:solidFill>
                  <a:srgbClr val="FFFF00"/>
                </a:solidFill>
                <a:effectLst>
                  <a:outerShdw blurRad="63500" dist="114300" dir="3000000" algn="tl">
                    <a:srgbClr val="000000">
                      <a:alpha val="80000"/>
                    </a:srgbClr>
                  </a:outerShdw>
                </a:effectLst>
                <a:latin typeface="Arial" pitchFamily="34" charset="0"/>
                <a:cs typeface="Arial" pitchFamily="34" charset="0"/>
              </a:rPr>
              <a:t>“Dear Lord, I have sinned against You by directing my own life.  Thank You for forgiving my sins.  I now ask You to take complete control of my life.  In faith I now claim the Holy Spirit’s power and control and I thank You for directing me.”</a:t>
            </a:r>
            <a:endParaRPr lang="en-US" sz="2800" b="1" i="1" dirty="0">
              <a:solidFill>
                <a:srgbClr val="FFFF00"/>
              </a:solidFill>
              <a:effectLst>
                <a:outerShdw blurRad="63500" dist="114300" dir="3000000" algn="tl">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20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20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12968" cy="1570186"/>
          </a:xfrm>
        </p:spPr>
        <p:txBody>
          <a:bodyPr>
            <a:normAutofit/>
          </a:bodyPr>
          <a:lstStyle/>
          <a:p>
            <a:r>
              <a:rPr lang="en-US" sz="4000" i="1" dirty="0" smtClean="0">
                <a:solidFill>
                  <a:srgbClr val="00B0F0"/>
                </a:solidFill>
                <a:effectLst>
                  <a:outerShdw blurRad="63500" dist="114300" dir="3000000" algn="tl">
                    <a:srgbClr val="000000">
                      <a:alpha val="80000"/>
                    </a:srgbClr>
                  </a:outerShdw>
                </a:effectLst>
              </a:rPr>
              <a:t>What Would Result if I asked to be Filled with the Holy Spirit?</a:t>
            </a:r>
            <a:endParaRPr lang="en-GB" dirty="0">
              <a:solidFill>
                <a:srgbClr val="00B0F0"/>
              </a:solidFill>
              <a:effectLst>
                <a:outerShdw blurRad="63500" dist="114300" dir="3000000" algn="tl">
                  <a:srgbClr val="000000">
                    <a:alpha val="80000"/>
                  </a:srgbClr>
                </a:outerShdw>
              </a:effectLst>
            </a:endParaRPr>
          </a:p>
        </p:txBody>
      </p:sp>
      <p:sp>
        <p:nvSpPr>
          <p:cNvPr id="3" name="Text Box 2"/>
          <p:cNvSpPr txBox="1">
            <a:spLocks noChangeArrowheads="1"/>
          </p:cNvSpPr>
          <p:nvPr/>
        </p:nvSpPr>
        <p:spPr bwMode="auto">
          <a:xfrm>
            <a:off x="395536" y="1844824"/>
            <a:ext cx="8208912" cy="3693319"/>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3600" b="1" i="1" dirty="0" smtClean="0">
                <a:effectLst>
                  <a:outerShdw blurRad="63500" dist="114300" dir="3000000" algn="ctr" rotWithShape="0">
                    <a:srgbClr val="000000">
                      <a:alpha val="80000"/>
                    </a:srgbClr>
                  </a:outerShdw>
                </a:effectLst>
              </a:rPr>
              <a:t>“…When the Holy Spirit controls our lives He will produce this kind of fruit in us:</a:t>
            </a:r>
          </a:p>
          <a:p>
            <a:pPr>
              <a:spcBef>
                <a:spcPct val="50000"/>
              </a:spcBef>
              <a:defRPr/>
            </a:pPr>
            <a:r>
              <a:rPr lang="en-US" sz="3600" b="1" i="1" dirty="0" smtClean="0">
                <a:solidFill>
                  <a:srgbClr val="FFFF00"/>
                </a:solidFill>
                <a:effectLst>
                  <a:outerShdw blurRad="63500" dist="114300" dir="3000000" algn="ctr" rotWithShape="0">
                    <a:srgbClr val="000000">
                      <a:alpha val="80000"/>
                    </a:srgbClr>
                  </a:outerShdw>
                </a:effectLst>
              </a:rPr>
              <a:t>Love</a:t>
            </a:r>
            <a:r>
              <a:rPr lang="en-US" sz="3600" b="1" i="1" dirty="0">
                <a:solidFill>
                  <a:srgbClr val="FFFF00"/>
                </a:solidFill>
                <a:effectLst>
                  <a:outerShdw blurRad="63500" dist="114300" dir="3000000" algn="ctr" rotWithShape="0">
                    <a:srgbClr val="000000">
                      <a:alpha val="80000"/>
                    </a:srgbClr>
                  </a:outerShdw>
                </a:effectLst>
              </a:rPr>
              <a:t>, joy, peace, patience, kindness, goodness, faithfulness, gentleness and self-control </a:t>
            </a:r>
            <a:r>
              <a:rPr lang="en-US" sz="3600" b="1" i="1" dirty="0" smtClean="0">
                <a:solidFill>
                  <a:srgbClr val="FFFF00"/>
                </a:solidFill>
                <a:effectLst>
                  <a:outerShdw blurRad="63500" dist="114300" dir="3000000" algn="ctr" rotWithShape="0">
                    <a:srgbClr val="000000">
                      <a:alpha val="80000"/>
                    </a:srgbClr>
                  </a:outerShdw>
                </a:effectLst>
              </a:rPr>
              <a:t>…” 	</a:t>
            </a:r>
            <a:r>
              <a:rPr lang="en-US" sz="2800" b="1" dirty="0" smtClean="0">
                <a:effectLst>
                  <a:outerShdw blurRad="63500" dist="114300" dir="3000000" algn="ctr" rotWithShape="0">
                    <a:srgbClr val="000000">
                      <a:alpha val="80000"/>
                    </a:srgbClr>
                  </a:outerShdw>
                </a:effectLst>
              </a:rPr>
              <a:t>Galatians </a:t>
            </a:r>
            <a:r>
              <a:rPr lang="en-US" sz="2800" b="1" dirty="0">
                <a:effectLst>
                  <a:outerShdw blurRad="63500" dist="114300" dir="3000000" algn="ctr" rotWithShape="0">
                    <a:srgbClr val="000000">
                      <a:alpha val="80000"/>
                    </a:srgbClr>
                  </a:outerShdw>
                </a:effectLst>
              </a:rPr>
              <a:t>5:22-23 TLB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395536" y="2708920"/>
            <a:ext cx="8280920" cy="3570208"/>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eaLnBrk="0" hangingPunct="0">
              <a:defRPr/>
            </a:pPr>
            <a:r>
              <a:rPr lang="en-GB" sz="2400" dirty="0">
                <a:effectLst>
                  <a:outerShdw blurRad="63500" dist="114300" dir="3000000" algn="ctr" rotWithShape="0">
                    <a:srgbClr val="000000">
                      <a:alpha val="80000"/>
                    </a:srgbClr>
                  </a:outerShdw>
                </a:effectLst>
                <a:latin typeface="Arial" pitchFamily="34" charset="0"/>
                <a:cs typeface="Arial" pitchFamily="34" charset="0"/>
              </a:rPr>
              <a:t>Are You willing to </a:t>
            </a:r>
            <a:r>
              <a:rPr lang="en-GB" sz="2400"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let Christ live His Supernatural Life</a:t>
            </a:r>
            <a:r>
              <a:rPr lang="en-GB" sz="2400" dirty="0">
                <a:effectLst>
                  <a:outerShdw blurRad="63500" dist="114300" dir="3000000" algn="ctr" rotWithShape="0">
                    <a:srgbClr val="000000">
                      <a:alpha val="80000"/>
                    </a:srgbClr>
                  </a:outerShdw>
                </a:effectLst>
                <a:latin typeface="Arial" pitchFamily="34" charset="0"/>
                <a:cs typeface="Arial" pitchFamily="34" charset="0"/>
              </a:rPr>
              <a:t> in you by faith, through the power of the Holy Spirit?</a:t>
            </a:r>
          </a:p>
          <a:p>
            <a:pPr eaLnBrk="0" hangingPunct="0">
              <a:defRPr/>
            </a:pPr>
            <a:r>
              <a:rPr lang="en-GB" sz="2400" dirty="0">
                <a:effectLst>
                  <a:outerShdw blurRad="63500" dist="114300" dir="3000000" algn="ctr" rotWithShape="0">
                    <a:srgbClr val="000000">
                      <a:alpha val="80000"/>
                    </a:srgbClr>
                  </a:outerShdw>
                </a:effectLst>
                <a:latin typeface="Arial" pitchFamily="34" charset="0"/>
                <a:cs typeface="Arial" pitchFamily="34" charset="0"/>
              </a:rPr>
              <a:t>If  so; Pray this prayer and ask God to direct your life</a:t>
            </a: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a:t>
            </a:r>
          </a:p>
          <a:p>
            <a:pPr eaLnBrk="0" hangingPunct="0">
              <a:defRPr/>
            </a:pPr>
            <a:endParaRPr lang="en-GB" sz="2400" dirty="0">
              <a:effectLst>
                <a:outerShdw blurRad="63500" dist="114300" dir="3000000" algn="ctr" rotWithShape="0">
                  <a:srgbClr val="000000">
                    <a:alpha val="80000"/>
                  </a:srgbClr>
                </a:outerShdw>
              </a:effectLst>
              <a:latin typeface="Arial" pitchFamily="34" charset="0"/>
              <a:cs typeface="Arial" pitchFamily="34" charset="0"/>
            </a:endParaRPr>
          </a:p>
          <a:p>
            <a:pPr marL="0" lvl="2" eaLnBrk="0" hangingPunct="0">
              <a:defRPr/>
            </a:pPr>
            <a:r>
              <a:rPr lang="en-GB" sz="26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a:t>
            </a:r>
            <a:r>
              <a:rPr lang="en-GB" sz="2600" b="1" i="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Dear Lord, I have sinned against You by directing my own life. Thank You for forgiving my sins. I now ask You to take complete control of my life.  In faith I now claim the Holy Spirit’s power and control and I thank You for directing me.”</a:t>
            </a:r>
            <a:endParaRPr lang="en-US" sz="2600" i="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p:txBody>
      </p:sp>
      <p:sp>
        <p:nvSpPr>
          <p:cNvPr id="7" name="Rectangle 2"/>
          <p:cNvSpPr>
            <a:spLocks noGrp="1" noChangeArrowheads="1"/>
          </p:cNvSpPr>
          <p:nvPr>
            <p:ph type="title"/>
          </p:nvPr>
        </p:nvSpPr>
        <p:spPr>
          <a:xfrm>
            <a:off x="323528" y="476672"/>
            <a:ext cx="8496944" cy="1824070"/>
          </a:xfrm>
          <a:effectLst>
            <a:outerShdw dist="35921" dir="2700000" algn="ctr" rotWithShape="0">
              <a:srgbClr val="00001C"/>
            </a:outerShdw>
          </a:effectLst>
        </p:spPr>
        <p:txBody>
          <a:bodyPr>
            <a:noAutofit/>
          </a:bodyPr>
          <a:lstStyle/>
          <a:p>
            <a:pPr eaLnBrk="1" hangingPunct="1">
              <a:defRPr/>
            </a:pPr>
            <a:r>
              <a:rPr lang="en-US" sz="4200" i="1" dirty="0" smtClean="0">
                <a:solidFill>
                  <a:srgbClr val="00B0F0"/>
                </a:solidFill>
              </a:rPr>
              <a:t>Do You Want to be Directed and Empowered by the</a:t>
            </a:r>
            <a:br>
              <a:rPr lang="en-US" sz="4200" i="1" dirty="0" smtClean="0">
                <a:solidFill>
                  <a:srgbClr val="00B0F0"/>
                </a:solidFill>
              </a:rPr>
            </a:br>
            <a:r>
              <a:rPr lang="en-US" sz="4200" i="1" dirty="0" smtClean="0">
                <a:solidFill>
                  <a:srgbClr val="00B0F0"/>
                </a:solidFill>
              </a:rPr>
              <a:t>Holy Spirit?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51520" y="452967"/>
            <a:ext cx="8640960" cy="1384300"/>
          </a:xfrm>
          <a:effectLst>
            <a:outerShdw dist="35921" dir="2700000" algn="ctr" rotWithShape="0">
              <a:schemeClr val="bg2"/>
            </a:outerShdw>
          </a:effectLst>
        </p:spPr>
        <p:txBody>
          <a:bodyPr>
            <a:normAutofit/>
          </a:bodyPr>
          <a:lstStyle/>
          <a:p>
            <a:pPr eaLnBrk="1" hangingPunct="1">
              <a:defRPr/>
            </a:pPr>
            <a:r>
              <a:rPr lang="en-US" sz="4800" i="1" dirty="0" smtClean="0">
                <a:solidFill>
                  <a:srgbClr val="00B0F0"/>
                </a:solidFill>
                <a:effectLst/>
              </a:rPr>
              <a:t>Spiritual Breathing</a:t>
            </a:r>
          </a:p>
        </p:txBody>
      </p:sp>
      <p:sp>
        <p:nvSpPr>
          <p:cNvPr id="44036" name="Text Box 4"/>
          <p:cNvSpPr txBox="1">
            <a:spLocks noGrp="1" noChangeArrowheads="1"/>
          </p:cNvSpPr>
          <p:nvPr>
            <p:ph idx="1"/>
          </p:nvPr>
        </p:nvSpPr>
        <p:spPr>
          <a:xfrm>
            <a:off x="467544" y="1818217"/>
            <a:ext cx="8157518" cy="3771023"/>
          </a:xfrm>
        </p:spPr>
        <p:txBody>
          <a:bodyPr/>
          <a:lstStyle/>
          <a:p>
            <a:pPr eaLnBrk="1" hangingPunct="1">
              <a:buFontTx/>
              <a:buNone/>
              <a:defRPr/>
            </a:pPr>
            <a:r>
              <a:rPr lang="en-US" sz="2800" b="1" dirty="0" smtClean="0">
                <a:solidFill>
                  <a:srgbClr val="FFFF00"/>
                </a:solidFill>
                <a:effectLst>
                  <a:outerShdw blurRad="63500" dist="114300" dir="3000000" algn="tl">
                    <a:srgbClr val="000000">
                      <a:alpha val="80000"/>
                    </a:srgbClr>
                  </a:outerShdw>
                </a:effectLst>
                <a:latin typeface="Arial" pitchFamily="34" charset="0"/>
              </a:rPr>
              <a:t>Breath Out</a:t>
            </a:r>
          </a:p>
          <a:p>
            <a:pPr eaLnBrk="1" hangingPunct="1">
              <a:defRPr/>
            </a:pPr>
            <a:r>
              <a:rPr lang="en-US" sz="2400" b="1" dirty="0" smtClean="0">
                <a:effectLst>
                  <a:outerShdw blurRad="63500" dist="114300" dir="3000000" algn="tl">
                    <a:srgbClr val="000000">
                      <a:alpha val="80000"/>
                    </a:srgbClr>
                  </a:outerShdw>
                </a:effectLst>
                <a:latin typeface="Arial" pitchFamily="34" charset="0"/>
              </a:rPr>
              <a:t> Confess any Known Sin</a:t>
            </a:r>
          </a:p>
          <a:p>
            <a:pPr eaLnBrk="1" hangingPunct="1">
              <a:defRPr/>
            </a:pPr>
            <a:r>
              <a:rPr lang="en-US" sz="2400" b="1" dirty="0" smtClean="0">
                <a:effectLst>
                  <a:outerShdw blurRad="63500" dist="114300" dir="3000000" algn="tl">
                    <a:srgbClr val="000000">
                      <a:alpha val="80000"/>
                    </a:srgbClr>
                  </a:outerShdw>
                </a:effectLst>
                <a:latin typeface="Arial" pitchFamily="34" charset="0"/>
              </a:rPr>
              <a:t> Surrender to Christ</a:t>
            </a:r>
          </a:p>
          <a:p>
            <a:pPr eaLnBrk="1" hangingPunct="1">
              <a:buFontTx/>
              <a:buNone/>
              <a:defRPr/>
            </a:pPr>
            <a:r>
              <a:rPr lang="en-US" sz="2800" b="1" dirty="0" smtClean="0">
                <a:solidFill>
                  <a:srgbClr val="FFFF00"/>
                </a:solidFill>
                <a:effectLst>
                  <a:outerShdw blurRad="63500" dist="114300" dir="3000000" algn="tl">
                    <a:srgbClr val="000000">
                      <a:alpha val="80000"/>
                    </a:srgbClr>
                  </a:outerShdw>
                </a:effectLst>
                <a:latin typeface="Arial" pitchFamily="34" charset="0"/>
              </a:rPr>
              <a:t>Breath In</a:t>
            </a:r>
          </a:p>
          <a:p>
            <a:pPr eaLnBrk="1" hangingPunct="1">
              <a:defRPr/>
            </a:pPr>
            <a:r>
              <a:rPr lang="en-US" sz="2400" b="1" dirty="0" smtClean="0">
                <a:effectLst>
                  <a:outerShdw blurRad="63500" dist="114300" dir="3000000" algn="tl">
                    <a:srgbClr val="000000">
                      <a:alpha val="80000"/>
                    </a:srgbClr>
                  </a:outerShdw>
                </a:effectLst>
                <a:latin typeface="Arial" pitchFamily="34" charset="0"/>
              </a:rPr>
              <a:t> Ask the Holy Spirit to Direct your life</a:t>
            </a:r>
          </a:p>
          <a:p>
            <a:pPr eaLnBrk="1" hangingPunct="1">
              <a:defRPr/>
            </a:pPr>
            <a:r>
              <a:rPr lang="en-US" sz="2400" b="1" dirty="0" smtClean="0">
                <a:effectLst>
                  <a:outerShdw blurRad="63500" dist="114300" dir="3000000" algn="tl">
                    <a:srgbClr val="000000">
                      <a:alpha val="80000"/>
                    </a:srgbClr>
                  </a:outerShdw>
                </a:effectLst>
                <a:latin typeface="Arial" pitchFamily="34" charset="0"/>
              </a:rPr>
              <a:t> Claim His Promise by Faith</a:t>
            </a:r>
            <a:r>
              <a:rPr lang="en-US" sz="2400" dirty="0" smtClean="0">
                <a:effectLst>
                  <a:outerShdw blurRad="63500" dist="114300" dir="3000000" algn="tl">
                    <a:srgbClr val="000000">
                      <a:alpha val="80000"/>
                    </a:srgbClr>
                  </a:outerShdw>
                </a:effectLst>
                <a:latin typeface="Arial" pitchFamily="34" charset="0"/>
              </a:rPr>
              <a:t> </a:t>
            </a:r>
          </a:p>
          <a:p>
            <a:pPr algn="ctr" eaLnBrk="1" hangingPunct="1">
              <a:buFontTx/>
              <a:buNone/>
              <a:defRPr/>
            </a:pPr>
            <a:r>
              <a:rPr lang="en-US" sz="4400" b="1" dirty="0" smtClean="0">
                <a:solidFill>
                  <a:srgbClr val="FFFF00"/>
                </a:solidFill>
                <a:effectLst>
                  <a:outerShdw blurRad="63500" dist="114300" dir="3000000" algn="tl">
                    <a:srgbClr val="000000">
                      <a:alpha val="80000"/>
                    </a:srgbClr>
                  </a:outerShdw>
                </a:effectLst>
                <a:latin typeface="Arial" pitchFamily="34" charset="0"/>
              </a:rPr>
              <a:t>Live By Faith!</a:t>
            </a:r>
          </a:p>
          <a:p>
            <a:pPr eaLnBrk="1" hangingPunct="1">
              <a:buFontTx/>
              <a:buNone/>
              <a:defRPr/>
            </a:pPr>
            <a:endParaRPr lang="en-US" dirty="0" smtClean="0">
              <a:effectLst>
                <a:outerShdw blurRad="63500" dist="114300" dir="3000000" algn="tl">
                  <a:srgbClr val="000000">
                    <a:alpha val="80000"/>
                  </a:srgbClr>
                </a:outerShdw>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0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4036">
                                            <p:txEl>
                                              <p:pRg st="1" end="1"/>
                                            </p:txEl>
                                          </p:spTgt>
                                        </p:tgtEl>
                                        <p:attrNameLst>
                                          <p:attrName>style.visibility</p:attrName>
                                        </p:attrNameLst>
                                      </p:cBhvr>
                                      <p:to>
                                        <p:strVal val="visible"/>
                                      </p:to>
                                    </p:set>
                                    <p:anim calcmode="lin" valueType="num">
                                      <p:cBhvr>
                                        <p:cTn id="15" dur="1000" fill="hold"/>
                                        <p:tgtEl>
                                          <p:spTgt spid="44036">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44036">
                                            <p:txEl>
                                              <p:pRg st="1" end="1"/>
                                            </p:txEl>
                                          </p:spTgt>
                                        </p:tgtEl>
                                        <p:attrNameLst>
                                          <p:attrName>ppt_h</p:attrName>
                                        </p:attrNameLst>
                                      </p:cBhvr>
                                      <p:tavLst>
                                        <p:tav tm="0">
                                          <p:val>
                                            <p:fltVal val="0"/>
                                          </p:val>
                                        </p:tav>
                                        <p:tav tm="100000">
                                          <p:val>
                                            <p:strVal val="#ppt_h"/>
                                          </p:val>
                                        </p:tav>
                                      </p:tavLst>
                                    </p:anim>
                                    <p:animEffect transition="in" filter="fade">
                                      <p:cBhvr>
                                        <p:cTn id="17" dur="1000"/>
                                        <p:tgtEl>
                                          <p:spTgt spid="4403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4036">
                                            <p:txEl>
                                              <p:pRg st="2" end="2"/>
                                            </p:txEl>
                                          </p:spTgt>
                                        </p:tgtEl>
                                        <p:attrNameLst>
                                          <p:attrName>style.visibility</p:attrName>
                                        </p:attrNameLst>
                                      </p:cBhvr>
                                      <p:to>
                                        <p:strVal val="visible"/>
                                      </p:to>
                                    </p:set>
                                    <p:anim calcmode="lin" valueType="num">
                                      <p:cBhvr>
                                        <p:cTn id="22" dur="1000" fill="hold"/>
                                        <p:tgtEl>
                                          <p:spTgt spid="44036">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44036">
                                            <p:txEl>
                                              <p:pRg st="2" end="2"/>
                                            </p:txEl>
                                          </p:spTgt>
                                        </p:tgtEl>
                                        <p:attrNameLst>
                                          <p:attrName>ppt_h</p:attrName>
                                        </p:attrNameLst>
                                      </p:cBhvr>
                                      <p:tavLst>
                                        <p:tav tm="0">
                                          <p:val>
                                            <p:fltVal val="0"/>
                                          </p:val>
                                        </p:tav>
                                        <p:tav tm="100000">
                                          <p:val>
                                            <p:strVal val="#ppt_h"/>
                                          </p:val>
                                        </p:tav>
                                      </p:tavLst>
                                    </p:anim>
                                    <p:animEffect transition="in" filter="fade">
                                      <p:cBhvr>
                                        <p:cTn id="24" dur="1000"/>
                                        <p:tgtEl>
                                          <p:spTgt spid="4403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4036">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nodeType="clickEffect">
                                  <p:stCondLst>
                                    <p:cond delay="0"/>
                                  </p:stCondLst>
                                  <p:childTnLst>
                                    <p:set>
                                      <p:cBhvr>
                                        <p:cTn id="32" dur="1" fill="hold">
                                          <p:stCondLst>
                                            <p:cond delay="0"/>
                                          </p:stCondLst>
                                        </p:cTn>
                                        <p:tgtEl>
                                          <p:spTgt spid="44036">
                                            <p:txEl>
                                              <p:pRg st="4" end="4"/>
                                            </p:txEl>
                                          </p:spTgt>
                                        </p:tgtEl>
                                        <p:attrNameLst>
                                          <p:attrName>style.visibility</p:attrName>
                                        </p:attrNameLst>
                                      </p:cBhvr>
                                      <p:to>
                                        <p:strVal val="visible"/>
                                      </p:to>
                                    </p:set>
                                    <p:anim calcmode="lin" valueType="num">
                                      <p:cBhvr>
                                        <p:cTn id="33" dur="1000" fill="hold"/>
                                        <p:tgtEl>
                                          <p:spTgt spid="44036">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44036">
                                            <p:txEl>
                                              <p:pRg st="4" end="4"/>
                                            </p:txEl>
                                          </p:spTgt>
                                        </p:tgtEl>
                                        <p:attrNameLst>
                                          <p:attrName>ppt_h</p:attrName>
                                        </p:attrNameLst>
                                      </p:cBhvr>
                                      <p:tavLst>
                                        <p:tav tm="0">
                                          <p:val>
                                            <p:fltVal val="0"/>
                                          </p:val>
                                        </p:tav>
                                        <p:tav tm="100000">
                                          <p:val>
                                            <p:strVal val="#ppt_h"/>
                                          </p:val>
                                        </p:tav>
                                      </p:tavLst>
                                    </p:anim>
                                    <p:animEffect transition="in" filter="fade">
                                      <p:cBhvr>
                                        <p:cTn id="35" dur="1000"/>
                                        <p:tgtEl>
                                          <p:spTgt spid="4403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nodeType="clickEffect">
                                  <p:stCondLst>
                                    <p:cond delay="0"/>
                                  </p:stCondLst>
                                  <p:childTnLst>
                                    <p:set>
                                      <p:cBhvr>
                                        <p:cTn id="39" dur="1" fill="hold">
                                          <p:stCondLst>
                                            <p:cond delay="0"/>
                                          </p:stCondLst>
                                        </p:cTn>
                                        <p:tgtEl>
                                          <p:spTgt spid="44036">
                                            <p:txEl>
                                              <p:pRg st="5" end="5"/>
                                            </p:txEl>
                                          </p:spTgt>
                                        </p:tgtEl>
                                        <p:attrNameLst>
                                          <p:attrName>style.visibility</p:attrName>
                                        </p:attrNameLst>
                                      </p:cBhvr>
                                      <p:to>
                                        <p:strVal val="visible"/>
                                      </p:to>
                                    </p:set>
                                    <p:anim calcmode="lin" valueType="num">
                                      <p:cBhvr>
                                        <p:cTn id="40" dur="1000" fill="hold"/>
                                        <p:tgtEl>
                                          <p:spTgt spid="44036">
                                            <p:txEl>
                                              <p:pRg st="5" end="5"/>
                                            </p:txEl>
                                          </p:spTgt>
                                        </p:tgtEl>
                                        <p:attrNameLst>
                                          <p:attrName>ppt_w</p:attrName>
                                        </p:attrNameLst>
                                      </p:cBhvr>
                                      <p:tavLst>
                                        <p:tav tm="0">
                                          <p:val>
                                            <p:fltVal val="0"/>
                                          </p:val>
                                        </p:tav>
                                        <p:tav tm="100000">
                                          <p:val>
                                            <p:strVal val="#ppt_w"/>
                                          </p:val>
                                        </p:tav>
                                      </p:tavLst>
                                    </p:anim>
                                    <p:anim calcmode="lin" valueType="num">
                                      <p:cBhvr>
                                        <p:cTn id="41" dur="1000" fill="hold"/>
                                        <p:tgtEl>
                                          <p:spTgt spid="44036">
                                            <p:txEl>
                                              <p:pRg st="5" end="5"/>
                                            </p:txEl>
                                          </p:spTgt>
                                        </p:tgtEl>
                                        <p:attrNameLst>
                                          <p:attrName>ppt_h</p:attrName>
                                        </p:attrNameLst>
                                      </p:cBhvr>
                                      <p:tavLst>
                                        <p:tav tm="0">
                                          <p:val>
                                            <p:fltVal val="0"/>
                                          </p:val>
                                        </p:tav>
                                        <p:tav tm="100000">
                                          <p:val>
                                            <p:strVal val="#ppt_h"/>
                                          </p:val>
                                        </p:tav>
                                      </p:tavLst>
                                    </p:anim>
                                    <p:animEffect transition="in" filter="fade">
                                      <p:cBhvr>
                                        <p:cTn id="42" dur="1000"/>
                                        <p:tgtEl>
                                          <p:spTgt spid="4403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nodeType="clickEffect">
                                  <p:stCondLst>
                                    <p:cond delay="0"/>
                                  </p:stCondLst>
                                  <p:iterate type="lt">
                                    <p:tmPct val="50000"/>
                                  </p:iterate>
                                  <p:childTnLst>
                                    <p:set>
                                      <p:cBhvr>
                                        <p:cTn id="46" dur="1" fill="hold">
                                          <p:stCondLst>
                                            <p:cond delay="0"/>
                                          </p:stCondLst>
                                        </p:cTn>
                                        <p:tgtEl>
                                          <p:spTgt spid="44036">
                                            <p:txEl>
                                              <p:pRg st="6" end="6"/>
                                            </p:txEl>
                                          </p:spTgt>
                                        </p:tgtEl>
                                        <p:attrNameLst>
                                          <p:attrName>style.visibility</p:attrName>
                                        </p:attrNameLst>
                                      </p:cBhvr>
                                      <p:to>
                                        <p:strVal val="visible"/>
                                      </p:to>
                                    </p:set>
                                    <p:anim calcmode="discrete" valueType="clr">
                                      <p:cBhvr override="childStyle">
                                        <p:cTn id="47" dur="1000"/>
                                        <p:tgtEl>
                                          <p:spTgt spid="44036">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1000"/>
                                        <p:tgtEl>
                                          <p:spTgt spid="44036">
                                            <p:txEl>
                                              <p:pRg st="6" end="6"/>
                                            </p:txEl>
                                          </p:spTgt>
                                        </p:tgtEl>
                                        <p:attrNameLst>
                                          <p:attrName>fillcolor</p:attrName>
                                        </p:attrNameLst>
                                      </p:cBhvr>
                                      <p:tavLst>
                                        <p:tav tm="0">
                                          <p:val>
                                            <p:clrVal>
                                              <a:schemeClr val="accent2"/>
                                            </p:clrVal>
                                          </p:val>
                                        </p:tav>
                                        <p:tav tm="50000">
                                          <p:val>
                                            <p:clrVal>
                                              <a:schemeClr val="hlink"/>
                                            </p:clrVal>
                                          </p:val>
                                        </p:tav>
                                      </p:tavLst>
                                    </p:anim>
                                    <p:set>
                                      <p:cBhvr>
                                        <p:cTn id="49" dur="1000"/>
                                        <p:tgtEl>
                                          <p:spTgt spid="44036">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962</TotalTime>
  <Words>1480</Words>
  <Application>Microsoft Office PowerPoint</Application>
  <PresentationFormat>On-screen Show (4:3)</PresentationFormat>
  <Paragraphs>177</Paragraphs>
  <Slides>27</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27</vt:i4>
      </vt:variant>
    </vt:vector>
  </HeadingPairs>
  <TitlesOfParts>
    <vt:vector size="28" baseType="lpstr">
      <vt:lpstr>Apex</vt:lpstr>
      <vt:lpstr>Our New Life In Christ</vt:lpstr>
      <vt:lpstr>Our New Life In Christ</vt:lpstr>
      <vt:lpstr>Our New Life In Christ</vt:lpstr>
      <vt:lpstr>Our New Life In Christ</vt:lpstr>
      <vt:lpstr>Our New Life In Christ</vt:lpstr>
      <vt:lpstr>Our New Life In Christ</vt:lpstr>
      <vt:lpstr>Our New Life In Christ</vt:lpstr>
      <vt:lpstr>Our New Life In Christ</vt:lpstr>
      <vt:lpstr>Our New Life In Christ</vt:lpstr>
      <vt:lpstr>Slide 10</vt:lpstr>
      <vt:lpstr>Slide 11</vt:lpstr>
      <vt:lpstr>Slide 12</vt:lpstr>
      <vt:lpstr>That Is Who You Are In Christ Jesus!</vt:lpstr>
      <vt:lpstr>A New Life With Power!</vt:lpstr>
      <vt:lpstr>Evaluate Your Spiritual Condition</vt:lpstr>
      <vt:lpstr>Understanding Your Present State</vt:lpstr>
      <vt:lpstr>When a Person Receives Christ He/She Becomes a New Creation</vt:lpstr>
      <vt:lpstr>When a Person Receives Christ He/She Becomes a New Creation</vt:lpstr>
      <vt:lpstr>A Carnal Christian - When Self Takes Control</vt:lpstr>
      <vt:lpstr>Signs of Carnality</vt:lpstr>
      <vt:lpstr>Getting Christ Back in Control</vt:lpstr>
      <vt:lpstr>Summary</vt:lpstr>
      <vt:lpstr>How to be Directed and Empowered by the Holy Spirit</vt:lpstr>
      <vt:lpstr>What Would Result if I asked to be Filled with the Holy Spirit?</vt:lpstr>
      <vt:lpstr>Do You Want to be Directed and Empowered by the Holy Spirit?</vt:lpstr>
      <vt:lpstr>Spiritual Breathing</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 Middleton</dc:creator>
  <cp:lastModifiedBy>Al Middleton</cp:lastModifiedBy>
  <cp:revision>16</cp:revision>
  <dcterms:created xsi:type="dcterms:W3CDTF">2015-09-05T22:33:55Z</dcterms:created>
  <dcterms:modified xsi:type="dcterms:W3CDTF">2015-10-08T23:37:00Z</dcterms:modified>
</cp:coreProperties>
</file>